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7" r:id="rId4"/>
    <p:sldId id="258" r:id="rId5"/>
    <p:sldId id="259" r:id="rId6"/>
    <p:sldId id="265" r:id="rId7"/>
    <p:sldId id="266" r:id="rId8"/>
    <p:sldId id="268" r:id="rId9"/>
    <p:sldId id="270" r:id="rId10"/>
    <p:sldId id="269" r:id="rId11"/>
    <p:sldId id="260" r:id="rId12"/>
    <p:sldId id="272" r:id="rId13"/>
    <p:sldId id="271" r:id="rId14"/>
    <p:sldId id="273" r:id="rId15"/>
    <p:sldId id="274" r:id="rId16"/>
    <p:sldId id="285" r:id="rId17"/>
    <p:sldId id="283" r:id="rId18"/>
    <p:sldId id="261" r:id="rId19"/>
    <p:sldId id="279" r:id="rId20"/>
    <p:sldId id="277" r:id="rId21"/>
    <p:sldId id="267" r:id="rId22"/>
    <p:sldId id="276" r:id="rId23"/>
    <p:sldId id="288" r:id="rId24"/>
    <p:sldId id="262" r:id="rId25"/>
    <p:sldId id="287" r:id="rId26"/>
    <p:sldId id="281" r:id="rId27"/>
    <p:sldId id="282" r:id="rId28"/>
    <p:sldId id="280" r:id="rId29"/>
    <p:sldId id="284" r:id="rId30"/>
    <p:sldId id="286" r:id="rId31"/>
    <p:sldId id="263" r:id="rId32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tags/tag17.xml" Type="http://schemas.openxmlformats.org/officeDocument/2006/relationships/tags"/><Relationship Id="rId34" Target="presProps.xml" Type="http://schemas.openxmlformats.org/officeDocument/2006/relationships/presProps"/><Relationship Id="rId35" Target="viewProps.xml" Type="http://schemas.openxmlformats.org/officeDocument/2006/relationships/viewProps"/><Relationship Id="rId36" Target="theme/theme1.xml" Type="http://schemas.openxmlformats.org/officeDocument/2006/relationships/theme"/><Relationship Id="rId37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012AD-9BB3-4CF1-94D8-6A868BA50705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8264F-B12E-45F9-B9EB-4A7441D556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6181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312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01388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37629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90192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53247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93482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56604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24409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86173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1925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9830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45408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965110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28573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640522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79468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270323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37984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498993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296812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877732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5224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88763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70617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66489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28385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34629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78218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0829969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1956251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ECE694-3C05-4F79-BA8F-09E5E6519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37E72DE-75A9-406A-9A0F-96F3CB831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9A974A-0D0A-41B7-87BC-52146EB66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E1287D-E92A-4A63-AAA0-34B3556F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B56D47-EAD9-4D03-971F-95D36265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4564380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53B24C7-E36A-4C4C-AC4C-566686ED24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7208E6D-FC85-47CF-B05A-0BC7DBB2E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DCD49A-2047-42B0-B104-FECE4808D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BCA360-B2DB-4464-BBBA-D316EF5C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3F2249-F9F5-4711-A9D3-DF03C65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6318216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314961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4646949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663691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9235698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1119802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1769178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2717873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1943087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81F3A3-D7CF-4892-BC7E-794D3B619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99EA13-3C06-4EAB-881C-5722A7DC8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9ECAFB-4958-46EE-9227-90EC17CB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B22194-381F-49B6-B984-45C12CEE6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F56A26-53F0-426E-8297-3A7294132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512772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7278942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0022804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6535108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2D57D0-75EA-41BC-9820-31EC8B35F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20BAF5A-99E8-42E7-9EFA-A8F81A86D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0628D9-824F-47F7-AE65-5E2E3564A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700A6C-DDF2-4BEA-94D2-62D25A35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CAC844-8551-4EC5-AA9B-4B4D92570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1089458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8AD785-7FC7-487B-AB97-8158DF67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DF38BF-3D06-414E-858B-D2E638D0A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34E757-34C6-4BF6-BB46-7BA7C2B72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1DDA3C-7931-4E5D-8FCA-F5C27216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DB78602-44BB-4F69-8C3C-ACF9F7F0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3DF296-6B4E-44DE-8AB1-B8EA074A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6797233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7CBF65-EE35-48DF-B918-7B66F2958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D747F76-3B8E-4690-9211-2352D87BF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89F95F-496E-4F5F-9962-4A3201040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2E89D4F-EBED-4085-BD08-A15258185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F56D368-AADA-4B1A-9D01-49D38DFDC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526E5B0-283C-411C-B8DD-E90479E2C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4C7CAEA-4464-4AD1-9D05-3D751D58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D21BEF8-0616-4445-A23F-46FB83AE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589641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808585-8FCF-4FA9-8381-242E2BEB3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43F384C-F1C0-40FC-B633-6AF7DEC23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DFC413F-CFB8-40A6-85E8-A8578092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9C39776-6FCA-423F-984B-6EF20AA3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1934001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5E25921-63CA-4521-AEEE-8921143F0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DE41FCE-4936-441F-9DF0-513DD81C5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129526-1E38-4073-AE3B-C30CBB48B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1457928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86DF7A-A4C3-4EAD-8D88-AD629C81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F566BA-57A5-4C4E-A430-4BB78F8F8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29A0037-DF38-4ECA-9A74-974BE20B8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6C9448-AFFD-4D66-AE30-96BFD9936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61D60C-CF04-4017-B98B-5618E2C25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7BE80B-D403-4E6C-8DEF-4171A1B7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8837803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3A23E-DA04-48D4-8997-3B10FDC5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1E9BC4-369B-4628-BFD5-5B6B68176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815208-AA08-4C67-BED0-927A10F81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E77BD39-85B9-46E1-AB34-102F10871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8080FB2-8E10-46A2-92CC-396B257D9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393CA3-C083-4B6D-9154-8F38D992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8969430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B431A50-AA28-484D-B135-D3A4168B3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BD2849-B556-430A-97C3-F03F793C4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B2BA34-88B6-45EC-8132-476DF924A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111CE-AC9F-4A93-958A-5CE05B1E7345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98A7B0-B39F-4BC7-B852-E5A91251F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38025E-88BC-4155-888E-58B4B65F5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7607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5152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tags/tag1.xml" Type="http://schemas.openxmlformats.org/officeDocument/2006/relationships/tags"/><Relationship Id="rId5" Target="../tags/tag2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12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3.pn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tags/tag13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4.xml" Type="http://schemas.openxmlformats.org/officeDocument/2006/relationships/tags"/><Relationship Id="rId11" Target="../tags/tag5.xml" Type="http://schemas.openxmlformats.org/officeDocument/2006/relationships/tags"/><Relationship Id="rId12" Target="../tags/tag6.xml" Type="http://schemas.openxmlformats.org/officeDocument/2006/relationships/tags"/><Relationship Id="rId13" Target="../tags/tag7.xml" Type="http://schemas.openxmlformats.org/officeDocument/2006/relationships/tags"/><Relationship Id="rId14" Target="../tags/tag8.xml" Type="http://schemas.openxmlformats.org/officeDocument/2006/relationships/tags"/><Relationship Id="rId15" Target="../tags/tag9.xml" Type="http://schemas.openxmlformats.org/officeDocument/2006/relationships/tags"/><Relationship Id="rId16" Target="../tags/tag10.xml" Type="http://schemas.openxmlformats.org/officeDocument/2006/relationships/tags"/><Relationship Id="rId2" Target="../notesSlides/notesSlide2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tags/tag3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tags/tag14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20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21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6.xml" Type="http://schemas.openxmlformats.org/officeDocument/2006/relationships/notesSlide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22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23.pn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9.xml" Type="http://schemas.openxmlformats.org/officeDocument/2006/relationships/notesSlide"/><Relationship Id="rId3" Target="../media/image1.png" Type="http://schemas.openxmlformats.org/officeDocument/2006/relationships/image"/><Relationship Id="rId4" Target="../tags/tag15.xml" Type="http://schemas.openxmlformats.org/officeDocument/2006/relationships/tags"/><Relationship Id="rId5" Target="../tags/tag16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tags/tag11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tags/tag12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" name="图片 50">
            <a:extLst>
              <a:ext uri="{FF2B5EF4-FFF2-40B4-BE49-F238E27FC236}">
                <a16:creationId xmlns:a16="http://schemas.microsoft.com/office/drawing/2014/main" id="{89F5FCA7-464A-4475-A499-FAD57FE71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46640" t="20132"/>
          <a:stretch>
            <a:fillRect/>
          </a:stretch>
        </p:blipFill>
        <p:spPr>
          <a:xfrm>
            <a:off x="5266327" y="1027042"/>
            <a:ext cx="6925673" cy="5830957"/>
          </a:xfrm>
          <a:prstGeom prst="rect">
            <a:avLst/>
          </a:prstGeom>
        </p:spPr>
      </p:pic>
      <p:sp>
        <p:nvSpPr>
          <p:cNvPr id="17" name="矩形 259">
            <a:extLst>
              <a:ext uri="{FF2B5EF4-FFF2-40B4-BE49-F238E27FC236}">
                <a16:creationId xmlns:a16="http://schemas.microsoft.com/office/drawing/2014/main" id="{3E680324-6CBD-4756-9F23-EE9A62046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644" y="2363688"/>
            <a:ext cx="5400600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buNone/>
            </a:pPr>
            <a:r>
              <a:rPr altLang="en-US" b="1" lang="zh-CN" smtClean="0" sz="6600">
                <a:solidFill>
                  <a:srgbClr val="C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工作总结汇报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C4270A6-39A3-47AD-A22F-80D90335C564}"/>
              </a:ext>
            </a:extLst>
          </p:cNvPr>
          <p:cNvSpPr/>
          <p:nvPr/>
        </p:nvSpPr>
        <p:spPr>
          <a:xfrm>
            <a:off x="874644" y="3460378"/>
            <a:ext cx="4572794" cy="502928"/>
          </a:xfrm>
          <a:prstGeom prst="rect">
            <a:avLst/>
          </a:prstGeom>
        </p:spPr>
        <p:txBody>
          <a:bodyPr bIns="45724" lIns="91448" rIns="91448" tIns="45724">
            <a:spAutoFit/>
          </a:bodyPr>
          <a:lstStyle/>
          <a:p>
            <a:r>
              <a:rPr altLang="zh-CN" lang="en-US" sz="900">
                <a:solidFill>
                  <a:schemeClr val="bg1">
                    <a:lumMod val="75000"/>
                  </a:schemeClr>
                </a:solidFill>
              </a:rPr>
              <a:t>Chinese  companies  will no longer remain in the hard stage and they are also promoting a culture Chinese  companies  will no longer remain </a:t>
            </a:r>
          </a:p>
          <a:p>
            <a:r>
              <a:rPr altLang="zh-CN" lang="en-US" sz="900">
                <a:solidFill>
                  <a:schemeClr val="bg1">
                    <a:lumMod val="75000"/>
                  </a:schemeClr>
                </a:solidFill>
              </a:rPr>
              <a:t>in the hard stage and they are also wang ling yan a culture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EED7912-59F3-4AA1-90EC-BC32F7DA221E}"/>
              </a:ext>
            </a:extLst>
          </p:cNvPr>
          <p:cNvSpPr txBox="1"/>
          <p:nvPr/>
        </p:nvSpPr>
        <p:spPr>
          <a:xfrm>
            <a:off x="828385" y="1336719"/>
            <a:ext cx="6223639" cy="3108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6600">
                <a:solidFill>
                  <a:srgbClr val="C00000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2020 BUSINESS REPORTING ON WORK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884C541-8B1C-4A43-96BA-76C8E27914C5}"/>
              </a:ext>
            </a:extLst>
          </p:cNvPr>
          <p:cNvSpPr/>
          <p:nvPr/>
        </p:nvSpPr>
        <p:spPr>
          <a:xfrm flipH="1">
            <a:off x="841733" y="4063486"/>
            <a:ext cx="430560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bg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| 新品发布 | 商务报告 | 项目展示| 商务展示 | </a:t>
            </a:r>
          </a:p>
        </p:txBody>
      </p:sp>
      <p:grpSp>
        <p:nvGrpSpPr>
          <p:cNvPr id="28" name="Group 5">
            <a:extLst>
              <a:ext uri="{FF2B5EF4-FFF2-40B4-BE49-F238E27FC236}">
                <a16:creationId xmlns:a16="http://schemas.microsoft.com/office/drawing/2014/main" id="{A91A79FF-74C1-4468-A7A1-868A6DB55B17}"/>
              </a:ext>
            </a:extLst>
          </p:cNvPr>
          <p:cNvGrpSpPr/>
          <p:nvPr/>
        </p:nvGrpSpPr>
        <p:grpSpPr>
          <a:xfrm>
            <a:off x="947531" y="4522637"/>
            <a:ext cx="379414" cy="354993"/>
            <a:chOff x="6964363" y="2108200"/>
            <a:chExt cx="690562" cy="646113"/>
          </a:xfrm>
          <a:solidFill>
            <a:schemeClr val="bg1">
              <a:lumMod val="75000"/>
            </a:schemeClr>
          </a:solidFill>
        </p:grpSpPr>
        <p:sp>
          <p:nvSpPr>
            <p:cNvPr id="29" name="Freeform 91">
              <a:extLst>
                <a:ext uri="{FF2B5EF4-FFF2-40B4-BE49-F238E27FC236}">
                  <a16:creationId xmlns:a16="http://schemas.microsoft.com/office/drawing/2014/main" id="{B6B56599-E573-41A5-B64B-1C3B7A427F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gdLst>
                <a:gd fmla="*/ 503 w 12071" name="T0"/>
                <a:gd fmla="*/ 502 h 8033" name="T1"/>
                <a:gd fmla="*/ 11568 w 12071" name="T2"/>
                <a:gd fmla="*/ 0 h 8033" name="T3"/>
                <a:gd fmla="*/ 452 w 12071" name="T4"/>
                <a:gd fmla="*/ 5 h 8033" name="T5"/>
                <a:gd fmla="*/ 377 w 12071" name="T6"/>
                <a:gd fmla="*/ 18 h 8033" name="T7"/>
                <a:gd fmla="*/ 307 w 12071" name="T8"/>
                <a:gd fmla="*/ 41 h 8033" name="T9"/>
                <a:gd fmla="*/ 242 w 12071" name="T10"/>
                <a:gd fmla="*/ 74 h 8033" name="T11"/>
                <a:gd fmla="*/ 183 w 12071" name="T12"/>
                <a:gd fmla="*/ 116 h 8033" name="T13"/>
                <a:gd fmla="*/ 131 w 12071" name="T14"/>
                <a:gd fmla="*/ 166 h 8033" name="T15"/>
                <a:gd fmla="*/ 85 w 12071" name="T16"/>
                <a:gd fmla="*/ 222 h 8033" name="T17"/>
                <a:gd fmla="*/ 49 w 12071" name="T18"/>
                <a:gd fmla="*/ 284 h 8033" name="T19"/>
                <a:gd fmla="*/ 22 w 12071" name="T20"/>
                <a:gd fmla="*/ 353 h 8033" name="T21"/>
                <a:gd fmla="*/ 6 w 12071" name="T22"/>
                <a:gd fmla="*/ 426 h 8033" name="T23"/>
                <a:gd fmla="*/ 0 w 12071" name="T24"/>
                <a:gd fmla="*/ 502 h 8033" name="T25"/>
                <a:gd fmla="*/ 3 w 12071" name="T26"/>
                <a:gd fmla="*/ 7582 h 8033" name="T27"/>
                <a:gd fmla="*/ 16 w 12071" name="T28"/>
                <a:gd fmla="*/ 7656 h 8033" name="T29"/>
                <a:gd fmla="*/ 39 w 12071" name="T30"/>
                <a:gd fmla="*/ 7726 h 8033" name="T31"/>
                <a:gd fmla="*/ 72 w 12071" name="T32"/>
                <a:gd fmla="*/ 7792 h 8033" name="T33"/>
                <a:gd fmla="*/ 115 w 12071" name="T34"/>
                <a:gd fmla="*/ 7850 h 8033" name="T35"/>
                <a:gd fmla="*/ 165 w 12071" name="T36"/>
                <a:gd fmla="*/ 7902 h 8033" name="T37"/>
                <a:gd fmla="*/ 221 w 12071" name="T38"/>
                <a:gd fmla="*/ 7947 h 8033" name="T39"/>
                <a:gd fmla="*/ 285 w 12071" name="T40"/>
                <a:gd fmla="*/ 7983 h 8033" name="T41"/>
                <a:gd fmla="*/ 353 w 12071" name="T42"/>
                <a:gd fmla="*/ 8011 h 8033" name="T43"/>
                <a:gd fmla="*/ 426 w 12071" name="T44"/>
                <a:gd fmla="*/ 8027 h 8033" name="T45"/>
                <a:gd fmla="*/ 503 w 12071" name="T46"/>
                <a:gd fmla="*/ 8033 h 8033" name="T47"/>
                <a:gd fmla="*/ 11619 w 12071" name="T48"/>
                <a:gd fmla="*/ 8030 h 8033" name="T49"/>
                <a:gd fmla="*/ 11694 w 12071" name="T50"/>
                <a:gd fmla="*/ 8017 h 8033" name="T51"/>
                <a:gd fmla="*/ 11764 w 12071" name="T52"/>
                <a:gd fmla="*/ 7994 h 8033" name="T53"/>
                <a:gd fmla="*/ 11829 w 12071" name="T54"/>
                <a:gd fmla="*/ 7960 h 8033" name="T55"/>
                <a:gd fmla="*/ 11888 w 12071" name="T56"/>
                <a:gd fmla="*/ 7918 h 8033" name="T57"/>
                <a:gd fmla="*/ 11940 w 12071" name="T58"/>
                <a:gd fmla="*/ 7868 h 8033" name="T59"/>
                <a:gd fmla="*/ 11986 w 12071" name="T60"/>
                <a:gd fmla="*/ 7812 h 8033" name="T61"/>
                <a:gd fmla="*/ 12022 w 12071" name="T62"/>
                <a:gd fmla="*/ 7749 h 8033" name="T63"/>
                <a:gd fmla="*/ 12049 w 12071" name="T64"/>
                <a:gd fmla="*/ 7680 h 8033" name="T65"/>
                <a:gd fmla="*/ 12065 w 12071" name="T66"/>
                <a:gd fmla="*/ 7607 h 8033" name="T67"/>
                <a:gd fmla="*/ 12071 w 12071" name="T68"/>
                <a:gd fmla="*/ 7531 h 8033" name="T69"/>
                <a:gd fmla="*/ 12068 w 12071" name="T70"/>
                <a:gd fmla="*/ 451 h 8033" name="T71"/>
                <a:gd fmla="*/ 12055 w 12071" name="T72"/>
                <a:gd fmla="*/ 377 h 8033" name="T73"/>
                <a:gd fmla="*/ 12032 w 12071" name="T74"/>
                <a:gd fmla="*/ 306 h 8033" name="T75"/>
                <a:gd fmla="*/ 11999 w 12071" name="T76"/>
                <a:gd fmla="*/ 242 h 8033" name="T77"/>
                <a:gd fmla="*/ 11956 w 12071" name="T78"/>
                <a:gd fmla="*/ 183 h 8033" name="T79"/>
                <a:gd fmla="*/ 11906 w 12071" name="T80"/>
                <a:gd fmla="*/ 131 h 8033" name="T81"/>
                <a:gd fmla="*/ 11850 w 12071" name="T82"/>
                <a:gd fmla="*/ 85 h 8033" name="T83"/>
                <a:gd fmla="*/ 11786 w 12071" name="T84"/>
                <a:gd fmla="*/ 49 h 8033" name="T85"/>
                <a:gd fmla="*/ 11718 w 12071" name="T86"/>
                <a:gd fmla="*/ 22 h 8033" name="T87"/>
                <a:gd fmla="*/ 11645 w 12071" name="T88"/>
                <a:gd fmla="*/ 6 h 8033" name="T89"/>
                <a:gd fmla="*/ 11568 w 12071" name="T90"/>
                <a:gd fmla="*/ 0 h 8033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8033" w="12071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0" name="Freeform 92">
              <a:extLst>
                <a:ext uri="{FF2B5EF4-FFF2-40B4-BE49-F238E27FC236}">
                  <a16:creationId xmlns:a16="http://schemas.microsoft.com/office/drawing/2014/main" id="{5FEE1B8C-3AC0-4243-9FD3-A10815E788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gdLst>
                <a:gd fmla="*/ 15066 w 16095" name="T0"/>
                <a:gd fmla="*/ 11696 h 15059" name="T1"/>
                <a:gd fmla="*/ 14988 w 16095" name="T2"/>
                <a:gd fmla="*/ 11847 h 15059" name="T3"/>
                <a:gd fmla="*/ 14867 w 16095" name="T4"/>
                <a:gd fmla="*/ 11963 h 15059" name="T5"/>
                <a:gd fmla="*/ 14712 w 16095" name="T6"/>
                <a:gd fmla="*/ 12033 h 15059" name="T7"/>
                <a:gd fmla="*/ 6036 w 16095" name="T8"/>
                <a:gd fmla="*/ 12049 h 15059" name="T9"/>
                <a:gd fmla="*/ 1359 w 16095" name="T10"/>
                <a:gd fmla="*/ 12027 h 15059" name="T11"/>
                <a:gd fmla="*/ 1208 w 16095" name="T12"/>
                <a:gd fmla="*/ 11949 h 15059" name="T13"/>
                <a:gd fmla="*/ 1091 w 16095" name="T14"/>
                <a:gd fmla="*/ 11828 h 15059" name="T15"/>
                <a:gd fmla="*/ 1022 w 16095" name="T16"/>
                <a:gd fmla="*/ 11672 h 15059" name="T17"/>
                <a:gd fmla="*/ 1007 w 16095" name="T18"/>
                <a:gd fmla="*/ 1480 h 15059" name="T19"/>
                <a:gd fmla="*/ 1045 w 16095" name="T20"/>
                <a:gd fmla="*/ 1310 h 15059" name="T21"/>
                <a:gd fmla="*/ 1137 w 16095" name="T22"/>
                <a:gd fmla="*/ 1169 h 15059" name="T23"/>
                <a:gd fmla="*/ 1268 w 16095" name="T24"/>
                <a:gd fmla="*/ 1064 h 15059" name="T25"/>
                <a:gd fmla="*/ 1432 w 16095" name="T26"/>
                <a:gd fmla="*/ 1010 h 15059" name="T27"/>
                <a:gd fmla="*/ 14663 w 16095" name="T28"/>
                <a:gd fmla="*/ 1010 h 15059" name="T29"/>
                <a:gd fmla="*/ 14826 w 16095" name="T30"/>
                <a:gd fmla="*/ 1064 h 15059" name="T31"/>
                <a:gd fmla="*/ 14958 w 16095" name="T32"/>
                <a:gd fmla="*/ 1169 h 15059" name="T33"/>
                <a:gd fmla="*/ 15050 w 16095" name="T34"/>
                <a:gd fmla="*/ 1310 h 15059" name="T35"/>
                <a:gd fmla="*/ 15088 w 16095" name="T36"/>
                <a:gd fmla="*/ 1480 h 15059" name="T37"/>
                <a:gd fmla="*/ 1279 w 16095" name="T38"/>
                <a:gd fmla="*/ 17 h 15059" name="T39"/>
                <a:gd fmla="*/ 790 w 16095" name="T40"/>
                <a:gd fmla="*/ 182 h 15059" name="T41"/>
                <a:gd fmla="*/ 391 w 16095" name="T42"/>
                <a:gd fmla="*/ 493 h 15059" name="T43"/>
                <a:gd fmla="*/ 119 w 16095" name="T44"/>
                <a:gd fmla="*/ 920 h 15059" name="T45"/>
                <a:gd fmla="*/ 2 w 16095" name="T46"/>
                <a:gd fmla="*/ 1429 h 15059" name="T47"/>
                <a:gd fmla="*/ 47 w 16095" name="T48"/>
                <a:gd fmla="*/ 11922 h 15059" name="T49"/>
                <a:gd fmla="*/ 257 w 16095" name="T50"/>
                <a:gd fmla="*/ 12387 h 15059" name="T51"/>
                <a:gd fmla="*/ 604 w 16095" name="T52"/>
                <a:gd fmla="*/ 12752 h 15059" name="T53"/>
                <a:gd fmla="*/ 1056 w 16095" name="T54"/>
                <a:gd fmla="*/ 12984 h 15059" name="T55"/>
                <a:gd fmla="*/ 6539 w 16095" name="T56"/>
                <a:gd fmla="*/ 13053 h 15059" name="T57"/>
                <a:gd fmla="*/ 3299 w 16095" name="T58"/>
                <a:gd fmla="*/ 14106 h 15059" name="T59"/>
                <a:gd fmla="*/ 3180 w 16095" name="T60"/>
                <a:gd fmla="*/ 14188 h 15059" name="T61"/>
                <a:gd fmla="*/ 3089 w 16095" name="T62"/>
                <a:gd fmla="*/ 14299 h 15059" name="T63"/>
                <a:gd fmla="*/ 3034 w 16095" name="T64"/>
                <a:gd fmla="*/ 14431 h 15059" name="T65"/>
                <a:gd fmla="*/ 3019 w 16095" name="T66"/>
                <a:gd fmla="*/ 14583 h 15059" name="T67"/>
                <a:gd fmla="*/ 3057 w 16095" name="T68"/>
                <a:gd fmla="*/ 14753 h 15059" name="T69"/>
                <a:gd fmla="*/ 3149 w 16095" name="T70"/>
                <a:gd fmla="*/ 14894 h 15059" name="T71"/>
                <a:gd fmla="*/ 3280 w 16095" name="T72"/>
                <a:gd fmla="*/ 14999 h 15059" name="T73"/>
                <a:gd fmla="*/ 3444 w 16095" name="T74"/>
                <a:gd fmla="*/ 15053 h 15059" name="T75"/>
                <a:gd fmla="*/ 12651 w 16095" name="T76"/>
                <a:gd fmla="*/ 15053 h 15059" name="T77"/>
                <a:gd fmla="*/ 12814 w 16095" name="T78"/>
                <a:gd fmla="*/ 14999 h 15059" name="T79"/>
                <a:gd fmla="*/ 12946 w 16095" name="T80"/>
                <a:gd fmla="*/ 14894 h 15059" name="T81"/>
                <a:gd fmla="*/ 13038 w 16095" name="T82"/>
                <a:gd fmla="*/ 14753 h 15059" name="T83"/>
                <a:gd fmla="*/ 13076 w 16095" name="T84"/>
                <a:gd fmla="*/ 14583 h 15059" name="T85"/>
                <a:gd fmla="*/ 13061 w 16095" name="T86"/>
                <a:gd fmla="*/ 14431 h 15059" name="T87"/>
                <a:gd fmla="*/ 13006 w 16095" name="T88"/>
                <a:gd fmla="*/ 14299 h 15059" name="T89"/>
                <a:gd fmla="*/ 12915 w 16095" name="T90"/>
                <a:gd fmla="*/ 14188 h 15059" name="T91"/>
                <a:gd fmla="*/ 12796 w 16095" name="T92"/>
                <a:gd fmla="*/ 14106 h 15059" name="T93"/>
                <a:gd fmla="*/ 9556 w 16095" name="T94"/>
                <a:gd fmla="*/ 13053 h 15059" name="T95"/>
                <a:gd fmla="*/ 15039 w 16095" name="T96"/>
                <a:gd fmla="*/ 12984 h 15059" name="T97"/>
                <a:gd fmla="*/ 15491 w 16095" name="T98"/>
                <a:gd fmla="*/ 12752 h 15059" name="T99"/>
                <a:gd fmla="*/ 15838 w 16095" name="T100"/>
                <a:gd fmla="*/ 12387 h 15059" name="T101"/>
                <a:gd fmla="*/ 16048 w 16095" name="T102"/>
                <a:gd fmla="*/ 11922 h 15059" name="T103"/>
                <a:gd fmla="*/ 16093 w 16095" name="T104"/>
                <a:gd fmla="*/ 1429 h 15059" name="T105"/>
                <a:gd fmla="*/ 15976 w 16095" name="T106"/>
                <a:gd fmla="*/ 920 h 15059" name="T107"/>
                <a:gd fmla="*/ 15703 w 16095" name="T108"/>
                <a:gd fmla="*/ 493 h 15059" name="T109"/>
                <a:gd fmla="*/ 15305 w 16095" name="T110"/>
                <a:gd fmla="*/ 182 h 15059" name="T111"/>
                <a:gd fmla="*/ 14815 w 16095" name="T112"/>
                <a:gd fmla="*/ 17 h 15059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5058" w="16095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31" name="Group 10">
            <a:extLst>
              <a:ext uri="{FF2B5EF4-FFF2-40B4-BE49-F238E27FC236}">
                <a16:creationId xmlns:a16="http://schemas.microsoft.com/office/drawing/2014/main" id="{D36314B9-83C5-4047-A970-626C1C828088}"/>
              </a:ext>
            </a:extLst>
          </p:cNvPr>
          <p:cNvGrpSpPr/>
          <p:nvPr/>
        </p:nvGrpSpPr>
        <p:grpSpPr>
          <a:xfrm>
            <a:off x="2056961" y="4513452"/>
            <a:ext cx="342158" cy="341371"/>
            <a:chOff x="4594225" y="2119313"/>
            <a:chExt cx="690563" cy="688975"/>
          </a:xfrm>
          <a:solidFill>
            <a:schemeClr val="bg1">
              <a:lumMod val="75000"/>
            </a:schemeClr>
          </a:solidFill>
        </p:grpSpPr>
        <p:sp>
          <p:nvSpPr>
            <p:cNvPr id="32" name="Freeform 74">
              <a:extLst>
                <a:ext uri="{FF2B5EF4-FFF2-40B4-BE49-F238E27FC236}">
                  <a16:creationId xmlns:a16="http://schemas.microsoft.com/office/drawing/2014/main" id="{78747B03-CB80-4B2C-BDDB-38955425D3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gdLst>
                <a:gd fmla="*/ 13014 w 16095" name="T0"/>
                <a:gd fmla="*/ 9314 h 16058" name="T1"/>
                <a:gd fmla="*/ 12601 w 16095" name="T2"/>
                <a:gd fmla="*/ 10148 h 16058" name="T3"/>
                <a:gd fmla="*/ 12483 w 16095" name="T4"/>
                <a:gd fmla="*/ 10816 h 16058" name="T5"/>
                <a:gd fmla="*/ 11103 w 16095" name="T6"/>
                <a:gd fmla="*/ 12535 h 16058" name="T7"/>
                <a:gd fmla="*/ 10453 w 16095" name="T8"/>
                <a:gd fmla="*/ 12465 h 16058" name="T9"/>
                <a:gd fmla="*/ 9575 w 16095" name="T10"/>
                <a:gd fmla="*/ 12816 h 16058" name="T11"/>
                <a:gd fmla="*/ 9126 w 16095" name="T12"/>
                <a:gd fmla="*/ 13268 h 16058" name="T13"/>
                <a:gd fmla="*/ 6955 w 16095" name="T14"/>
                <a:gd fmla="*/ 13239 h 16058" name="T15"/>
                <a:gd fmla="*/ 6491 w 16095" name="T16"/>
                <a:gd fmla="*/ 12802 h 16058" name="T17"/>
                <a:gd fmla="*/ 5615 w 16095" name="T18"/>
                <a:gd fmla="*/ 12459 h 16058" name="T19"/>
                <a:gd fmla="*/ 4959 w 16095" name="T20"/>
                <a:gd fmla="*/ 12551 h 16058" name="T21"/>
                <a:gd fmla="*/ 3617 w 16095" name="T22"/>
                <a:gd fmla="*/ 10784 h 16058" name="T23"/>
                <a:gd fmla="*/ 3464 w 16095" name="T24"/>
                <a:gd fmla="*/ 10082 h 16058" name="T25"/>
                <a:gd fmla="*/ 3059 w 16095" name="T26"/>
                <a:gd fmla="*/ 9291 h 16058" name="T27"/>
                <a:gd fmla="*/ 1006 w 16095" name="T28"/>
                <a:gd fmla="*/ 7347 h 16058" name="T29"/>
                <a:gd fmla="*/ 3081 w 16095" name="T30"/>
                <a:gd fmla="*/ 6745 h 16058" name="T31"/>
                <a:gd fmla="*/ 3495 w 16095" name="T32"/>
                <a:gd fmla="*/ 5911 h 16058" name="T33"/>
                <a:gd fmla="*/ 3613 w 16095" name="T34"/>
                <a:gd fmla="*/ 5243 h 16058" name="T35"/>
                <a:gd fmla="*/ 4992 w 16095" name="T36"/>
                <a:gd fmla="*/ 3523 h 16058" name="T37"/>
                <a:gd fmla="*/ 5643 w 16095" name="T38"/>
                <a:gd fmla="*/ 3593 h 16058" name="T39"/>
                <a:gd fmla="*/ 6520 w 16095" name="T40"/>
                <a:gd fmla="*/ 3242 h 16058" name="T41"/>
                <a:gd fmla="*/ 6970 w 16095" name="T42"/>
                <a:gd fmla="*/ 2790 h 16058" name="T43"/>
                <a:gd fmla="*/ 9140 w 16095" name="T44"/>
                <a:gd fmla="*/ 2819 h 16058" name="T45"/>
                <a:gd fmla="*/ 9604 w 16095" name="T46"/>
                <a:gd fmla="*/ 3256 h 16058" name="T47"/>
                <a:gd fmla="*/ 10480 w 16095" name="T48"/>
                <a:gd fmla="*/ 3599 h 16058" name="T49"/>
                <a:gd fmla="*/ 11137 w 16095" name="T50"/>
                <a:gd fmla="*/ 3507 h 16058" name="T51"/>
                <a:gd fmla="*/ 12478 w 16095" name="T52"/>
                <a:gd fmla="*/ 5274 h 16058" name="T53"/>
                <a:gd fmla="*/ 12631 w 16095" name="T54"/>
                <a:gd fmla="*/ 5976 h 16058" name="T55"/>
                <a:gd fmla="*/ 13036 w 16095" name="T56"/>
                <a:gd fmla="*/ 6767 h 16058" name="T57"/>
                <a:gd fmla="*/ 15089 w 16095" name="T58"/>
                <a:gd fmla="*/ 8712 h 16058" name="T59"/>
                <a:gd fmla="*/ 14489 w 16095" name="T60"/>
                <a:gd fmla="*/ 3783 h 16058" name="T61"/>
                <a:gd fmla="*/ 14336 w 16095" name="T62"/>
                <a:gd fmla="*/ 2970 h 16058" name="T63"/>
                <a:gd fmla="*/ 12945 w 16095" name="T64"/>
                <a:gd fmla="*/ 1659 h 16058" name="T65"/>
                <a:gd fmla="*/ 12433 w 16095" name="T66"/>
                <a:gd fmla="*/ 1581 h 16058" name="T67"/>
                <a:gd fmla="*/ 10192 w 16095" name="T68"/>
                <a:gd fmla="*/ 2406 h 16058" name="T69"/>
                <a:gd fmla="*/ 9336 w 16095" name="T70"/>
                <a:gd fmla="*/ 202 h 16058" name="T71"/>
                <a:gd fmla="*/ 7187 w 16095" name="T72"/>
                <a:gd fmla="*/ 15 h 16058" name="T73"/>
                <a:gd fmla="*/ 6503 w 16095" name="T74"/>
                <a:gd fmla="*/ 483 h 16058" name="T75"/>
                <a:gd fmla="*/ 4046 w 16095" name="T76"/>
                <a:gd fmla="*/ 1704 h 16058" name="T77"/>
                <a:gd fmla="*/ 3407 w 16095" name="T78"/>
                <a:gd fmla="*/ 1586 h 16058" name="T79"/>
                <a:gd fmla="*/ 2956 w 16095" name="T80"/>
                <a:gd fmla="*/ 1771 h 16058" name="T81"/>
                <a:gd fmla="*/ 1604 w 16095" name="T82"/>
                <a:gd fmla="*/ 3320 h 16058" name="T83"/>
                <a:gd fmla="*/ 2620 w 16095" name="T84"/>
                <a:gd fmla="*/ 5408 h 16058" name="T85"/>
                <a:gd fmla="*/ 379 w 16095" name="T86"/>
                <a:gd fmla="*/ 6562 h 16058" name="T87"/>
                <a:gd fmla="*/ 1 w 16095" name="T88"/>
                <a:gd fmla="*/ 7302 h 16058" name="T89"/>
                <a:gd fmla="*/ 285 w 16095" name="T90"/>
                <a:gd fmla="*/ 9412 h 16058" name="T91"/>
                <a:gd fmla="*/ 2511 w 16095" name="T92"/>
                <a:gd fmla="*/ 10413 h 16058" name="T93"/>
                <a:gd fmla="*/ 1583 w 16095" name="T94"/>
                <a:gd fmla="*/ 12613 h 16058" name="T95"/>
                <a:gd fmla="*/ 2897 w 16095" name="T96"/>
                <a:gd fmla="*/ 14241 h 16058" name="T97"/>
                <a:gd fmla="*/ 3336 w 16095" name="T98"/>
                <a:gd fmla="*/ 14459 h 16058" name="T99"/>
                <a:gd fmla="*/ 3944 w 16095" name="T100"/>
                <a:gd fmla="*/ 14404 h 16058" name="T101"/>
                <a:gd fmla="*/ 6444 w 16095" name="T102"/>
                <a:gd fmla="*/ 15461 h 16058" name="T103"/>
                <a:gd fmla="*/ 7061 w 16095" name="T104"/>
                <a:gd fmla="*/ 16012 h 16058" name="T105"/>
                <a:gd fmla="*/ 9229 w 16095" name="T106"/>
                <a:gd fmla="*/ 15927 h 16058" name="T107"/>
                <a:gd fmla="*/ 9718 w 16095" name="T108"/>
                <a:gd fmla="*/ 15251 h 16058" name="T109"/>
                <a:gd fmla="*/ 12326 w 16095" name="T110"/>
                <a:gd fmla="*/ 14460 h 16058" name="T111"/>
                <a:gd fmla="*/ 12877 w 16095" name="T112"/>
                <a:gd fmla="*/ 14426 h 16058" name="T113"/>
                <a:gd fmla="*/ 14253 w 16095" name="T114"/>
                <a:gd fmla="*/ 13191 h 16058" name="T115"/>
                <a:gd fmla="*/ 14511 w 16095" name="T116"/>
                <a:gd fmla="*/ 12402 h 16058" name="T117"/>
                <a:gd fmla="*/ 13745 w 16095" name="T118"/>
                <a:gd fmla="*/ 10004 h 16058" name="T119"/>
                <a:gd fmla="*/ 15941 w 16095" name="T120"/>
                <a:gd fmla="*/ 9245 h 16058" name="T121"/>
                <a:gd fmla="*/ 16061 w 16095" name="T122"/>
                <a:gd fmla="*/ 7086 h 16058" name="T123"/>
                <a:gd fmla="*/ 15536 w 16095" name="T124"/>
                <a:gd fmla="*/ 6448 h 1605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6058" w="16095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3" name="Freeform 75">
              <a:extLst>
                <a:ext uri="{FF2B5EF4-FFF2-40B4-BE49-F238E27FC236}">
                  <a16:creationId xmlns:a16="http://schemas.microsoft.com/office/drawing/2014/main" id="{7928692B-2C85-4748-BB34-EEA8868A1E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gdLst>
                <a:gd fmla="*/ 2899 w 7040" name="T0"/>
                <a:gd fmla="*/ 6524 h 7025" name="T1"/>
                <a:gd fmla="*/ 2185 w 7040" name="T2"/>
                <a:gd fmla="*/ 6283 h 7025" name="T3"/>
                <a:gd fmla="*/ 1560 w 7040" name="T4"/>
                <a:gd fmla="*/ 5884 h 7025" name="T5"/>
                <a:gd fmla="*/ 1051 w 7040" name="T6"/>
                <a:gd fmla="*/ 5351 h 7025" name="T7"/>
                <a:gd fmla="*/ 682 w 7040" name="T8"/>
                <a:gd fmla="*/ 4709 h 7025" name="T9"/>
                <a:gd fmla="*/ 475 w 7040" name="T10"/>
                <a:gd fmla="*/ 3980 h 7025" name="T11"/>
                <a:gd fmla="*/ 455 w 7040" name="T12"/>
                <a:gd fmla="*/ 3198 h 7025" name="T13"/>
                <a:gd fmla="*/ 626 w 7040" name="T14"/>
                <a:gd fmla="*/ 2456 h 7025" name="T15"/>
                <a:gd fmla="*/ 965 w 7040" name="T16"/>
                <a:gd fmla="*/ 1794 h 7025" name="T17"/>
                <a:gd fmla="*/ 1448 w 7040" name="T18"/>
                <a:gd fmla="*/ 1237 h 7025" name="T19"/>
                <a:gd fmla="*/ 2052 w 7040" name="T20"/>
                <a:gd fmla="*/ 810 h 7025" name="T21"/>
                <a:gd fmla="*/ 2750 w 7040" name="T22"/>
                <a:gd fmla="*/ 536 h 7025" name="T23"/>
                <a:gd fmla="*/ 3520 w 7040" name="T24"/>
                <a:gd fmla="*/ 439 h 7025" name="T25"/>
                <a:gd fmla="*/ 4289 w 7040" name="T26"/>
                <a:gd fmla="*/ 536 h 7025" name="T27"/>
                <a:gd fmla="*/ 4988 w 7040" name="T28"/>
                <a:gd fmla="*/ 810 h 7025" name="T29"/>
                <a:gd fmla="*/ 5591 w 7040" name="T30"/>
                <a:gd fmla="*/ 1237 h 7025" name="T31"/>
                <a:gd fmla="*/ 6075 w 7040" name="T32"/>
                <a:gd fmla="*/ 1794 h 7025" name="T33"/>
                <a:gd fmla="*/ 6414 w 7040" name="T34"/>
                <a:gd fmla="*/ 2456 h 7025" name="T35"/>
                <a:gd fmla="*/ 6585 w 7040" name="T36"/>
                <a:gd fmla="*/ 3198 h 7025" name="T37"/>
                <a:gd fmla="*/ 6565 w 7040" name="T38"/>
                <a:gd fmla="*/ 3980 h 7025" name="T39"/>
                <a:gd fmla="*/ 6358 w 7040" name="T40"/>
                <a:gd fmla="*/ 4709 h 7025" name="T41"/>
                <a:gd fmla="*/ 5988 w 7040" name="T42"/>
                <a:gd fmla="*/ 5351 h 7025" name="T43"/>
                <a:gd fmla="*/ 5479 w 7040" name="T44"/>
                <a:gd fmla="*/ 5884 h 7025" name="T45"/>
                <a:gd fmla="*/ 4855 w 7040" name="T46"/>
                <a:gd fmla="*/ 6283 h 7025" name="T47"/>
                <a:gd fmla="*/ 4140 w 7040" name="T48"/>
                <a:gd fmla="*/ 6524 h 7025" name="T49"/>
                <a:gd fmla="*/ 3520 w 7040" name="T50"/>
                <a:gd fmla="*/ 0 h 7025" name="T51"/>
                <a:gd fmla="*/ 2640 w 7040" name="T52"/>
                <a:gd fmla="*/ 110 h 7025" name="T53"/>
                <a:gd fmla="*/ 1842 w 7040" name="T54"/>
                <a:gd fmla="*/ 424 h 7025" name="T55"/>
                <a:gd fmla="*/ 1153 w 7040" name="T56"/>
                <a:gd fmla="*/ 912 h 7025" name="T57"/>
                <a:gd fmla="*/ 600 w 7040" name="T58"/>
                <a:gd fmla="*/ 1548 h 7025" name="T59"/>
                <a:gd fmla="*/ 213 w 7040" name="T60"/>
                <a:gd fmla="*/ 2305 h 7025" name="T61"/>
                <a:gd fmla="*/ 18 w 7040" name="T62"/>
                <a:gd fmla="*/ 3153 h 7025" name="T63"/>
                <a:gd fmla="*/ 40 w 7040" name="T64"/>
                <a:gd fmla="*/ 4047 h 7025" name="T65"/>
                <a:gd fmla="*/ 276 w 7040" name="T66"/>
                <a:gd fmla="*/ 4880 h 7025" name="T67"/>
                <a:gd fmla="*/ 699 w 7040" name="T68"/>
                <a:gd fmla="*/ 5614 h 7025" name="T69"/>
                <a:gd fmla="*/ 1280 w 7040" name="T70"/>
                <a:gd fmla="*/ 6222 h 7025" name="T71"/>
                <a:gd fmla="*/ 1993 w 7040" name="T72"/>
                <a:gd fmla="*/ 6678 h 7025" name="T73"/>
                <a:gd fmla="*/ 2810 w 7040" name="T74"/>
                <a:gd fmla="*/ 6953 h 7025" name="T75"/>
                <a:gd fmla="*/ 3702 w 7040" name="T76"/>
                <a:gd fmla="*/ 7020 h 7025" name="T77"/>
                <a:gd fmla="*/ 4567 w 7040" name="T78"/>
                <a:gd fmla="*/ 6867 h 7025" name="T79"/>
                <a:gd fmla="*/ 5345 w 7040" name="T80"/>
                <a:gd fmla="*/ 6517 h 7025" name="T81"/>
                <a:gd fmla="*/ 6009 w 7040" name="T82"/>
                <a:gd fmla="*/ 5996 h 7025" name="T83"/>
                <a:gd fmla="*/ 6531 w 7040" name="T84"/>
                <a:gd fmla="*/ 5333 h 7025" name="T85"/>
                <a:gd fmla="*/ 6882 w 7040" name="T86"/>
                <a:gd fmla="*/ 4556 h 7025" name="T87"/>
                <a:gd fmla="*/ 7036 w 7040" name="T88"/>
                <a:gd fmla="*/ 3693 h 7025" name="T89"/>
                <a:gd fmla="*/ 6969 w 7040" name="T90"/>
                <a:gd fmla="*/ 2805 h 7025" name="T91"/>
                <a:gd fmla="*/ 6693 w 7040" name="T92"/>
                <a:gd fmla="*/ 1990 h 7025" name="T93"/>
                <a:gd fmla="*/ 6237 w 7040" name="T94"/>
                <a:gd fmla="*/ 1278 h 7025" name="T95"/>
                <a:gd fmla="*/ 5626 w 7040" name="T96"/>
                <a:gd fmla="*/ 697 h 7025" name="T97"/>
                <a:gd fmla="*/ 4891 w 7040" name="T98"/>
                <a:gd fmla="*/ 276 h 7025" name="T99"/>
                <a:gd fmla="*/ 4056 w 7040" name="T100"/>
                <a:gd fmla="*/ 40 h 7025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7025" w="7040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4" name="Freeform 76">
              <a:extLst>
                <a:ext uri="{FF2B5EF4-FFF2-40B4-BE49-F238E27FC236}">
                  <a16:creationId xmlns:a16="http://schemas.microsoft.com/office/drawing/2014/main" id="{6625ABC4-C196-45F5-B170-A7241FD76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gdLst>
                <a:gd fmla="*/ 1708 w 4023" name="T0"/>
                <a:gd fmla="*/ 3482 h 4015" name="T1"/>
                <a:gd fmla="*/ 1358 w 4023" name="T2"/>
                <a:gd fmla="*/ 3364 h 4015" name="T3"/>
                <a:gd fmla="*/ 1052 w 4023" name="T4"/>
                <a:gd fmla="*/ 3169 h 4015" name="T5"/>
                <a:gd fmla="*/ 803 w 4023" name="T6"/>
                <a:gd fmla="*/ 2908 h 4015" name="T7"/>
                <a:gd fmla="*/ 621 w 4023" name="T8"/>
                <a:gd fmla="*/ 2593 h 4015" name="T9"/>
                <a:gd fmla="*/ 521 w 4023" name="T10"/>
                <a:gd fmla="*/ 2236 h 4015" name="T11"/>
                <a:gd fmla="*/ 511 w 4023" name="T12"/>
                <a:gd fmla="*/ 1853 h 4015" name="T13"/>
                <a:gd fmla="*/ 595 w 4023" name="T14"/>
                <a:gd fmla="*/ 1490 h 4015" name="T15"/>
                <a:gd fmla="*/ 761 w 4023" name="T16"/>
                <a:gd fmla="*/ 1165 h 4015" name="T17"/>
                <a:gd fmla="*/ 998 w 4023" name="T18"/>
                <a:gd fmla="*/ 893 h 4015" name="T19"/>
                <a:gd fmla="*/ 1293 w 4023" name="T20"/>
                <a:gd fmla="*/ 684 h 4015" name="T21"/>
                <a:gd fmla="*/ 1635 w 4023" name="T22"/>
                <a:gd fmla="*/ 549 h 4015" name="T23"/>
                <a:gd fmla="*/ 2012 w 4023" name="T24"/>
                <a:gd fmla="*/ 502 h 4015" name="T25"/>
                <a:gd fmla="*/ 2389 w 4023" name="T26"/>
                <a:gd fmla="*/ 549 h 4015" name="T27"/>
                <a:gd fmla="*/ 2731 w 4023" name="T28"/>
                <a:gd fmla="*/ 684 h 4015" name="T29"/>
                <a:gd fmla="*/ 3026 w 4023" name="T30"/>
                <a:gd fmla="*/ 893 h 4015" name="T31"/>
                <a:gd fmla="*/ 3263 w 4023" name="T32"/>
                <a:gd fmla="*/ 1165 h 4015" name="T33"/>
                <a:gd fmla="*/ 3429 w 4023" name="T34"/>
                <a:gd fmla="*/ 1490 h 4015" name="T35"/>
                <a:gd fmla="*/ 3513 w 4023" name="T36"/>
                <a:gd fmla="*/ 1853 h 4015" name="T37"/>
                <a:gd fmla="*/ 3503 w 4023" name="T38"/>
                <a:gd fmla="*/ 2236 h 4015" name="T39"/>
                <a:gd fmla="*/ 3402 w 4023" name="T40"/>
                <a:gd fmla="*/ 2593 h 4015" name="T41"/>
                <a:gd fmla="*/ 3221 w 4023" name="T42"/>
                <a:gd fmla="*/ 2908 h 4015" name="T43"/>
                <a:gd fmla="*/ 2971 w 4023" name="T44"/>
                <a:gd fmla="*/ 3169 h 4015" name="T45"/>
                <a:gd fmla="*/ 2665 w 4023" name="T46"/>
                <a:gd fmla="*/ 3364 h 4015" name="T47"/>
                <a:gd fmla="*/ 2316 w 4023" name="T48"/>
                <a:gd fmla="*/ 3482 h 4015" name="T49"/>
                <a:gd fmla="*/ 2012 w 4023" name="T50"/>
                <a:gd fmla="*/ 0 h 4015" name="T51"/>
                <a:gd fmla="*/ 1509 w 4023" name="T52"/>
                <a:gd fmla="*/ 63 h 4015" name="T53"/>
                <a:gd fmla="*/ 1053 w 4023" name="T54"/>
                <a:gd fmla="*/ 242 h 4015" name="T55"/>
                <a:gd fmla="*/ 659 w 4023" name="T56"/>
                <a:gd fmla="*/ 521 h 4015" name="T57"/>
                <a:gd fmla="*/ 344 w 4023" name="T58"/>
                <a:gd fmla="*/ 884 h 4015" name="T59"/>
                <a:gd fmla="*/ 122 w 4023" name="T60"/>
                <a:gd fmla="*/ 1317 h 4015" name="T61"/>
                <a:gd fmla="*/ 11 w 4023" name="T62"/>
                <a:gd fmla="*/ 1802 h 4015" name="T63"/>
                <a:gd fmla="*/ 23 w 4023" name="T64"/>
                <a:gd fmla="*/ 2313 h 4015" name="T65"/>
                <a:gd fmla="*/ 159 w 4023" name="T66"/>
                <a:gd fmla="*/ 2788 h 4015" name="T67"/>
                <a:gd fmla="*/ 399 w 4023" name="T68"/>
                <a:gd fmla="*/ 3209 h 4015" name="T69"/>
                <a:gd fmla="*/ 732 w 4023" name="T70"/>
                <a:gd fmla="*/ 3556 h 4015" name="T71"/>
                <a:gd fmla="*/ 1139 w 4023" name="T72"/>
                <a:gd fmla="*/ 3817 h 4015" name="T73"/>
                <a:gd fmla="*/ 1606 w 4023" name="T74"/>
                <a:gd fmla="*/ 3974 h 4015" name="T75"/>
                <a:gd fmla="*/ 2115 w 4023" name="T76"/>
                <a:gd fmla="*/ 4012 h 4015" name="T77"/>
                <a:gd fmla="*/ 2610 w 4023" name="T78"/>
                <a:gd fmla="*/ 3925 h 4015" name="T79"/>
                <a:gd fmla="*/ 3055 w 4023" name="T80"/>
                <a:gd fmla="*/ 3724 h 4015" name="T81"/>
                <a:gd fmla="*/ 3435 w 4023" name="T82"/>
                <a:gd fmla="*/ 3427 h 4015" name="T83"/>
                <a:gd fmla="*/ 3733 w 4023" name="T84"/>
                <a:gd fmla="*/ 3048 h 4015" name="T85"/>
                <a:gd fmla="*/ 3933 w 4023" name="T86"/>
                <a:gd fmla="*/ 2605 h 4015" name="T87"/>
                <a:gd fmla="*/ 4021 w 4023" name="T88"/>
                <a:gd fmla="*/ 2111 h 4015" name="T89"/>
                <a:gd fmla="*/ 3983 w 4023" name="T90"/>
                <a:gd fmla="*/ 1603 h 4015" name="T91"/>
                <a:gd fmla="*/ 3825 w 4023" name="T92"/>
                <a:gd fmla="*/ 1137 h 4015" name="T93"/>
                <a:gd fmla="*/ 3565 w 4023" name="T94"/>
                <a:gd fmla="*/ 731 h 4015" name="T95"/>
                <a:gd fmla="*/ 3216 w 4023" name="T96"/>
                <a:gd fmla="*/ 399 h 4015" name="T97"/>
                <a:gd fmla="*/ 2795 w 4023" name="T98"/>
                <a:gd fmla="*/ 158 h 4015" name="T99"/>
                <a:gd fmla="*/ 2318 w 4023" name="T100"/>
                <a:gd fmla="*/ 23 h 4015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015" w="4023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35" name="Group 25">
            <a:extLst>
              <a:ext uri="{FF2B5EF4-FFF2-40B4-BE49-F238E27FC236}">
                <a16:creationId xmlns:a16="http://schemas.microsoft.com/office/drawing/2014/main" id="{78446119-CDF1-493D-94FC-B2150A5F4670}"/>
              </a:ext>
            </a:extLst>
          </p:cNvPr>
          <p:cNvGrpSpPr/>
          <p:nvPr/>
        </p:nvGrpSpPr>
        <p:grpSpPr>
          <a:xfrm>
            <a:off x="4194632" y="4519026"/>
            <a:ext cx="345331" cy="345331"/>
            <a:chOff x="2005013" y="1077913"/>
            <a:chExt cx="688975" cy="688975"/>
          </a:xfrm>
          <a:solidFill>
            <a:schemeClr val="bg1">
              <a:lumMod val="75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238A097F-01A7-483F-AA0D-BDF895C25E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gdLst>
                <a:gd fmla="*/ 8083 w 16058" name="T0"/>
                <a:gd fmla="*/ 10645 h 16058" name="T1"/>
                <a:gd fmla="*/ 6322 w 16058" name="T2"/>
                <a:gd fmla="*/ 9396 h 16058" name="T3"/>
                <a:gd fmla="*/ 5244 w 16058" name="T4"/>
                <a:gd fmla="*/ 7514 h 16058" name="T5"/>
                <a:gd fmla="*/ 5076 w 16058" name="T6"/>
                <a:gd fmla="*/ 5258 h 16058" name="T7"/>
                <a:gd fmla="*/ 5875 w 16058" name="T8"/>
                <a:gd fmla="*/ 3217 h 16058" name="T9"/>
                <a:gd fmla="*/ 7435 w 16058" name="T10"/>
                <a:gd fmla="*/ 1730 h 16058" name="T11"/>
                <a:gd fmla="*/ 9523 w 16058" name="T12"/>
                <a:gd fmla="*/ 1030 h 16058" name="T13"/>
                <a:gd fmla="*/ 11761 w 16058" name="T14"/>
                <a:gd fmla="*/ 1308 h 16058" name="T15"/>
                <a:gd fmla="*/ 13584 w 16058" name="T16"/>
                <a:gd fmla="*/ 2474 h 16058" name="T17"/>
                <a:gd fmla="*/ 14750 w 16058" name="T18"/>
                <a:gd fmla="*/ 4297 h 16058" name="T19"/>
                <a:gd fmla="*/ 15028 w 16058" name="T20"/>
                <a:gd fmla="*/ 6535 h 16058" name="T21"/>
                <a:gd fmla="*/ 14328 w 16058" name="T22"/>
                <a:gd fmla="*/ 8624 h 16058" name="T23"/>
                <a:gd fmla="*/ 12841 w 16058" name="T24"/>
                <a:gd fmla="*/ 10183 h 16058" name="T25"/>
                <a:gd fmla="*/ 10800 w 16058" name="T26"/>
                <a:gd fmla="*/ 10982 h 16058" name="T27"/>
                <a:gd fmla="*/ 2326 w 16058" name="T28"/>
                <a:gd fmla="*/ 14973 h 16058" name="T29"/>
                <a:gd fmla="*/ 2162 w 16058" name="T30"/>
                <a:gd fmla="*/ 15080 h 16058" name="T31"/>
                <a:gd fmla="*/ 1975 w 16058" name="T32"/>
                <a:gd fmla="*/ 15148 h 16058" name="T33"/>
                <a:gd fmla="*/ 1771 w 16058" name="T34"/>
                <a:gd fmla="*/ 15172 h 16058" name="T35"/>
                <a:gd fmla="*/ 1387 w 16058" name="T36"/>
                <a:gd fmla="*/ 15084 h 16058" name="T37"/>
                <a:gd fmla="*/ 1088 w 16058" name="T38"/>
                <a:gd fmla="*/ 14850 h 16058" name="T39"/>
                <a:gd fmla="*/ 913 w 16058" name="T40"/>
                <a:gd fmla="*/ 14508 h 16058" name="T41"/>
                <a:gd fmla="*/ 890 w 16058" name="T42"/>
                <a:gd fmla="*/ 14194 h 16058" name="T43"/>
                <a:gd fmla="*/ 935 w 16058" name="T44"/>
                <a:gd fmla="*/ 13998 h 16058" name="T45"/>
                <a:gd fmla="*/ 1021 w 16058" name="T46"/>
                <a:gd fmla="*/ 13820 h 16058" name="T47"/>
                <a:gd fmla="*/ 1142 w 16058" name="T48"/>
                <a:gd fmla="*/ 13667 h 16058" name="T49"/>
                <a:gd fmla="*/ 5408 w 16058" name="T50"/>
                <a:gd fmla="*/ 9863 h 16058" name="T51"/>
                <a:gd fmla="*/ 5742 w 16058" name="T52"/>
                <a:gd fmla="*/ 10234 h 16058" name="T53"/>
                <a:gd fmla="*/ 6106 w 16058" name="T54"/>
                <a:gd fmla="*/ 10575 h 16058" name="T55"/>
                <a:gd fmla="*/ 2407 w 16058" name="T56"/>
                <a:gd fmla="*/ 14900 h 16058" name="T57"/>
                <a:gd fmla="*/ 7693 w 16058" name="T58"/>
                <a:gd fmla="*/ 474 h 16058" name="T59"/>
                <a:gd fmla="*/ 5579 w 16058" name="T60"/>
                <a:gd fmla="*/ 1973 h 16058" name="T61"/>
                <a:gd fmla="*/ 4285 w 16058" name="T62"/>
                <a:gd fmla="*/ 4231 h 16058" name="T63"/>
                <a:gd fmla="*/ 4022 w 16058" name="T64"/>
                <a:gd fmla="*/ 6306 h 16058" name="T65"/>
                <a:gd fmla="*/ 4119 w 16058" name="T66"/>
                <a:gd fmla="*/ 7138 h 16058" name="T67"/>
                <a:gd fmla="*/ 4326 w 16058" name="T68"/>
                <a:gd fmla="*/ 7930 h 16058" name="T69"/>
                <a:gd fmla="*/ 4634 w 16058" name="T70"/>
                <a:gd fmla="*/ 8676 h 16058" name="T71"/>
                <a:gd fmla="*/ 386 w 16058" name="T72"/>
                <a:gd fmla="*/ 13185 h 16058" name="T73"/>
                <a:gd fmla="*/ 179 w 16058" name="T74"/>
                <a:gd fmla="*/ 13512 h 16058" name="T75"/>
                <a:gd fmla="*/ 46 w 16058" name="T76"/>
                <a:gd fmla="*/ 13883 h 16058" name="T77"/>
                <a:gd fmla="*/ 0 w 16058" name="T78"/>
                <a:gd fmla="*/ 14287 h 16058" name="T79"/>
                <a:gd fmla="*/ 175 w 16058" name="T80"/>
                <a:gd fmla="*/ 15054 h 16058" name="T81"/>
                <a:gd fmla="*/ 644 w 16058" name="T82"/>
                <a:gd fmla="*/ 15654 h 16058" name="T83"/>
                <a:gd fmla="*/ 1329 w 16058" name="T84"/>
                <a:gd fmla="*/ 16002 h 16058" name="T85"/>
                <a:gd fmla="*/ 1954 w 16058" name="T86"/>
                <a:gd fmla="*/ 16049 h 16058" name="T87"/>
                <a:gd fmla="*/ 2344 w 16058" name="T88"/>
                <a:gd fmla="*/ 15963 h 16058" name="T89"/>
                <a:gd fmla="*/ 2698 w 16058" name="T90"/>
                <a:gd fmla="*/ 15795 h 16058" name="T91"/>
                <a:gd fmla="*/ 3003 w 16058" name="T92"/>
                <a:gd fmla="*/ 15557 h 16058" name="T93"/>
                <a:gd fmla="*/ 7703 w 16058" name="T94"/>
                <a:gd fmla="*/ 11572 h 16058" name="T95"/>
                <a:gd fmla="*/ 8472 w 16058" name="T96"/>
                <a:gd fmla="*/ 11837 h 16058" name="T97"/>
                <a:gd fmla="*/ 9285 w 16058" name="T98"/>
                <a:gd fmla="*/ 11996 h 16058" name="T99"/>
                <a:gd fmla="*/ 10346 w 16058" name="T100"/>
                <a:gd fmla="*/ 12035 h 16058" name="T101"/>
                <a:gd fmla="*/ 12907 w 16058" name="T102"/>
                <a:gd fmla="*/ 11317 h 16058" name="T103"/>
                <a:gd fmla="*/ 14862 w 16058" name="T104"/>
                <a:gd fmla="*/ 9625 h 16058" name="T105"/>
                <a:gd fmla="*/ 15936 w 16058" name="T106"/>
                <a:gd fmla="*/ 7235 h 16058" name="T107"/>
                <a:gd fmla="*/ 15868 w 16058" name="T108"/>
                <a:gd fmla="*/ 4517 h 16058" name="T109"/>
                <a:gd fmla="*/ 14683 w 16058" name="T110"/>
                <a:gd fmla="*/ 2191 h 16058" name="T111"/>
                <a:gd fmla="*/ 12647 w 16058" name="T112"/>
                <a:gd fmla="*/ 594 h 16058" name="T113"/>
                <a:gd fmla="*/ 10036 w 16058" name="T114"/>
                <a:gd fmla="*/ 0 h 16058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6058" w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28A5A186-6A4C-4E40-BA98-FC5C1E1CF9A1}"/>
                </a:ext>
              </a:extLst>
            </p:cNvPr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gdLst>
                <a:gd fmla="*/ 2977 w 3763" name="T0"/>
                <a:gd fmla="*/ 40 h 3764" name="T1"/>
                <a:gd fmla="*/ 2305 w 3763" name="T2"/>
                <a:gd fmla="*/ 213 h 3764" name="T3"/>
                <a:gd fmla="*/ 1691 w 3763" name="T4"/>
                <a:gd fmla="*/ 509 h 3764" name="T5"/>
                <a:gd fmla="*/ 1151 w 3763" name="T6"/>
                <a:gd fmla="*/ 912 h 3764" name="T7"/>
                <a:gd fmla="*/ 697 w 3763" name="T8"/>
                <a:gd fmla="*/ 1411 h 3764" name="T9"/>
                <a:gd fmla="*/ 346 w 3763" name="T10"/>
                <a:gd fmla="*/ 1990 h 3764" name="T11"/>
                <a:gd fmla="*/ 110 w 3763" name="T12"/>
                <a:gd fmla="*/ 2635 h 3764" name="T13"/>
                <a:gd fmla="*/ 5 w 3763" name="T14"/>
                <a:gd fmla="*/ 3332 h 3764" name="T15"/>
                <a:gd fmla="*/ 3 w 3763" name="T16"/>
                <a:gd fmla="*/ 3551 h 3764" name="T17"/>
                <a:gd fmla="*/ 15 w 3763" name="T18"/>
                <a:gd fmla="*/ 3599 h 3764" name="T19"/>
                <a:gd fmla="*/ 36 w 3763" name="T20"/>
                <a:gd fmla="*/ 3643 h 3764" name="T21"/>
                <a:gd fmla="*/ 65 w 3763" name="T22"/>
                <a:gd fmla="*/ 3681 h 3764" name="T23"/>
                <a:gd fmla="*/ 100 w 3763" name="T24"/>
                <a:gd fmla="*/ 3713 h 3764" name="T25"/>
                <a:gd fmla="*/ 142 w 3763" name="T26"/>
                <a:gd fmla="*/ 3739 h 3764" name="T27"/>
                <a:gd fmla="*/ 188 w 3763" name="T28"/>
                <a:gd fmla="*/ 3756 h 3764" name="T29"/>
                <a:gd fmla="*/ 237 w 3763" name="T30"/>
                <a:gd fmla="*/ 3764 h 3764" name="T31"/>
                <a:gd fmla="*/ 289 w 3763" name="T32"/>
                <a:gd fmla="*/ 3761 h 3764" name="T33"/>
                <a:gd fmla="*/ 337 w 3763" name="T34"/>
                <a:gd fmla="*/ 3749 h 3764" name="T35"/>
                <a:gd fmla="*/ 381 w 3763" name="T36"/>
                <a:gd fmla="*/ 3728 h 3764" name="T37"/>
                <a:gd fmla="*/ 419 w 3763" name="T38"/>
                <a:gd fmla="*/ 3698 h 3764" name="T39"/>
                <a:gd fmla="*/ 451 w 3763" name="T40"/>
                <a:gd fmla="*/ 3663 h 3764" name="T41"/>
                <a:gd fmla="*/ 476 w 3763" name="T42"/>
                <a:gd fmla="*/ 3621 h 3764" name="T43"/>
                <a:gd fmla="*/ 493 w 3763" name="T44"/>
                <a:gd fmla="*/ 3576 h 3764" name="T45"/>
                <a:gd fmla="*/ 501 w 3763" name="T46"/>
                <a:gd fmla="*/ 3526 h 3764" name="T47"/>
                <a:gd fmla="*/ 537 w 3763" name="T48"/>
                <a:gd fmla="*/ 3054 h 3764" name="T49"/>
                <a:gd fmla="*/ 684 w 3763" name="T50"/>
                <a:gd fmla="*/ 2478 h 3764" name="T51"/>
                <a:gd fmla="*/ 937 w 3763" name="T52"/>
                <a:gd fmla="*/ 1952 h 3764" name="T53"/>
                <a:gd fmla="*/ 1283 w 3763" name="T54"/>
                <a:gd fmla="*/ 1488 h 3764" name="T55"/>
                <a:gd fmla="*/ 1711 w 3763" name="T56"/>
                <a:gd fmla="*/ 1100 h 3764" name="T57"/>
                <a:gd fmla="*/ 2208 w 3763" name="T58"/>
                <a:gd fmla="*/ 799 h 3764" name="T59"/>
                <a:gd fmla="*/ 2760 w 3763" name="T60"/>
                <a:gd fmla="*/ 596 h 3764" name="T61"/>
                <a:gd fmla="*/ 3358 w 3763" name="T62"/>
                <a:gd fmla="*/ 506 h 3764" name="T63"/>
                <a:gd fmla="*/ 3550 w 3763" name="T64"/>
                <a:gd fmla="*/ 499 h 3764" name="T65"/>
                <a:gd fmla="*/ 3599 w 3763" name="T66"/>
                <a:gd fmla="*/ 487 h 3764" name="T67"/>
                <a:gd fmla="*/ 3643 w 3763" name="T68"/>
                <a:gd fmla="*/ 466 h 3764" name="T69"/>
                <a:gd fmla="*/ 3681 w 3763" name="T70"/>
                <a:gd fmla="*/ 437 h 3764" name="T71"/>
                <a:gd fmla="*/ 3713 w 3763" name="T72"/>
                <a:gd fmla="*/ 402 h 3764" name="T73"/>
                <a:gd fmla="*/ 3738 w 3763" name="T74"/>
                <a:gd fmla="*/ 359 h 3764" name="T75"/>
                <a:gd fmla="*/ 3755 w 3763" name="T76"/>
                <a:gd fmla="*/ 313 h 3764" name="T77"/>
                <a:gd fmla="*/ 3763 w 3763" name="T78"/>
                <a:gd fmla="*/ 264 h 3764" name="T79"/>
                <a:gd fmla="*/ 3760 w 3763" name="T80"/>
                <a:gd fmla="*/ 213 h 3764" name="T81"/>
                <a:gd fmla="*/ 3748 w 3763" name="T82"/>
                <a:gd fmla="*/ 165 h 3764" name="T83"/>
                <a:gd fmla="*/ 3727 w 3763" name="T84"/>
                <a:gd fmla="*/ 120 h 3764" name="T85"/>
                <a:gd fmla="*/ 3698 w 3763" name="T86"/>
                <a:gd fmla="*/ 82 h 3764" name="T87"/>
                <a:gd fmla="*/ 3663 w 3763" name="T88"/>
                <a:gd fmla="*/ 50 h 3764" name="T89"/>
                <a:gd fmla="*/ 3621 w 3763" name="T90"/>
                <a:gd fmla="*/ 25 h 3764" name="T91"/>
                <a:gd fmla="*/ 3574 w 3763" name="T92"/>
                <a:gd fmla="*/ 8 h 3764" name="T93"/>
                <a:gd fmla="*/ 3525 w 3763" name="T94"/>
                <a:gd fmla="*/ 0 h 3764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3764" w="3762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38" name="Freeform 286">
            <a:extLst>
              <a:ext uri="{FF2B5EF4-FFF2-40B4-BE49-F238E27FC236}">
                <a16:creationId xmlns:a16="http://schemas.microsoft.com/office/drawing/2014/main" id="{C8B25F6C-899B-41B3-B6C4-8ECA5B3C3E6E}"/>
              </a:ext>
            </a:extLst>
          </p:cNvPr>
          <p:cNvSpPr>
            <a:spLocks noEditPoints="1"/>
          </p:cNvSpPr>
          <p:nvPr/>
        </p:nvSpPr>
        <p:spPr bwMode="auto">
          <a:xfrm>
            <a:off x="3129135" y="4511366"/>
            <a:ext cx="335481" cy="336278"/>
          </a:xfrm>
          <a:custGeom>
            <a:gdLst>
              <a:gd fmla="*/ 11438 w 16419" name="T0"/>
              <a:gd fmla="*/ 11992 h 16036" name="T1"/>
              <a:gd fmla="*/ 12051 w 16419" name="T2"/>
              <a:gd fmla="*/ 9611 h 16036" name="T3"/>
              <a:gd fmla="*/ 15080 w 16419" name="T4"/>
              <a:gd fmla="*/ 9931 h 16036" name="T5"/>
              <a:gd fmla="*/ 13248 w 16419" name="T6"/>
              <a:gd fmla="*/ 12967 h 16036" name="T7"/>
              <a:gd fmla="*/ 4590 w 16419" name="T8"/>
              <a:gd fmla="*/ 10655 h 16036" name="T9"/>
              <a:gd fmla="*/ 4429 w 16419" name="T10"/>
              <a:gd fmla="*/ 12231 h 16036" name="T11"/>
              <a:gd fmla="*/ 2147 w 16419" name="T12"/>
              <a:gd fmla="*/ 11712 h 16036" name="T13"/>
              <a:gd fmla="*/ 1073 w 16419" name="T14"/>
              <a:gd fmla="*/ 8277 h 16036" name="T15"/>
              <a:gd fmla="*/ 4139 w 16419" name="T16"/>
              <a:gd fmla="*/ 4183 h 16036" name="T17"/>
              <a:gd fmla="*/ 4533 w 16419" name="T18"/>
              <a:gd fmla="*/ 5582 h 16036" name="T19"/>
              <a:gd fmla="*/ 1073 w 16419" name="T20"/>
              <a:gd fmla="*/ 7759 h 16036" name="T21"/>
              <a:gd fmla="*/ 1997 w 16419" name="T22"/>
              <a:gd fmla="*/ 4578 h 16036" name="T23"/>
              <a:gd fmla="*/ 9313 w 16419" name="T24"/>
              <a:gd fmla="*/ 5095 h 16036" name="T25"/>
              <a:gd fmla="*/ 11066 w 16419" name="T26"/>
              <a:gd fmla="*/ 4695 h 16036" name="T27"/>
              <a:gd fmla="*/ 11565 w 16419" name="T28"/>
              <a:gd fmla="*/ 6759 h 16036" name="T29"/>
              <a:gd fmla="*/ 10152 w 16419" name="T30"/>
              <a:gd fmla="*/ 11598 h 16036" name="T31"/>
              <a:gd fmla="*/ 8474 w 16419" name="T32"/>
              <a:gd fmla="*/ 11394 h 16036" name="T33"/>
              <a:gd fmla="*/ 11313 w 16419" name="T34"/>
              <a:gd fmla="*/ 10543 h 16036" name="T35"/>
              <a:gd fmla="*/ 12142 w 16419" name="T36"/>
              <a:gd fmla="*/ 12889 h 16036" name="T37"/>
              <a:gd fmla="*/ 11354 w 16419" name="T38"/>
              <a:gd fmla="*/ 14282 h 16036" name="T39"/>
              <a:gd fmla="*/ 9710 w 16419" name="T40"/>
              <a:gd fmla="*/ 14564 h 16036" name="T41"/>
              <a:gd fmla="*/ 10935 w 16419" name="T42"/>
              <a:gd fmla="*/ 12871 h 16036" name="T43"/>
              <a:gd fmla="*/ 9524 w 16419" name="T44"/>
              <a:gd fmla="*/ 12005 h 16036" name="T45"/>
              <a:gd fmla="*/ 10393 w 16419" name="T46"/>
              <a:gd fmla="*/ 12757 h 16036" name="T47"/>
              <a:gd fmla="*/ 8904 w 16419" name="T48"/>
              <a:gd fmla="*/ 14636 h 16036" name="T49"/>
              <a:gd fmla="*/ 5284 w 16419" name="T50"/>
              <a:gd fmla="*/ 14382 h 16036" name="T51"/>
              <a:gd fmla="*/ 4071 w 16419" name="T52"/>
              <a:gd fmla="*/ 13005 h 16036" name="T53"/>
              <a:gd fmla="*/ 5783 w 16419" name="T54"/>
              <a:gd fmla="*/ 13367 h 16036" name="T55"/>
              <a:gd fmla="*/ 7945 w 16419" name="T56"/>
              <a:gd fmla="*/ 8277 h 16036" name="T57"/>
              <a:gd fmla="*/ 6342 w 16419" name="T58"/>
              <a:gd fmla="*/ 11582 h 16036" name="T59"/>
              <a:gd fmla="*/ 5136 w 16419" name="T60"/>
              <a:gd fmla="*/ 10650 h 16036" name="T61"/>
              <a:gd fmla="*/ 7945 w 16419" name="T62"/>
              <a:gd fmla="*/ 8277 h 16036" name="T63"/>
              <a:gd fmla="*/ 7024 w 16419" name="T64"/>
              <a:gd fmla="*/ 5084 h 16036" name="T65"/>
              <a:gd fmla="*/ 4843 w 16419" name="T66"/>
              <a:gd fmla="*/ 6857 h 16036" name="T67"/>
              <a:gd fmla="*/ 5321 w 16419" name="T68"/>
              <a:gd fmla="*/ 4784 h 16036" name="T69"/>
              <a:gd fmla="*/ 3667 w 16419" name="T70"/>
              <a:gd fmla="*/ 3305 h 16036" name="T71"/>
              <a:gd fmla="*/ 5215 w 16419" name="T72"/>
              <a:gd fmla="*/ 1684 h 16036" name="T73"/>
              <a:gd fmla="*/ 6448 w 16419" name="T74"/>
              <a:gd fmla="*/ 1771 h 16036" name="T75"/>
              <a:gd fmla="*/ 5148 w 16419" name="T76"/>
              <a:gd fmla="*/ 3833 h 16036" name="T77"/>
              <a:gd fmla="*/ 6569 w 16419" name="T78"/>
              <a:gd fmla="*/ 4486 h 16036" name="T79"/>
              <a:gd fmla="*/ 6014 w 16419" name="T80"/>
              <a:gd fmla="*/ 3301 h 16036" name="T81"/>
              <a:gd fmla="*/ 7732 w 16419" name="T82"/>
              <a:gd fmla="*/ 1205 h 16036" name="T83"/>
              <a:gd fmla="*/ 11565 w 16419" name="T84"/>
              <a:gd fmla="*/ 1859 h 16036" name="T85"/>
              <a:gd fmla="*/ 12421 w 16419" name="T86"/>
              <a:gd fmla="*/ 3513 h 16036" name="T87"/>
              <a:gd fmla="*/ 11123 w 16419" name="T88"/>
              <a:gd fmla="*/ 3527 h 16036" name="T89"/>
              <a:gd fmla="*/ 9758 w 16419" name="T90"/>
              <a:gd fmla="*/ 1525 h 16036" name="T91"/>
              <a:gd fmla="*/ 9852 w 16419" name="T92"/>
              <a:gd fmla="*/ 2463 h 16036" name="T93"/>
              <a:gd fmla="*/ 10437 w 16419" name="T94"/>
              <a:gd fmla="*/ 4348 h 16036" name="T95"/>
              <a:gd fmla="*/ 8786 w 16419" name="T96"/>
              <a:gd fmla="*/ 4626 h 16036" name="T97"/>
              <a:gd fmla="*/ 6848 w 16419" name="T98"/>
              <a:gd fmla="*/ 13930 h 16036" name="T99"/>
              <a:gd fmla="*/ 6020 w 16419" name="T100"/>
              <a:gd fmla="*/ 12187 h 16036" name="T101"/>
              <a:gd fmla="*/ 7521 w 16419" name="T102"/>
              <a:gd fmla="*/ 11934 h 16036" name="T103"/>
              <a:gd fmla="*/ 12063 w 16419" name="T104"/>
              <a:gd fmla="*/ 6494 h 16036" name="T105"/>
              <a:gd fmla="*/ 11695 w 16419" name="T106"/>
              <a:gd fmla="*/ 4461 h 16036" name="T107"/>
              <a:gd fmla="*/ 13078 w 16419" name="T108"/>
              <a:gd fmla="*/ 3710 h 16036" name="T109"/>
              <a:gd fmla="*/ 14700 w 16419" name="T110"/>
              <a:gd fmla="*/ 5106 h 16036" name="T111"/>
              <a:gd fmla="*/ 6960 w 16419" name="T112"/>
              <a:gd fmla="*/ 92 h 16036" name="T113"/>
              <a:gd fmla="*/ 498 w 16419" name="T114"/>
              <a:gd fmla="*/ 5261 h 16036" name="T115"/>
              <a:gd fmla="*/ 2132 w 16419" name="T116"/>
              <a:gd fmla="*/ 13409 h 16036" name="T117"/>
              <a:gd fmla="*/ 10261 w 16419" name="T118"/>
              <a:gd fmla="*/ 15783 h 16036" name="T119"/>
              <a:gd fmla="*/ 16160 w 16419" name="T120"/>
              <a:gd fmla="*/ 10021 h 16036" name="T121"/>
              <a:gd fmla="*/ 13729 w 16419" name="T122"/>
              <a:gd fmla="*/ 2083 h 16036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6036" w="16419">
                <a:moveTo>
                  <a:pt x="13248" y="12967"/>
                </a:moveTo>
                <a:lnTo>
                  <a:pt x="13139" y="12892"/>
                </a:lnTo>
                <a:lnTo>
                  <a:pt x="13030" y="12819"/>
                </a:lnTo>
                <a:lnTo>
                  <a:pt x="12919" y="12748"/>
                </a:lnTo>
                <a:lnTo>
                  <a:pt x="12807" y="12676"/>
                </a:lnTo>
                <a:lnTo>
                  <a:pt x="12693" y="12608"/>
                </a:lnTo>
                <a:lnTo>
                  <a:pt x="12579" y="12541"/>
                </a:lnTo>
                <a:lnTo>
                  <a:pt x="12463" y="12476"/>
                </a:lnTo>
                <a:lnTo>
                  <a:pt x="12347" y="12413"/>
                </a:lnTo>
                <a:lnTo>
                  <a:pt x="12229" y="12351"/>
                </a:lnTo>
                <a:lnTo>
                  <a:pt x="12110" y="12291"/>
                </a:lnTo>
                <a:lnTo>
                  <a:pt x="12051" y="12261"/>
                </a:lnTo>
                <a:lnTo>
                  <a:pt x="11990" y="12231"/>
                </a:lnTo>
                <a:lnTo>
                  <a:pt x="11930" y="12203"/>
                </a:lnTo>
                <a:lnTo>
                  <a:pt x="11869" y="12175"/>
                </a:lnTo>
                <a:lnTo>
                  <a:pt x="11808" y="12147"/>
                </a:lnTo>
                <a:lnTo>
                  <a:pt x="11747" y="12120"/>
                </a:lnTo>
                <a:lnTo>
                  <a:pt x="11686" y="12094"/>
                </a:lnTo>
                <a:lnTo>
                  <a:pt x="11625" y="12068"/>
                </a:lnTo>
                <a:lnTo>
                  <a:pt x="11562" y="12042"/>
                </a:lnTo>
                <a:lnTo>
                  <a:pt x="11499" y="12017"/>
                </a:lnTo>
                <a:lnTo>
                  <a:pt x="11438" y="11992"/>
                </a:lnTo>
                <a:lnTo>
                  <a:pt x="11374" y="11968"/>
                </a:lnTo>
                <a:lnTo>
                  <a:pt x="11419" y="11863"/>
                </a:lnTo>
                <a:lnTo>
                  <a:pt x="11463" y="11756"/>
                </a:lnTo>
                <a:lnTo>
                  <a:pt x="11505" y="11649"/>
                </a:lnTo>
                <a:lnTo>
                  <a:pt x="11546" y="11541"/>
                </a:lnTo>
                <a:lnTo>
                  <a:pt x="11585" y="11433"/>
                </a:lnTo>
                <a:lnTo>
                  <a:pt x="11624" y="11323"/>
                </a:lnTo>
                <a:lnTo>
                  <a:pt x="11661" y="11214"/>
                </a:lnTo>
                <a:lnTo>
                  <a:pt x="11696" y="11104"/>
                </a:lnTo>
                <a:lnTo>
                  <a:pt x="11731" y="10993"/>
                </a:lnTo>
                <a:lnTo>
                  <a:pt x="11765" y="10880"/>
                </a:lnTo>
                <a:lnTo>
                  <a:pt x="11798" y="10768"/>
                </a:lnTo>
                <a:lnTo>
                  <a:pt x="11829" y="10655"/>
                </a:lnTo>
                <a:lnTo>
                  <a:pt x="11859" y="10542"/>
                </a:lnTo>
                <a:lnTo>
                  <a:pt x="11887" y="10427"/>
                </a:lnTo>
                <a:lnTo>
                  <a:pt x="11914" y="10312"/>
                </a:lnTo>
                <a:lnTo>
                  <a:pt x="11941" y="10197"/>
                </a:lnTo>
                <a:lnTo>
                  <a:pt x="11965" y="10081"/>
                </a:lnTo>
                <a:lnTo>
                  <a:pt x="11988" y="9964"/>
                </a:lnTo>
                <a:lnTo>
                  <a:pt x="12010" y="9847"/>
                </a:lnTo>
                <a:lnTo>
                  <a:pt x="12031" y="9729"/>
                </a:lnTo>
                <a:lnTo>
                  <a:pt x="12051" y="9611"/>
                </a:lnTo>
                <a:lnTo>
                  <a:pt x="12068" y="9492"/>
                </a:lnTo>
                <a:lnTo>
                  <a:pt x="12084" y="9373"/>
                </a:lnTo>
                <a:lnTo>
                  <a:pt x="12100" y="9253"/>
                </a:lnTo>
                <a:lnTo>
                  <a:pt x="12113" y="9133"/>
                </a:lnTo>
                <a:lnTo>
                  <a:pt x="12126" y="9011"/>
                </a:lnTo>
                <a:lnTo>
                  <a:pt x="12137" y="8890"/>
                </a:lnTo>
                <a:lnTo>
                  <a:pt x="12147" y="8769"/>
                </a:lnTo>
                <a:lnTo>
                  <a:pt x="12155" y="8646"/>
                </a:lnTo>
                <a:lnTo>
                  <a:pt x="12161" y="8523"/>
                </a:lnTo>
                <a:lnTo>
                  <a:pt x="12166" y="8400"/>
                </a:lnTo>
                <a:lnTo>
                  <a:pt x="12171" y="8277"/>
                </a:lnTo>
                <a:lnTo>
                  <a:pt x="15347" y="8277"/>
                </a:lnTo>
                <a:lnTo>
                  <a:pt x="15337" y="8448"/>
                </a:lnTo>
                <a:lnTo>
                  <a:pt x="15325" y="8617"/>
                </a:lnTo>
                <a:lnTo>
                  <a:pt x="15309" y="8786"/>
                </a:lnTo>
                <a:lnTo>
                  <a:pt x="15287" y="8954"/>
                </a:lnTo>
                <a:lnTo>
                  <a:pt x="15262" y="9119"/>
                </a:lnTo>
                <a:lnTo>
                  <a:pt x="15234" y="9285"/>
                </a:lnTo>
                <a:lnTo>
                  <a:pt x="15201" y="9449"/>
                </a:lnTo>
                <a:lnTo>
                  <a:pt x="15164" y="9612"/>
                </a:lnTo>
                <a:lnTo>
                  <a:pt x="15124" y="9772"/>
                </a:lnTo>
                <a:lnTo>
                  <a:pt x="15080" y="9931"/>
                </a:lnTo>
                <a:lnTo>
                  <a:pt x="15032" y="10090"/>
                </a:lnTo>
                <a:lnTo>
                  <a:pt x="14980" y="10246"/>
                </a:lnTo>
                <a:lnTo>
                  <a:pt x="14925" y="10400"/>
                </a:lnTo>
                <a:lnTo>
                  <a:pt x="14866" y="10554"/>
                </a:lnTo>
                <a:lnTo>
                  <a:pt x="14804" y="10705"/>
                </a:lnTo>
                <a:lnTo>
                  <a:pt x="14738" y="10854"/>
                </a:lnTo>
                <a:lnTo>
                  <a:pt x="14668" y="11002"/>
                </a:lnTo>
                <a:lnTo>
                  <a:pt x="14596" y="11148"/>
                </a:lnTo>
                <a:lnTo>
                  <a:pt x="14521" y="11292"/>
                </a:lnTo>
                <a:lnTo>
                  <a:pt x="14441" y="11434"/>
                </a:lnTo>
                <a:lnTo>
                  <a:pt x="14358" y="11574"/>
                </a:lnTo>
                <a:lnTo>
                  <a:pt x="14272" y="11712"/>
                </a:lnTo>
                <a:lnTo>
                  <a:pt x="14183" y="11848"/>
                </a:lnTo>
                <a:lnTo>
                  <a:pt x="14092" y="11981"/>
                </a:lnTo>
                <a:lnTo>
                  <a:pt x="13996" y="12113"/>
                </a:lnTo>
                <a:lnTo>
                  <a:pt x="13898" y="12241"/>
                </a:lnTo>
                <a:lnTo>
                  <a:pt x="13797" y="12369"/>
                </a:lnTo>
                <a:lnTo>
                  <a:pt x="13693" y="12493"/>
                </a:lnTo>
                <a:lnTo>
                  <a:pt x="13586" y="12615"/>
                </a:lnTo>
                <a:lnTo>
                  <a:pt x="13476" y="12735"/>
                </a:lnTo>
                <a:lnTo>
                  <a:pt x="13364" y="12852"/>
                </a:lnTo>
                <a:lnTo>
                  <a:pt x="13248" y="12967"/>
                </a:lnTo>
                <a:close/>
                <a:moveTo>
                  <a:pt x="1073" y="8277"/>
                </a:moveTo>
                <a:lnTo>
                  <a:pt x="4248" y="8277"/>
                </a:lnTo>
                <a:lnTo>
                  <a:pt x="4253" y="8400"/>
                </a:lnTo>
                <a:lnTo>
                  <a:pt x="4258" y="8523"/>
                </a:lnTo>
                <a:lnTo>
                  <a:pt x="4265" y="8646"/>
                </a:lnTo>
                <a:lnTo>
                  <a:pt x="4273" y="8769"/>
                </a:lnTo>
                <a:lnTo>
                  <a:pt x="4282" y="8890"/>
                </a:lnTo>
                <a:lnTo>
                  <a:pt x="4294" y="9011"/>
                </a:lnTo>
                <a:lnTo>
                  <a:pt x="4306" y="9133"/>
                </a:lnTo>
                <a:lnTo>
                  <a:pt x="4319" y="9253"/>
                </a:lnTo>
                <a:lnTo>
                  <a:pt x="4335" y="9373"/>
                </a:lnTo>
                <a:lnTo>
                  <a:pt x="4351" y="9492"/>
                </a:lnTo>
                <a:lnTo>
                  <a:pt x="4370" y="9611"/>
                </a:lnTo>
                <a:lnTo>
                  <a:pt x="4388" y="9729"/>
                </a:lnTo>
                <a:lnTo>
                  <a:pt x="4410" y="9847"/>
                </a:lnTo>
                <a:lnTo>
                  <a:pt x="4431" y="9964"/>
                </a:lnTo>
                <a:lnTo>
                  <a:pt x="4455" y="10081"/>
                </a:lnTo>
                <a:lnTo>
                  <a:pt x="4479" y="10197"/>
                </a:lnTo>
                <a:lnTo>
                  <a:pt x="4505" y="10312"/>
                </a:lnTo>
                <a:lnTo>
                  <a:pt x="4533" y="10427"/>
                </a:lnTo>
                <a:lnTo>
                  <a:pt x="4560" y="10542"/>
                </a:lnTo>
                <a:lnTo>
                  <a:pt x="4590" y="10655"/>
                </a:lnTo>
                <a:lnTo>
                  <a:pt x="4622" y="10768"/>
                </a:lnTo>
                <a:lnTo>
                  <a:pt x="4654" y="10880"/>
                </a:lnTo>
                <a:lnTo>
                  <a:pt x="4688" y="10993"/>
                </a:lnTo>
                <a:lnTo>
                  <a:pt x="4723" y="11104"/>
                </a:lnTo>
                <a:lnTo>
                  <a:pt x="4758" y="11214"/>
                </a:lnTo>
                <a:lnTo>
                  <a:pt x="4795" y="11323"/>
                </a:lnTo>
                <a:lnTo>
                  <a:pt x="4834" y="11433"/>
                </a:lnTo>
                <a:lnTo>
                  <a:pt x="4874" y="11541"/>
                </a:lnTo>
                <a:lnTo>
                  <a:pt x="4915" y="11649"/>
                </a:lnTo>
                <a:lnTo>
                  <a:pt x="4958" y="11756"/>
                </a:lnTo>
                <a:lnTo>
                  <a:pt x="5001" y="11863"/>
                </a:lnTo>
                <a:lnTo>
                  <a:pt x="5045" y="11968"/>
                </a:lnTo>
                <a:lnTo>
                  <a:pt x="4982" y="11992"/>
                </a:lnTo>
                <a:lnTo>
                  <a:pt x="4920" y="12017"/>
                </a:lnTo>
                <a:lnTo>
                  <a:pt x="4857" y="12042"/>
                </a:lnTo>
                <a:lnTo>
                  <a:pt x="4795" y="12068"/>
                </a:lnTo>
                <a:lnTo>
                  <a:pt x="4734" y="12094"/>
                </a:lnTo>
                <a:lnTo>
                  <a:pt x="4672" y="12120"/>
                </a:lnTo>
                <a:lnTo>
                  <a:pt x="4611" y="12147"/>
                </a:lnTo>
                <a:lnTo>
                  <a:pt x="4550" y="12175"/>
                </a:lnTo>
                <a:lnTo>
                  <a:pt x="4490" y="12203"/>
                </a:lnTo>
                <a:lnTo>
                  <a:pt x="4429" y="12231"/>
                </a:lnTo>
                <a:lnTo>
                  <a:pt x="4370" y="12261"/>
                </a:lnTo>
                <a:lnTo>
                  <a:pt x="4309" y="12291"/>
                </a:lnTo>
                <a:lnTo>
                  <a:pt x="4191" y="12351"/>
                </a:lnTo>
                <a:lnTo>
                  <a:pt x="4073" y="12413"/>
                </a:lnTo>
                <a:lnTo>
                  <a:pt x="3956" y="12476"/>
                </a:lnTo>
                <a:lnTo>
                  <a:pt x="3841" y="12541"/>
                </a:lnTo>
                <a:lnTo>
                  <a:pt x="3726" y="12608"/>
                </a:lnTo>
                <a:lnTo>
                  <a:pt x="3613" y="12676"/>
                </a:lnTo>
                <a:lnTo>
                  <a:pt x="3501" y="12748"/>
                </a:lnTo>
                <a:lnTo>
                  <a:pt x="3389" y="12819"/>
                </a:lnTo>
                <a:lnTo>
                  <a:pt x="3280" y="12892"/>
                </a:lnTo>
                <a:lnTo>
                  <a:pt x="3171" y="12967"/>
                </a:lnTo>
                <a:lnTo>
                  <a:pt x="3056" y="12852"/>
                </a:lnTo>
                <a:lnTo>
                  <a:pt x="2943" y="12735"/>
                </a:lnTo>
                <a:lnTo>
                  <a:pt x="2833" y="12615"/>
                </a:lnTo>
                <a:lnTo>
                  <a:pt x="2727" y="12493"/>
                </a:lnTo>
                <a:lnTo>
                  <a:pt x="2623" y="12369"/>
                </a:lnTo>
                <a:lnTo>
                  <a:pt x="2521" y="12241"/>
                </a:lnTo>
                <a:lnTo>
                  <a:pt x="2423" y="12113"/>
                </a:lnTo>
                <a:lnTo>
                  <a:pt x="2328" y="11981"/>
                </a:lnTo>
                <a:lnTo>
                  <a:pt x="2236" y="11848"/>
                </a:lnTo>
                <a:lnTo>
                  <a:pt x="2147" y="11712"/>
                </a:lnTo>
                <a:lnTo>
                  <a:pt x="2062" y="11574"/>
                </a:lnTo>
                <a:lnTo>
                  <a:pt x="1978" y="11434"/>
                </a:lnTo>
                <a:lnTo>
                  <a:pt x="1899" y="11292"/>
                </a:lnTo>
                <a:lnTo>
                  <a:pt x="1824" y="11148"/>
                </a:lnTo>
                <a:lnTo>
                  <a:pt x="1751" y="11002"/>
                </a:lnTo>
                <a:lnTo>
                  <a:pt x="1682" y="10854"/>
                </a:lnTo>
                <a:lnTo>
                  <a:pt x="1615" y="10705"/>
                </a:lnTo>
                <a:lnTo>
                  <a:pt x="1554" y="10554"/>
                </a:lnTo>
                <a:lnTo>
                  <a:pt x="1494" y="10400"/>
                </a:lnTo>
                <a:lnTo>
                  <a:pt x="1440" y="10246"/>
                </a:lnTo>
                <a:lnTo>
                  <a:pt x="1387" y="10090"/>
                </a:lnTo>
                <a:lnTo>
                  <a:pt x="1340" y="9931"/>
                </a:lnTo>
                <a:lnTo>
                  <a:pt x="1296" y="9772"/>
                </a:lnTo>
                <a:lnTo>
                  <a:pt x="1255" y="9612"/>
                </a:lnTo>
                <a:lnTo>
                  <a:pt x="1219" y="9449"/>
                </a:lnTo>
                <a:lnTo>
                  <a:pt x="1186" y="9285"/>
                </a:lnTo>
                <a:lnTo>
                  <a:pt x="1158" y="9119"/>
                </a:lnTo>
                <a:lnTo>
                  <a:pt x="1132" y="8954"/>
                </a:lnTo>
                <a:lnTo>
                  <a:pt x="1111" y="8786"/>
                </a:lnTo>
                <a:lnTo>
                  <a:pt x="1095" y="8617"/>
                </a:lnTo>
                <a:lnTo>
                  <a:pt x="1082" y="8448"/>
                </a:lnTo>
                <a:lnTo>
                  <a:pt x="1073" y="8277"/>
                </a:lnTo>
                <a:close/>
                <a:moveTo>
                  <a:pt x="2878" y="3381"/>
                </a:moveTo>
                <a:lnTo>
                  <a:pt x="2935" y="3423"/>
                </a:lnTo>
                <a:lnTo>
                  <a:pt x="2992" y="3466"/>
                </a:lnTo>
                <a:lnTo>
                  <a:pt x="3050" y="3507"/>
                </a:lnTo>
                <a:lnTo>
                  <a:pt x="3107" y="3549"/>
                </a:lnTo>
                <a:lnTo>
                  <a:pt x="3165" y="3590"/>
                </a:lnTo>
                <a:lnTo>
                  <a:pt x="3223" y="3630"/>
                </a:lnTo>
                <a:lnTo>
                  <a:pt x="3282" y="3670"/>
                </a:lnTo>
                <a:lnTo>
                  <a:pt x="3341" y="3710"/>
                </a:lnTo>
                <a:lnTo>
                  <a:pt x="3401" y="3749"/>
                </a:lnTo>
                <a:lnTo>
                  <a:pt x="3460" y="3789"/>
                </a:lnTo>
                <a:lnTo>
                  <a:pt x="3521" y="3827"/>
                </a:lnTo>
                <a:lnTo>
                  <a:pt x="3581" y="3865"/>
                </a:lnTo>
                <a:lnTo>
                  <a:pt x="3642" y="3902"/>
                </a:lnTo>
                <a:lnTo>
                  <a:pt x="3702" y="3939"/>
                </a:lnTo>
                <a:lnTo>
                  <a:pt x="3764" y="3975"/>
                </a:lnTo>
                <a:lnTo>
                  <a:pt x="3826" y="4011"/>
                </a:lnTo>
                <a:lnTo>
                  <a:pt x="3887" y="4046"/>
                </a:lnTo>
                <a:lnTo>
                  <a:pt x="3950" y="4081"/>
                </a:lnTo>
                <a:lnTo>
                  <a:pt x="4012" y="4116"/>
                </a:lnTo>
                <a:lnTo>
                  <a:pt x="4076" y="4150"/>
                </a:lnTo>
                <a:lnTo>
                  <a:pt x="4139" y="4183"/>
                </a:lnTo>
                <a:lnTo>
                  <a:pt x="4202" y="4216"/>
                </a:lnTo>
                <a:lnTo>
                  <a:pt x="4267" y="4249"/>
                </a:lnTo>
                <a:lnTo>
                  <a:pt x="4331" y="4281"/>
                </a:lnTo>
                <a:lnTo>
                  <a:pt x="4395" y="4312"/>
                </a:lnTo>
                <a:lnTo>
                  <a:pt x="4461" y="4343"/>
                </a:lnTo>
                <a:lnTo>
                  <a:pt x="4525" y="4374"/>
                </a:lnTo>
                <a:lnTo>
                  <a:pt x="4591" y="4403"/>
                </a:lnTo>
                <a:lnTo>
                  <a:pt x="4657" y="4432"/>
                </a:lnTo>
                <a:lnTo>
                  <a:pt x="4724" y="4461"/>
                </a:lnTo>
                <a:lnTo>
                  <a:pt x="4789" y="4489"/>
                </a:lnTo>
                <a:lnTo>
                  <a:pt x="4856" y="4517"/>
                </a:lnTo>
                <a:lnTo>
                  <a:pt x="4822" y="4611"/>
                </a:lnTo>
                <a:lnTo>
                  <a:pt x="4789" y="4706"/>
                </a:lnTo>
                <a:lnTo>
                  <a:pt x="4756" y="4801"/>
                </a:lnTo>
                <a:lnTo>
                  <a:pt x="4726" y="4897"/>
                </a:lnTo>
                <a:lnTo>
                  <a:pt x="4695" y="4993"/>
                </a:lnTo>
                <a:lnTo>
                  <a:pt x="4665" y="5090"/>
                </a:lnTo>
                <a:lnTo>
                  <a:pt x="4637" y="5188"/>
                </a:lnTo>
                <a:lnTo>
                  <a:pt x="4610" y="5285"/>
                </a:lnTo>
                <a:lnTo>
                  <a:pt x="4583" y="5383"/>
                </a:lnTo>
                <a:lnTo>
                  <a:pt x="4557" y="5482"/>
                </a:lnTo>
                <a:lnTo>
                  <a:pt x="4533" y="5582"/>
                </a:lnTo>
                <a:lnTo>
                  <a:pt x="4509" y="5681"/>
                </a:lnTo>
                <a:lnTo>
                  <a:pt x="4486" y="5781"/>
                </a:lnTo>
                <a:lnTo>
                  <a:pt x="4465" y="5881"/>
                </a:lnTo>
                <a:lnTo>
                  <a:pt x="4444" y="5982"/>
                </a:lnTo>
                <a:lnTo>
                  <a:pt x="4425" y="6084"/>
                </a:lnTo>
                <a:lnTo>
                  <a:pt x="4406" y="6186"/>
                </a:lnTo>
                <a:lnTo>
                  <a:pt x="4388" y="6288"/>
                </a:lnTo>
                <a:lnTo>
                  <a:pt x="4372" y="6391"/>
                </a:lnTo>
                <a:lnTo>
                  <a:pt x="4356" y="6494"/>
                </a:lnTo>
                <a:lnTo>
                  <a:pt x="4342" y="6598"/>
                </a:lnTo>
                <a:lnTo>
                  <a:pt x="4328" y="6701"/>
                </a:lnTo>
                <a:lnTo>
                  <a:pt x="4315" y="6805"/>
                </a:lnTo>
                <a:lnTo>
                  <a:pt x="4304" y="6911"/>
                </a:lnTo>
                <a:lnTo>
                  <a:pt x="4294" y="7015"/>
                </a:lnTo>
                <a:lnTo>
                  <a:pt x="4284" y="7120"/>
                </a:lnTo>
                <a:lnTo>
                  <a:pt x="4275" y="7226"/>
                </a:lnTo>
                <a:lnTo>
                  <a:pt x="4268" y="7332"/>
                </a:lnTo>
                <a:lnTo>
                  <a:pt x="4262" y="7439"/>
                </a:lnTo>
                <a:lnTo>
                  <a:pt x="4257" y="7545"/>
                </a:lnTo>
                <a:lnTo>
                  <a:pt x="4253" y="7652"/>
                </a:lnTo>
                <a:lnTo>
                  <a:pt x="4248" y="7759"/>
                </a:lnTo>
                <a:lnTo>
                  <a:pt x="1073" y="7759"/>
                </a:lnTo>
                <a:lnTo>
                  <a:pt x="1081" y="7602"/>
                </a:lnTo>
                <a:lnTo>
                  <a:pt x="1092" y="7446"/>
                </a:lnTo>
                <a:lnTo>
                  <a:pt x="1107" y="7291"/>
                </a:lnTo>
                <a:lnTo>
                  <a:pt x="1125" y="7137"/>
                </a:lnTo>
                <a:lnTo>
                  <a:pt x="1146" y="6984"/>
                </a:lnTo>
                <a:lnTo>
                  <a:pt x="1171" y="6832"/>
                </a:lnTo>
                <a:lnTo>
                  <a:pt x="1200" y="6681"/>
                </a:lnTo>
                <a:lnTo>
                  <a:pt x="1231" y="6532"/>
                </a:lnTo>
                <a:lnTo>
                  <a:pt x="1265" y="6383"/>
                </a:lnTo>
                <a:lnTo>
                  <a:pt x="1304" y="6236"/>
                </a:lnTo>
                <a:lnTo>
                  <a:pt x="1345" y="6090"/>
                </a:lnTo>
                <a:lnTo>
                  <a:pt x="1389" y="5945"/>
                </a:lnTo>
                <a:lnTo>
                  <a:pt x="1437" y="5802"/>
                </a:lnTo>
                <a:lnTo>
                  <a:pt x="1487" y="5660"/>
                </a:lnTo>
                <a:lnTo>
                  <a:pt x="1540" y="5519"/>
                </a:lnTo>
                <a:lnTo>
                  <a:pt x="1597" y="5380"/>
                </a:lnTo>
                <a:lnTo>
                  <a:pt x="1656" y="5243"/>
                </a:lnTo>
                <a:lnTo>
                  <a:pt x="1719" y="5106"/>
                </a:lnTo>
                <a:lnTo>
                  <a:pt x="1785" y="4972"/>
                </a:lnTo>
                <a:lnTo>
                  <a:pt x="1852" y="4839"/>
                </a:lnTo>
                <a:lnTo>
                  <a:pt x="1923" y="4708"/>
                </a:lnTo>
                <a:lnTo>
                  <a:pt x="1997" y="4578"/>
                </a:lnTo>
                <a:lnTo>
                  <a:pt x="2074" y="4450"/>
                </a:lnTo>
                <a:lnTo>
                  <a:pt x="2153" y="4324"/>
                </a:lnTo>
                <a:lnTo>
                  <a:pt x="2234" y="4199"/>
                </a:lnTo>
                <a:lnTo>
                  <a:pt x="2319" y="4076"/>
                </a:lnTo>
                <a:lnTo>
                  <a:pt x="2405" y="3956"/>
                </a:lnTo>
                <a:lnTo>
                  <a:pt x="2496" y="3837"/>
                </a:lnTo>
                <a:lnTo>
                  <a:pt x="2587" y="3719"/>
                </a:lnTo>
                <a:lnTo>
                  <a:pt x="2681" y="3605"/>
                </a:lnTo>
                <a:lnTo>
                  <a:pt x="2779" y="3492"/>
                </a:lnTo>
                <a:lnTo>
                  <a:pt x="2878" y="3381"/>
                </a:lnTo>
                <a:close/>
                <a:moveTo>
                  <a:pt x="8474" y="7759"/>
                </a:moveTo>
                <a:lnTo>
                  <a:pt x="8474" y="5160"/>
                </a:lnTo>
                <a:lnTo>
                  <a:pt x="8559" y="5157"/>
                </a:lnTo>
                <a:lnTo>
                  <a:pt x="8644" y="5153"/>
                </a:lnTo>
                <a:lnTo>
                  <a:pt x="8728" y="5149"/>
                </a:lnTo>
                <a:lnTo>
                  <a:pt x="8812" y="5143"/>
                </a:lnTo>
                <a:lnTo>
                  <a:pt x="8896" y="5137"/>
                </a:lnTo>
                <a:lnTo>
                  <a:pt x="8980" y="5131"/>
                </a:lnTo>
                <a:lnTo>
                  <a:pt x="9063" y="5122"/>
                </a:lnTo>
                <a:lnTo>
                  <a:pt x="9146" y="5114"/>
                </a:lnTo>
                <a:lnTo>
                  <a:pt x="9230" y="5105"/>
                </a:lnTo>
                <a:lnTo>
                  <a:pt x="9313" y="5095"/>
                </a:lnTo>
                <a:lnTo>
                  <a:pt x="9395" y="5084"/>
                </a:lnTo>
                <a:lnTo>
                  <a:pt x="9477" y="5073"/>
                </a:lnTo>
                <a:lnTo>
                  <a:pt x="9559" y="5061"/>
                </a:lnTo>
                <a:lnTo>
                  <a:pt x="9641" y="5048"/>
                </a:lnTo>
                <a:lnTo>
                  <a:pt x="9723" y="5035"/>
                </a:lnTo>
                <a:lnTo>
                  <a:pt x="9804" y="5020"/>
                </a:lnTo>
                <a:lnTo>
                  <a:pt x="9885" y="5005"/>
                </a:lnTo>
                <a:lnTo>
                  <a:pt x="9965" y="4990"/>
                </a:lnTo>
                <a:lnTo>
                  <a:pt x="10046" y="4973"/>
                </a:lnTo>
                <a:lnTo>
                  <a:pt x="10126" y="4956"/>
                </a:lnTo>
                <a:lnTo>
                  <a:pt x="10206" y="4938"/>
                </a:lnTo>
                <a:lnTo>
                  <a:pt x="10287" y="4920"/>
                </a:lnTo>
                <a:lnTo>
                  <a:pt x="10366" y="4900"/>
                </a:lnTo>
                <a:lnTo>
                  <a:pt x="10445" y="4880"/>
                </a:lnTo>
                <a:lnTo>
                  <a:pt x="10524" y="4860"/>
                </a:lnTo>
                <a:lnTo>
                  <a:pt x="10602" y="4838"/>
                </a:lnTo>
                <a:lnTo>
                  <a:pt x="10681" y="4816"/>
                </a:lnTo>
                <a:lnTo>
                  <a:pt x="10759" y="4793"/>
                </a:lnTo>
                <a:lnTo>
                  <a:pt x="10836" y="4770"/>
                </a:lnTo>
                <a:lnTo>
                  <a:pt x="10914" y="4746"/>
                </a:lnTo>
                <a:lnTo>
                  <a:pt x="10990" y="4721"/>
                </a:lnTo>
                <a:lnTo>
                  <a:pt x="11066" y="4695"/>
                </a:lnTo>
                <a:lnTo>
                  <a:pt x="11099" y="4784"/>
                </a:lnTo>
                <a:lnTo>
                  <a:pt x="11130" y="4873"/>
                </a:lnTo>
                <a:lnTo>
                  <a:pt x="11161" y="4963"/>
                </a:lnTo>
                <a:lnTo>
                  <a:pt x="11191" y="5053"/>
                </a:lnTo>
                <a:lnTo>
                  <a:pt x="11219" y="5145"/>
                </a:lnTo>
                <a:lnTo>
                  <a:pt x="11247" y="5236"/>
                </a:lnTo>
                <a:lnTo>
                  <a:pt x="11274" y="5328"/>
                </a:lnTo>
                <a:lnTo>
                  <a:pt x="11299" y="5420"/>
                </a:lnTo>
                <a:lnTo>
                  <a:pt x="11325" y="5513"/>
                </a:lnTo>
                <a:lnTo>
                  <a:pt x="11349" y="5607"/>
                </a:lnTo>
                <a:lnTo>
                  <a:pt x="11372" y="5701"/>
                </a:lnTo>
                <a:lnTo>
                  <a:pt x="11395" y="5795"/>
                </a:lnTo>
                <a:lnTo>
                  <a:pt x="11415" y="5889"/>
                </a:lnTo>
                <a:lnTo>
                  <a:pt x="11436" y="5984"/>
                </a:lnTo>
                <a:lnTo>
                  <a:pt x="11455" y="6080"/>
                </a:lnTo>
                <a:lnTo>
                  <a:pt x="11474" y="6176"/>
                </a:lnTo>
                <a:lnTo>
                  <a:pt x="11491" y="6272"/>
                </a:lnTo>
                <a:lnTo>
                  <a:pt x="11509" y="6368"/>
                </a:lnTo>
                <a:lnTo>
                  <a:pt x="11524" y="6466"/>
                </a:lnTo>
                <a:lnTo>
                  <a:pt x="11538" y="6563"/>
                </a:lnTo>
                <a:lnTo>
                  <a:pt x="11553" y="6661"/>
                </a:lnTo>
                <a:lnTo>
                  <a:pt x="11565" y="6759"/>
                </a:lnTo>
                <a:lnTo>
                  <a:pt x="11577" y="6857"/>
                </a:lnTo>
                <a:lnTo>
                  <a:pt x="11589" y="6957"/>
                </a:lnTo>
                <a:lnTo>
                  <a:pt x="11598" y="7056"/>
                </a:lnTo>
                <a:lnTo>
                  <a:pt x="11607" y="7155"/>
                </a:lnTo>
                <a:lnTo>
                  <a:pt x="11615" y="7255"/>
                </a:lnTo>
                <a:lnTo>
                  <a:pt x="11623" y="7356"/>
                </a:lnTo>
                <a:lnTo>
                  <a:pt x="11629" y="7456"/>
                </a:lnTo>
                <a:lnTo>
                  <a:pt x="11634" y="7557"/>
                </a:lnTo>
                <a:lnTo>
                  <a:pt x="11638" y="7658"/>
                </a:lnTo>
                <a:lnTo>
                  <a:pt x="11641" y="7759"/>
                </a:lnTo>
                <a:lnTo>
                  <a:pt x="8474" y="7759"/>
                </a:lnTo>
                <a:close/>
                <a:moveTo>
                  <a:pt x="10879" y="11791"/>
                </a:moveTo>
                <a:lnTo>
                  <a:pt x="10807" y="11768"/>
                </a:lnTo>
                <a:lnTo>
                  <a:pt x="10735" y="11747"/>
                </a:lnTo>
                <a:lnTo>
                  <a:pt x="10663" y="11726"/>
                </a:lnTo>
                <a:lnTo>
                  <a:pt x="10590" y="11706"/>
                </a:lnTo>
                <a:lnTo>
                  <a:pt x="10518" y="11686"/>
                </a:lnTo>
                <a:lnTo>
                  <a:pt x="10446" y="11667"/>
                </a:lnTo>
                <a:lnTo>
                  <a:pt x="10373" y="11649"/>
                </a:lnTo>
                <a:lnTo>
                  <a:pt x="10299" y="11631"/>
                </a:lnTo>
                <a:lnTo>
                  <a:pt x="10226" y="11614"/>
                </a:lnTo>
                <a:lnTo>
                  <a:pt x="10152" y="11598"/>
                </a:lnTo>
                <a:lnTo>
                  <a:pt x="10078" y="11582"/>
                </a:lnTo>
                <a:lnTo>
                  <a:pt x="10003" y="11566"/>
                </a:lnTo>
                <a:lnTo>
                  <a:pt x="9929" y="11552"/>
                </a:lnTo>
                <a:lnTo>
                  <a:pt x="9854" y="11538"/>
                </a:lnTo>
                <a:lnTo>
                  <a:pt x="9780" y="11525"/>
                </a:lnTo>
                <a:lnTo>
                  <a:pt x="9704" y="11512"/>
                </a:lnTo>
                <a:lnTo>
                  <a:pt x="9629" y="11500"/>
                </a:lnTo>
                <a:lnTo>
                  <a:pt x="9553" y="11488"/>
                </a:lnTo>
                <a:lnTo>
                  <a:pt x="9477" y="11477"/>
                </a:lnTo>
                <a:lnTo>
                  <a:pt x="9401" y="11467"/>
                </a:lnTo>
                <a:lnTo>
                  <a:pt x="9325" y="11458"/>
                </a:lnTo>
                <a:lnTo>
                  <a:pt x="9249" y="11449"/>
                </a:lnTo>
                <a:lnTo>
                  <a:pt x="9172" y="11440"/>
                </a:lnTo>
                <a:lnTo>
                  <a:pt x="9095" y="11433"/>
                </a:lnTo>
                <a:lnTo>
                  <a:pt x="9018" y="11425"/>
                </a:lnTo>
                <a:lnTo>
                  <a:pt x="8941" y="11419"/>
                </a:lnTo>
                <a:lnTo>
                  <a:pt x="8864" y="11413"/>
                </a:lnTo>
                <a:lnTo>
                  <a:pt x="8786" y="11408"/>
                </a:lnTo>
                <a:lnTo>
                  <a:pt x="8708" y="11404"/>
                </a:lnTo>
                <a:lnTo>
                  <a:pt x="8630" y="11400"/>
                </a:lnTo>
                <a:lnTo>
                  <a:pt x="8552" y="11396"/>
                </a:lnTo>
                <a:lnTo>
                  <a:pt x="8474" y="11394"/>
                </a:lnTo>
                <a:lnTo>
                  <a:pt x="8474" y="8277"/>
                </a:lnTo>
                <a:lnTo>
                  <a:pt x="11641" y="8277"/>
                </a:lnTo>
                <a:lnTo>
                  <a:pt x="11637" y="8394"/>
                </a:lnTo>
                <a:lnTo>
                  <a:pt x="11632" y="8512"/>
                </a:lnTo>
                <a:lnTo>
                  <a:pt x="11626" y="8628"/>
                </a:lnTo>
                <a:lnTo>
                  <a:pt x="11617" y="8746"/>
                </a:lnTo>
                <a:lnTo>
                  <a:pt x="11608" y="8862"/>
                </a:lnTo>
                <a:lnTo>
                  <a:pt x="11598" y="8977"/>
                </a:lnTo>
                <a:lnTo>
                  <a:pt x="11586" y="9092"/>
                </a:lnTo>
                <a:lnTo>
                  <a:pt x="11572" y="9207"/>
                </a:lnTo>
                <a:lnTo>
                  <a:pt x="11558" y="9321"/>
                </a:lnTo>
                <a:lnTo>
                  <a:pt x="11542" y="9435"/>
                </a:lnTo>
                <a:lnTo>
                  <a:pt x="11525" y="9548"/>
                </a:lnTo>
                <a:lnTo>
                  <a:pt x="11506" y="9661"/>
                </a:lnTo>
                <a:lnTo>
                  <a:pt x="11486" y="9773"/>
                </a:lnTo>
                <a:lnTo>
                  <a:pt x="11466" y="9884"/>
                </a:lnTo>
                <a:lnTo>
                  <a:pt x="11443" y="9995"/>
                </a:lnTo>
                <a:lnTo>
                  <a:pt x="11419" y="10106"/>
                </a:lnTo>
                <a:lnTo>
                  <a:pt x="11395" y="10216"/>
                </a:lnTo>
                <a:lnTo>
                  <a:pt x="11368" y="10325"/>
                </a:lnTo>
                <a:lnTo>
                  <a:pt x="11341" y="10434"/>
                </a:lnTo>
                <a:lnTo>
                  <a:pt x="11313" y="10543"/>
                </a:lnTo>
                <a:lnTo>
                  <a:pt x="11283" y="10650"/>
                </a:lnTo>
                <a:lnTo>
                  <a:pt x="11252" y="10757"/>
                </a:lnTo>
                <a:lnTo>
                  <a:pt x="11220" y="10863"/>
                </a:lnTo>
                <a:lnTo>
                  <a:pt x="11186" y="10969"/>
                </a:lnTo>
                <a:lnTo>
                  <a:pt x="11152" y="11074"/>
                </a:lnTo>
                <a:lnTo>
                  <a:pt x="11117" y="11178"/>
                </a:lnTo>
                <a:lnTo>
                  <a:pt x="11080" y="11282"/>
                </a:lnTo>
                <a:lnTo>
                  <a:pt x="11042" y="11386"/>
                </a:lnTo>
                <a:lnTo>
                  <a:pt x="11003" y="11488"/>
                </a:lnTo>
                <a:lnTo>
                  <a:pt x="10962" y="11590"/>
                </a:lnTo>
                <a:lnTo>
                  <a:pt x="10921" y="11690"/>
                </a:lnTo>
                <a:lnTo>
                  <a:pt x="10879" y="11791"/>
                </a:lnTo>
                <a:close/>
                <a:moveTo>
                  <a:pt x="11162" y="12440"/>
                </a:moveTo>
                <a:lnTo>
                  <a:pt x="11275" y="12484"/>
                </a:lnTo>
                <a:lnTo>
                  <a:pt x="11387" y="12529"/>
                </a:lnTo>
                <a:lnTo>
                  <a:pt x="11497" y="12575"/>
                </a:lnTo>
                <a:lnTo>
                  <a:pt x="11606" y="12624"/>
                </a:lnTo>
                <a:lnTo>
                  <a:pt x="11715" y="12674"/>
                </a:lnTo>
                <a:lnTo>
                  <a:pt x="11824" y="12726"/>
                </a:lnTo>
                <a:lnTo>
                  <a:pt x="11930" y="12779"/>
                </a:lnTo>
                <a:lnTo>
                  <a:pt x="12036" y="12833"/>
                </a:lnTo>
                <a:lnTo>
                  <a:pt x="12142" y="12889"/>
                </a:lnTo>
                <a:lnTo>
                  <a:pt x="12245" y="12946"/>
                </a:lnTo>
                <a:lnTo>
                  <a:pt x="12349" y="13005"/>
                </a:lnTo>
                <a:lnTo>
                  <a:pt x="12451" y="13065"/>
                </a:lnTo>
                <a:lnTo>
                  <a:pt x="12552" y="13127"/>
                </a:lnTo>
                <a:lnTo>
                  <a:pt x="12653" y="13191"/>
                </a:lnTo>
                <a:lnTo>
                  <a:pt x="12751" y="13255"/>
                </a:lnTo>
                <a:lnTo>
                  <a:pt x="12850" y="13320"/>
                </a:lnTo>
                <a:lnTo>
                  <a:pt x="12759" y="13395"/>
                </a:lnTo>
                <a:lnTo>
                  <a:pt x="12666" y="13469"/>
                </a:lnTo>
                <a:lnTo>
                  <a:pt x="12573" y="13540"/>
                </a:lnTo>
                <a:lnTo>
                  <a:pt x="12477" y="13612"/>
                </a:lnTo>
                <a:lnTo>
                  <a:pt x="12381" y="13681"/>
                </a:lnTo>
                <a:lnTo>
                  <a:pt x="12283" y="13748"/>
                </a:lnTo>
                <a:lnTo>
                  <a:pt x="12185" y="13814"/>
                </a:lnTo>
                <a:lnTo>
                  <a:pt x="12084" y="13878"/>
                </a:lnTo>
                <a:lnTo>
                  <a:pt x="11984" y="13940"/>
                </a:lnTo>
                <a:lnTo>
                  <a:pt x="11881" y="14001"/>
                </a:lnTo>
                <a:lnTo>
                  <a:pt x="11779" y="14062"/>
                </a:lnTo>
                <a:lnTo>
                  <a:pt x="11674" y="14119"/>
                </a:lnTo>
                <a:lnTo>
                  <a:pt x="11568" y="14175"/>
                </a:lnTo>
                <a:lnTo>
                  <a:pt x="11461" y="14229"/>
                </a:lnTo>
                <a:lnTo>
                  <a:pt x="11354" y="14282"/>
                </a:lnTo>
                <a:lnTo>
                  <a:pt x="11245" y="14333"/>
                </a:lnTo>
                <a:lnTo>
                  <a:pt x="11136" y="14382"/>
                </a:lnTo>
                <a:lnTo>
                  <a:pt x="11025" y="14429"/>
                </a:lnTo>
                <a:lnTo>
                  <a:pt x="10914" y="14475"/>
                </a:lnTo>
                <a:lnTo>
                  <a:pt x="10802" y="14519"/>
                </a:lnTo>
                <a:lnTo>
                  <a:pt x="10688" y="14561"/>
                </a:lnTo>
                <a:lnTo>
                  <a:pt x="10573" y="14601"/>
                </a:lnTo>
                <a:lnTo>
                  <a:pt x="10458" y="14639"/>
                </a:lnTo>
                <a:lnTo>
                  <a:pt x="10342" y="14676"/>
                </a:lnTo>
                <a:lnTo>
                  <a:pt x="10225" y="14710"/>
                </a:lnTo>
                <a:lnTo>
                  <a:pt x="10107" y="14743"/>
                </a:lnTo>
                <a:lnTo>
                  <a:pt x="9989" y="14774"/>
                </a:lnTo>
                <a:lnTo>
                  <a:pt x="9869" y="14802"/>
                </a:lnTo>
                <a:lnTo>
                  <a:pt x="9749" y="14829"/>
                </a:lnTo>
                <a:lnTo>
                  <a:pt x="9628" y="14854"/>
                </a:lnTo>
                <a:lnTo>
                  <a:pt x="9507" y="14877"/>
                </a:lnTo>
                <a:lnTo>
                  <a:pt x="9383" y="14898"/>
                </a:lnTo>
                <a:lnTo>
                  <a:pt x="9450" y="14833"/>
                </a:lnTo>
                <a:lnTo>
                  <a:pt x="9516" y="14767"/>
                </a:lnTo>
                <a:lnTo>
                  <a:pt x="9582" y="14700"/>
                </a:lnTo>
                <a:lnTo>
                  <a:pt x="9645" y="14633"/>
                </a:lnTo>
                <a:lnTo>
                  <a:pt x="9710" y="14564"/>
                </a:lnTo>
                <a:lnTo>
                  <a:pt x="9772" y="14495"/>
                </a:lnTo>
                <a:lnTo>
                  <a:pt x="9835" y="14424"/>
                </a:lnTo>
                <a:lnTo>
                  <a:pt x="9897" y="14354"/>
                </a:lnTo>
                <a:lnTo>
                  <a:pt x="9958" y="14282"/>
                </a:lnTo>
                <a:lnTo>
                  <a:pt x="10019" y="14210"/>
                </a:lnTo>
                <a:lnTo>
                  <a:pt x="10078" y="14137"/>
                </a:lnTo>
                <a:lnTo>
                  <a:pt x="10138" y="14064"/>
                </a:lnTo>
                <a:lnTo>
                  <a:pt x="10195" y="13988"/>
                </a:lnTo>
                <a:lnTo>
                  <a:pt x="10254" y="13913"/>
                </a:lnTo>
                <a:lnTo>
                  <a:pt x="10310" y="13837"/>
                </a:lnTo>
                <a:lnTo>
                  <a:pt x="10367" y="13761"/>
                </a:lnTo>
                <a:lnTo>
                  <a:pt x="10422" y="13684"/>
                </a:lnTo>
                <a:lnTo>
                  <a:pt x="10476" y="13606"/>
                </a:lnTo>
                <a:lnTo>
                  <a:pt x="10531" y="13526"/>
                </a:lnTo>
                <a:lnTo>
                  <a:pt x="10584" y="13447"/>
                </a:lnTo>
                <a:lnTo>
                  <a:pt x="10636" y="13367"/>
                </a:lnTo>
                <a:lnTo>
                  <a:pt x="10688" y="13286"/>
                </a:lnTo>
                <a:lnTo>
                  <a:pt x="10739" y="13204"/>
                </a:lnTo>
                <a:lnTo>
                  <a:pt x="10789" y="13121"/>
                </a:lnTo>
                <a:lnTo>
                  <a:pt x="10839" y="13039"/>
                </a:lnTo>
                <a:lnTo>
                  <a:pt x="10888" y="12955"/>
                </a:lnTo>
                <a:lnTo>
                  <a:pt x="10935" y="12871"/>
                </a:lnTo>
                <a:lnTo>
                  <a:pt x="10982" y="12786"/>
                </a:lnTo>
                <a:lnTo>
                  <a:pt x="11028" y="12701"/>
                </a:lnTo>
                <a:lnTo>
                  <a:pt x="11074" y="12614"/>
                </a:lnTo>
                <a:lnTo>
                  <a:pt x="11119" y="12528"/>
                </a:lnTo>
                <a:lnTo>
                  <a:pt x="11162" y="12440"/>
                </a:lnTo>
                <a:close/>
                <a:moveTo>
                  <a:pt x="8474" y="14988"/>
                </a:moveTo>
                <a:lnTo>
                  <a:pt x="8474" y="11911"/>
                </a:lnTo>
                <a:lnTo>
                  <a:pt x="8545" y="11913"/>
                </a:lnTo>
                <a:lnTo>
                  <a:pt x="8616" y="11916"/>
                </a:lnTo>
                <a:lnTo>
                  <a:pt x="8687" y="11920"/>
                </a:lnTo>
                <a:lnTo>
                  <a:pt x="8757" y="11924"/>
                </a:lnTo>
                <a:lnTo>
                  <a:pt x="8828" y="11929"/>
                </a:lnTo>
                <a:lnTo>
                  <a:pt x="8899" y="11934"/>
                </a:lnTo>
                <a:lnTo>
                  <a:pt x="8969" y="11940"/>
                </a:lnTo>
                <a:lnTo>
                  <a:pt x="9039" y="11946"/>
                </a:lnTo>
                <a:lnTo>
                  <a:pt x="9108" y="11953"/>
                </a:lnTo>
                <a:lnTo>
                  <a:pt x="9178" y="11960"/>
                </a:lnTo>
                <a:lnTo>
                  <a:pt x="9248" y="11968"/>
                </a:lnTo>
                <a:lnTo>
                  <a:pt x="9317" y="11976"/>
                </a:lnTo>
                <a:lnTo>
                  <a:pt x="9387" y="11986"/>
                </a:lnTo>
                <a:lnTo>
                  <a:pt x="9455" y="11995"/>
                </a:lnTo>
                <a:lnTo>
                  <a:pt x="9524" y="12005"/>
                </a:lnTo>
                <a:lnTo>
                  <a:pt x="9593" y="12016"/>
                </a:lnTo>
                <a:lnTo>
                  <a:pt x="9661" y="12027"/>
                </a:lnTo>
                <a:lnTo>
                  <a:pt x="9729" y="12039"/>
                </a:lnTo>
                <a:lnTo>
                  <a:pt x="9797" y="12051"/>
                </a:lnTo>
                <a:lnTo>
                  <a:pt x="9865" y="12064"/>
                </a:lnTo>
                <a:lnTo>
                  <a:pt x="9932" y="12077"/>
                </a:lnTo>
                <a:lnTo>
                  <a:pt x="10000" y="12091"/>
                </a:lnTo>
                <a:lnTo>
                  <a:pt x="10067" y="12106"/>
                </a:lnTo>
                <a:lnTo>
                  <a:pt x="10134" y="12121"/>
                </a:lnTo>
                <a:lnTo>
                  <a:pt x="10200" y="12136"/>
                </a:lnTo>
                <a:lnTo>
                  <a:pt x="10267" y="12153"/>
                </a:lnTo>
                <a:lnTo>
                  <a:pt x="10334" y="12169"/>
                </a:lnTo>
                <a:lnTo>
                  <a:pt x="10399" y="12187"/>
                </a:lnTo>
                <a:lnTo>
                  <a:pt x="10465" y="12204"/>
                </a:lnTo>
                <a:lnTo>
                  <a:pt x="10531" y="12223"/>
                </a:lnTo>
                <a:lnTo>
                  <a:pt x="10596" y="12242"/>
                </a:lnTo>
                <a:lnTo>
                  <a:pt x="10661" y="12262"/>
                </a:lnTo>
                <a:lnTo>
                  <a:pt x="10610" y="12363"/>
                </a:lnTo>
                <a:lnTo>
                  <a:pt x="10557" y="12462"/>
                </a:lnTo>
                <a:lnTo>
                  <a:pt x="10504" y="12561"/>
                </a:lnTo>
                <a:lnTo>
                  <a:pt x="10450" y="12659"/>
                </a:lnTo>
                <a:lnTo>
                  <a:pt x="10393" y="12757"/>
                </a:lnTo>
                <a:lnTo>
                  <a:pt x="10337" y="12853"/>
                </a:lnTo>
                <a:lnTo>
                  <a:pt x="10279" y="12948"/>
                </a:lnTo>
                <a:lnTo>
                  <a:pt x="10220" y="13042"/>
                </a:lnTo>
                <a:lnTo>
                  <a:pt x="10159" y="13135"/>
                </a:lnTo>
                <a:lnTo>
                  <a:pt x="10099" y="13228"/>
                </a:lnTo>
                <a:lnTo>
                  <a:pt x="10036" y="13319"/>
                </a:lnTo>
                <a:lnTo>
                  <a:pt x="9972" y="13410"/>
                </a:lnTo>
                <a:lnTo>
                  <a:pt x="9909" y="13499"/>
                </a:lnTo>
                <a:lnTo>
                  <a:pt x="9843" y="13588"/>
                </a:lnTo>
                <a:lnTo>
                  <a:pt x="9776" y="13675"/>
                </a:lnTo>
                <a:lnTo>
                  <a:pt x="9710" y="13761"/>
                </a:lnTo>
                <a:lnTo>
                  <a:pt x="9641" y="13846"/>
                </a:lnTo>
                <a:lnTo>
                  <a:pt x="9571" y="13930"/>
                </a:lnTo>
                <a:lnTo>
                  <a:pt x="9501" y="14012"/>
                </a:lnTo>
                <a:lnTo>
                  <a:pt x="9430" y="14095"/>
                </a:lnTo>
                <a:lnTo>
                  <a:pt x="9358" y="14175"/>
                </a:lnTo>
                <a:lnTo>
                  <a:pt x="9284" y="14255"/>
                </a:lnTo>
                <a:lnTo>
                  <a:pt x="9210" y="14333"/>
                </a:lnTo>
                <a:lnTo>
                  <a:pt x="9135" y="14410"/>
                </a:lnTo>
                <a:lnTo>
                  <a:pt x="9059" y="14487"/>
                </a:lnTo>
                <a:lnTo>
                  <a:pt x="8982" y="14562"/>
                </a:lnTo>
                <a:lnTo>
                  <a:pt x="8904" y="14636"/>
                </a:lnTo>
                <a:lnTo>
                  <a:pt x="8825" y="14708"/>
                </a:lnTo>
                <a:lnTo>
                  <a:pt x="8746" y="14779"/>
                </a:lnTo>
                <a:lnTo>
                  <a:pt x="8666" y="14850"/>
                </a:lnTo>
                <a:lnTo>
                  <a:pt x="8584" y="14918"/>
                </a:lnTo>
                <a:lnTo>
                  <a:pt x="8502" y="14987"/>
                </a:lnTo>
                <a:lnTo>
                  <a:pt x="8474" y="14988"/>
                </a:lnTo>
                <a:close/>
                <a:moveTo>
                  <a:pt x="7036" y="14898"/>
                </a:moveTo>
                <a:lnTo>
                  <a:pt x="6913" y="14877"/>
                </a:lnTo>
                <a:lnTo>
                  <a:pt x="6791" y="14854"/>
                </a:lnTo>
                <a:lnTo>
                  <a:pt x="6670" y="14829"/>
                </a:lnTo>
                <a:lnTo>
                  <a:pt x="6550" y="14802"/>
                </a:lnTo>
                <a:lnTo>
                  <a:pt x="6431" y="14774"/>
                </a:lnTo>
                <a:lnTo>
                  <a:pt x="6312" y="14743"/>
                </a:lnTo>
                <a:lnTo>
                  <a:pt x="6194" y="14710"/>
                </a:lnTo>
                <a:lnTo>
                  <a:pt x="6077" y="14676"/>
                </a:lnTo>
                <a:lnTo>
                  <a:pt x="5961" y="14639"/>
                </a:lnTo>
                <a:lnTo>
                  <a:pt x="5846" y="14601"/>
                </a:lnTo>
                <a:lnTo>
                  <a:pt x="5731" y="14561"/>
                </a:lnTo>
                <a:lnTo>
                  <a:pt x="5618" y="14519"/>
                </a:lnTo>
                <a:lnTo>
                  <a:pt x="5505" y="14475"/>
                </a:lnTo>
                <a:lnTo>
                  <a:pt x="5395" y="14429"/>
                </a:lnTo>
                <a:lnTo>
                  <a:pt x="5284" y="14382"/>
                </a:lnTo>
                <a:lnTo>
                  <a:pt x="5174" y="14333"/>
                </a:lnTo>
                <a:lnTo>
                  <a:pt x="5065" y="14282"/>
                </a:lnTo>
                <a:lnTo>
                  <a:pt x="4958" y="14229"/>
                </a:lnTo>
                <a:lnTo>
                  <a:pt x="4851" y="14175"/>
                </a:lnTo>
                <a:lnTo>
                  <a:pt x="4746" y="14119"/>
                </a:lnTo>
                <a:lnTo>
                  <a:pt x="4641" y="14062"/>
                </a:lnTo>
                <a:lnTo>
                  <a:pt x="4538" y="14001"/>
                </a:lnTo>
                <a:lnTo>
                  <a:pt x="4436" y="13940"/>
                </a:lnTo>
                <a:lnTo>
                  <a:pt x="4335" y="13878"/>
                </a:lnTo>
                <a:lnTo>
                  <a:pt x="4235" y="13814"/>
                </a:lnTo>
                <a:lnTo>
                  <a:pt x="4137" y="13748"/>
                </a:lnTo>
                <a:lnTo>
                  <a:pt x="4038" y="13681"/>
                </a:lnTo>
                <a:lnTo>
                  <a:pt x="3943" y="13612"/>
                </a:lnTo>
                <a:lnTo>
                  <a:pt x="3847" y="13540"/>
                </a:lnTo>
                <a:lnTo>
                  <a:pt x="3753" y="13469"/>
                </a:lnTo>
                <a:lnTo>
                  <a:pt x="3660" y="13395"/>
                </a:lnTo>
                <a:lnTo>
                  <a:pt x="3569" y="13320"/>
                </a:lnTo>
                <a:lnTo>
                  <a:pt x="3668" y="13255"/>
                </a:lnTo>
                <a:lnTo>
                  <a:pt x="3767" y="13191"/>
                </a:lnTo>
                <a:lnTo>
                  <a:pt x="3867" y="13127"/>
                </a:lnTo>
                <a:lnTo>
                  <a:pt x="3968" y="13065"/>
                </a:lnTo>
                <a:lnTo>
                  <a:pt x="4071" y="13005"/>
                </a:lnTo>
                <a:lnTo>
                  <a:pt x="4174" y="12946"/>
                </a:lnTo>
                <a:lnTo>
                  <a:pt x="4278" y="12889"/>
                </a:lnTo>
                <a:lnTo>
                  <a:pt x="4383" y="12833"/>
                </a:lnTo>
                <a:lnTo>
                  <a:pt x="4489" y="12779"/>
                </a:lnTo>
                <a:lnTo>
                  <a:pt x="4596" y="12726"/>
                </a:lnTo>
                <a:lnTo>
                  <a:pt x="4704" y="12674"/>
                </a:lnTo>
                <a:lnTo>
                  <a:pt x="4813" y="12624"/>
                </a:lnTo>
                <a:lnTo>
                  <a:pt x="4923" y="12575"/>
                </a:lnTo>
                <a:lnTo>
                  <a:pt x="5033" y="12529"/>
                </a:lnTo>
                <a:lnTo>
                  <a:pt x="5144" y="12484"/>
                </a:lnTo>
                <a:lnTo>
                  <a:pt x="5257" y="12440"/>
                </a:lnTo>
                <a:lnTo>
                  <a:pt x="5301" y="12528"/>
                </a:lnTo>
                <a:lnTo>
                  <a:pt x="5345" y="12614"/>
                </a:lnTo>
                <a:lnTo>
                  <a:pt x="5391" y="12701"/>
                </a:lnTo>
                <a:lnTo>
                  <a:pt x="5437" y="12786"/>
                </a:lnTo>
                <a:lnTo>
                  <a:pt x="5484" y="12871"/>
                </a:lnTo>
                <a:lnTo>
                  <a:pt x="5532" y="12955"/>
                </a:lnTo>
                <a:lnTo>
                  <a:pt x="5580" y="13039"/>
                </a:lnTo>
                <a:lnTo>
                  <a:pt x="5630" y="13121"/>
                </a:lnTo>
                <a:lnTo>
                  <a:pt x="5680" y="13204"/>
                </a:lnTo>
                <a:lnTo>
                  <a:pt x="5731" y="13286"/>
                </a:lnTo>
                <a:lnTo>
                  <a:pt x="5783" y="13367"/>
                </a:lnTo>
                <a:lnTo>
                  <a:pt x="5835" y="13447"/>
                </a:lnTo>
                <a:lnTo>
                  <a:pt x="5888" y="13526"/>
                </a:lnTo>
                <a:lnTo>
                  <a:pt x="5943" y="13606"/>
                </a:lnTo>
                <a:lnTo>
                  <a:pt x="5997" y="13684"/>
                </a:lnTo>
                <a:lnTo>
                  <a:pt x="6052" y="13761"/>
                </a:lnTo>
                <a:lnTo>
                  <a:pt x="6109" y="13837"/>
                </a:lnTo>
                <a:lnTo>
                  <a:pt x="6166" y="13913"/>
                </a:lnTo>
                <a:lnTo>
                  <a:pt x="6224" y="13988"/>
                </a:lnTo>
                <a:lnTo>
                  <a:pt x="6282" y="14064"/>
                </a:lnTo>
                <a:lnTo>
                  <a:pt x="6341" y="14137"/>
                </a:lnTo>
                <a:lnTo>
                  <a:pt x="6400" y="14210"/>
                </a:lnTo>
                <a:lnTo>
                  <a:pt x="6461" y="14282"/>
                </a:lnTo>
                <a:lnTo>
                  <a:pt x="6522" y="14354"/>
                </a:lnTo>
                <a:lnTo>
                  <a:pt x="6584" y="14424"/>
                </a:lnTo>
                <a:lnTo>
                  <a:pt x="6647" y="14495"/>
                </a:lnTo>
                <a:lnTo>
                  <a:pt x="6710" y="14564"/>
                </a:lnTo>
                <a:lnTo>
                  <a:pt x="6774" y="14633"/>
                </a:lnTo>
                <a:lnTo>
                  <a:pt x="6839" y="14700"/>
                </a:lnTo>
                <a:lnTo>
                  <a:pt x="6903" y="14767"/>
                </a:lnTo>
                <a:lnTo>
                  <a:pt x="6969" y="14833"/>
                </a:lnTo>
                <a:lnTo>
                  <a:pt x="7036" y="14898"/>
                </a:lnTo>
                <a:close/>
                <a:moveTo>
                  <a:pt x="7945" y="8277"/>
                </a:moveTo>
                <a:lnTo>
                  <a:pt x="7945" y="11394"/>
                </a:lnTo>
                <a:lnTo>
                  <a:pt x="7867" y="11396"/>
                </a:lnTo>
                <a:lnTo>
                  <a:pt x="7789" y="11400"/>
                </a:lnTo>
                <a:lnTo>
                  <a:pt x="7711" y="11404"/>
                </a:lnTo>
                <a:lnTo>
                  <a:pt x="7633" y="11408"/>
                </a:lnTo>
                <a:lnTo>
                  <a:pt x="7555" y="11413"/>
                </a:lnTo>
                <a:lnTo>
                  <a:pt x="7478" y="11419"/>
                </a:lnTo>
                <a:lnTo>
                  <a:pt x="7401" y="11425"/>
                </a:lnTo>
                <a:lnTo>
                  <a:pt x="7324" y="11433"/>
                </a:lnTo>
                <a:lnTo>
                  <a:pt x="7247" y="11440"/>
                </a:lnTo>
                <a:lnTo>
                  <a:pt x="7170" y="11449"/>
                </a:lnTo>
                <a:lnTo>
                  <a:pt x="7094" y="11458"/>
                </a:lnTo>
                <a:lnTo>
                  <a:pt x="7018" y="11467"/>
                </a:lnTo>
                <a:lnTo>
                  <a:pt x="6942" y="11477"/>
                </a:lnTo>
                <a:lnTo>
                  <a:pt x="6866" y="11488"/>
                </a:lnTo>
                <a:lnTo>
                  <a:pt x="6790" y="11500"/>
                </a:lnTo>
                <a:lnTo>
                  <a:pt x="6715" y="11512"/>
                </a:lnTo>
                <a:lnTo>
                  <a:pt x="6640" y="11525"/>
                </a:lnTo>
                <a:lnTo>
                  <a:pt x="6565" y="11538"/>
                </a:lnTo>
                <a:lnTo>
                  <a:pt x="6491" y="11552"/>
                </a:lnTo>
                <a:lnTo>
                  <a:pt x="6416" y="11566"/>
                </a:lnTo>
                <a:lnTo>
                  <a:pt x="6342" y="11582"/>
                </a:lnTo>
                <a:lnTo>
                  <a:pt x="6268" y="11598"/>
                </a:lnTo>
                <a:lnTo>
                  <a:pt x="6194" y="11614"/>
                </a:lnTo>
                <a:lnTo>
                  <a:pt x="6120" y="11631"/>
                </a:lnTo>
                <a:lnTo>
                  <a:pt x="6047" y="11649"/>
                </a:lnTo>
                <a:lnTo>
                  <a:pt x="5973" y="11667"/>
                </a:lnTo>
                <a:lnTo>
                  <a:pt x="5901" y="11686"/>
                </a:lnTo>
                <a:lnTo>
                  <a:pt x="5829" y="11706"/>
                </a:lnTo>
                <a:lnTo>
                  <a:pt x="5756" y="11726"/>
                </a:lnTo>
                <a:lnTo>
                  <a:pt x="5684" y="11747"/>
                </a:lnTo>
                <a:lnTo>
                  <a:pt x="5612" y="11768"/>
                </a:lnTo>
                <a:lnTo>
                  <a:pt x="5540" y="11791"/>
                </a:lnTo>
                <a:lnTo>
                  <a:pt x="5498" y="11690"/>
                </a:lnTo>
                <a:lnTo>
                  <a:pt x="5457" y="11590"/>
                </a:lnTo>
                <a:lnTo>
                  <a:pt x="5417" y="11488"/>
                </a:lnTo>
                <a:lnTo>
                  <a:pt x="5377" y="11386"/>
                </a:lnTo>
                <a:lnTo>
                  <a:pt x="5339" y="11282"/>
                </a:lnTo>
                <a:lnTo>
                  <a:pt x="5303" y="11178"/>
                </a:lnTo>
                <a:lnTo>
                  <a:pt x="5267" y="11074"/>
                </a:lnTo>
                <a:lnTo>
                  <a:pt x="5233" y="10969"/>
                </a:lnTo>
                <a:lnTo>
                  <a:pt x="5200" y="10863"/>
                </a:lnTo>
                <a:lnTo>
                  <a:pt x="5167" y="10757"/>
                </a:lnTo>
                <a:lnTo>
                  <a:pt x="5136" y="10650"/>
                </a:lnTo>
                <a:lnTo>
                  <a:pt x="5106" y="10543"/>
                </a:lnTo>
                <a:lnTo>
                  <a:pt x="5079" y="10434"/>
                </a:lnTo>
                <a:lnTo>
                  <a:pt x="5051" y="10325"/>
                </a:lnTo>
                <a:lnTo>
                  <a:pt x="5025" y="10216"/>
                </a:lnTo>
                <a:lnTo>
                  <a:pt x="5000" y="10106"/>
                </a:lnTo>
                <a:lnTo>
                  <a:pt x="4976" y="9995"/>
                </a:lnTo>
                <a:lnTo>
                  <a:pt x="4954" y="9884"/>
                </a:lnTo>
                <a:lnTo>
                  <a:pt x="4933" y="9773"/>
                </a:lnTo>
                <a:lnTo>
                  <a:pt x="4913" y="9661"/>
                </a:lnTo>
                <a:lnTo>
                  <a:pt x="4895" y="9548"/>
                </a:lnTo>
                <a:lnTo>
                  <a:pt x="4877" y="9435"/>
                </a:lnTo>
                <a:lnTo>
                  <a:pt x="4861" y="9321"/>
                </a:lnTo>
                <a:lnTo>
                  <a:pt x="4847" y="9207"/>
                </a:lnTo>
                <a:lnTo>
                  <a:pt x="4833" y="9092"/>
                </a:lnTo>
                <a:lnTo>
                  <a:pt x="4822" y="8977"/>
                </a:lnTo>
                <a:lnTo>
                  <a:pt x="4811" y="8862"/>
                </a:lnTo>
                <a:lnTo>
                  <a:pt x="4802" y="8746"/>
                </a:lnTo>
                <a:lnTo>
                  <a:pt x="4794" y="8628"/>
                </a:lnTo>
                <a:lnTo>
                  <a:pt x="4787" y="8512"/>
                </a:lnTo>
                <a:lnTo>
                  <a:pt x="4782" y="8394"/>
                </a:lnTo>
                <a:lnTo>
                  <a:pt x="4779" y="8277"/>
                </a:lnTo>
                <a:lnTo>
                  <a:pt x="7945" y="8277"/>
                </a:lnTo>
                <a:close/>
                <a:moveTo>
                  <a:pt x="5353" y="4695"/>
                </a:moveTo>
                <a:lnTo>
                  <a:pt x="5430" y="4721"/>
                </a:lnTo>
                <a:lnTo>
                  <a:pt x="5507" y="4746"/>
                </a:lnTo>
                <a:lnTo>
                  <a:pt x="5583" y="4770"/>
                </a:lnTo>
                <a:lnTo>
                  <a:pt x="5661" y="4793"/>
                </a:lnTo>
                <a:lnTo>
                  <a:pt x="5739" y="4816"/>
                </a:lnTo>
                <a:lnTo>
                  <a:pt x="5817" y="4838"/>
                </a:lnTo>
                <a:lnTo>
                  <a:pt x="5896" y="4860"/>
                </a:lnTo>
                <a:lnTo>
                  <a:pt x="5974" y="4880"/>
                </a:lnTo>
                <a:lnTo>
                  <a:pt x="6053" y="4900"/>
                </a:lnTo>
                <a:lnTo>
                  <a:pt x="6134" y="4920"/>
                </a:lnTo>
                <a:lnTo>
                  <a:pt x="6213" y="4938"/>
                </a:lnTo>
                <a:lnTo>
                  <a:pt x="6293" y="4956"/>
                </a:lnTo>
                <a:lnTo>
                  <a:pt x="6373" y="4973"/>
                </a:lnTo>
                <a:lnTo>
                  <a:pt x="6454" y="4990"/>
                </a:lnTo>
                <a:lnTo>
                  <a:pt x="6535" y="5005"/>
                </a:lnTo>
                <a:lnTo>
                  <a:pt x="6615" y="5020"/>
                </a:lnTo>
                <a:lnTo>
                  <a:pt x="6697" y="5035"/>
                </a:lnTo>
                <a:lnTo>
                  <a:pt x="6778" y="5048"/>
                </a:lnTo>
                <a:lnTo>
                  <a:pt x="6860" y="5061"/>
                </a:lnTo>
                <a:lnTo>
                  <a:pt x="6942" y="5073"/>
                </a:lnTo>
                <a:lnTo>
                  <a:pt x="7024" y="5084"/>
                </a:lnTo>
                <a:lnTo>
                  <a:pt x="7106" y="5095"/>
                </a:lnTo>
                <a:lnTo>
                  <a:pt x="7189" y="5105"/>
                </a:lnTo>
                <a:lnTo>
                  <a:pt x="7273" y="5114"/>
                </a:lnTo>
                <a:lnTo>
                  <a:pt x="7356" y="5122"/>
                </a:lnTo>
                <a:lnTo>
                  <a:pt x="7439" y="5131"/>
                </a:lnTo>
                <a:lnTo>
                  <a:pt x="7523" y="5137"/>
                </a:lnTo>
                <a:lnTo>
                  <a:pt x="7607" y="5143"/>
                </a:lnTo>
                <a:lnTo>
                  <a:pt x="7691" y="5149"/>
                </a:lnTo>
                <a:lnTo>
                  <a:pt x="7775" y="5153"/>
                </a:lnTo>
                <a:lnTo>
                  <a:pt x="7860" y="5157"/>
                </a:lnTo>
                <a:lnTo>
                  <a:pt x="7945" y="5160"/>
                </a:lnTo>
                <a:lnTo>
                  <a:pt x="7945" y="7759"/>
                </a:lnTo>
                <a:lnTo>
                  <a:pt x="4779" y="7759"/>
                </a:lnTo>
                <a:lnTo>
                  <a:pt x="4782" y="7658"/>
                </a:lnTo>
                <a:lnTo>
                  <a:pt x="4786" y="7557"/>
                </a:lnTo>
                <a:lnTo>
                  <a:pt x="4791" y="7456"/>
                </a:lnTo>
                <a:lnTo>
                  <a:pt x="4797" y="7356"/>
                </a:lnTo>
                <a:lnTo>
                  <a:pt x="4805" y="7255"/>
                </a:lnTo>
                <a:lnTo>
                  <a:pt x="4812" y="7155"/>
                </a:lnTo>
                <a:lnTo>
                  <a:pt x="4821" y="7056"/>
                </a:lnTo>
                <a:lnTo>
                  <a:pt x="4831" y="6957"/>
                </a:lnTo>
                <a:lnTo>
                  <a:pt x="4843" y="6857"/>
                </a:lnTo>
                <a:lnTo>
                  <a:pt x="4854" y="6759"/>
                </a:lnTo>
                <a:lnTo>
                  <a:pt x="4867" y="6661"/>
                </a:lnTo>
                <a:lnTo>
                  <a:pt x="4881" y="6563"/>
                </a:lnTo>
                <a:lnTo>
                  <a:pt x="4896" y="6466"/>
                </a:lnTo>
                <a:lnTo>
                  <a:pt x="4911" y="6368"/>
                </a:lnTo>
                <a:lnTo>
                  <a:pt x="4928" y="6272"/>
                </a:lnTo>
                <a:lnTo>
                  <a:pt x="4945" y="6176"/>
                </a:lnTo>
                <a:lnTo>
                  <a:pt x="4964" y="6080"/>
                </a:lnTo>
                <a:lnTo>
                  <a:pt x="4983" y="5984"/>
                </a:lnTo>
                <a:lnTo>
                  <a:pt x="5004" y="5889"/>
                </a:lnTo>
                <a:lnTo>
                  <a:pt x="5025" y="5795"/>
                </a:lnTo>
                <a:lnTo>
                  <a:pt x="5048" y="5701"/>
                </a:lnTo>
                <a:lnTo>
                  <a:pt x="5070" y="5607"/>
                </a:lnTo>
                <a:lnTo>
                  <a:pt x="5095" y="5513"/>
                </a:lnTo>
                <a:lnTo>
                  <a:pt x="5120" y="5420"/>
                </a:lnTo>
                <a:lnTo>
                  <a:pt x="5145" y="5328"/>
                </a:lnTo>
                <a:lnTo>
                  <a:pt x="5172" y="5236"/>
                </a:lnTo>
                <a:lnTo>
                  <a:pt x="5201" y="5145"/>
                </a:lnTo>
                <a:lnTo>
                  <a:pt x="5228" y="5053"/>
                </a:lnTo>
                <a:lnTo>
                  <a:pt x="5258" y="4963"/>
                </a:lnTo>
                <a:lnTo>
                  <a:pt x="5289" y="4873"/>
                </a:lnTo>
                <a:lnTo>
                  <a:pt x="5321" y="4784"/>
                </a:lnTo>
                <a:lnTo>
                  <a:pt x="5353" y="4695"/>
                </a:lnTo>
                <a:close/>
                <a:moveTo>
                  <a:pt x="5056" y="4040"/>
                </a:moveTo>
                <a:lnTo>
                  <a:pt x="4994" y="4015"/>
                </a:lnTo>
                <a:lnTo>
                  <a:pt x="4934" y="3989"/>
                </a:lnTo>
                <a:lnTo>
                  <a:pt x="4873" y="3963"/>
                </a:lnTo>
                <a:lnTo>
                  <a:pt x="4813" y="3936"/>
                </a:lnTo>
                <a:lnTo>
                  <a:pt x="4753" y="3909"/>
                </a:lnTo>
                <a:lnTo>
                  <a:pt x="4693" y="3882"/>
                </a:lnTo>
                <a:lnTo>
                  <a:pt x="4633" y="3854"/>
                </a:lnTo>
                <a:lnTo>
                  <a:pt x="4575" y="3825"/>
                </a:lnTo>
                <a:lnTo>
                  <a:pt x="4515" y="3796"/>
                </a:lnTo>
                <a:lnTo>
                  <a:pt x="4457" y="3766"/>
                </a:lnTo>
                <a:lnTo>
                  <a:pt x="4398" y="3736"/>
                </a:lnTo>
                <a:lnTo>
                  <a:pt x="4341" y="3705"/>
                </a:lnTo>
                <a:lnTo>
                  <a:pt x="4282" y="3674"/>
                </a:lnTo>
                <a:lnTo>
                  <a:pt x="4225" y="3643"/>
                </a:lnTo>
                <a:lnTo>
                  <a:pt x="4168" y="3611"/>
                </a:lnTo>
                <a:lnTo>
                  <a:pt x="4111" y="3579"/>
                </a:lnTo>
                <a:lnTo>
                  <a:pt x="3998" y="3513"/>
                </a:lnTo>
                <a:lnTo>
                  <a:pt x="3886" y="3446"/>
                </a:lnTo>
                <a:lnTo>
                  <a:pt x="3776" y="3377"/>
                </a:lnTo>
                <a:lnTo>
                  <a:pt x="3667" y="3305"/>
                </a:lnTo>
                <a:lnTo>
                  <a:pt x="3559" y="3233"/>
                </a:lnTo>
                <a:lnTo>
                  <a:pt x="3451" y="3159"/>
                </a:lnTo>
                <a:lnTo>
                  <a:pt x="3345" y="3084"/>
                </a:lnTo>
                <a:lnTo>
                  <a:pt x="3241" y="3007"/>
                </a:lnTo>
                <a:lnTo>
                  <a:pt x="3337" y="2917"/>
                </a:lnTo>
                <a:lnTo>
                  <a:pt x="3436" y="2829"/>
                </a:lnTo>
                <a:lnTo>
                  <a:pt x="3535" y="2743"/>
                </a:lnTo>
                <a:lnTo>
                  <a:pt x="3637" y="2659"/>
                </a:lnTo>
                <a:lnTo>
                  <a:pt x="3740" y="2576"/>
                </a:lnTo>
                <a:lnTo>
                  <a:pt x="3845" y="2496"/>
                </a:lnTo>
                <a:lnTo>
                  <a:pt x="3951" y="2417"/>
                </a:lnTo>
                <a:lnTo>
                  <a:pt x="4059" y="2340"/>
                </a:lnTo>
                <a:lnTo>
                  <a:pt x="4168" y="2266"/>
                </a:lnTo>
                <a:lnTo>
                  <a:pt x="4279" y="2193"/>
                </a:lnTo>
                <a:lnTo>
                  <a:pt x="4391" y="2122"/>
                </a:lnTo>
                <a:lnTo>
                  <a:pt x="4505" y="2054"/>
                </a:lnTo>
                <a:lnTo>
                  <a:pt x="4620" y="1986"/>
                </a:lnTo>
                <a:lnTo>
                  <a:pt x="4736" y="1921"/>
                </a:lnTo>
                <a:lnTo>
                  <a:pt x="4854" y="1859"/>
                </a:lnTo>
                <a:lnTo>
                  <a:pt x="4973" y="1799"/>
                </a:lnTo>
                <a:lnTo>
                  <a:pt x="5093" y="1740"/>
                </a:lnTo>
                <a:lnTo>
                  <a:pt x="5215" y="1684"/>
                </a:lnTo>
                <a:lnTo>
                  <a:pt x="5338" y="1630"/>
                </a:lnTo>
                <a:lnTo>
                  <a:pt x="5461" y="1579"/>
                </a:lnTo>
                <a:lnTo>
                  <a:pt x="5587" y="1528"/>
                </a:lnTo>
                <a:lnTo>
                  <a:pt x="5714" y="1481"/>
                </a:lnTo>
                <a:lnTo>
                  <a:pt x="5841" y="1436"/>
                </a:lnTo>
                <a:lnTo>
                  <a:pt x="5969" y="1393"/>
                </a:lnTo>
                <a:lnTo>
                  <a:pt x="6100" y="1353"/>
                </a:lnTo>
                <a:lnTo>
                  <a:pt x="6230" y="1315"/>
                </a:lnTo>
                <a:lnTo>
                  <a:pt x="6362" y="1279"/>
                </a:lnTo>
                <a:lnTo>
                  <a:pt x="6495" y="1246"/>
                </a:lnTo>
                <a:lnTo>
                  <a:pt x="6628" y="1215"/>
                </a:lnTo>
                <a:lnTo>
                  <a:pt x="6764" y="1187"/>
                </a:lnTo>
                <a:lnTo>
                  <a:pt x="6899" y="1161"/>
                </a:lnTo>
                <a:lnTo>
                  <a:pt x="7036" y="1137"/>
                </a:lnTo>
                <a:lnTo>
                  <a:pt x="6960" y="1213"/>
                </a:lnTo>
                <a:lnTo>
                  <a:pt x="6884" y="1289"/>
                </a:lnTo>
                <a:lnTo>
                  <a:pt x="6809" y="1367"/>
                </a:lnTo>
                <a:lnTo>
                  <a:pt x="6735" y="1446"/>
                </a:lnTo>
                <a:lnTo>
                  <a:pt x="6662" y="1525"/>
                </a:lnTo>
                <a:lnTo>
                  <a:pt x="6589" y="1607"/>
                </a:lnTo>
                <a:lnTo>
                  <a:pt x="6518" y="1689"/>
                </a:lnTo>
                <a:lnTo>
                  <a:pt x="6448" y="1771"/>
                </a:lnTo>
                <a:lnTo>
                  <a:pt x="6379" y="1855"/>
                </a:lnTo>
                <a:lnTo>
                  <a:pt x="6310" y="1940"/>
                </a:lnTo>
                <a:lnTo>
                  <a:pt x="6242" y="2027"/>
                </a:lnTo>
                <a:lnTo>
                  <a:pt x="6176" y="2113"/>
                </a:lnTo>
                <a:lnTo>
                  <a:pt x="6110" y="2201"/>
                </a:lnTo>
                <a:lnTo>
                  <a:pt x="6045" y="2290"/>
                </a:lnTo>
                <a:lnTo>
                  <a:pt x="5982" y="2379"/>
                </a:lnTo>
                <a:lnTo>
                  <a:pt x="5919" y="2471"/>
                </a:lnTo>
                <a:lnTo>
                  <a:pt x="5857" y="2562"/>
                </a:lnTo>
                <a:lnTo>
                  <a:pt x="5797" y="2654"/>
                </a:lnTo>
                <a:lnTo>
                  <a:pt x="5736" y="2748"/>
                </a:lnTo>
                <a:lnTo>
                  <a:pt x="5678" y="2842"/>
                </a:lnTo>
                <a:lnTo>
                  <a:pt x="5620" y="2938"/>
                </a:lnTo>
                <a:lnTo>
                  <a:pt x="5564" y="3034"/>
                </a:lnTo>
                <a:lnTo>
                  <a:pt x="5508" y="3130"/>
                </a:lnTo>
                <a:lnTo>
                  <a:pt x="5453" y="3228"/>
                </a:lnTo>
                <a:lnTo>
                  <a:pt x="5400" y="3326"/>
                </a:lnTo>
                <a:lnTo>
                  <a:pt x="5347" y="3427"/>
                </a:lnTo>
                <a:lnTo>
                  <a:pt x="5296" y="3527"/>
                </a:lnTo>
                <a:lnTo>
                  <a:pt x="5246" y="3628"/>
                </a:lnTo>
                <a:lnTo>
                  <a:pt x="5197" y="3729"/>
                </a:lnTo>
                <a:lnTo>
                  <a:pt x="5148" y="3833"/>
                </a:lnTo>
                <a:lnTo>
                  <a:pt x="5102" y="3936"/>
                </a:lnTo>
                <a:lnTo>
                  <a:pt x="5056" y="4040"/>
                </a:lnTo>
                <a:close/>
                <a:moveTo>
                  <a:pt x="7945" y="1047"/>
                </a:moveTo>
                <a:lnTo>
                  <a:pt x="7945" y="4642"/>
                </a:lnTo>
                <a:lnTo>
                  <a:pt x="7867" y="4639"/>
                </a:lnTo>
                <a:lnTo>
                  <a:pt x="7789" y="4635"/>
                </a:lnTo>
                <a:lnTo>
                  <a:pt x="7711" y="4631"/>
                </a:lnTo>
                <a:lnTo>
                  <a:pt x="7633" y="4626"/>
                </a:lnTo>
                <a:lnTo>
                  <a:pt x="7556" y="4621"/>
                </a:lnTo>
                <a:lnTo>
                  <a:pt x="7478" y="4614"/>
                </a:lnTo>
                <a:lnTo>
                  <a:pt x="7401" y="4607"/>
                </a:lnTo>
                <a:lnTo>
                  <a:pt x="7325" y="4600"/>
                </a:lnTo>
                <a:lnTo>
                  <a:pt x="7248" y="4591"/>
                </a:lnTo>
                <a:lnTo>
                  <a:pt x="7172" y="4582"/>
                </a:lnTo>
                <a:lnTo>
                  <a:pt x="7095" y="4573"/>
                </a:lnTo>
                <a:lnTo>
                  <a:pt x="7020" y="4562"/>
                </a:lnTo>
                <a:lnTo>
                  <a:pt x="6944" y="4551"/>
                </a:lnTo>
                <a:lnTo>
                  <a:pt x="6868" y="4540"/>
                </a:lnTo>
                <a:lnTo>
                  <a:pt x="6793" y="4527"/>
                </a:lnTo>
                <a:lnTo>
                  <a:pt x="6718" y="4514"/>
                </a:lnTo>
                <a:lnTo>
                  <a:pt x="6644" y="4501"/>
                </a:lnTo>
                <a:lnTo>
                  <a:pt x="6569" y="4486"/>
                </a:lnTo>
                <a:lnTo>
                  <a:pt x="6495" y="4471"/>
                </a:lnTo>
                <a:lnTo>
                  <a:pt x="6421" y="4456"/>
                </a:lnTo>
                <a:lnTo>
                  <a:pt x="6347" y="4439"/>
                </a:lnTo>
                <a:lnTo>
                  <a:pt x="6273" y="4423"/>
                </a:lnTo>
                <a:lnTo>
                  <a:pt x="6200" y="4405"/>
                </a:lnTo>
                <a:lnTo>
                  <a:pt x="6127" y="4387"/>
                </a:lnTo>
                <a:lnTo>
                  <a:pt x="6055" y="4368"/>
                </a:lnTo>
                <a:lnTo>
                  <a:pt x="5982" y="4348"/>
                </a:lnTo>
                <a:lnTo>
                  <a:pt x="5910" y="4328"/>
                </a:lnTo>
                <a:lnTo>
                  <a:pt x="5838" y="4308"/>
                </a:lnTo>
                <a:lnTo>
                  <a:pt x="5766" y="4286"/>
                </a:lnTo>
                <a:lnTo>
                  <a:pt x="5694" y="4264"/>
                </a:lnTo>
                <a:lnTo>
                  <a:pt x="5624" y="4242"/>
                </a:lnTo>
                <a:lnTo>
                  <a:pt x="5553" y="4217"/>
                </a:lnTo>
                <a:lnTo>
                  <a:pt x="5605" y="4099"/>
                </a:lnTo>
                <a:lnTo>
                  <a:pt x="5658" y="3982"/>
                </a:lnTo>
                <a:lnTo>
                  <a:pt x="5714" y="3866"/>
                </a:lnTo>
                <a:lnTo>
                  <a:pt x="5771" y="3750"/>
                </a:lnTo>
                <a:lnTo>
                  <a:pt x="5830" y="3637"/>
                </a:lnTo>
                <a:lnTo>
                  <a:pt x="5889" y="3524"/>
                </a:lnTo>
                <a:lnTo>
                  <a:pt x="5951" y="3412"/>
                </a:lnTo>
                <a:lnTo>
                  <a:pt x="6014" y="3301"/>
                </a:lnTo>
                <a:lnTo>
                  <a:pt x="6078" y="3192"/>
                </a:lnTo>
                <a:lnTo>
                  <a:pt x="6144" y="3084"/>
                </a:lnTo>
                <a:lnTo>
                  <a:pt x="6212" y="2978"/>
                </a:lnTo>
                <a:lnTo>
                  <a:pt x="6279" y="2871"/>
                </a:lnTo>
                <a:lnTo>
                  <a:pt x="6349" y="2767"/>
                </a:lnTo>
                <a:lnTo>
                  <a:pt x="6421" y="2664"/>
                </a:lnTo>
                <a:lnTo>
                  <a:pt x="6494" y="2563"/>
                </a:lnTo>
                <a:lnTo>
                  <a:pt x="6568" y="2463"/>
                </a:lnTo>
                <a:lnTo>
                  <a:pt x="6643" y="2363"/>
                </a:lnTo>
                <a:lnTo>
                  <a:pt x="6718" y="2265"/>
                </a:lnTo>
                <a:lnTo>
                  <a:pt x="6796" y="2169"/>
                </a:lnTo>
                <a:lnTo>
                  <a:pt x="6875" y="2074"/>
                </a:lnTo>
                <a:lnTo>
                  <a:pt x="6955" y="1980"/>
                </a:lnTo>
                <a:lnTo>
                  <a:pt x="7038" y="1888"/>
                </a:lnTo>
                <a:lnTo>
                  <a:pt x="7121" y="1798"/>
                </a:lnTo>
                <a:lnTo>
                  <a:pt x="7204" y="1709"/>
                </a:lnTo>
                <a:lnTo>
                  <a:pt x="7289" y="1621"/>
                </a:lnTo>
                <a:lnTo>
                  <a:pt x="7375" y="1534"/>
                </a:lnTo>
                <a:lnTo>
                  <a:pt x="7463" y="1449"/>
                </a:lnTo>
                <a:lnTo>
                  <a:pt x="7552" y="1366"/>
                </a:lnTo>
                <a:lnTo>
                  <a:pt x="7642" y="1285"/>
                </a:lnTo>
                <a:lnTo>
                  <a:pt x="7732" y="1205"/>
                </a:lnTo>
                <a:lnTo>
                  <a:pt x="7825" y="1126"/>
                </a:lnTo>
                <a:lnTo>
                  <a:pt x="7918" y="1049"/>
                </a:lnTo>
                <a:lnTo>
                  <a:pt x="7931" y="1048"/>
                </a:lnTo>
                <a:lnTo>
                  <a:pt x="7945" y="1047"/>
                </a:lnTo>
                <a:close/>
                <a:moveTo>
                  <a:pt x="9383" y="1137"/>
                </a:moveTo>
                <a:lnTo>
                  <a:pt x="9520" y="1161"/>
                </a:lnTo>
                <a:lnTo>
                  <a:pt x="9656" y="1187"/>
                </a:lnTo>
                <a:lnTo>
                  <a:pt x="9791" y="1215"/>
                </a:lnTo>
                <a:lnTo>
                  <a:pt x="9924" y="1246"/>
                </a:lnTo>
                <a:lnTo>
                  <a:pt x="10058" y="1279"/>
                </a:lnTo>
                <a:lnTo>
                  <a:pt x="10189" y="1315"/>
                </a:lnTo>
                <a:lnTo>
                  <a:pt x="10320" y="1353"/>
                </a:lnTo>
                <a:lnTo>
                  <a:pt x="10450" y="1393"/>
                </a:lnTo>
                <a:lnTo>
                  <a:pt x="10578" y="1436"/>
                </a:lnTo>
                <a:lnTo>
                  <a:pt x="10706" y="1481"/>
                </a:lnTo>
                <a:lnTo>
                  <a:pt x="10832" y="1528"/>
                </a:lnTo>
                <a:lnTo>
                  <a:pt x="10958" y="1579"/>
                </a:lnTo>
                <a:lnTo>
                  <a:pt x="11082" y="1630"/>
                </a:lnTo>
                <a:lnTo>
                  <a:pt x="11205" y="1684"/>
                </a:lnTo>
                <a:lnTo>
                  <a:pt x="11326" y="1740"/>
                </a:lnTo>
                <a:lnTo>
                  <a:pt x="11446" y="1799"/>
                </a:lnTo>
                <a:lnTo>
                  <a:pt x="11565" y="1859"/>
                </a:lnTo>
                <a:lnTo>
                  <a:pt x="11683" y="1921"/>
                </a:lnTo>
                <a:lnTo>
                  <a:pt x="11799" y="1986"/>
                </a:lnTo>
                <a:lnTo>
                  <a:pt x="11914" y="2054"/>
                </a:lnTo>
                <a:lnTo>
                  <a:pt x="12028" y="2122"/>
                </a:lnTo>
                <a:lnTo>
                  <a:pt x="12140" y="2193"/>
                </a:lnTo>
                <a:lnTo>
                  <a:pt x="12251" y="2266"/>
                </a:lnTo>
                <a:lnTo>
                  <a:pt x="12360" y="2340"/>
                </a:lnTo>
                <a:lnTo>
                  <a:pt x="12468" y="2417"/>
                </a:lnTo>
                <a:lnTo>
                  <a:pt x="12574" y="2496"/>
                </a:lnTo>
                <a:lnTo>
                  <a:pt x="12679" y="2576"/>
                </a:lnTo>
                <a:lnTo>
                  <a:pt x="12782" y="2659"/>
                </a:lnTo>
                <a:lnTo>
                  <a:pt x="12884" y="2743"/>
                </a:lnTo>
                <a:lnTo>
                  <a:pt x="12983" y="2829"/>
                </a:lnTo>
                <a:lnTo>
                  <a:pt x="13082" y="2917"/>
                </a:lnTo>
                <a:lnTo>
                  <a:pt x="13178" y="3007"/>
                </a:lnTo>
                <a:lnTo>
                  <a:pt x="13074" y="3084"/>
                </a:lnTo>
                <a:lnTo>
                  <a:pt x="12968" y="3159"/>
                </a:lnTo>
                <a:lnTo>
                  <a:pt x="12861" y="3233"/>
                </a:lnTo>
                <a:lnTo>
                  <a:pt x="12752" y="3305"/>
                </a:lnTo>
                <a:lnTo>
                  <a:pt x="12644" y="3377"/>
                </a:lnTo>
                <a:lnTo>
                  <a:pt x="12533" y="3446"/>
                </a:lnTo>
                <a:lnTo>
                  <a:pt x="12421" y="3513"/>
                </a:lnTo>
                <a:lnTo>
                  <a:pt x="12308" y="3579"/>
                </a:lnTo>
                <a:lnTo>
                  <a:pt x="12252" y="3611"/>
                </a:lnTo>
                <a:lnTo>
                  <a:pt x="12194" y="3643"/>
                </a:lnTo>
                <a:lnTo>
                  <a:pt x="12137" y="3674"/>
                </a:lnTo>
                <a:lnTo>
                  <a:pt x="12078" y="3705"/>
                </a:lnTo>
                <a:lnTo>
                  <a:pt x="12021" y="3736"/>
                </a:lnTo>
                <a:lnTo>
                  <a:pt x="11962" y="3766"/>
                </a:lnTo>
                <a:lnTo>
                  <a:pt x="11904" y="3796"/>
                </a:lnTo>
                <a:lnTo>
                  <a:pt x="11844" y="3825"/>
                </a:lnTo>
                <a:lnTo>
                  <a:pt x="11786" y="3854"/>
                </a:lnTo>
                <a:lnTo>
                  <a:pt x="11726" y="3882"/>
                </a:lnTo>
                <a:lnTo>
                  <a:pt x="11667" y="3909"/>
                </a:lnTo>
                <a:lnTo>
                  <a:pt x="11606" y="3936"/>
                </a:lnTo>
                <a:lnTo>
                  <a:pt x="11546" y="3963"/>
                </a:lnTo>
                <a:lnTo>
                  <a:pt x="11485" y="3989"/>
                </a:lnTo>
                <a:lnTo>
                  <a:pt x="11425" y="4015"/>
                </a:lnTo>
                <a:lnTo>
                  <a:pt x="11363" y="4040"/>
                </a:lnTo>
                <a:lnTo>
                  <a:pt x="11317" y="3936"/>
                </a:lnTo>
                <a:lnTo>
                  <a:pt x="11271" y="3833"/>
                </a:lnTo>
                <a:lnTo>
                  <a:pt x="11222" y="3729"/>
                </a:lnTo>
                <a:lnTo>
                  <a:pt x="11173" y="3628"/>
                </a:lnTo>
                <a:lnTo>
                  <a:pt x="11123" y="3527"/>
                </a:lnTo>
                <a:lnTo>
                  <a:pt x="11072" y="3427"/>
                </a:lnTo>
                <a:lnTo>
                  <a:pt x="11019" y="3326"/>
                </a:lnTo>
                <a:lnTo>
                  <a:pt x="10966" y="3228"/>
                </a:lnTo>
                <a:lnTo>
                  <a:pt x="10911" y="3130"/>
                </a:lnTo>
                <a:lnTo>
                  <a:pt x="10855" y="3034"/>
                </a:lnTo>
                <a:lnTo>
                  <a:pt x="10799" y="2938"/>
                </a:lnTo>
                <a:lnTo>
                  <a:pt x="10741" y="2842"/>
                </a:lnTo>
                <a:lnTo>
                  <a:pt x="10683" y="2748"/>
                </a:lnTo>
                <a:lnTo>
                  <a:pt x="10623" y="2654"/>
                </a:lnTo>
                <a:lnTo>
                  <a:pt x="10562" y="2562"/>
                </a:lnTo>
                <a:lnTo>
                  <a:pt x="10500" y="2471"/>
                </a:lnTo>
                <a:lnTo>
                  <a:pt x="10437" y="2379"/>
                </a:lnTo>
                <a:lnTo>
                  <a:pt x="10374" y="2290"/>
                </a:lnTo>
                <a:lnTo>
                  <a:pt x="10309" y="2201"/>
                </a:lnTo>
                <a:lnTo>
                  <a:pt x="10243" y="2113"/>
                </a:lnTo>
                <a:lnTo>
                  <a:pt x="10177" y="2027"/>
                </a:lnTo>
                <a:lnTo>
                  <a:pt x="10109" y="1940"/>
                </a:lnTo>
                <a:lnTo>
                  <a:pt x="10041" y="1855"/>
                </a:lnTo>
                <a:lnTo>
                  <a:pt x="9971" y="1771"/>
                </a:lnTo>
                <a:lnTo>
                  <a:pt x="9901" y="1689"/>
                </a:lnTo>
                <a:lnTo>
                  <a:pt x="9830" y="1607"/>
                </a:lnTo>
                <a:lnTo>
                  <a:pt x="9758" y="1525"/>
                </a:lnTo>
                <a:lnTo>
                  <a:pt x="9685" y="1446"/>
                </a:lnTo>
                <a:lnTo>
                  <a:pt x="9610" y="1367"/>
                </a:lnTo>
                <a:lnTo>
                  <a:pt x="9536" y="1289"/>
                </a:lnTo>
                <a:lnTo>
                  <a:pt x="9460" y="1213"/>
                </a:lnTo>
                <a:lnTo>
                  <a:pt x="9383" y="1137"/>
                </a:lnTo>
                <a:close/>
                <a:moveTo>
                  <a:pt x="8502" y="1049"/>
                </a:moveTo>
                <a:lnTo>
                  <a:pt x="8595" y="1126"/>
                </a:lnTo>
                <a:lnTo>
                  <a:pt x="8687" y="1205"/>
                </a:lnTo>
                <a:lnTo>
                  <a:pt x="8778" y="1285"/>
                </a:lnTo>
                <a:lnTo>
                  <a:pt x="8867" y="1366"/>
                </a:lnTo>
                <a:lnTo>
                  <a:pt x="8957" y="1449"/>
                </a:lnTo>
                <a:lnTo>
                  <a:pt x="9044" y="1534"/>
                </a:lnTo>
                <a:lnTo>
                  <a:pt x="9130" y="1621"/>
                </a:lnTo>
                <a:lnTo>
                  <a:pt x="9215" y="1709"/>
                </a:lnTo>
                <a:lnTo>
                  <a:pt x="9299" y="1798"/>
                </a:lnTo>
                <a:lnTo>
                  <a:pt x="9382" y="1888"/>
                </a:lnTo>
                <a:lnTo>
                  <a:pt x="9464" y="1980"/>
                </a:lnTo>
                <a:lnTo>
                  <a:pt x="9544" y="2074"/>
                </a:lnTo>
                <a:lnTo>
                  <a:pt x="9623" y="2169"/>
                </a:lnTo>
                <a:lnTo>
                  <a:pt x="9701" y="2265"/>
                </a:lnTo>
                <a:lnTo>
                  <a:pt x="9778" y="2363"/>
                </a:lnTo>
                <a:lnTo>
                  <a:pt x="9852" y="2463"/>
                </a:lnTo>
                <a:lnTo>
                  <a:pt x="9926" y="2563"/>
                </a:lnTo>
                <a:lnTo>
                  <a:pt x="9999" y="2664"/>
                </a:lnTo>
                <a:lnTo>
                  <a:pt x="10070" y="2767"/>
                </a:lnTo>
                <a:lnTo>
                  <a:pt x="10140" y="2871"/>
                </a:lnTo>
                <a:lnTo>
                  <a:pt x="10209" y="2978"/>
                </a:lnTo>
                <a:lnTo>
                  <a:pt x="10275" y="3084"/>
                </a:lnTo>
                <a:lnTo>
                  <a:pt x="10341" y="3192"/>
                </a:lnTo>
                <a:lnTo>
                  <a:pt x="10406" y="3301"/>
                </a:lnTo>
                <a:lnTo>
                  <a:pt x="10468" y="3412"/>
                </a:lnTo>
                <a:lnTo>
                  <a:pt x="10530" y="3524"/>
                </a:lnTo>
                <a:lnTo>
                  <a:pt x="10589" y="3637"/>
                </a:lnTo>
                <a:lnTo>
                  <a:pt x="10648" y="3750"/>
                </a:lnTo>
                <a:lnTo>
                  <a:pt x="10705" y="3866"/>
                </a:lnTo>
                <a:lnTo>
                  <a:pt x="10761" y="3982"/>
                </a:lnTo>
                <a:lnTo>
                  <a:pt x="10815" y="4099"/>
                </a:lnTo>
                <a:lnTo>
                  <a:pt x="10867" y="4217"/>
                </a:lnTo>
                <a:lnTo>
                  <a:pt x="10797" y="4242"/>
                </a:lnTo>
                <a:lnTo>
                  <a:pt x="10725" y="4264"/>
                </a:lnTo>
                <a:lnTo>
                  <a:pt x="10654" y="4286"/>
                </a:lnTo>
                <a:lnTo>
                  <a:pt x="10582" y="4308"/>
                </a:lnTo>
                <a:lnTo>
                  <a:pt x="10510" y="4328"/>
                </a:lnTo>
                <a:lnTo>
                  <a:pt x="10437" y="4348"/>
                </a:lnTo>
                <a:lnTo>
                  <a:pt x="10366" y="4368"/>
                </a:lnTo>
                <a:lnTo>
                  <a:pt x="10293" y="4387"/>
                </a:lnTo>
                <a:lnTo>
                  <a:pt x="10219" y="4405"/>
                </a:lnTo>
                <a:lnTo>
                  <a:pt x="10146" y="4423"/>
                </a:lnTo>
                <a:lnTo>
                  <a:pt x="10072" y="4439"/>
                </a:lnTo>
                <a:lnTo>
                  <a:pt x="9998" y="4456"/>
                </a:lnTo>
                <a:lnTo>
                  <a:pt x="9924" y="4471"/>
                </a:lnTo>
                <a:lnTo>
                  <a:pt x="9850" y="4486"/>
                </a:lnTo>
                <a:lnTo>
                  <a:pt x="9775" y="4501"/>
                </a:lnTo>
                <a:lnTo>
                  <a:pt x="9701" y="4514"/>
                </a:lnTo>
                <a:lnTo>
                  <a:pt x="9626" y="4527"/>
                </a:lnTo>
                <a:lnTo>
                  <a:pt x="9551" y="4540"/>
                </a:lnTo>
                <a:lnTo>
                  <a:pt x="9475" y="4551"/>
                </a:lnTo>
                <a:lnTo>
                  <a:pt x="9400" y="4562"/>
                </a:lnTo>
                <a:lnTo>
                  <a:pt x="9324" y="4573"/>
                </a:lnTo>
                <a:lnTo>
                  <a:pt x="9247" y="4582"/>
                </a:lnTo>
                <a:lnTo>
                  <a:pt x="9171" y="4591"/>
                </a:lnTo>
                <a:lnTo>
                  <a:pt x="9094" y="4600"/>
                </a:lnTo>
                <a:lnTo>
                  <a:pt x="9018" y="4607"/>
                </a:lnTo>
                <a:lnTo>
                  <a:pt x="8940" y="4614"/>
                </a:lnTo>
                <a:lnTo>
                  <a:pt x="8863" y="4621"/>
                </a:lnTo>
                <a:lnTo>
                  <a:pt x="8786" y="4626"/>
                </a:lnTo>
                <a:lnTo>
                  <a:pt x="8708" y="4631"/>
                </a:lnTo>
                <a:lnTo>
                  <a:pt x="8630" y="4635"/>
                </a:lnTo>
                <a:lnTo>
                  <a:pt x="8552" y="4639"/>
                </a:lnTo>
                <a:lnTo>
                  <a:pt x="8474" y="4642"/>
                </a:lnTo>
                <a:lnTo>
                  <a:pt x="8474" y="1047"/>
                </a:lnTo>
                <a:lnTo>
                  <a:pt x="8489" y="1048"/>
                </a:lnTo>
                <a:lnTo>
                  <a:pt x="8502" y="1049"/>
                </a:lnTo>
                <a:close/>
                <a:moveTo>
                  <a:pt x="7917" y="14987"/>
                </a:moveTo>
                <a:lnTo>
                  <a:pt x="7835" y="14918"/>
                </a:lnTo>
                <a:lnTo>
                  <a:pt x="7754" y="14850"/>
                </a:lnTo>
                <a:lnTo>
                  <a:pt x="7673" y="14779"/>
                </a:lnTo>
                <a:lnTo>
                  <a:pt x="7594" y="14708"/>
                </a:lnTo>
                <a:lnTo>
                  <a:pt x="7515" y="14636"/>
                </a:lnTo>
                <a:lnTo>
                  <a:pt x="7437" y="14562"/>
                </a:lnTo>
                <a:lnTo>
                  <a:pt x="7360" y="14487"/>
                </a:lnTo>
                <a:lnTo>
                  <a:pt x="7284" y="14410"/>
                </a:lnTo>
                <a:lnTo>
                  <a:pt x="7209" y="14333"/>
                </a:lnTo>
                <a:lnTo>
                  <a:pt x="7135" y="14255"/>
                </a:lnTo>
                <a:lnTo>
                  <a:pt x="7061" y="14175"/>
                </a:lnTo>
                <a:lnTo>
                  <a:pt x="6989" y="14095"/>
                </a:lnTo>
                <a:lnTo>
                  <a:pt x="6919" y="14012"/>
                </a:lnTo>
                <a:lnTo>
                  <a:pt x="6848" y="13930"/>
                </a:lnTo>
                <a:lnTo>
                  <a:pt x="6778" y="13846"/>
                </a:lnTo>
                <a:lnTo>
                  <a:pt x="6710" y="13761"/>
                </a:lnTo>
                <a:lnTo>
                  <a:pt x="6643" y="13675"/>
                </a:lnTo>
                <a:lnTo>
                  <a:pt x="6576" y="13588"/>
                </a:lnTo>
                <a:lnTo>
                  <a:pt x="6511" y="13499"/>
                </a:lnTo>
                <a:lnTo>
                  <a:pt x="6447" y="13410"/>
                </a:lnTo>
                <a:lnTo>
                  <a:pt x="6383" y="13319"/>
                </a:lnTo>
                <a:lnTo>
                  <a:pt x="6321" y="13228"/>
                </a:lnTo>
                <a:lnTo>
                  <a:pt x="6260" y="13135"/>
                </a:lnTo>
                <a:lnTo>
                  <a:pt x="6199" y="13042"/>
                </a:lnTo>
                <a:lnTo>
                  <a:pt x="6141" y="12948"/>
                </a:lnTo>
                <a:lnTo>
                  <a:pt x="6082" y="12853"/>
                </a:lnTo>
                <a:lnTo>
                  <a:pt x="6026" y="12757"/>
                </a:lnTo>
                <a:lnTo>
                  <a:pt x="5969" y="12659"/>
                </a:lnTo>
                <a:lnTo>
                  <a:pt x="5915" y="12561"/>
                </a:lnTo>
                <a:lnTo>
                  <a:pt x="5862" y="12462"/>
                </a:lnTo>
                <a:lnTo>
                  <a:pt x="5809" y="12363"/>
                </a:lnTo>
                <a:lnTo>
                  <a:pt x="5758" y="12262"/>
                </a:lnTo>
                <a:lnTo>
                  <a:pt x="5823" y="12242"/>
                </a:lnTo>
                <a:lnTo>
                  <a:pt x="5888" y="12223"/>
                </a:lnTo>
                <a:lnTo>
                  <a:pt x="5954" y="12204"/>
                </a:lnTo>
                <a:lnTo>
                  <a:pt x="6020" y="12187"/>
                </a:lnTo>
                <a:lnTo>
                  <a:pt x="6086" y="12169"/>
                </a:lnTo>
                <a:lnTo>
                  <a:pt x="6152" y="12153"/>
                </a:lnTo>
                <a:lnTo>
                  <a:pt x="6219" y="12136"/>
                </a:lnTo>
                <a:lnTo>
                  <a:pt x="6285" y="12121"/>
                </a:lnTo>
                <a:lnTo>
                  <a:pt x="6352" y="12106"/>
                </a:lnTo>
                <a:lnTo>
                  <a:pt x="6420" y="12091"/>
                </a:lnTo>
                <a:lnTo>
                  <a:pt x="6487" y="12077"/>
                </a:lnTo>
                <a:lnTo>
                  <a:pt x="6554" y="12064"/>
                </a:lnTo>
                <a:lnTo>
                  <a:pt x="6622" y="12051"/>
                </a:lnTo>
                <a:lnTo>
                  <a:pt x="6691" y="12039"/>
                </a:lnTo>
                <a:lnTo>
                  <a:pt x="6758" y="12027"/>
                </a:lnTo>
                <a:lnTo>
                  <a:pt x="6827" y="12016"/>
                </a:lnTo>
                <a:lnTo>
                  <a:pt x="6895" y="12005"/>
                </a:lnTo>
                <a:lnTo>
                  <a:pt x="6964" y="11995"/>
                </a:lnTo>
                <a:lnTo>
                  <a:pt x="7033" y="11986"/>
                </a:lnTo>
                <a:lnTo>
                  <a:pt x="7102" y="11976"/>
                </a:lnTo>
                <a:lnTo>
                  <a:pt x="7171" y="11968"/>
                </a:lnTo>
                <a:lnTo>
                  <a:pt x="7241" y="11960"/>
                </a:lnTo>
                <a:lnTo>
                  <a:pt x="7311" y="11953"/>
                </a:lnTo>
                <a:lnTo>
                  <a:pt x="7380" y="11946"/>
                </a:lnTo>
                <a:lnTo>
                  <a:pt x="7450" y="11940"/>
                </a:lnTo>
                <a:lnTo>
                  <a:pt x="7521" y="11934"/>
                </a:lnTo>
                <a:lnTo>
                  <a:pt x="7591" y="11929"/>
                </a:lnTo>
                <a:lnTo>
                  <a:pt x="7662" y="11924"/>
                </a:lnTo>
                <a:lnTo>
                  <a:pt x="7732" y="11920"/>
                </a:lnTo>
                <a:lnTo>
                  <a:pt x="7803" y="11916"/>
                </a:lnTo>
                <a:lnTo>
                  <a:pt x="7874" y="11913"/>
                </a:lnTo>
                <a:lnTo>
                  <a:pt x="7945" y="11911"/>
                </a:lnTo>
                <a:lnTo>
                  <a:pt x="7945" y="14988"/>
                </a:lnTo>
                <a:lnTo>
                  <a:pt x="7917" y="14987"/>
                </a:lnTo>
                <a:close/>
                <a:moveTo>
                  <a:pt x="15347" y="7759"/>
                </a:moveTo>
                <a:lnTo>
                  <a:pt x="12171" y="7759"/>
                </a:lnTo>
                <a:lnTo>
                  <a:pt x="12168" y="7652"/>
                </a:lnTo>
                <a:lnTo>
                  <a:pt x="12163" y="7545"/>
                </a:lnTo>
                <a:lnTo>
                  <a:pt x="12157" y="7439"/>
                </a:lnTo>
                <a:lnTo>
                  <a:pt x="12151" y="7332"/>
                </a:lnTo>
                <a:lnTo>
                  <a:pt x="12144" y="7226"/>
                </a:lnTo>
                <a:lnTo>
                  <a:pt x="12136" y="7120"/>
                </a:lnTo>
                <a:lnTo>
                  <a:pt x="12126" y="7015"/>
                </a:lnTo>
                <a:lnTo>
                  <a:pt x="12115" y="6911"/>
                </a:lnTo>
                <a:lnTo>
                  <a:pt x="12104" y="6805"/>
                </a:lnTo>
                <a:lnTo>
                  <a:pt x="12092" y="6701"/>
                </a:lnTo>
                <a:lnTo>
                  <a:pt x="12078" y="6598"/>
                </a:lnTo>
                <a:lnTo>
                  <a:pt x="12063" y="6494"/>
                </a:lnTo>
                <a:lnTo>
                  <a:pt x="12047" y="6391"/>
                </a:lnTo>
                <a:lnTo>
                  <a:pt x="12031" y="6288"/>
                </a:lnTo>
                <a:lnTo>
                  <a:pt x="12014" y="6186"/>
                </a:lnTo>
                <a:lnTo>
                  <a:pt x="11995" y="6084"/>
                </a:lnTo>
                <a:lnTo>
                  <a:pt x="11976" y="5982"/>
                </a:lnTo>
                <a:lnTo>
                  <a:pt x="11954" y="5881"/>
                </a:lnTo>
                <a:lnTo>
                  <a:pt x="11933" y="5781"/>
                </a:lnTo>
                <a:lnTo>
                  <a:pt x="11910" y="5681"/>
                </a:lnTo>
                <a:lnTo>
                  <a:pt x="11886" y="5582"/>
                </a:lnTo>
                <a:lnTo>
                  <a:pt x="11862" y="5482"/>
                </a:lnTo>
                <a:lnTo>
                  <a:pt x="11836" y="5383"/>
                </a:lnTo>
                <a:lnTo>
                  <a:pt x="11810" y="5285"/>
                </a:lnTo>
                <a:lnTo>
                  <a:pt x="11783" y="5188"/>
                </a:lnTo>
                <a:lnTo>
                  <a:pt x="11754" y="5090"/>
                </a:lnTo>
                <a:lnTo>
                  <a:pt x="11724" y="4993"/>
                </a:lnTo>
                <a:lnTo>
                  <a:pt x="11694" y="4897"/>
                </a:lnTo>
                <a:lnTo>
                  <a:pt x="11663" y="4801"/>
                </a:lnTo>
                <a:lnTo>
                  <a:pt x="11630" y="4706"/>
                </a:lnTo>
                <a:lnTo>
                  <a:pt x="11597" y="4611"/>
                </a:lnTo>
                <a:lnTo>
                  <a:pt x="11563" y="4517"/>
                </a:lnTo>
                <a:lnTo>
                  <a:pt x="11630" y="4489"/>
                </a:lnTo>
                <a:lnTo>
                  <a:pt x="11695" y="4461"/>
                </a:lnTo>
                <a:lnTo>
                  <a:pt x="11762" y="4432"/>
                </a:lnTo>
                <a:lnTo>
                  <a:pt x="11828" y="4403"/>
                </a:lnTo>
                <a:lnTo>
                  <a:pt x="11894" y="4374"/>
                </a:lnTo>
                <a:lnTo>
                  <a:pt x="11959" y="4343"/>
                </a:lnTo>
                <a:lnTo>
                  <a:pt x="12024" y="4312"/>
                </a:lnTo>
                <a:lnTo>
                  <a:pt x="12088" y="4281"/>
                </a:lnTo>
                <a:lnTo>
                  <a:pt x="12153" y="4249"/>
                </a:lnTo>
                <a:lnTo>
                  <a:pt x="12217" y="4216"/>
                </a:lnTo>
                <a:lnTo>
                  <a:pt x="12280" y="4183"/>
                </a:lnTo>
                <a:lnTo>
                  <a:pt x="12344" y="4150"/>
                </a:lnTo>
                <a:lnTo>
                  <a:pt x="12407" y="4116"/>
                </a:lnTo>
                <a:lnTo>
                  <a:pt x="12469" y="4081"/>
                </a:lnTo>
                <a:lnTo>
                  <a:pt x="12532" y="4046"/>
                </a:lnTo>
                <a:lnTo>
                  <a:pt x="12593" y="4011"/>
                </a:lnTo>
                <a:lnTo>
                  <a:pt x="12655" y="3975"/>
                </a:lnTo>
                <a:lnTo>
                  <a:pt x="12717" y="3939"/>
                </a:lnTo>
                <a:lnTo>
                  <a:pt x="12778" y="3902"/>
                </a:lnTo>
                <a:lnTo>
                  <a:pt x="12839" y="3865"/>
                </a:lnTo>
                <a:lnTo>
                  <a:pt x="12899" y="3827"/>
                </a:lnTo>
                <a:lnTo>
                  <a:pt x="12959" y="3789"/>
                </a:lnTo>
                <a:lnTo>
                  <a:pt x="13019" y="3749"/>
                </a:lnTo>
                <a:lnTo>
                  <a:pt x="13078" y="3710"/>
                </a:lnTo>
                <a:lnTo>
                  <a:pt x="13137" y="3670"/>
                </a:lnTo>
                <a:lnTo>
                  <a:pt x="13196" y="3630"/>
                </a:lnTo>
                <a:lnTo>
                  <a:pt x="13254" y="3590"/>
                </a:lnTo>
                <a:lnTo>
                  <a:pt x="13313" y="3549"/>
                </a:lnTo>
                <a:lnTo>
                  <a:pt x="13370" y="3507"/>
                </a:lnTo>
                <a:lnTo>
                  <a:pt x="13428" y="3466"/>
                </a:lnTo>
                <a:lnTo>
                  <a:pt x="13485" y="3423"/>
                </a:lnTo>
                <a:lnTo>
                  <a:pt x="13542" y="3381"/>
                </a:lnTo>
                <a:lnTo>
                  <a:pt x="13641" y="3492"/>
                </a:lnTo>
                <a:lnTo>
                  <a:pt x="13738" y="3605"/>
                </a:lnTo>
                <a:lnTo>
                  <a:pt x="13832" y="3719"/>
                </a:lnTo>
                <a:lnTo>
                  <a:pt x="13924" y="3837"/>
                </a:lnTo>
                <a:lnTo>
                  <a:pt x="14014" y="3956"/>
                </a:lnTo>
                <a:lnTo>
                  <a:pt x="14101" y="4076"/>
                </a:lnTo>
                <a:lnTo>
                  <a:pt x="14185" y="4199"/>
                </a:lnTo>
                <a:lnTo>
                  <a:pt x="14266" y="4324"/>
                </a:lnTo>
                <a:lnTo>
                  <a:pt x="14346" y="4450"/>
                </a:lnTo>
                <a:lnTo>
                  <a:pt x="14422" y="4578"/>
                </a:lnTo>
                <a:lnTo>
                  <a:pt x="14496" y="4708"/>
                </a:lnTo>
                <a:lnTo>
                  <a:pt x="14567" y="4839"/>
                </a:lnTo>
                <a:lnTo>
                  <a:pt x="14634" y="4972"/>
                </a:lnTo>
                <a:lnTo>
                  <a:pt x="14700" y="5106"/>
                </a:lnTo>
                <a:lnTo>
                  <a:pt x="14763" y="5243"/>
                </a:lnTo>
                <a:lnTo>
                  <a:pt x="14822" y="5380"/>
                </a:lnTo>
                <a:lnTo>
                  <a:pt x="14879" y="5519"/>
                </a:lnTo>
                <a:lnTo>
                  <a:pt x="14932" y="5660"/>
                </a:lnTo>
                <a:lnTo>
                  <a:pt x="14982" y="5802"/>
                </a:lnTo>
                <a:lnTo>
                  <a:pt x="15031" y="5945"/>
                </a:lnTo>
                <a:lnTo>
                  <a:pt x="15075" y="6090"/>
                </a:lnTo>
                <a:lnTo>
                  <a:pt x="15116" y="6236"/>
                </a:lnTo>
                <a:lnTo>
                  <a:pt x="15154" y="6383"/>
                </a:lnTo>
                <a:lnTo>
                  <a:pt x="15189" y="6532"/>
                </a:lnTo>
                <a:lnTo>
                  <a:pt x="15220" y="6681"/>
                </a:lnTo>
                <a:lnTo>
                  <a:pt x="15248" y="6832"/>
                </a:lnTo>
                <a:lnTo>
                  <a:pt x="15273" y="6984"/>
                </a:lnTo>
                <a:lnTo>
                  <a:pt x="15294" y="7137"/>
                </a:lnTo>
                <a:lnTo>
                  <a:pt x="15313" y="7291"/>
                </a:lnTo>
                <a:lnTo>
                  <a:pt x="15327" y="7446"/>
                </a:lnTo>
                <a:lnTo>
                  <a:pt x="15338" y="7602"/>
                </a:lnTo>
                <a:lnTo>
                  <a:pt x="15347" y="7759"/>
                </a:lnTo>
                <a:close/>
                <a:moveTo>
                  <a:pt x="8210" y="0"/>
                </a:moveTo>
                <a:lnTo>
                  <a:pt x="7787" y="10"/>
                </a:lnTo>
                <a:lnTo>
                  <a:pt x="7370" y="41"/>
                </a:lnTo>
                <a:lnTo>
                  <a:pt x="6960" y="92"/>
                </a:lnTo>
                <a:lnTo>
                  <a:pt x="6555" y="162"/>
                </a:lnTo>
                <a:lnTo>
                  <a:pt x="6158" y="253"/>
                </a:lnTo>
                <a:lnTo>
                  <a:pt x="5768" y="361"/>
                </a:lnTo>
                <a:lnTo>
                  <a:pt x="5386" y="486"/>
                </a:lnTo>
                <a:lnTo>
                  <a:pt x="5014" y="630"/>
                </a:lnTo>
                <a:lnTo>
                  <a:pt x="4651" y="791"/>
                </a:lnTo>
                <a:lnTo>
                  <a:pt x="4297" y="967"/>
                </a:lnTo>
                <a:lnTo>
                  <a:pt x="3953" y="1161"/>
                </a:lnTo>
                <a:lnTo>
                  <a:pt x="3619" y="1369"/>
                </a:lnTo>
                <a:lnTo>
                  <a:pt x="3298" y="1593"/>
                </a:lnTo>
                <a:lnTo>
                  <a:pt x="2987" y="1831"/>
                </a:lnTo>
                <a:lnTo>
                  <a:pt x="2690" y="2083"/>
                </a:lnTo>
                <a:lnTo>
                  <a:pt x="2404" y="2348"/>
                </a:lnTo>
                <a:lnTo>
                  <a:pt x="2132" y="2627"/>
                </a:lnTo>
                <a:lnTo>
                  <a:pt x="1875" y="2918"/>
                </a:lnTo>
                <a:lnTo>
                  <a:pt x="1631" y="3220"/>
                </a:lnTo>
                <a:lnTo>
                  <a:pt x="1402" y="3535"/>
                </a:lnTo>
                <a:lnTo>
                  <a:pt x="1188" y="3861"/>
                </a:lnTo>
                <a:lnTo>
                  <a:pt x="991" y="4195"/>
                </a:lnTo>
                <a:lnTo>
                  <a:pt x="810" y="4541"/>
                </a:lnTo>
                <a:lnTo>
                  <a:pt x="645" y="4897"/>
                </a:lnTo>
                <a:lnTo>
                  <a:pt x="498" y="5261"/>
                </a:lnTo>
                <a:lnTo>
                  <a:pt x="369" y="5634"/>
                </a:lnTo>
                <a:lnTo>
                  <a:pt x="259" y="6014"/>
                </a:lnTo>
                <a:lnTo>
                  <a:pt x="167" y="6402"/>
                </a:lnTo>
                <a:lnTo>
                  <a:pt x="94" y="6797"/>
                </a:lnTo>
                <a:lnTo>
                  <a:pt x="42" y="7198"/>
                </a:lnTo>
                <a:lnTo>
                  <a:pt x="10" y="7605"/>
                </a:lnTo>
                <a:lnTo>
                  <a:pt x="0" y="8018"/>
                </a:lnTo>
                <a:lnTo>
                  <a:pt x="10" y="8431"/>
                </a:lnTo>
                <a:lnTo>
                  <a:pt x="42" y="8838"/>
                </a:lnTo>
                <a:lnTo>
                  <a:pt x="94" y="9239"/>
                </a:lnTo>
                <a:lnTo>
                  <a:pt x="167" y="9634"/>
                </a:lnTo>
                <a:lnTo>
                  <a:pt x="259" y="10021"/>
                </a:lnTo>
                <a:lnTo>
                  <a:pt x="369" y="10402"/>
                </a:lnTo>
                <a:lnTo>
                  <a:pt x="498" y="10774"/>
                </a:lnTo>
                <a:lnTo>
                  <a:pt x="645" y="11139"/>
                </a:lnTo>
                <a:lnTo>
                  <a:pt x="810" y="11494"/>
                </a:lnTo>
                <a:lnTo>
                  <a:pt x="991" y="11840"/>
                </a:lnTo>
                <a:lnTo>
                  <a:pt x="1188" y="12175"/>
                </a:lnTo>
                <a:lnTo>
                  <a:pt x="1402" y="12501"/>
                </a:lnTo>
                <a:lnTo>
                  <a:pt x="1631" y="12815"/>
                </a:lnTo>
                <a:lnTo>
                  <a:pt x="1875" y="13118"/>
                </a:lnTo>
                <a:lnTo>
                  <a:pt x="2132" y="13409"/>
                </a:lnTo>
                <a:lnTo>
                  <a:pt x="2404" y="13688"/>
                </a:lnTo>
                <a:lnTo>
                  <a:pt x="2690" y="13953"/>
                </a:lnTo>
                <a:lnTo>
                  <a:pt x="2987" y="14205"/>
                </a:lnTo>
                <a:lnTo>
                  <a:pt x="3298" y="14443"/>
                </a:lnTo>
                <a:lnTo>
                  <a:pt x="3619" y="14667"/>
                </a:lnTo>
                <a:lnTo>
                  <a:pt x="3953" y="14875"/>
                </a:lnTo>
                <a:lnTo>
                  <a:pt x="4297" y="15068"/>
                </a:lnTo>
                <a:lnTo>
                  <a:pt x="4651" y="15245"/>
                </a:lnTo>
                <a:lnTo>
                  <a:pt x="5014" y="15406"/>
                </a:lnTo>
                <a:lnTo>
                  <a:pt x="5386" y="15550"/>
                </a:lnTo>
                <a:lnTo>
                  <a:pt x="5768" y="15675"/>
                </a:lnTo>
                <a:lnTo>
                  <a:pt x="6158" y="15783"/>
                </a:lnTo>
                <a:lnTo>
                  <a:pt x="6555" y="15873"/>
                </a:lnTo>
                <a:lnTo>
                  <a:pt x="6960" y="15944"/>
                </a:lnTo>
                <a:lnTo>
                  <a:pt x="7370" y="15995"/>
                </a:lnTo>
                <a:lnTo>
                  <a:pt x="7787" y="16026"/>
                </a:lnTo>
                <a:lnTo>
                  <a:pt x="8210" y="16036"/>
                </a:lnTo>
                <a:lnTo>
                  <a:pt x="8632" y="16026"/>
                </a:lnTo>
                <a:lnTo>
                  <a:pt x="9049" y="15995"/>
                </a:lnTo>
                <a:lnTo>
                  <a:pt x="9459" y="15944"/>
                </a:lnTo>
                <a:lnTo>
                  <a:pt x="9864" y="15873"/>
                </a:lnTo>
                <a:lnTo>
                  <a:pt x="10261" y="15783"/>
                </a:lnTo>
                <a:lnTo>
                  <a:pt x="10651" y="15675"/>
                </a:lnTo>
                <a:lnTo>
                  <a:pt x="11033" y="15550"/>
                </a:lnTo>
                <a:lnTo>
                  <a:pt x="11405" y="15406"/>
                </a:lnTo>
                <a:lnTo>
                  <a:pt x="11768" y="15245"/>
                </a:lnTo>
                <a:lnTo>
                  <a:pt x="12122" y="15068"/>
                </a:lnTo>
                <a:lnTo>
                  <a:pt x="12466" y="14875"/>
                </a:lnTo>
                <a:lnTo>
                  <a:pt x="12800" y="14667"/>
                </a:lnTo>
                <a:lnTo>
                  <a:pt x="13122" y="14443"/>
                </a:lnTo>
                <a:lnTo>
                  <a:pt x="13432" y="14205"/>
                </a:lnTo>
                <a:lnTo>
                  <a:pt x="13729" y="13953"/>
                </a:lnTo>
                <a:lnTo>
                  <a:pt x="14015" y="13688"/>
                </a:lnTo>
                <a:lnTo>
                  <a:pt x="14287" y="13409"/>
                </a:lnTo>
                <a:lnTo>
                  <a:pt x="14544" y="13118"/>
                </a:lnTo>
                <a:lnTo>
                  <a:pt x="14788" y="12815"/>
                </a:lnTo>
                <a:lnTo>
                  <a:pt x="15017" y="12501"/>
                </a:lnTo>
                <a:lnTo>
                  <a:pt x="15231" y="12175"/>
                </a:lnTo>
                <a:lnTo>
                  <a:pt x="15428" y="11840"/>
                </a:lnTo>
                <a:lnTo>
                  <a:pt x="15609" y="11494"/>
                </a:lnTo>
                <a:lnTo>
                  <a:pt x="15774" y="11139"/>
                </a:lnTo>
                <a:lnTo>
                  <a:pt x="15921" y="10774"/>
                </a:lnTo>
                <a:lnTo>
                  <a:pt x="16050" y="10402"/>
                </a:lnTo>
                <a:lnTo>
                  <a:pt x="16160" y="10021"/>
                </a:lnTo>
                <a:lnTo>
                  <a:pt x="16253" y="9634"/>
                </a:lnTo>
                <a:lnTo>
                  <a:pt x="16325" y="9239"/>
                </a:lnTo>
                <a:lnTo>
                  <a:pt x="16377" y="8838"/>
                </a:lnTo>
                <a:lnTo>
                  <a:pt x="16409" y="8431"/>
                </a:lnTo>
                <a:lnTo>
                  <a:pt x="16419" y="8018"/>
                </a:lnTo>
                <a:lnTo>
                  <a:pt x="16409" y="7605"/>
                </a:lnTo>
                <a:lnTo>
                  <a:pt x="16377" y="7198"/>
                </a:lnTo>
                <a:lnTo>
                  <a:pt x="16325" y="6797"/>
                </a:lnTo>
                <a:lnTo>
                  <a:pt x="16253" y="6402"/>
                </a:lnTo>
                <a:lnTo>
                  <a:pt x="16160" y="6014"/>
                </a:lnTo>
                <a:lnTo>
                  <a:pt x="16050" y="5634"/>
                </a:lnTo>
                <a:lnTo>
                  <a:pt x="15921" y="5261"/>
                </a:lnTo>
                <a:lnTo>
                  <a:pt x="15774" y="4897"/>
                </a:lnTo>
                <a:lnTo>
                  <a:pt x="15609" y="4541"/>
                </a:lnTo>
                <a:lnTo>
                  <a:pt x="15428" y="4195"/>
                </a:lnTo>
                <a:lnTo>
                  <a:pt x="15231" y="3861"/>
                </a:lnTo>
                <a:lnTo>
                  <a:pt x="15017" y="3535"/>
                </a:lnTo>
                <a:lnTo>
                  <a:pt x="14788" y="3220"/>
                </a:lnTo>
                <a:lnTo>
                  <a:pt x="14544" y="2918"/>
                </a:lnTo>
                <a:lnTo>
                  <a:pt x="14287" y="2627"/>
                </a:lnTo>
                <a:lnTo>
                  <a:pt x="14015" y="2348"/>
                </a:lnTo>
                <a:lnTo>
                  <a:pt x="13729" y="2083"/>
                </a:lnTo>
                <a:lnTo>
                  <a:pt x="13432" y="1831"/>
                </a:lnTo>
                <a:lnTo>
                  <a:pt x="13122" y="1593"/>
                </a:lnTo>
                <a:lnTo>
                  <a:pt x="12800" y="1369"/>
                </a:lnTo>
                <a:lnTo>
                  <a:pt x="12466" y="1161"/>
                </a:lnTo>
                <a:lnTo>
                  <a:pt x="12122" y="967"/>
                </a:lnTo>
                <a:lnTo>
                  <a:pt x="11768" y="791"/>
                </a:lnTo>
                <a:lnTo>
                  <a:pt x="11405" y="630"/>
                </a:lnTo>
                <a:lnTo>
                  <a:pt x="11033" y="486"/>
                </a:lnTo>
                <a:lnTo>
                  <a:pt x="10651" y="361"/>
                </a:lnTo>
                <a:lnTo>
                  <a:pt x="10261" y="253"/>
                </a:lnTo>
                <a:lnTo>
                  <a:pt x="9864" y="162"/>
                </a:lnTo>
                <a:lnTo>
                  <a:pt x="9459" y="92"/>
                </a:lnTo>
                <a:lnTo>
                  <a:pt x="9049" y="41"/>
                </a:lnTo>
                <a:lnTo>
                  <a:pt x="8632" y="10"/>
                </a:lnTo>
                <a:lnTo>
                  <a:pt x="821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>
              <a:solidFill>
                <a:schemeClr val="bg1">
                  <a:lumMod val="6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39" name="Group 32">
            <a:extLst>
              <a:ext uri="{FF2B5EF4-FFF2-40B4-BE49-F238E27FC236}">
                <a16:creationId xmlns:a16="http://schemas.microsoft.com/office/drawing/2014/main" id="{CFE514E5-FD67-472B-9AB0-C3514F6BFFB7}"/>
              </a:ext>
            </a:extLst>
          </p:cNvPr>
          <p:cNvGrpSpPr/>
          <p:nvPr/>
        </p:nvGrpSpPr>
        <p:grpSpPr>
          <a:xfrm>
            <a:off x="5269976" y="4522938"/>
            <a:ext cx="399003" cy="324706"/>
            <a:chOff x="5245100" y="5103813"/>
            <a:chExt cx="690563" cy="561975"/>
          </a:xfrm>
          <a:solidFill>
            <a:schemeClr val="bg1">
              <a:lumMod val="75000"/>
            </a:schemeClr>
          </a:solidFill>
        </p:grpSpPr>
        <p:sp>
          <p:nvSpPr>
            <p:cNvPr id="40" name="Freeform 290">
              <a:extLst>
                <a:ext uri="{FF2B5EF4-FFF2-40B4-BE49-F238E27FC236}">
                  <a16:creationId xmlns:a16="http://schemas.microsoft.com/office/drawing/2014/main" id="{EC5F0B44-D19E-4584-B3E1-0260B35CC1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9763" y="5276851"/>
              <a:ext cx="130175" cy="173038"/>
            </a:xfrm>
            <a:custGeom>
              <a:gdLst>
                <a:gd fmla="*/ 503 w 3018" name="T0"/>
                <a:gd fmla="*/ 504 h 4030" name="T1"/>
                <a:gd fmla="*/ 2515 w 3018" name="T2"/>
                <a:gd fmla="*/ 3526 h 4030" name="T3"/>
                <a:gd fmla="*/ 1386 w 3018" name="T4"/>
                <a:gd fmla="*/ 175 h 4030" name="T5"/>
                <a:gd fmla="*/ 1320 w 3018" name="T6"/>
                <a:gd fmla="*/ 110 h 4030" name="T7"/>
                <a:gd fmla="*/ 1244 w 3018" name="T8"/>
                <a:gd fmla="*/ 60 h 4030" name="T9"/>
                <a:gd fmla="*/ 1159 w 3018" name="T10"/>
                <a:gd fmla="*/ 24 h 4030" name="T11"/>
                <a:gd fmla="*/ 1069 w 3018" name="T12"/>
                <a:gd fmla="*/ 3 h 4030" name="T13"/>
                <a:gd fmla="*/ 503 w 3018" name="T14"/>
                <a:gd fmla="*/ 0 h 4030" name="T15"/>
                <a:gd fmla="*/ 427 w 3018" name="T16"/>
                <a:gd fmla="*/ 6 h 4030" name="T17"/>
                <a:gd fmla="*/ 353 w 3018" name="T18"/>
                <a:gd fmla="*/ 23 h 4030" name="T19"/>
                <a:gd fmla="*/ 285 w 3018" name="T20"/>
                <a:gd fmla="*/ 50 h 4030" name="T21"/>
                <a:gd fmla="*/ 222 w 3018" name="T22"/>
                <a:gd fmla="*/ 86 h 4030" name="T23"/>
                <a:gd fmla="*/ 165 w 3018" name="T24"/>
                <a:gd fmla="*/ 130 h 4030" name="T25"/>
                <a:gd fmla="*/ 115 w 3018" name="T26"/>
                <a:gd fmla="*/ 183 h 4030" name="T27"/>
                <a:gd fmla="*/ 74 w 3018" name="T28"/>
                <a:gd fmla="*/ 242 h 4030" name="T29"/>
                <a:gd fmla="*/ 40 w 3018" name="T30"/>
                <a:gd fmla="*/ 308 h 4030" name="T31"/>
                <a:gd fmla="*/ 16 w 3018" name="T32"/>
                <a:gd fmla="*/ 377 h 4030" name="T33"/>
                <a:gd fmla="*/ 3 w 3018" name="T34"/>
                <a:gd fmla="*/ 452 h 4030" name="T35"/>
                <a:gd fmla="*/ 0 w 3018" name="T36"/>
                <a:gd fmla="*/ 3526 h 4030" name="T37"/>
                <a:gd fmla="*/ 6 w 3018" name="T38"/>
                <a:gd fmla="*/ 3604 h 4030" name="T39"/>
                <a:gd fmla="*/ 23 w 3018" name="T40"/>
                <a:gd fmla="*/ 3676 h 4030" name="T41"/>
                <a:gd fmla="*/ 50 w 3018" name="T42"/>
                <a:gd fmla="*/ 3745 h 4030" name="T43"/>
                <a:gd fmla="*/ 86 w 3018" name="T44"/>
                <a:gd fmla="*/ 3808 h 4030" name="T45"/>
                <a:gd fmla="*/ 131 w 3018" name="T46"/>
                <a:gd fmla="*/ 3866 h 4030" name="T47"/>
                <a:gd fmla="*/ 183 w 3018" name="T48"/>
                <a:gd fmla="*/ 3915 h 4030" name="T49"/>
                <a:gd fmla="*/ 243 w 3018" name="T50"/>
                <a:gd fmla="*/ 3957 h 4030" name="T51"/>
                <a:gd fmla="*/ 307 w 3018" name="T52"/>
                <a:gd fmla="*/ 3991 h 4030" name="T53"/>
                <a:gd fmla="*/ 378 w 3018" name="T54"/>
                <a:gd fmla="*/ 4015 h 4030" name="T55"/>
                <a:gd fmla="*/ 452 w 3018" name="T56"/>
                <a:gd fmla="*/ 4028 h 4030" name="T57"/>
                <a:gd fmla="*/ 2515 w 3018" name="T58"/>
                <a:gd fmla="*/ 4030 h 4030" name="T59"/>
                <a:gd fmla="*/ 2592 w 3018" name="T60"/>
                <a:gd fmla="*/ 4025 h 4030" name="T61"/>
                <a:gd fmla="*/ 2665 w 3018" name="T62"/>
                <a:gd fmla="*/ 4008 h 4030" name="T63"/>
                <a:gd fmla="*/ 2733 w 3018" name="T64"/>
                <a:gd fmla="*/ 3981 h 4030" name="T65"/>
                <a:gd fmla="*/ 2797 w 3018" name="T66"/>
                <a:gd fmla="*/ 3944 h 4030" name="T67"/>
                <a:gd fmla="*/ 2853 w 3018" name="T68"/>
                <a:gd fmla="*/ 3899 h 4030" name="T69"/>
                <a:gd fmla="*/ 2903 w 3018" name="T70"/>
                <a:gd fmla="*/ 3848 h 4030" name="T71"/>
                <a:gd fmla="*/ 2946 w 3018" name="T72"/>
                <a:gd fmla="*/ 3788 h 4030" name="T73"/>
                <a:gd fmla="*/ 2979 w 3018" name="T74"/>
                <a:gd fmla="*/ 3723 h 4030" name="T75"/>
                <a:gd fmla="*/ 3002 w 3018" name="T76"/>
                <a:gd fmla="*/ 3652 h 4030" name="T77"/>
                <a:gd fmla="*/ 3015 w 3018" name="T78"/>
                <a:gd fmla="*/ 3578 h 4030" name="T79"/>
                <a:gd fmla="*/ 3018 w 3018" name="T80"/>
                <a:gd fmla="*/ 2770 h 4030" name="T81"/>
                <a:gd fmla="*/ 3015 w 3018" name="T82"/>
                <a:gd fmla="*/ 2715 h 4030" name="T83"/>
                <a:gd fmla="*/ 3006 w 3018" name="T84"/>
                <a:gd fmla="*/ 2661 h 4030" name="T85"/>
                <a:gd fmla="*/ 2991 w 3018" name="T86"/>
                <a:gd fmla="*/ 2607 h 4030" name="T87"/>
                <a:gd fmla="*/ 2970 w 3018" name="T88"/>
                <a:gd fmla="*/ 2556 h 4030" name="T89"/>
                <a:gd fmla="*/ 2944 w 3018" name="T90"/>
                <a:gd fmla="*/ 2506 h 4030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4030" w="3018">
                  <a:moveTo>
                    <a:pt x="2515" y="3526"/>
                  </a:moveTo>
                  <a:lnTo>
                    <a:pt x="503" y="3526"/>
                  </a:lnTo>
                  <a:lnTo>
                    <a:pt x="503" y="504"/>
                  </a:lnTo>
                  <a:lnTo>
                    <a:pt x="1006" y="504"/>
                  </a:lnTo>
                  <a:lnTo>
                    <a:pt x="2515" y="2770"/>
                  </a:lnTo>
                  <a:lnTo>
                    <a:pt x="2515" y="3526"/>
                  </a:lnTo>
                  <a:close/>
                  <a:moveTo>
                    <a:pt x="1425" y="224"/>
                  </a:moveTo>
                  <a:lnTo>
                    <a:pt x="1407" y="199"/>
                  </a:lnTo>
                  <a:lnTo>
                    <a:pt x="1386" y="175"/>
                  </a:lnTo>
                  <a:lnTo>
                    <a:pt x="1365" y="152"/>
                  </a:lnTo>
                  <a:lnTo>
                    <a:pt x="1343" y="130"/>
                  </a:lnTo>
                  <a:lnTo>
                    <a:pt x="1320" y="110"/>
                  </a:lnTo>
                  <a:lnTo>
                    <a:pt x="1296" y="92"/>
                  </a:lnTo>
                  <a:lnTo>
                    <a:pt x="1270" y="75"/>
                  </a:lnTo>
                  <a:lnTo>
                    <a:pt x="1244" y="60"/>
                  </a:lnTo>
                  <a:lnTo>
                    <a:pt x="1216" y="46"/>
                  </a:lnTo>
                  <a:lnTo>
                    <a:pt x="1188" y="34"/>
                  </a:lnTo>
                  <a:lnTo>
                    <a:pt x="1159" y="24"/>
                  </a:lnTo>
                  <a:lnTo>
                    <a:pt x="1130" y="16"/>
                  </a:lnTo>
                  <a:lnTo>
                    <a:pt x="1100" y="9"/>
                  </a:lnTo>
                  <a:lnTo>
                    <a:pt x="1069" y="3"/>
                  </a:lnTo>
                  <a:lnTo>
                    <a:pt x="1037" y="1"/>
                  </a:lnTo>
                  <a:lnTo>
                    <a:pt x="1006" y="0"/>
                  </a:lnTo>
                  <a:lnTo>
                    <a:pt x="503" y="0"/>
                  </a:lnTo>
                  <a:lnTo>
                    <a:pt x="477" y="0"/>
                  </a:lnTo>
                  <a:lnTo>
                    <a:pt x="452" y="2"/>
                  </a:lnTo>
                  <a:lnTo>
                    <a:pt x="427" y="6"/>
                  </a:lnTo>
                  <a:lnTo>
                    <a:pt x="402" y="11"/>
                  </a:lnTo>
                  <a:lnTo>
                    <a:pt x="378" y="16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7" y="40"/>
                  </a:lnTo>
                  <a:lnTo>
                    <a:pt x="285" y="50"/>
                  </a:lnTo>
                  <a:lnTo>
                    <a:pt x="264" y="61"/>
                  </a:lnTo>
                  <a:lnTo>
                    <a:pt x="243" y="73"/>
                  </a:lnTo>
                  <a:lnTo>
                    <a:pt x="222" y="86"/>
                  </a:lnTo>
                  <a:lnTo>
                    <a:pt x="203" y="100"/>
                  </a:lnTo>
                  <a:lnTo>
                    <a:pt x="183" y="115"/>
                  </a:lnTo>
                  <a:lnTo>
                    <a:pt x="165" y="130"/>
                  </a:lnTo>
                  <a:lnTo>
                    <a:pt x="148" y="148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4" y="242"/>
                  </a:lnTo>
                  <a:lnTo>
                    <a:pt x="61" y="263"/>
                  </a:lnTo>
                  <a:lnTo>
                    <a:pt x="50" y="286"/>
                  </a:lnTo>
                  <a:lnTo>
                    <a:pt x="40" y="308"/>
                  </a:lnTo>
                  <a:lnTo>
                    <a:pt x="31" y="331"/>
                  </a:lnTo>
                  <a:lnTo>
                    <a:pt x="23" y="354"/>
                  </a:lnTo>
                  <a:lnTo>
                    <a:pt x="16" y="377"/>
                  </a:lnTo>
                  <a:lnTo>
                    <a:pt x="10" y="403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8"/>
                  </a:lnTo>
                  <a:lnTo>
                    <a:pt x="0" y="504"/>
                  </a:lnTo>
                  <a:lnTo>
                    <a:pt x="0" y="3526"/>
                  </a:lnTo>
                  <a:lnTo>
                    <a:pt x="1" y="3552"/>
                  </a:lnTo>
                  <a:lnTo>
                    <a:pt x="3" y="3578"/>
                  </a:lnTo>
                  <a:lnTo>
                    <a:pt x="6" y="3604"/>
                  </a:lnTo>
                  <a:lnTo>
                    <a:pt x="10" y="3628"/>
                  </a:lnTo>
                  <a:lnTo>
                    <a:pt x="16" y="3652"/>
                  </a:lnTo>
                  <a:lnTo>
                    <a:pt x="23" y="3676"/>
                  </a:lnTo>
                  <a:lnTo>
                    <a:pt x="31" y="3699"/>
                  </a:lnTo>
                  <a:lnTo>
                    <a:pt x="40" y="3723"/>
                  </a:lnTo>
                  <a:lnTo>
                    <a:pt x="50" y="3745"/>
                  </a:lnTo>
                  <a:lnTo>
                    <a:pt x="61" y="3767"/>
                  </a:lnTo>
                  <a:lnTo>
                    <a:pt x="74" y="3788"/>
                  </a:lnTo>
                  <a:lnTo>
                    <a:pt x="86" y="3808"/>
                  </a:lnTo>
                  <a:lnTo>
                    <a:pt x="100" y="3828"/>
                  </a:lnTo>
                  <a:lnTo>
                    <a:pt x="115" y="3848"/>
                  </a:lnTo>
                  <a:lnTo>
                    <a:pt x="131" y="3866"/>
                  </a:lnTo>
                  <a:lnTo>
                    <a:pt x="148" y="3883"/>
                  </a:lnTo>
                  <a:lnTo>
                    <a:pt x="165" y="3899"/>
                  </a:lnTo>
                  <a:lnTo>
                    <a:pt x="183" y="3915"/>
                  </a:lnTo>
                  <a:lnTo>
                    <a:pt x="203" y="3930"/>
                  </a:lnTo>
                  <a:lnTo>
                    <a:pt x="222" y="3944"/>
                  </a:lnTo>
                  <a:lnTo>
                    <a:pt x="243" y="3957"/>
                  </a:lnTo>
                  <a:lnTo>
                    <a:pt x="264" y="3969"/>
                  </a:lnTo>
                  <a:lnTo>
                    <a:pt x="285" y="3981"/>
                  </a:lnTo>
                  <a:lnTo>
                    <a:pt x="307" y="3991"/>
                  </a:lnTo>
                  <a:lnTo>
                    <a:pt x="330" y="4000"/>
                  </a:lnTo>
                  <a:lnTo>
                    <a:pt x="353" y="4008"/>
                  </a:lnTo>
                  <a:lnTo>
                    <a:pt x="378" y="4015"/>
                  </a:lnTo>
                  <a:lnTo>
                    <a:pt x="402" y="4020"/>
                  </a:lnTo>
                  <a:lnTo>
                    <a:pt x="427" y="4025"/>
                  </a:lnTo>
                  <a:lnTo>
                    <a:pt x="452" y="4028"/>
                  </a:lnTo>
                  <a:lnTo>
                    <a:pt x="477" y="4030"/>
                  </a:lnTo>
                  <a:lnTo>
                    <a:pt x="503" y="4030"/>
                  </a:lnTo>
                  <a:lnTo>
                    <a:pt x="2515" y="4030"/>
                  </a:lnTo>
                  <a:lnTo>
                    <a:pt x="2541" y="4030"/>
                  </a:lnTo>
                  <a:lnTo>
                    <a:pt x="2566" y="4028"/>
                  </a:lnTo>
                  <a:lnTo>
                    <a:pt x="2592" y="4025"/>
                  </a:lnTo>
                  <a:lnTo>
                    <a:pt x="2617" y="4020"/>
                  </a:lnTo>
                  <a:lnTo>
                    <a:pt x="2641" y="4015"/>
                  </a:lnTo>
                  <a:lnTo>
                    <a:pt x="2665" y="4008"/>
                  </a:lnTo>
                  <a:lnTo>
                    <a:pt x="2688" y="4000"/>
                  </a:lnTo>
                  <a:lnTo>
                    <a:pt x="2711" y="3991"/>
                  </a:lnTo>
                  <a:lnTo>
                    <a:pt x="2733" y="3981"/>
                  </a:lnTo>
                  <a:lnTo>
                    <a:pt x="2756" y="3969"/>
                  </a:lnTo>
                  <a:lnTo>
                    <a:pt x="2777" y="3957"/>
                  </a:lnTo>
                  <a:lnTo>
                    <a:pt x="2797" y="3944"/>
                  </a:lnTo>
                  <a:lnTo>
                    <a:pt x="2816" y="3930"/>
                  </a:lnTo>
                  <a:lnTo>
                    <a:pt x="2835" y="3915"/>
                  </a:lnTo>
                  <a:lnTo>
                    <a:pt x="2853" y="3899"/>
                  </a:lnTo>
                  <a:lnTo>
                    <a:pt x="2871" y="3883"/>
                  </a:lnTo>
                  <a:lnTo>
                    <a:pt x="2887" y="3866"/>
                  </a:lnTo>
                  <a:lnTo>
                    <a:pt x="2903" y="3848"/>
                  </a:lnTo>
                  <a:lnTo>
                    <a:pt x="2919" y="3828"/>
                  </a:lnTo>
                  <a:lnTo>
                    <a:pt x="2933" y="3808"/>
                  </a:lnTo>
                  <a:lnTo>
                    <a:pt x="2946" y="3788"/>
                  </a:lnTo>
                  <a:lnTo>
                    <a:pt x="2958" y="3767"/>
                  </a:lnTo>
                  <a:lnTo>
                    <a:pt x="2969" y="3745"/>
                  </a:lnTo>
                  <a:lnTo>
                    <a:pt x="2979" y="3723"/>
                  </a:lnTo>
                  <a:lnTo>
                    <a:pt x="2988" y="3699"/>
                  </a:lnTo>
                  <a:lnTo>
                    <a:pt x="2996" y="3676"/>
                  </a:lnTo>
                  <a:lnTo>
                    <a:pt x="3002" y="3652"/>
                  </a:lnTo>
                  <a:lnTo>
                    <a:pt x="3008" y="3628"/>
                  </a:lnTo>
                  <a:lnTo>
                    <a:pt x="3012" y="3604"/>
                  </a:lnTo>
                  <a:lnTo>
                    <a:pt x="3015" y="3578"/>
                  </a:lnTo>
                  <a:lnTo>
                    <a:pt x="3017" y="3552"/>
                  </a:lnTo>
                  <a:lnTo>
                    <a:pt x="3018" y="3526"/>
                  </a:lnTo>
                  <a:lnTo>
                    <a:pt x="3018" y="2770"/>
                  </a:lnTo>
                  <a:lnTo>
                    <a:pt x="3018" y="2752"/>
                  </a:lnTo>
                  <a:lnTo>
                    <a:pt x="3017" y="2734"/>
                  </a:lnTo>
                  <a:lnTo>
                    <a:pt x="3015" y="2715"/>
                  </a:lnTo>
                  <a:lnTo>
                    <a:pt x="3013" y="2697"/>
                  </a:lnTo>
                  <a:lnTo>
                    <a:pt x="3010" y="2679"/>
                  </a:lnTo>
                  <a:lnTo>
                    <a:pt x="3006" y="2661"/>
                  </a:lnTo>
                  <a:lnTo>
                    <a:pt x="3002" y="2642"/>
                  </a:lnTo>
                  <a:lnTo>
                    <a:pt x="2997" y="2625"/>
                  </a:lnTo>
                  <a:lnTo>
                    <a:pt x="2991" y="2607"/>
                  </a:lnTo>
                  <a:lnTo>
                    <a:pt x="2985" y="2590"/>
                  </a:lnTo>
                  <a:lnTo>
                    <a:pt x="2978" y="2573"/>
                  </a:lnTo>
                  <a:lnTo>
                    <a:pt x="2970" y="2556"/>
                  </a:lnTo>
                  <a:lnTo>
                    <a:pt x="2962" y="2540"/>
                  </a:lnTo>
                  <a:lnTo>
                    <a:pt x="2953" y="2523"/>
                  </a:lnTo>
                  <a:lnTo>
                    <a:pt x="2944" y="2506"/>
                  </a:lnTo>
                  <a:lnTo>
                    <a:pt x="2934" y="2491"/>
                  </a:lnTo>
                  <a:lnTo>
                    <a:pt x="1425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1" name="Freeform 291">
              <a:extLst>
                <a:ext uri="{FF2B5EF4-FFF2-40B4-BE49-F238E27FC236}">
                  <a16:creationId xmlns:a16="http://schemas.microsoft.com/office/drawing/2014/main" id="{879067CF-D7E2-4285-8916-C9508C99E0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5100" y="5103813"/>
              <a:ext cx="690563" cy="561975"/>
            </a:xfrm>
            <a:custGeom>
              <a:gdLst>
                <a:gd fmla="*/ 14958 w 16095" name="T0"/>
                <a:gd fmla="*/ 10414 h 13098" name="T1"/>
                <a:gd fmla="*/ 14612 w 16095" name="T2"/>
                <a:gd fmla="*/ 10578 h 13098" name="T3"/>
                <a:gd fmla="*/ 13430 w 16095" name="T4"/>
                <a:gd fmla="*/ 9605 h 13098" name="T5"/>
                <a:gd fmla="*/ 12244 w 16095" name="T6"/>
                <a:gd fmla="*/ 9076 h 13098" name="T7"/>
                <a:gd fmla="*/ 10967 w 16095" name="T8"/>
                <a:gd fmla="*/ 9402 h 13098" name="T9"/>
                <a:gd fmla="*/ 10179 w 16095" name="T10"/>
                <a:gd fmla="*/ 10419 h 13098" name="T11"/>
                <a:gd fmla="*/ 6951 w 16095" name="T12"/>
                <a:gd fmla="*/ 9661 h 13098" name="T13"/>
                <a:gd fmla="*/ 5791 w 16095" name="T14"/>
                <a:gd fmla="*/ 9085 h 13098" name="T15"/>
                <a:gd fmla="*/ 4497 w 16095" name="T16"/>
                <a:gd fmla="*/ 9359 h 13098" name="T17"/>
                <a:gd fmla="*/ 3670 w 16095" name="T18"/>
                <a:gd fmla="*/ 10341 h 13098" name="T19"/>
                <a:gd fmla="*/ 2737 w 16095" name="T20"/>
                <a:gd fmla="*/ 10493 h 13098" name="T21"/>
                <a:gd fmla="*/ 2526 w 16095" name="T22"/>
                <a:gd fmla="*/ 10177 h 13098" name="T23"/>
                <a:gd fmla="*/ 9773 w 16095" name="T24"/>
                <a:gd fmla="*/ 8381 h 13098" name="T25"/>
                <a:gd fmla="*/ 10495 w 16095" name="T26"/>
                <a:gd fmla="*/ 7502 h 13098" name="T27"/>
                <a:gd fmla="*/ 12812 w 16095" name="T28"/>
                <a:gd fmla="*/ 3586 h 13098" name="T29"/>
                <a:gd fmla="*/ 15062 w 16095" name="T30"/>
                <a:gd fmla="*/ 6889 h 13098" name="T31"/>
                <a:gd fmla="*/ 11820 w 16095" name="T32"/>
                <a:gd fmla="*/ 12058 h 13098" name="T33"/>
                <a:gd fmla="*/ 11211 w 16095" name="T34"/>
                <a:gd fmla="*/ 11606 h 13098" name="T35"/>
                <a:gd fmla="*/ 11098 w 16095" name="T36"/>
                <a:gd fmla="*/ 10831 h 13098" name="T37"/>
                <a:gd fmla="*/ 11550 w 16095" name="T38"/>
                <a:gd fmla="*/ 10221 h 13098" name="T39"/>
                <a:gd fmla="*/ 12323 w 16095" name="T40"/>
                <a:gd fmla="*/ 10107 h 13098" name="T41"/>
                <a:gd fmla="*/ 12931 w 16095" name="T42"/>
                <a:gd fmla="*/ 10561 h 13098" name="T43"/>
                <a:gd fmla="*/ 13046 w 16095" name="T44"/>
                <a:gd fmla="*/ 11335 h 13098" name="T45"/>
                <a:gd fmla="*/ 12593 w 16095" name="T46"/>
                <a:gd fmla="*/ 11944 h 13098" name="T47"/>
                <a:gd fmla="*/ 5330 w 16095" name="T48"/>
                <a:gd fmla="*/ 12070 h 13098" name="T49"/>
                <a:gd fmla="*/ 4699 w 16095" name="T50"/>
                <a:gd fmla="*/ 11646 h 13098" name="T51"/>
                <a:gd fmla="*/ 4548 w 16095" name="T52"/>
                <a:gd fmla="*/ 10880 h 13098" name="T53"/>
                <a:gd fmla="*/ 4970 w 16095" name="T54"/>
                <a:gd fmla="*/ 10247 h 13098" name="T55"/>
                <a:gd fmla="*/ 5736 w 16095" name="T56"/>
                <a:gd fmla="*/ 10096 h 13098" name="T57"/>
                <a:gd fmla="*/ 6368 w 16095" name="T58"/>
                <a:gd fmla="*/ 10520 h 13098" name="T59"/>
                <a:gd fmla="*/ 6518 w 16095" name="T60"/>
                <a:gd fmla="*/ 11286 h 13098" name="T61"/>
                <a:gd fmla="*/ 6095 w 16095" name="T62"/>
                <a:gd fmla="*/ 11918 h 13098" name="T63"/>
                <a:gd fmla="*/ 1432 w 16095" name="T64"/>
                <a:gd fmla="*/ 7551 h 13098" name="T65"/>
                <a:gd fmla="*/ 1106 w 16095" name="T66"/>
                <a:gd fmla="*/ 7355 h 13098" name="T67"/>
                <a:gd fmla="*/ 1009 w 16095" name="T68"/>
                <a:gd fmla="*/ 1460 h 13098" name="T69"/>
                <a:gd fmla="*/ 1189 w 16095" name="T70"/>
                <a:gd fmla="*/ 1122 h 13098" name="T71"/>
                <a:gd fmla="*/ 9080 w 16095" name="T72"/>
                <a:gd fmla="*/ 1008 h 13098" name="T73"/>
                <a:gd fmla="*/ 9426 w 16095" name="T74"/>
                <a:gd fmla="*/ 1172 h 13098" name="T75"/>
                <a:gd fmla="*/ 9556 w 16095" name="T76"/>
                <a:gd fmla="*/ 2519 h 13098" name="T77"/>
                <a:gd fmla="*/ 9442 w 16095" name="T78"/>
                <a:gd fmla="*/ 7374 h 13098" name="T79"/>
                <a:gd fmla="*/ 9105 w 16095" name="T80"/>
                <a:gd fmla="*/ 7554 h 13098" name="T81"/>
                <a:gd fmla="*/ 13480 w 16095" name="T82"/>
                <a:gd fmla="*/ 2820 h 13098" name="T83"/>
                <a:gd fmla="*/ 12808 w 16095" name="T84"/>
                <a:gd fmla="*/ 2537 h 13098" name="T85"/>
                <a:gd fmla="*/ 10413 w 16095" name="T86"/>
                <a:gd fmla="*/ 856 h 13098" name="T87"/>
                <a:gd fmla="*/ 9571 w 16095" name="T88"/>
                <a:gd fmla="*/ 92 h 13098" name="T89"/>
                <a:gd fmla="*/ 922 w 16095" name="T90"/>
                <a:gd fmla="*/ 119 h 13098" name="T91"/>
                <a:gd fmla="*/ 119 w 16095" name="T92"/>
                <a:gd fmla="*/ 924 h 13098" name="T93"/>
                <a:gd fmla="*/ 92 w 16095" name="T94"/>
                <a:gd fmla="*/ 7572 h 13098" name="T95"/>
                <a:gd fmla="*/ 855 w 16095" name="T96"/>
                <a:gd fmla="*/ 8415 h 13098" name="T97"/>
                <a:gd fmla="*/ 1557 w 16095" name="T98"/>
                <a:gd fmla="*/ 10453 h 13098" name="T99"/>
                <a:gd fmla="*/ 2236 w 16095" name="T100"/>
                <a:gd fmla="*/ 11368 h 13098" name="T101"/>
                <a:gd fmla="*/ 3702 w 16095" name="T102"/>
                <a:gd fmla="*/ 11901 h 13098" name="T103"/>
                <a:gd fmla="*/ 4567 w 16095" name="T104"/>
                <a:gd fmla="*/ 12848 h 13098" name="T105"/>
                <a:gd fmla="*/ 5876 w 16095" name="T106"/>
                <a:gd fmla="*/ 13069 h 13098" name="T107"/>
                <a:gd fmla="*/ 7006 w 16095" name="T108"/>
                <a:gd fmla="*/ 12446 h 13098" name="T109"/>
                <a:gd fmla="*/ 10208 w 16095" name="T110"/>
                <a:gd fmla="*/ 11824 h 13098" name="T111"/>
                <a:gd fmla="*/ 11035 w 16095" name="T112"/>
                <a:gd fmla="*/ 12807 h 13098" name="T113"/>
                <a:gd fmla="*/ 12330 w 16095" name="T114"/>
                <a:gd fmla="*/ 13081 h 13098" name="T115"/>
                <a:gd fmla="*/ 13489 w 16095" name="T116"/>
                <a:gd fmla="*/ 12505 h 13098" name="T117"/>
                <a:gd fmla="*/ 14740 w 16095" name="T118"/>
                <a:gd fmla="*/ 11579 h 13098" name="T119"/>
                <a:gd fmla="*/ 15750 w 16095" name="T120"/>
                <a:gd fmla="*/ 11036 h 13098" name="T121"/>
                <a:gd fmla="*/ 16095 w 16095" name="T122"/>
                <a:gd fmla="*/ 7025 h 13098" name="T123"/>
                <a:gd fmla="*/ 16023 w 16095" name="T124"/>
                <a:gd fmla="*/ 6588 h 1309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3097" w="16095">
                  <a:moveTo>
                    <a:pt x="15089" y="10075"/>
                  </a:moveTo>
                  <a:lnTo>
                    <a:pt x="15088" y="10101"/>
                  </a:lnTo>
                  <a:lnTo>
                    <a:pt x="15087" y="10127"/>
                  </a:lnTo>
                  <a:lnTo>
                    <a:pt x="15083" y="10152"/>
                  </a:lnTo>
                  <a:lnTo>
                    <a:pt x="15079" y="10177"/>
                  </a:lnTo>
                  <a:lnTo>
                    <a:pt x="15073" y="10201"/>
                  </a:lnTo>
                  <a:lnTo>
                    <a:pt x="15067" y="10225"/>
                  </a:lnTo>
                  <a:lnTo>
                    <a:pt x="15059" y="10248"/>
                  </a:lnTo>
                  <a:lnTo>
                    <a:pt x="15050" y="10272"/>
                  </a:lnTo>
                  <a:lnTo>
                    <a:pt x="15040" y="10294"/>
                  </a:lnTo>
                  <a:lnTo>
                    <a:pt x="15029" y="10316"/>
                  </a:lnTo>
                  <a:lnTo>
                    <a:pt x="15017" y="10337"/>
                  </a:lnTo>
                  <a:lnTo>
                    <a:pt x="15004" y="10357"/>
                  </a:lnTo>
                  <a:lnTo>
                    <a:pt x="14989" y="10376"/>
                  </a:lnTo>
                  <a:lnTo>
                    <a:pt x="14974" y="10396"/>
                  </a:lnTo>
                  <a:lnTo>
                    <a:pt x="14958" y="10414"/>
                  </a:lnTo>
                  <a:lnTo>
                    <a:pt x="14942" y="10432"/>
                  </a:lnTo>
                  <a:lnTo>
                    <a:pt x="14924" y="10448"/>
                  </a:lnTo>
                  <a:lnTo>
                    <a:pt x="14906" y="10464"/>
                  </a:lnTo>
                  <a:lnTo>
                    <a:pt x="14887" y="10479"/>
                  </a:lnTo>
                  <a:lnTo>
                    <a:pt x="14868" y="10493"/>
                  </a:lnTo>
                  <a:lnTo>
                    <a:pt x="14848" y="10506"/>
                  </a:lnTo>
                  <a:lnTo>
                    <a:pt x="14827" y="10519"/>
                  </a:lnTo>
                  <a:lnTo>
                    <a:pt x="14804" y="10530"/>
                  </a:lnTo>
                  <a:lnTo>
                    <a:pt x="14782" y="10540"/>
                  </a:lnTo>
                  <a:lnTo>
                    <a:pt x="14759" y="10549"/>
                  </a:lnTo>
                  <a:lnTo>
                    <a:pt x="14736" y="10557"/>
                  </a:lnTo>
                  <a:lnTo>
                    <a:pt x="14712" y="10563"/>
                  </a:lnTo>
                  <a:lnTo>
                    <a:pt x="14688" y="10569"/>
                  </a:lnTo>
                  <a:lnTo>
                    <a:pt x="14663" y="10573"/>
                  </a:lnTo>
                  <a:lnTo>
                    <a:pt x="14637" y="10577"/>
                  </a:lnTo>
                  <a:lnTo>
                    <a:pt x="14612" y="10578"/>
                  </a:lnTo>
                  <a:lnTo>
                    <a:pt x="14586" y="10579"/>
                  </a:lnTo>
                  <a:lnTo>
                    <a:pt x="14012" y="10579"/>
                  </a:lnTo>
                  <a:lnTo>
                    <a:pt x="13989" y="10498"/>
                  </a:lnTo>
                  <a:lnTo>
                    <a:pt x="13962" y="10419"/>
                  </a:lnTo>
                  <a:lnTo>
                    <a:pt x="13934" y="10341"/>
                  </a:lnTo>
                  <a:lnTo>
                    <a:pt x="13902" y="10266"/>
                  </a:lnTo>
                  <a:lnTo>
                    <a:pt x="13867" y="10191"/>
                  </a:lnTo>
                  <a:lnTo>
                    <a:pt x="13829" y="10117"/>
                  </a:lnTo>
                  <a:lnTo>
                    <a:pt x="13788" y="10047"/>
                  </a:lnTo>
                  <a:lnTo>
                    <a:pt x="13745" y="9977"/>
                  </a:lnTo>
                  <a:lnTo>
                    <a:pt x="13699" y="9910"/>
                  </a:lnTo>
                  <a:lnTo>
                    <a:pt x="13650" y="9844"/>
                  </a:lnTo>
                  <a:lnTo>
                    <a:pt x="13598" y="9781"/>
                  </a:lnTo>
                  <a:lnTo>
                    <a:pt x="13545" y="9719"/>
                  </a:lnTo>
                  <a:lnTo>
                    <a:pt x="13489" y="9661"/>
                  </a:lnTo>
                  <a:lnTo>
                    <a:pt x="13430" y="9605"/>
                  </a:lnTo>
                  <a:lnTo>
                    <a:pt x="13370" y="9550"/>
                  </a:lnTo>
                  <a:lnTo>
                    <a:pt x="13308" y="9499"/>
                  </a:lnTo>
                  <a:lnTo>
                    <a:pt x="13242" y="9449"/>
                  </a:lnTo>
                  <a:lnTo>
                    <a:pt x="13176" y="9402"/>
                  </a:lnTo>
                  <a:lnTo>
                    <a:pt x="13107" y="9359"/>
                  </a:lnTo>
                  <a:lnTo>
                    <a:pt x="13036" y="9317"/>
                  </a:lnTo>
                  <a:lnTo>
                    <a:pt x="12964" y="9279"/>
                  </a:lnTo>
                  <a:lnTo>
                    <a:pt x="12890" y="9244"/>
                  </a:lnTo>
                  <a:lnTo>
                    <a:pt x="12815" y="9212"/>
                  </a:lnTo>
                  <a:lnTo>
                    <a:pt x="12737" y="9182"/>
                  </a:lnTo>
                  <a:lnTo>
                    <a:pt x="12658" y="9156"/>
                  </a:lnTo>
                  <a:lnTo>
                    <a:pt x="12578" y="9133"/>
                  </a:lnTo>
                  <a:lnTo>
                    <a:pt x="12497" y="9113"/>
                  </a:lnTo>
                  <a:lnTo>
                    <a:pt x="12413" y="9097"/>
                  </a:lnTo>
                  <a:lnTo>
                    <a:pt x="12330" y="9085"/>
                  </a:lnTo>
                  <a:lnTo>
                    <a:pt x="12244" y="9076"/>
                  </a:lnTo>
                  <a:lnTo>
                    <a:pt x="12159" y="9070"/>
                  </a:lnTo>
                  <a:lnTo>
                    <a:pt x="12071" y="9068"/>
                  </a:lnTo>
                  <a:lnTo>
                    <a:pt x="11984" y="9070"/>
                  </a:lnTo>
                  <a:lnTo>
                    <a:pt x="11898" y="9076"/>
                  </a:lnTo>
                  <a:lnTo>
                    <a:pt x="11813" y="9085"/>
                  </a:lnTo>
                  <a:lnTo>
                    <a:pt x="11729" y="9097"/>
                  </a:lnTo>
                  <a:lnTo>
                    <a:pt x="11646" y="9113"/>
                  </a:lnTo>
                  <a:lnTo>
                    <a:pt x="11564" y="9133"/>
                  </a:lnTo>
                  <a:lnTo>
                    <a:pt x="11484" y="9156"/>
                  </a:lnTo>
                  <a:lnTo>
                    <a:pt x="11405" y="9182"/>
                  </a:lnTo>
                  <a:lnTo>
                    <a:pt x="11328" y="9212"/>
                  </a:lnTo>
                  <a:lnTo>
                    <a:pt x="11252" y="9244"/>
                  </a:lnTo>
                  <a:lnTo>
                    <a:pt x="11178" y="9279"/>
                  </a:lnTo>
                  <a:lnTo>
                    <a:pt x="11106" y="9317"/>
                  </a:lnTo>
                  <a:lnTo>
                    <a:pt x="11035" y="9359"/>
                  </a:lnTo>
                  <a:lnTo>
                    <a:pt x="10967" y="9402"/>
                  </a:lnTo>
                  <a:lnTo>
                    <a:pt x="10899" y="9449"/>
                  </a:lnTo>
                  <a:lnTo>
                    <a:pt x="10835" y="9499"/>
                  </a:lnTo>
                  <a:lnTo>
                    <a:pt x="10772" y="9550"/>
                  </a:lnTo>
                  <a:lnTo>
                    <a:pt x="10711" y="9605"/>
                  </a:lnTo>
                  <a:lnTo>
                    <a:pt x="10653" y="9661"/>
                  </a:lnTo>
                  <a:lnTo>
                    <a:pt x="10597" y="9719"/>
                  </a:lnTo>
                  <a:lnTo>
                    <a:pt x="10543" y="9781"/>
                  </a:lnTo>
                  <a:lnTo>
                    <a:pt x="10492" y="9844"/>
                  </a:lnTo>
                  <a:lnTo>
                    <a:pt x="10444" y="9910"/>
                  </a:lnTo>
                  <a:lnTo>
                    <a:pt x="10397" y="9977"/>
                  </a:lnTo>
                  <a:lnTo>
                    <a:pt x="10354" y="10047"/>
                  </a:lnTo>
                  <a:lnTo>
                    <a:pt x="10313" y="10117"/>
                  </a:lnTo>
                  <a:lnTo>
                    <a:pt x="10275" y="10191"/>
                  </a:lnTo>
                  <a:lnTo>
                    <a:pt x="10240" y="10266"/>
                  </a:lnTo>
                  <a:lnTo>
                    <a:pt x="10208" y="10341"/>
                  </a:lnTo>
                  <a:lnTo>
                    <a:pt x="10179" y="10419"/>
                  </a:lnTo>
                  <a:lnTo>
                    <a:pt x="10153" y="10498"/>
                  </a:lnTo>
                  <a:lnTo>
                    <a:pt x="10131" y="10579"/>
                  </a:lnTo>
                  <a:lnTo>
                    <a:pt x="7473" y="10579"/>
                  </a:lnTo>
                  <a:lnTo>
                    <a:pt x="7450" y="10498"/>
                  </a:lnTo>
                  <a:lnTo>
                    <a:pt x="7425" y="10419"/>
                  </a:lnTo>
                  <a:lnTo>
                    <a:pt x="7396" y="10341"/>
                  </a:lnTo>
                  <a:lnTo>
                    <a:pt x="7363" y="10266"/>
                  </a:lnTo>
                  <a:lnTo>
                    <a:pt x="7328" y="10191"/>
                  </a:lnTo>
                  <a:lnTo>
                    <a:pt x="7290" y="10117"/>
                  </a:lnTo>
                  <a:lnTo>
                    <a:pt x="7250" y="10047"/>
                  </a:lnTo>
                  <a:lnTo>
                    <a:pt x="7207" y="9977"/>
                  </a:lnTo>
                  <a:lnTo>
                    <a:pt x="7160" y="9910"/>
                  </a:lnTo>
                  <a:lnTo>
                    <a:pt x="7112" y="9844"/>
                  </a:lnTo>
                  <a:lnTo>
                    <a:pt x="7061" y="9781"/>
                  </a:lnTo>
                  <a:lnTo>
                    <a:pt x="7006" y="9719"/>
                  </a:lnTo>
                  <a:lnTo>
                    <a:pt x="6951" y="9661"/>
                  </a:lnTo>
                  <a:lnTo>
                    <a:pt x="6892" y="9605"/>
                  </a:lnTo>
                  <a:lnTo>
                    <a:pt x="6831" y="9550"/>
                  </a:lnTo>
                  <a:lnTo>
                    <a:pt x="6769" y="9499"/>
                  </a:lnTo>
                  <a:lnTo>
                    <a:pt x="6705" y="9449"/>
                  </a:lnTo>
                  <a:lnTo>
                    <a:pt x="6637" y="9402"/>
                  </a:lnTo>
                  <a:lnTo>
                    <a:pt x="6569" y="9359"/>
                  </a:lnTo>
                  <a:lnTo>
                    <a:pt x="6498" y="9317"/>
                  </a:lnTo>
                  <a:lnTo>
                    <a:pt x="6426" y="9279"/>
                  </a:lnTo>
                  <a:lnTo>
                    <a:pt x="6351" y="9244"/>
                  </a:lnTo>
                  <a:lnTo>
                    <a:pt x="6276" y="9212"/>
                  </a:lnTo>
                  <a:lnTo>
                    <a:pt x="6199" y="9182"/>
                  </a:lnTo>
                  <a:lnTo>
                    <a:pt x="6120" y="9156"/>
                  </a:lnTo>
                  <a:lnTo>
                    <a:pt x="6040" y="9133"/>
                  </a:lnTo>
                  <a:lnTo>
                    <a:pt x="5958" y="9113"/>
                  </a:lnTo>
                  <a:lnTo>
                    <a:pt x="5876" y="9097"/>
                  </a:lnTo>
                  <a:lnTo>
                    <a:pt x="5791" y="9085"/>
                  </a:lnTo>
                  <a:lnTo>
                    <a:pt x="5707" y="9076"/>
                  </a:lnTo>
                  <a:lnTo>
                    <a:pt x="5620" y="9070"/>
                  </a:lnTo>
                  <a:lnTo>
                    <a:pt x="5533" y="9068"/>
                  </a:lnTo>
                  <a:lnTo>
                    <a:pt x="5446" y="9070"/>
                  </a:lnTo>
                  <a:lnTo>
                    <a:pt x="5360" y="9076"/>
                  </a:lnTo>
                  <a:lnTo>
                    <a:pt x="5274" y="9085"/>
                  </a:lnTo>
                  <a:lnTo>
                    <a:pt x="5191" y="9097"/>
                  </a:lnTo>
                  <a:lnTo>
                    <a:pt x="5107" y="9113"/>
                  </a:lnTo>
                  <a:lnTo>
                    <a:pt x="5026" y="9133"/>
                  </a:lnTo>
                  <a:lnTo>
                    <a:pt x="4946" y="9156"/>
                  </a:lnTo>
                  <a:lnTo>
                    <a:pt x="4867" y="9182"/>
                  </a:lnTo>
                  <a:lnTo>
                    <a:pt x="4789" y="9212"/>
                  </a:lnTo>
                  <a:lnTo>
                    <a:pt x="4714" y="9244"/>
                  </a:lnTo>
                  <a:lnTo>
                    <a:pt x="4639" y="9279"/>
                  </a:lnTo>
                  <a:lnTo>
                    <a:pt x="4567" y="9317"/>
                  </a:lnTo>
                  <a:lnTo>
                    <a:pt x="4497" y="9359"/>
                  </a:lnTo>
                  <a:lnTo>
                    <a:pt x="4428" y="9402"/>
                  </a:lnTo>
                  <a:lnTo>
                    <a:pt x="4361" y="9449"/>
                  </a:lnTo>
                  <a:lnTo>
                    <a:pt x="4296" y="9499"/>
                  </a:lnTo>
                  <a:lnTo>
                    <a:pt x="4233" y="9550"/>
                  </a:lnTo>
                  <a:lnTo>
                    <a:pt x="4173" y="9605"/>
                  </a:lnTo>
                  <a:lnTo>
                    <a:pt x="4114" y="9661"/>
                  </a:lnTo>
                  <a:lnTo>
                    <a:pt x="4059" y="9719"/>
                  </a:lnTo>
                  <a:lnTo>
                    <a:pt x="4005" y="9781"/>
                  </a:lnTo>
                  <a:lnTo>
                    <a:pt x="3953" y="9844"/>
                  </a:lnTo>
                  <a:lnTo>
                    <a:pt x="3905" y="9910"/>
                  </a:lnTo>
                  <a:lnTo>
                    <a:pt x="3859" y="9977"/>
                  </a:lnTo>
                  <a:lnTo>
                    <a:pt x="3816" y="10047"/>
                  </a:lnTo>
                  <a:lnTo>
                    <a:pt x="3774" y="10117"/>
                  </a:lnTo>
                  <a:lnTo>
                    <a:pt x="3737" y="10191"/>
                  </a:lnTo>
                  <a:lnTo>
                    <a:pt x="3702" y="10266"/>
                  </a:lnTo>
                  <a:lnTo>
                    <a:pt x="3670" y="10341"/>
                  </a:lnTo>
                  <a:lnTo>
                    <a:pt x="3640" y="10419"/>
                  </a:lnTo>
                  <a:lnTo>
                    <a:pt x="3614" y="10498"/>
                  </a:lnTo>
                  <a:lnTo>
                    <a:pt x="3592" y="10579"/>
                  </a:lnTo>
                  <a:lnTo>
                    <a:pt x="3018" y="10579"/>
                  </a:lnTo>
                  <a:lnTo>
                    <a:pt x="2993" y="10578"/>
                  </a:lnTo>
                  <a:lnTo>
                    <a:pt x="2967" y="10577"/>
                  </a:lnTo>
                  <a:lnTo>
                    <a:pt x="2941" y="10573"/>
                  </a:lnTo>
                  <a:lnTo>
                    <a:pt x="2917" y="10569"/>
                  </a:lnTo>
                  <a:lnTo>
                    <a:pt x="2892" y="10563"/>
                  </a:lnTo>
                  <a:lnTo>
                    <a:pt x="2869" y="10557"/>
                  </a:lnTo>
                  <a:lnTo>
                    <a:pt x="2845" y="10549"/>
                  </a:lnTo>
                  <a:lnTo>
                    <a:pt x="2823" y="10540"/>
                  </a:lnTo>
                  <a:lnTo>
                    <a:pt x="2800" y="10530"/>
                  </a:lnTo>
                  <a:lnTo>
                    <a:pt x="2778" y="10519"/>
                  </a:lnTo>
                  <a:lnTo>
                    <a:pt x="2757" y="10506"/>
                  </a:lnTo>
                  <a:lnTo>
                    <a:pt x="2737" y="10493"/>
                  </a:lnTo>
                  <a:lnTo>
                    <a:pt x="2717" y="10479"/>
                  </a:lnTo>
                  <a:lnTo>
                    <a:pt x="2698" y="10464"/>
                  </a:lnTo>
                  <a:lnTo>
                    <a:pt x="2680" y="10448"/>
                  </a:lnTo>
                  <a:lnTo>
                    <a:pt x="2663" y="10432"/>
                  </a:lnTo>
                  <a:lnTo>
                    <a:pt x="2646" y="10414"/>
                  </a:lnTo>
                  <a:lnTo>
                    <a:pt x="2630" y="10396"/>
                  </a:lnTo>
                  <a:lnTo>
                    <a:pt x="2615" y="10376"/>
                  </a:lnTo>
                  <a:lnTo>
                    <a:pt x="2601" y="10357"/>
                  </a:lnTo>
                  <a:lnTo>
                    <a:pt x="2588" y="10337"/>
                  </a:lnTo>
                  <a:lnTo>
                    <a:pt x="2576" y="10316"/>
                  </a:lnTo>
                  <a:lnTo>
                    <a:pt x="2565" y="10294"/>
                  </a:lnTo>
                  <a:lnTo>
                    <a:pt x="2555" y="10272"/>
                  </a:lnTo>
                  <a:lnTo>
                    <a:pt x="2546" y="10248"/>
                  </a:lnTo>
                  <a:lnTo>
                    <a:pt x="2538" y="10225"/>
                  </a:lnTo>
                  <a:lnTo>
                    <a:pt x="2531" y="10201"/>
                  </a:lnTo>
                  <a:lnTo>
                    <a:pt x="2526" y="10177"/>
                  </a:lnTo>
                  <a:lnTo>
                    <a:pt x="2521" y="10152"/>
                  </a:lnTo>
                  <a:lnTo>
                    <a:pt x="2518" y="10127"/>
                  </a:lnTo>
                  <a:lnTo>
                    <a:pt x="2516" y="10101"/>
                  </a:lnTo>
                  <a:lnTo>
                    <a:pt x="2515" y="10075"/>
                  </a:lnTo>
                  <a:lnTo>
                    <a:pt x="2515" y="8564"/>
                  </a:lnTo>
                  <a:lnTo>
                    <a:pt x="9053" y="8564"/>
                  </a:lnTo>
                  <a:lnTo>
                    <a:pt x="9131" y="8562"/>
                  </a:lnTo>
                  <a:lnTo>
                    <a:pt x="9207" y="8557"/>
                  </a:lnTo>
                  <a:lnTo>
                    <a:pt x="9283" y="8547"/>
                  </a:lnTo>
                  <a:lnTo>
                    <a:pt x="9357" y="8533"/>
                  </a:lnTo>
                  <a:lnTo>
                    <a:pt x="9431" y="8516"/>
                  </a:lnTo>
                  <a:lnTo>
                    <a:pt x="9502" y="8496"/>
                  </a:lnTo>
                  <a:lnTo>
                    <a:pt x="9571" y="8472"/>
                  </a:lnTo>
                  <a:lnTo>
                    <a:pt x="9641" y="8445"/>
                  </a:lnTo>
                  <a:lnTo>
                    <a:pt x="9707" y="8415"/>
                  </a:lnTo>
                  <a:lnTo>
                    <a:pt x="9773" y="8381"/>
                  </a:lnTo>
                  <a:lnTo>
                    <a:pt x="9835" y="8345"/>
                  </a:lnTo>
                  <a:lnTo>
                    <a:pt x="9896" y="8306"/>
                  </a:lnTo>
                  <a:lnTo>
                    <a:pt x="9956" y="8263"/>
                  </a:lnTo>
                  <a:lnTo>
                    <a:pt x="10013" y="8218"/>
                  </a:lnTo>
                  <a:lnTo>
                    <a:pt x="10067" y="8171"/>
                  </a:lnTo>
                  <a:lnTo>
                    <a:pt x="10120" y="8120"/>
                  </a:lnTo>
                  <a:lnTo>
                    <a:pt x="10170" y="8068"/>
                  </a:lnTo>
                  <a:lnTo>
                    <a:pt x="10217" y="8014"/>
                  </a:lnTo>
                  <a:lnTo>
                    <a:pt x="10263" y="7956"/>
                  </a:lnTo>
                  <a:lnTo>
                    <a:pt x="10305" y="7897"/>
                  </a:lnTo>
                  <a:lnTo>
                    <a:pt x="10344" y="7836"/>
                  </a:lnTo>
                  <a:lnTo>
                    <a:pt x="10380" y="7773"/>
                  </a:lnTo>
                  <a:lnTo>
                    <a:pt x="10413" y="7707"/>
                  </a:lnTo>
                  <a:lnTo>
                    <a:pt x="10444" y="7641"/>
                  </a:lnTo>
                  <a:lnTo>
                    <a:pt x="10471" y="7572"/>
                  </a:lnTo>
                  <a:lnTo>
                    <a:pt x="10495" y="7502"/>
                  </a:lnTo>
                  <a:lnTo>
                    <a:pt x="10515" y="7430"/>
                  </a:lnTo>
                  <a:lnTo>
                    <a:pt x="10532" y="7357"/>
                  </a:lnTo>
                  <a:lnTo>
                    <a:pt x="10545" y="7283"/>
                  </a:lnTo>
                  <a:lnTo>
                    <a:pt x="10554" y="7207"/>
                  </a:lnTo>
                  <a:lnTo>
                    <a:pt x="10560" y="7131"/>
                  </a:lnTo>
                  <a:lnTo>
                    <a:pt x="10562" y="7052"/>
                  </a:lnTo>
                  <a:lnTo>
                    <a:pt x="10562" y="3527"/>
                  </a:lnTo>
                  <a:lnTo>
                    <a:pt x="12574" y="3527"/>
                  </a:lnTo>
                  <a:lnTo>
                    <a:pt x="12605" y="3528"/>
                  </a:lnTo>
                  <a:lnTo>
                    <a:pt x="12637" y="3530"/>
                  </a:lnTo>
                  <a:lnTo>
                    <a:pt x="12668" y="3535"/>
                  </a:lnTo>
                  <a:lnTo>
                    <a:pt x="12698" y="3542"/>
                  </a:lnTo>
                  <a:lnTo>
                    <a:pt x="12727" y="3550"/>
                  </a:lnTo>
                  <a:lnTo>
                    <a:pt x="12756" y="3560"/>
                  </a:lnTo>
                  <a:lnTo>
                    <a:pt x="12784" y="3572"/>
                  </a:lnTo>
                  <a:lnTo>
                    <a:pt x="12812" y="3586"/>
                  </a:lnTo>
                  <a:lnTo>
                    <a:pt x="12838" y="3601"/>
                  </a:lnTo>
                  <a:lnTo>
                    <a:pt x="12864" y="3618"/>
                  </a:lnTo>
                  <a:lnTo>
                    <a:pt x="12888" y="3636"/>
                  </a:lnTo>
                  <a:lnTo>
                    <a:pt x="12911" y="3657"/>
                  </a:lnTo>
                  <a:lnTo>
                    <a:pt x="12933" y="3678"/>
                  </a:lnTo>
                  <a:lnTo>
                    <a:pt x="12954" y="3701"/>
                  </a:lnTo>
                  <a:lnTo>
                    <a:pt x="12975" y="3725"/>
                  </a:lnTo>
                  <a:lnTo>
                    <a:pt x="12993" y="3750"/>
                  </a:lnTo>
                  <a:lnTo>
                    <a:pt x="15005" y="6773"/>
                  </a:lnTo>
                  <a:lnTo>
                    <a:pt x="15015" y="6788"/>
                  </a:lnTo>
                  <a:lnTo>
                    <a:pt x="15024" y="6804"/>
                  </a:lnTo>
                  <a:lnTo>
                    <a:pt x="15033" y="6822"/>
                  </a:lnTo>
                  <a:lnTo>
                    <a:pt x="15041" y="6838"/>
                  </a:lnTo>
                  <a:lnTo>
                    <a:pt x="15049" y="6855"/>
                  </a:lnTo>
                  <a:lnTo>
                    <a:pt x="15056" y="6872"/>
                  </a:lnTo>
                  <a:lnTo>
                    <a:pt x="15062" y="6889"/>
                  </a:lnTo>
                  <a:lnTo>
                    <a:pt x="15067" y="6907"/>
                  </a:lnTo>
                  <a:lnTo>
                    <a:pt x="15072" y="6924"/>
                  </a:lnTo>
                  <a:lnTo>
                    <a:pt x="15077" y="6942"/>
                  </a:lnTo>
                  <a:lnTo>
                    <a:pt x="15081" y="6961"/>
                  </a:lnTo>
                  <a:lnTo>
                    <a:pt x="15084" y="6979"/>
                  </a:lnTo>
                  <a:lnTo>
                    <a:pt x="15086" y="6997"/>
                  </a:lnTo>
                  <a:lnTo>
                    <a:pt x="15088" y="7016"/>
                  </a:lnTo>
                  <a:lnTo>
                    <a:pt x="15089" y="7034"/>
                  </a:lnTo>
                  <a:lnTo>
                    <a:pt x="15089" y="7052"/>
                  </a:lnTo>
                  <a:lnTo>
                    <a:pt x="15089" y="10075"/>
                  </a:lnTo>
                  <a:close/>
                  <a:moveTo>
                    <a:pt x="12071" y="12090"/>
                  </a:moveTo>
                  <a:lnTo>
                    <a:pt x="12020" y="12089"/>
                  </a:lnTo>
                  <a:lnTo>
                    <a:pt x="11969" y="12085"/>
                  </a:lnTo>
                  <a:lnTo>
                    <a:pt x="11918" y="12078"/>
                  </a:lnTo>
                  <a:lnTo>
                    <a:pt x="11869" y="12070"/>
                  </a:lnTo>
                  <a:lnTo>
                    <a:pt x="11820" y="12058"/>
                  </a:lnTo>
                  <a:lnTo>
                    <a:pt x="11772" y="12045"/>
                  </a:lnTo>
                  <a:lnTo>
                    <a:pt x="11725" y="12029"/>
                  </a:lnTo>
                  <a:lnTo>
                    <a:pt x="11680" y="12011"/>
                  </a:lnTo>
                  <a:lnTo>
                    <a:pt x="11636" y="11991"/>
                  </a:lnTo>
                  <a:lnTo>
                    <a:pt x="11591" y="11968"/>
                  </a:lnTo>
                  <a:lnTo>
                    <a:pt x="11550" y="11944"/>
                  </a:lnTo>
                  <a:lnTo>
                    <a:pt x="11509" y="11918"/>
                  </a:lnTo>
                  <a:lnTo>
                    <a:pt x="11470" y="11890"/>
                  </a:lnTo>
                  <a:lnTo>
                    <a:pt x="11431" y="11861"/>
                  </a:lnTo>
                  <a:lnTo>
                    <a:pt x="11395" y="11828"/>
                  </a:lnTo>
                  <a:lnTo>
                    <a:pt x="11360" y="11795"/>
                  </a:lnTo>
                  <a:lnTo>
                    <a:pt x="11327" y="11760"/>
                  </a:lnTo>
                  <a:lnTo>
                    <a:pt x="11295" y="11724"/>
                  </a:lnTo>
                  <a:lnTo>
                    <a:pt x="11265" y="11685"/>
                  </a:lnTo>
                  <a:lnTo>
                    <a:pt x="11237" y="11646"/>
                  </a:lnTo>
                  <a:lnTo>
                    <a:pt x="11211" y="11606"/>
                  </a:lnTo>
                  <a:lnTo>
                    <a:pt x="11187" y="11563"/>
                  </a:lnTo>
                  <a:lnTo>
                    <a:pt x="11165" y="11520"/>
                  </a:lnTo>
                  <a:lnTo>
                    <a:pt x="11145" y="11475"/>
                  </a:lnTo>
                  <a:lnTo>
                    <a:pt x="11127" y="11429"/>
                  </a:lnTo>
                  <a:lnTo>
                    <a:pt x="11111" y="11382"/>
                  </a:lnTo>
                  <a:lnTo>
                    <a:pt x="11098" y="11335"/>
                  </a:lnTo>
                  <a:lnTo>
                    <a:pt x="11086" y="11286"/>
                  </a:lnTo>
                  <a:lnTo>
                    <a:pt x="11077" y="11236"/>
                  </a:lnTo>
                  <a:lnTo>
                    <a:pt x="11070" y="11186"/>
                  </a:lnTo>
                  <a:lnTo>
                    <a:pt x="11067" y="11135"/>
                  </a:lnTo>
                  <a:lnTo>
                    <a:pt x="11065" y="11083"/>
                  </a:lnTo>
                  <a:lnTo>
                    <a:pt x="11067" y="11031"/>
                  </a:lnTo>
                  <a:lnTo>
                    <a:pt x="11070" y="10980"/>
                  </a:lnTo>
                  <a:lnTo>
                    <a:pt x="11077" y="10930"/>
                  </a:lnTo>
                  <a:lnTo>
                    <a:pt x="11086" y="10880"/>
                  </a:lnTo>
                  <a:lnTo>
                    <a:pt x="11098" y="10831"/>
                  </a:lnTo>
                  <a:lnTo>
                    <a:pt x="11111" y="10784"/>
                  </a:lnTo>
                  <a:lnTo>
                    <a:pt x="11127" y="10736"/>
                  </a:lnTo>
                  <a:lnTo>
                    <a:pt x="11145" y="10691"/>
                  </a:lnTo>
                  <a:lnTo>
                    <a:pt x="11165" y="10646"/>
                  </a:lnTo>
                  <a:lnTo>
                    <a:pt x="11187" y="10603"/>
                  </a:lnTo>
                  <a:lnTo>
                    <a:pt x="11211" y="10561"/>
                  </a:lnTo>
                  <a:lnTo>
                    <a:pt x="11237" y="10520"/>
                  </a:lnTo>
                  <a:lnTo>
                    <a:pt x="11265" y="10480"/>
                  </a:lnTo>
                  <a:lnTo>
                    <a:pt x="11295" y="10442"/>
                  </a:lnTo>
                  <a:lnTo>
                    <a:pt x="11327" y="10406"/>
                  </a:lnTo>
                  <a:lnTo>
                    <a:pt x="11360" y="10370"/>
                  </a:lnTo>
                  <a:lnTo>
                    <a:pt x="11395" y="10337"/>
                  </a:lnTo>
                  <a:lnTo>
                    <a:pt x="11431" y="10306"/>
                  </a:lnTo>
                  <a:lnTo>
                    <a:pt x="11470" y="10276"/>
                  </a:lnTo>
                  <a:lnTo>
                    <a:pt x="11509" y="10247"/>
                  </a:lnTo>
                  <a:lnTo>
                    <a:pt x="11550" y="10221"/>
                  </a:lnTo>
                  <a:lnTo>
                    <a:pt x="11591" y="10197"/>
                  </a:lnTo>
                  <a:lnTo>
                    <a:pt x="11636" y="10175"/>
                  </a:lnTo>
                  <a:lnTo>
                    <a:pt x="11680" y="10155"/>
                  </a:lnTo>
                  <a:lnTo>
                    <a:pt x="11725" y="10137"/>
                  </a:lnTo>
                  <a:lnTo>
                    <a:pt x="11772" y="10120"/>
                  </a:lnTo>
                  <a:lnTo>
                    <a:pt x="11820" y="10107"/>
                  </a:lnTo>
                  <a:lnTo>
                    <a:pt x="11869" y="10096"/>
                  </a:lnTo>
                  <a:lnTo>
                    <a:pt x="11918" y="10087"/>
                  </a:lnTo>
                  <a:lnTo>
                    <a:pt x="11969" y="10080"/>
                  </a:lnTo>
                  <a:lnTo>
                    <a:pt x="12020" y="10076"/>
                  </a:lnTo>
                  <a:lnTo>
                    <a:pt x="12071" y="10075"/>
                  </a:lnTo>
                  <a:lnTo>
                    <a:pt x="12124" y="10076"/>
                  </a:lnTo>
                  <a:lnTo>
                    <a:pt x="12174" y="10080"/>
                  </a:lnTo>
                  <a:lnTo>
                    <a:pt x="12224" y="10087"/>
                  </a:lnTo>
                  <a:lnTo>
                    <a:pt x="12274" y="10096"/>
                  </a:lnTo>
                  <a:lnTo>
                    <a:pt x="12323" y="10107"/>
                  </a:lnTo>
                  <a:lnTo>
                    <a:pt x="12370" y="10120"/>
                  </a:lnTo>
                  <a:lnTo>
                    <a:pt x="12417" y="10137"/>
                  </a:lnTo>
                  <a:lnTo>
                    <a:pt x="12463" y="10155"/>
                  </a:lnTo>
                  <a:lnTo>
                    <a:pt x="12508" y="10175"/>
                  </a:lnTo>
                  <a:lnTo>
                    <a:pt x="12551" y="10197"/>
                  </a:lnTo>
                  <a:lnTo>
                    <a:pt x="12593" y="10221"/>
                  </a:lnTo>
                  <a:lnTo>
                    <a:pt x="12634" y="10247"/>
                  </a:lnTo>
                  <a:lnTo>
                    <a:pt x="12673" y="10276"/>
                  </a:lnTo>
                  <a:lnTo>
                    <a:pt x="12711" y="10306"/>
                  </a:lnTo>
                  <a:lnTo>
                    <a:pt x="12747" y="10337"/>
                  </a:lnTo>
                  <a:lnTo>
                    <a:pt x="12782" y="10370"/>
                  </a:lnTo>
                  <a:lnTo>
                    <a:pt x="12816" y="10406"/>
                  </a:lnTo>
                  <a:lnTo>
                    <a:pt x="12848" y="10442"/>
                  </a:lnTo>
                  <a:lnTo>
                    <a:pt x="12877" y="10480"/>
                  </a:lnTo>
                  <a:lnTo>
                    <a:pt x="12905" y="10520"/>
                  </a:lnTo>
                  <a:lnTo>
                    <a:pt x="12931" y="10561"/>
                  </a:lnTo>
                  <a:lnTo>
                    <a:pt x="12955" y="10603"/>
                  </a:lnTo>
                  <a:lnTo>
                    <a:pt x="12978" y="10646"/>
                  </a:lnTo>
                  <a:lnTo>
                    <a:pt x="12999" y="10691"/>
                  </a:lnTo>
                  <a:lnTo>
                    <a:pt x="13016" y="10736"/>
                  </a:lnTo>
                  <a:lnTo>
                    <a:pt x="13032" y="10784"/>
                  </a:lnTo>
                  <a:lnTo>
                    <a:pt x="13046" y="10831"/>
                  </a:lnTo>
                  <a:lnTo>
                    <a:pt x="13057" y="10880"/>
                  </a:lnTo>
                  <a:lnTo>
                    <a:pt x="13066" y="10930"/>
                  </a:lnTo>
                  <a:lnTo>
                    <a:pt x="13072" y="10980"/>
                  </a:lnTo>
                  <a:lnTo>
                    <a:pt x="13076" y="11031"/>
                  </a:lnTo>
                  <a:lnTo>
                    <a:pt x="13077" y="11083"/>
                  </a:lnTo>
                  <a:lnTo>
                    <a:pt x="13076" y="11135"/>
                  </a:lnTo>
                  <a:lnTo>
                    <a:pt x="13072" y="11186"/>
                  </a:lnTo>
                  <a:lnTo>
                    <a:pt x="13066" y="11236"/>
                  </a:lnTo>
                  <a:lnTo>
                    <a:pt x="13057" y="11286"/>
                  </a:lnTo>
                  <a:lnTo>
                    <a:pt x="13046" y="11335"/>
                  </a:lnTo>
                  <a:lnTo>
                    <a:pt x="13032" y="11382"/>
                  </a:lnTo>
                  <a:lnTo>
                    <a:pt x="13016" y="11429"/>
                  </a:lnTo>
                  <a:lnTo>
                    <a:pt x="12999" y="11475"/>
                  </a:lnTo>
                  <a:lnTo>
                    <a:pt x="12978" y="11520"/>
                  </a:lnTo>
                  <a:lnTo>
                    <a:pt x="12955" y="11563"/>
                  </a:lnTo>
                  <a:lnTo>
                    <a:pt x="12931" y="11606"/>
                  </a:lnTo>
                  <a:lnTo>
                    <a:pt x="12905" y="11646"/>
                  </a:lnTo>
                  <a:lnTo>
                    <a:pt x="12877" y="11685"/>
                  </a:lnTo>
                  <a:lnTo>
                    <a:pt x="12848" y="11724"/>
                  </a:lnTo>
                  <a:lnTo>
                    <a:pt x="12816" y="11760"/>
                  </a:lnTo>
                  <a:lnTo>
                    <a:pt x="12782" y="11795"/>
                  </a:lnTo>
                  <a:lnTo>
                    <a:pt x="12747" y="11828"/>
                  </a:lnTo>
                  <a:lnTo>
                    <a:pt x="12711" y="11861"/>
                  </a:lnTo>
                  <a:lnTo>
                    <a:pt x="12673" y="11890"/>
                  </a:lnTo>
                  <a:lnTo>
                    <a:pt x="12634" y="11918"/>
                  </a:lnTo>
                  <a:lnTo>
                    <a:pt x="12593" y="11944"/>
                  </a:lnTo>
                  <a:lnTo>
                    <a:pt x="12551" y="11968"/>
                  </a:lnTo>
                  <a:lnTo>
                    <a:pt x="12508" y="11991"/>
                  </a:lnTo>
                  <a:lnTo>
                    <a:pt x="12463" y="12011"/>
                  </a:lnTo>
                  <a:lnTo>
                    <a:pt x="12417" y="12029"/>
                  </a:lnTo>
                  <a:lnTo>
                    <a:pt x="12370" y="12045"/>
                  </a:lnTo>
                  <a:lnTo>
                    <a:pt x="12323" y="12058"/>
                  </a:lnTo>
                  <a:lnTo>
                    <a:pt x="12274" y="12070"/>
                  </a:lnTo>
                  <a:lnTo>
                    <a:pt x="12224" y="12078"/>
                  </a:lnTo>
                  <a:lnTo>
                    <a:pt x="12174" y="12085"/>
                  </a:lnTo>
                  <a:lnTo>
                    <a:pt x="12124" y="12089"/>
                  </a:lnTo>
                  <a:lnTo>
                    <a:pt x="12071" y="12090"/>
                  </a:lnTo>
                  <a:close/>
                  <a:moveTo>
                    <a:pt x="5533" y="12090"/>
                  </a:moveTo>
                  <a:lnTo>
                    <a:pt x="5481" y="12089"/>
                  </a:lnTo>
                  <a:lnTo>
                    <a:pt x="5430" y="12085"/>
                  </a:lnTo>
                  <a:lnTo>
                    <a:pt x="5380" y="12078"/>
                  </a:lnTo>
                  <a:lnTo>
                    <a:pt x="5330" y="12070"/>
                  </a:lnTo>
                  <a:lnTo>
                    <a:pt x="5281" y="12058"/>
                  </a:lnTo>
                  <a:lnTo>
                    <a:pt x="5234" y="12045"/>
                  </a:lnTo>
                  <a:lnTo>
                    <a:pt x="5187" y="12029"/>
                  </a:lnTo>
                  <a:lnTo>
                    <a:pt x="5141" y="12011"/>
                  </a:lnTo>
                  <a:lnTo>
                    <a:pt x="5097" y="11991"/>
                  </a:lnTo>
                  <a:lnTo>
                    <a:pt x="5054" y="11968"/>
                  </a:lnTo>
                  <a:lnTo>
                    <a:pt x="5012" y="11944"/>
                  </a:lnTo>
                  <a:lnTo>
                    <a:pt x="4970" y="11918"/>
                  </a:lnTo>
                  <a:lnTo>
                    <a:pt x="4931" y="11890"/>
                  </a:lnTo>
                  <a:lnTo>
                    <a:pt x="4893" y="11861"/>
                  </a:lnTo>
                  <a:lnTo>
                    <a:pt x="4857" y="11828"/>
                  </a:lnTo>
                  <a:lnTo>
                    <a:pt x="4821" y="11795"/>
                  </a:lnTo>
                  <a:lnTo>
                    <a:pt x="4788" y="11760"/>
                  </a:lnTo>
                  <a:lnTo>
                    <a:pt x="4757" y="11724"/>
                  </a:lnTo>
                  <a:lnTo>
                    <a:pt x="4727" y="11685"/>
                  </a:lnTo>
                  <a:lnTo>
                    <a:pt x="4699" y="11646"/>
                  </a:lnTo>
                  <a:lnTo>
                    <a:pt x="4673" y="11606"/>
                  </a:lnTo>
                  <a:lnTo>
                    <a:pt x="4648" y="11563"/>
                  </a:lnTo>
                  <a:lnTo>
                    <a:pt x="4626" y="11520"/>
                  </a:lnTo>
                  <a:lnTo>
                    <a:pt x="4606" y="11475"/>
                  </a:lnTo>
                  <a:lnTo>
                    <a:pt x="4588" y="11429"/>
                  </a:lnTo>
                  <a:lnTo>
                    <a:pt x="4572" y="11382"/>
                  </a:lnTo>
                  <a:lnTo>
                    <a:pt x="4559" y="11335"/>
                  </a:lnTo>
                  <a:lnTo>
                    <a:pt x="4548" y="11286"/>
                  </a:lnTo>
                  <a:lnTo>
                    <a:pt x="4539" y="11236"/>
                  </a:lnTo>
                  <a:lnTo>
                    <a:pt x="4533" y="11186"/>
                  </a:lnTo>
                  <a:lnTo>
                    <a:pt x="4529" y="11135"/>
                  </a:lnTo>
                  <a:lnTo>
                    <a:pt x="4527" y="11083"/>
                  </a:lnTo>
                  <a:lnTo>
                    <a:pt x="4529" y="11031"/>
                  </a:lnTo>
                  <a:lnTo>
                    <a:pt x="4533" y="10980"/>
                  </a:lnTo>
                  <a:lnTo>
                    <a:pt x="4539" y="10930"/>
                  </a:lnTo>
                  <a:lnTo>
                    <a:pt x="4548" y="10880"/>
                  </a:lnTo>
                  <a:lnTo>
                    <a:pt x="4559" y="10831"/>
                  </a:lnTo>
                  <a:lnTo>
                    <a:pt x="4572" y="10784"/>
                  </a:lnTo>
                  <a:lnTo>
                    <a:pt x="4588" y="10736"/>
                  </a:lnTo>
                  <a:lnTo>
                    <a:pt x="4606" y="10691"/>
                  </a:lnTo>
                  <a:lnTo>
                    <a:pt x="4626" y="10646"/>
                  </a:lnTo>
                  <a:lnTo>
                    <a:pt x="4648" y="10603"/>
                  </a:lnTo>
                  <a:lnTo>
                    <a:pt x="4673" y="10561"/>
                  </a:lnTo>
                  <a:lnTo>
                    <a:pt x="4699" y="10520"/>
                  </a:lnTo>
                  <a:lnTo>
                    <a:pt x="4727" y="10480"/>
                  </a:lnTo>
                  <a:lnTo>
                    <a:pt x="4757" y="10442"/>
                  </a:lnTo>
                  <a:lnTo>
                    <a:pt x="4788" y="10406"/>
                  </a:lnTo>
                  <a:lnTo>
                    <a:pt x="4821" y="10370"/>
                  </a:lnTo>
                  <a:lnTo>
                    <a:pt x="4857" y="10337"/>
                  </a:lnTo>
                  <a:lnTo>
                    <a:pt x="4893" y="10306"/>
                  </a:lnTo>
                  <a:lnTo>
                    <a:pt x="4931" y="10276"/>
                  </a:lnTo>
                  <a:lnTo>
                    <a:pt x="4970" y="10247"/>
                  </a:lnTo>
                  <a:lnTo>
                    <a:pt x="5012" y="10221"/>
                  </a:lnTo>
                  <a:lnTo>
                    <a:pt x="5054" y="10197"/>
                  </a:lnTo>
                  <a:lnTo>
                    <a:pt x="5097" y="10175"/>
                  </a:lnTo>
                  <a:lnTo>
                    <a:pt x="5141" y="10155"/>
                  </a:lnTo>
                  <a:lnTo>
                    <a:pt x="5187" y="10137"/>
                  </a:lnTo>
                  <a:lnTo>
                    <a:pt x="5234" y="10120"/>
                  </a:lnTo>
                  <a:lnTo>
                    <a:pt x="5281" y="10107"/>
                  </a:lnTo>
                  <a:lnTo>
                    <a:pt x="5330" y="10096"/>
                  </a:lnTo>
                  <a:lnTo>
                    <a:pt x="5380" y="10087"/>
                  </a:lnTo>
                  <a:lnTo>
                    <a:pt x="5430" y="10080"/>
                  </a:lnTo>
                  <a:lnTo>
                    <a:pt x="5481" y="10076"/>
                  </a:lnTo>
                  <a:lnTo>
                    <a:pt x="5533" y="10075"/>
                  </a:lnTo>
                  <a:lnTo>
                    <a:pt x="5585" y="10076"/>
                  </a:lnTo>
                  <a:lnTo>
                    <a:pt x="5636" y="10080"/>
                  </a:lnTo>
                  <a:lnTo>
                    <a:pt x="5687" y="10087"/>
                  </a:lnTo>
                  <a:lnTo>
                    <a:pt x="5736" y="10096"/>
                  </a:lnTo>
                  <a:lnTo>
                    <a:pt x="5784" y="10107"/>
                  </a:lnTo>
                  <a:lnTo>
                    <a:pt x="5832" y="10120"/>
                  </a:lnTo>
                  <a:lnTo>
                    <a:pt x="5879" y="10137"/>
                  </a:lnTo>
                  <a:lnTo>
                    <a:pt x="5924" y="10155"/>
                  </a:lnTo>
                  <a:lnTo>
                    <a:pt x="5969" y="10175"/>
                  </a:lnTo>
                  <a:lnTo>
                    <a:pt x="6012" y="10197"/>
                  </a:lnTo>
                  <a:lnTo>
                    <a:pt x="6055" y="10221"/>
                  </a:lnTo>
                  <a:lnTo>
                    <a:pt x="6095" y="10247"/>
                  </a:lnTo>
                  <a:lnTo>
                    <a:pt x="6135" y="10276"/>
                  </a:lnTo>
                  <a:lnTo>
                    <a:pt x="6172" y="10306"/>
                  </a:lnTo>
                  <a:lnTo>
                    <a:pt x="6210" y="10337"/>
                  </a:lnTo>
                  <a:lnTo>
                    <a:pt x="6244" y="10370"/>
                  </a:lnTo>
                  <a:lnTo>
                    <a:pt x="6277" y="10406"/>
                  </a:lnTo>
                  <a:lnTo>
                    <a:pt x="6309" y="10442"/>
                  </a:lnTo>
                  <a:lnTo>
                    <a:pt x="6339" y="10480"/>
                  </a:lnTo>
                  <a:lnTo>
                    <a:pt x="6368" y="10520"/>
                  </a:lnTo>
                  <a:lnTo>
                    <a:pt x="6394" y="10561"/>
                  </a:lnTo>
                  <a:lnTo>
                    <a:pt x="6418" y="10603"/>
                  </a:lnTo>
                  <a:lnTo>
                    <a:pt x="6440" y="10646"/>
                  </a:lnTo>
                  <a:lnTo>
                    <a:pt x="6460" y="10691"/>
                  </a:lnTo>
                  <a:lnTo>
                    <a:pt x="6478" y="10736"/>
                  </a:lnTo>
                  <a:lnTo>
                    <a:pt x="6493" y="10784"/>
                  </a:lnTo>
                  <a:lnTo>
                    <a:pt x="6507" y="10831"/>
                  </a:lnTo>
                  <a:lnTo>
                    <a:pt x="6518" y="10880"/>
                  </a:lnTo>
                  <a:lnTo>
                    <a:pt x="6528" y="10930"/>
                  </a:lnTo>
                  <a:lnTo>
                    <a:pt x="6534" y="10980"/>
                  </a:lnTo>
                  <a:lnTo>
                    <a:pt x="6538" y="11031"/>
                  </a:lnTo>
                  <a:lnTo>
                    <a:pt x="6539" y="11083"/>
                  </a:lnTo>
                  <a:lnTo>
                    <a:pt x="6538" y="11135"/>
                  </a:lnTo>
                  <a:lnTo>
                    <a:pt x="6534" y="11186"/>
                  </a:lnTo>
                  <a:lnTo>
                    <a:pt x="6528" y="11236"/>
                  </a:lnTo>
                  <a:lnTo>
                    <a:pt x="6518" y="11286"/>
                  </a:lnTo>
                  <a:lnTo>
                    <a:pt x="6507" y="11335"/>
                  </a:lnTo>
                  <a:lnTo>
                    <a:pt x="6493" y="11382"/>
                  </a:lnTo>
                  <a:lnTo>
                    <a:pt x="6478" y="11429"/>
                  </a:lnTo>
                  <a:lnTo>
                    <a:pt x="6460" y="11475"/>
                  </a:lnTo>
                  <a:lnTo>
                    <a:pt x="6440" y="11520"/>
                  </a:lnTo>
                  <a:lnTo>
                    <a:pt x="6418" y="11563"/>
                  </a:lnTo>
                  <a:lnTo>
                    <a:pt x="6394" y="11606"/>
                  </a:lnTo>
                  <a:lnTo>
                    <a:pt x="6368" y="11646"/>
                  </a:lnTo>
                  <a:lnTo>
                    <a:pt x="6339" y="11685"/>
                  </a:lnTo>
                  <a:lnTo>
                    <a:pt x="6309" y="11724"/>
                  </a:lnTo>
                  <a:lnTo>
                    <a:pt x="6277" y="11760"/>
                  </a:lnTo>
                  <a:lnTo>
                    <a:pt x="6244" y="11795"/>
                  </a:lnTo>
                  <a:lnTo>
                    <a:pt x="6210" y="11828"/>
                  </a:lnTo>
                  <a:lnTo>
                    <a:pt x="6172" y="11861"/>
                  </a:lnTo>
                  <a:lnTo>
                    <a:pt x="6135" y="11890"/>
                  </a:lnTo>
                  <a:lnTo>
                    <a:pt x="6095" y="11918"/>
                  </a:lnTo>
                  <a:lnTo>
                    <a:pt x="6055" y="11944"/>
                  </a:lnTo>
                  <a:lnTo>
                    <a:pt x="6012" y="11968"/>
                  </a:lnTo>
                  <a:lnTo>
                    <a:pt x="5969" y="11991"/>
                  </a:lnTo>
                  <a:lnTo>
                    <a:pt x="5924" y="12011"/>
                  </a:lnTo>
                  <a:lnTo>
                    <a:pt x="5879" y="12029"/>
                  </a:lnTo>
                  <a:lnTo>
                    <a:pt x="5832" y="12045"/>
                  </a:lnTo>
                  <a:lnTo>
                    <a:pt x="5784" y="12058"/>
                  </a:lnTo>
                  <a:lnTo>
                    <a:pt x="5736" y="12070"/>
                  </a:lnTo>
                  <a:lnTo>
                    <a:pt x="5687" y="12078"/>
                  </a:lnTo>
                  <a:lnTo>
                    <a:pt x="5636" y="12085"/>
                  </a:lnTo>
                  <a:lnTo>
                    <a:pt x="5585" y="12089"/>
                  </a:lnTo>
                  <a:lnTo>
                    <a:pt x="5533" y="12090"/>
                  </a:lnTo>
                  <a:close/>
                  <a:moveTo>
                    <a:pt x="1509" y="7556"/>
                  </a:moveTo>
                  <a:lnTo>
                    <a:pt x="1483" y="7556"/>
                  </a:lnTo>
                  <a:lnTo>
                    <a:pt x="1458" y="7554"/>
                  </a:lnTo>
                  <a:lnTo>
                    <a:pt x="1432" y="7551"/>
                  </a:lnTo>
                  <a:lnTo>
                    <a:pt x="1407" y="7546"/>
                  </a:lnTo>
                  <a:lnTo>
                    <a:pt x="1383" y="7541"/>
                  </a:lnTo>
                  <a:lnTo>
                    <a:pt x="1359" y="7534"/>
                  </a:lnTo>
                  <a:lnTo>
                    <a:pt x="1336" y="7526"/>
                  </a:lnTo>
                  <a:lnTo>
                    <a:pt x="1313" y="7517"/>
                  </a:lnTo>
                  <a:lnTo>
                    <a:pt x="1291" y="7507"/>
                  </a:lnTo>
                  <a:lnTo>
                    <a:pt x="1269" y="7496"/>
                  </a:lnTo>
                  <a:lnTo>
                    <a:pt x="1248" y="7484"/>
                  </a:lnTo>
                  <a:lnTo>
                    <a:pt x="1228" y="7470"/>
                  </a:lnTo>
                  <a:lnTo>
                    <a:pt x="1208" y="7456"/>
                  </a:lnTo>
                  <a:lnTo>
                    <a:pt x="1189" y="7441"/>
                  </a:lnTo>
                  <a:lnTo>
                    <a:pt x="1171" y="7426"/>
                  </a:lnTo>
                  <a:lnTo>
                    <a:pt x="1154" y="7409"/>
                  </a:lnTo>
                  <a:lnTo>
                    <a:pt x="1137" y="7392"/>
                  </a:lnTo>
                  <a:lnTo>
                    <a:pt x="1121" y="7374"/>
                  </a:lnTo>
                  <a:lnTo>
                    <a:pt x="1106" y="7355"/>
                  </a:lnTo>
                  <a:lnTo>
                    <a:pt x="1091" y="7334"/>
                  </a:lnTo>
                  <a:lnTo>
                    <a:pt x="1078" y="7314"/>
                  </a:lnTo>
                  <a:lnTo>
                    <a:pt x="1066" y="7293"/>
                  </a:lnTo>
                  <a:lnTo>
                    <a:pt x="1055" y="7271"/>
                  </a:lnTo>
                  <a:lnTo>
                    <a:pt x="1045" y="7249"/>
                  </a:lnTo>
                  <a:lnTo>
                    <a:pt x="1036" y="7226"/>
                  </a:lnTo>
                  <a:lnTo>
                    <a:pt x="1029" y="7202"/>
                  </a:lnTo>
                  <a:lnTo>
                    <a:pt x="1022" y="7179"/>
                  </a:lnTo>
                  <a:lnTo>
                    <a:pt x="1016" y="7154"/>
                  </a:lnTo>
                  <a:lnTo>
                    <a:pt x="1012" y="7130"/>
                  </a:lnTo>
                  <a:lnTo>
                    <a:pt x="1009" y="7105"/>
                  </a:lnTo>
                  <a:lnTo>
                    <a:pt x="1007" y="7079"/>
                  </a:lnTo>
                  <a:lnTo>
                    <a:pt x="1006" y="7052"/>
                  </a:lnTo>
                  <a:lnTo>
                    <a:pt x="1006" y="1511"/>
                  </a:lnTo>
                  <a:lnTo>
                    <a:pt x="1007" y="1485"/>
                  </a:lnTo>
                  <a:lnTo>
                    <a:pt x="1009" y="1460"/>
                  </a:lnTo>
                  <a:lnTo>
                    <a:pt x="1012" y="1435"/>
                  </a:lnTo>
                  <a:lnTo>
                    <a:pt x="1016" y="1410"/>
                  </a:lnTo>
                  <a:lnTo>
                    <a:pt x="1022" y="1385"/>
                  </a:lnTo>
                  <a:lnTo>
                    <a:pt x="1029" y="1361"/>
                  </a:lnTo>
                  <a:lnTo>
                    <a:pt x="1036" y="1338"/>
                  </a:lnTo>
                  <a:lnTo>
                    <a:pt x="1045" y="1315"/>
                  </a:lnTo>
                  <a:lnTo>
                    <a:pt x="1055" y="1293"/>
                  </a:lnTo>
                  <a:lnTo>
                    <a:pt x="1066" y="1271"/>
                  </a:lnTo>
                  <a:lnTo>
                    <a:pt x="1078" y="1249"/>
                  </a:lnTo>
                  <a:lnTo>
                    <a:pt x="1091" y="1229"/>
                  </a:lnTo>
                  <a:lnTo>
                    <a:pt x="1106" y="1209"/>
                  </a:lnTo>
                  <a:lnTo>
                    <a:pt x="1121" y="1191"/>
                  </a:lnTo>
                  <a:lnTo>
                    <a:pt x="1137" y="1172"/>
                  </a:lnTo>
                  <a:lnTo>
                    <a:pt x="1154" y="1155"/>
                  </a:lnTo>
                  <a:lnTo>
                    <a:pt x="1171" y="1138"/>
                  </a:lnTo>
                  <a:lnTo>
                    <a:pt x="1189" y="1122"/>
                  </a:lnTo>
                  <a:lnTo>
                    <a:pt x="1208" y="1107"/>
                  </a:lnTo>
                  <a:lnTo>
                    <a:pt x="1228" y="1093"/>
                  </a:lnTo>
                  <a:lnTo>
                    <a:pt x="1248" y="1080"/>
                  </a:lnTo>
                  <a:lnTo>
                    <a:pt x="1269" y="1068"/>
                  </a:lnTo>
                  <a:lnTo>
                    <a:pt x="1291" y="1057"/>
                  </a:lnTo>
                  <a:lnTo>
                    <a:pt x="1313" y="1047"/>
                  </a:lnTo>
                  <a:lnTo>
                    <a:pt x="1336" y="1038"/>
                  </a:lnTo>
                  <a:lnTo>
                    <a:pt x="1359" y="1030"/>
                  </a:lnTo>
                  <a:lnTo>
                    <a:pt x="1383" y="1023"/>
                  </a:lnTo>
                  <a:lnTo>
                    <a:pt x="1407" y="1018"/>
                  </a:lnTo>
                  <a:lnTo>
                    <a:pt x="1432" y="1013"/>
                  </a:lnTo>
                  <a:lnTo>
                    <a:pt x="1458" y="1010"/>
                  </a:lnTo>
                  <a:lnTo>
                    <a:pt x="1483" y="1008"/>
                  </a:lnTo>
                  <a:lnTo>
                    <a:pt x="1509" y="1008"/>
                  </a:lnTo>
                  <a:lnTo>
                    <a:pt x="9053" y="1008"/>
                  </a:lnTo>
                  <a:lnTo>
                    <a:pt x="9080" y="1008"/>
                  </a:lnTo>
                  <a:lnTo>
                    <a:pt x="9105" y="1010"/>
                  </a:lnTo>
                  <a:lnTo>
                    <a:pt x="9131" y="1013"/>
                  </a:lnTo>
                  <a:lnTo>
                    <a:pt x="9155" y="1018"/>
                  </a:lnTo>
                  <a:lnTo>
                    <a:pt x="9179" y="1023"/>
                  </a:lnTo>
                  <a:lnTo>
                    <a:pt x="9203" y="1030"/>
                  </a:lnTo>
                  <a:lnTo>
                    <a:pt x="9226" y="1038"/>
                  </a:lnTo>
                  <a:lnTo>
                    <a:pt x="9250" y="1047"/>
                  </a:lnTo>
                  <a:lnTo>
                    <a:pt x="9272" y="1057"/>
                  </a:lnTo>
                  <a:lnTo>
                    <a:pt x="9294" y="1068"/>
                  </a:lnTo>
                  <a:lnTo>
                    <a:pt x="9315" y="1080"/>
                  </a:lnTo>
                  <a:lnTo>
                    <a:pt x="9335" y="1093"/>
                  </a:lnTo>
                  <a:lnTo>
                    <a:pt x="9355" y="1107"/>
                  </a:lnTo>
                  <a:lnTo>
                    <a:pt x="9373" y="1122"/>
                  </a:lnTo>
                  <a:lnTo>
                    <a:pt x="9392" y="1138"/>
                  </a:lnTo>
                  <a:lnTo>
                    <a:pt x="9410" y="1155"/>
                  </a:lnTo>
                  <a:lnTo>
                    <a:pt x="9426" y="1172"/>
                  </a:lnTo>
                  <a:lnTo>
                    <a:pt x="9442" y="1191"/>
                  </a:lnTo>
                  <a:lnTo>
                    <a:pt x="9457" y="1209"/>
                  </a:lnTo>
                  <a:lnTo>
                    <a:pt x="9471" y="1229"/>
                  </a:lnTo>
                  <a:lnTo>
                    <a:pt x="9484" y="1249"/>
                  </a:lnTo>
                  <a:lnTo>
                    <a:pt x="9496" y="1271"/>
                  </a:lnTo>
                  <a:lnTo>
                    <a:pt x="9507" y="1293"/>
                  </a:lnTo>
                  <a:lnTo>
                    <a:pt x="9517" y="1315"/>
                  </a:lnTo>
                  <a:lnTo>
                    <a:pt x="9526" y="1338"/>
                  </a:lnTo>
                  <a:lnTo>
                    <a:pt x="9534" y="1361"/>
                  </a:lnTo>
                  <a:lnTo>
                    <a:pt x="9541" y="1385"/>
                  </a:lnTo>
                  <a:lnTo>
                    <a:pt x="9546" y="1410"/>
                  </a:lnTo>
                  <a:lnTo>
                    <a:pt x="9550" y="1435"/>
                  </a:lnTo>
                  <a:lnTo>
                    <a:pt x="9554" y="1460"/>
                  </a:lnTo>
                  <a:lnTo>
                    <a:pt x="9556" y="1485"/>
                  </a:lnTo>
                  <a:lnTo>
                    <a:pt x="9556" y="1511"/>
                  </a:lnTo>
                  <a:lnTo>
                    <a:pt x="9556" y="2519"/>
                  </a:lnTo>
                  <a:lnTo>
                    <a:pt x="9556" y="3527"/>
                  </a:lnTo>
                  <a:lnTo>
                    <a:pt x="9556" y="7052"/>
                  </a:lnTo>
                  <a:lnTo>
                    <a:pt x="9556" y="7079"/>
                  </a:lnTo>
                  <a:lnTo>
                    <a:pt x="9554" y="7105"/>
                  </a:lnTo>
                  <a:lnTo>
                    <a:pt x="9550" y="7130"/>
                  </a:lnTo>
                  <a:lnTo>
                    <a:pt x="9546" y="7154"/>
                  </a:lnTo>
                  <a:lnTo>
                    <a:pt x="9541" y="7179"/>
                  </a:lnTo>
                  <a:lnTo>
                    <a:pt x="9534" y="7202"/>
                  </a:lnTo>
                  <a:lnTo>
                    <a:pt x="9526" y="7226"/>
                  </a:lnTo>
                  <a:lnTo>
                    <a:pt x="9517" y="7249"/>
                  </a:lnTo>
                  <a:lnTo>
                    <a:pt x="9507" y="7271"/>
                  </a:lnTo>
                  <a:lnTo>
                    <a:pt x="9496" y="7293"/>
                  </a:lnTo>
                  <a:lnTo>
                    <a:pt x="9484" y="7314"/>
                  </a:lnTo>
                  <a:lnTo>
                    <a:pt x="9471" y="7334"/>
                  </a:lnTo>
                  <a:lnTo>
                    <a:pt x="9457" y="7355"/>
                  </a:lnTo>
                  <a:lnTo>
                    <a:pt x="9442" y="7374"/>
                  </a:lnTo>
                  <a:lnTo>
                    <a:pt x="9426" y="7392"/>
                  </a:lnTo>
                  <a:lnTo>
                    <a:pt x="9410" y="7409"/>
                  </a:lnTo>
                  <a:lnTo>
                    <a:pt x="9392" y="7426"/>
                  </a:lnTo>
                  <a:lnTo>
                    <a:pt x="9373" y="7441"/>
                  </a:lnTo>
                  <a:lnTo>
                    <a:pt x="9355" y="7456"/>
                  </a:lnTo>
                  <a:lnTo>
                    <a:pt x="9335" y="7470"/>
                  </a:lnTo>
                  <a:lnTo>
                    <a:pt x="9315" y="7484"/>
                  </a:lnTo>
                  <a:lnTo>
                    <a:pt x="9294" y="7496"/>
                  </a:lnTo>
                  <a:lnTo>
                    <a:pt x="9272" y="7507"/>
                  </a:lnTo>
                  <a:lnTo>
                    <a:pt x="9250" y="7517"/>
                  </a:lnTo>
                  <a:lnTo>
                    <a:pt x="9226" y="7526"/>
                  </a:lnTo>
                  <a:lnTo>
                    <a:pt x="9203" y="7534"/>
                  </a:lnTo>
                  <a:lnTo>
                    <a:pt x="9179" y="7541"/>
                  </a:lnTo>
                  <a:lnTo>
                    <a:pt x="9155" y="7546"/>
                  </a:lnTo>
                  <a:lnTo>
                    <a:pt x="9131" y="7551"/>
                  </a:lnTo>
                  <a:lnTo>
                    <a:pt x="9105" y="7554"/>
                  </a:lnTo>
                  <a:lnTo>
                    <a:pt x="9080" y="7556"/>
                  </a:lnTo>
                  <a:lnTo>
                    <a:pt x="9053" y="7556"/>
                  </a:lnTo>
                  <a:lnTo>
                    <a:pt x="1509" y="7556"/>
                  </a:lnTo>
                  <a:close/>
                  <a:moveTo>
                    <a:pt x="15842" y="6214"/>
                  </a:moveTo>
                  <a:lnTo>
                    <a:pt x="13830" y="3192"/>
                  </a:lnTo>
                  <a:lnTo>
                    <a:pt x="13802" y="3153"/>
                  </a:lnTo>
                  <a:lnTo>
                    <a:pt x="13774" y="3115"/>
                  </a:lnTo>
                  <a:lnTo>
                    <a:pt x="13746" y="3077"/>
                  </a:lnTo>
                  <a:lnTo>
                    <a:pt x="13716" y="3042"/>
                  </a:lnTo>
                  <a:lnTo>
                    <a:pt x="13685" y="3007"/>
                  </a:lnTo>
                  <a:lnTo>
                    <a:pt x="13653" y="2973"/>
                  </a:lnTo>
                  <a:lnTo>
                    <a:pt x="13619" y="2940"/>
                  </a:lnTo>
                  <a:lnTo>
                    <a:pt x="13586" y="2909"/>
                  </a:lnTo>
                  <a:lnTo>
                    <a:pt x="13551" y="2878"/>
                  </a:lnTo>
                  <a:lnTo>
                    <a:pt x="13516" y="2849"/>
                  </a:lnTo>
                  <a:lnTo>
                    <a:pt x="13480" y="2820"/>
                  </a:lnTo>
                  <a:lnTo>
                    <a:pt x="13442" y="2793"/>
                  </a:lnTo>
                  <a:lnTo>
                    <a:pt x="13404" y="2768"/>
                  </a:lnTo>
                  <a:lnTo>
                    <a:pt x="13366" y="2743"/>
                  </a:lnTo>
                  <a:lnTo>
                    <a:pt x="13326" y="2720"/>
                  </a:lnTo>
                  <a:lnTo>
                    <a:pt x="13286" y="2697"/>
                  </a:lnTo>
                  <a:lnTo>
                    <a:pt x="13245" y="2676"/>
                  </a:lnTo>
                  <a:lnTo>
                    <a:pt x="13204" y="2656"/>
                  </a:lnTo>
                  <a:lnTo>
                    <a:pt x="13162" y="2638"/>
                  </a:lnTo>
                  <a:lnTo>
                    <a:pt x="13119" y="2621"/>
                  </a:lnTo>
                  <a:lnTo>
                    <a:pt x="13076" y="2605"/>
                  </a:lnTo>
                  <a:lnTo>
                    <a:pt x="13033" y="2590"/>
                  </a:lnTo>
                  <a:lnTo>
                    <a:pt x="12989" y="2576"/>
                  </a:lnTo>
                  <a:lnTo>
                    <a:pt x="12944" y="2564"/>
                  </a:lnTo>
                  <a:lnTo>
                    <a:pt x="12899" y="2554"/>
                  </a:lnTo>
                  <a:lnTo>
                    <a:pt x="12854" y="2544"/>
                  </a:lnTo>
                  <a:lnTo>
                    <a:pt x="12808" y="2537"/>
                  </a:lnTo>
                  <a:lnTo>
                    <a:pt x="12761" y="2530"/>
                  </a:lnTo>
                  <a:lnTo>
                    <a:pt x="12715" y="2525"/>
                  </a:lnTo>
                  <a:lnTo>
                    <a:pt x="12669" y="2522"/>
                  </a:lnTo>
                  <a:lnTo>
                    <a:pt x="12621" y="2519"/>
                  </a:lnTo>
                  <a:lnTo>
                    <a:pt x="12574" y="2519"/>
                  </a:lnTo>
                  <a:lnTo>
                    <a:pt x="10562" y="2519"/>
                  </a:lnTo>
                  <a:lnTo>
                    <a:pt x="10562" y="1511"/>
                  </a:lnTo>
                  <a:lnTo>
                    <a:pt x="10560" y="1434"/>
                  </a:lnTo>
                  <a:lnTo>
                    <a:pt x="10554" y="1357"/>
                  </a:lnTo>
                  <a:lnTo>
                    <a:pt x="10545" y="1282"/>
                  </a:lnTo>
                  <a:lnTo>
                    <a:pt x="10532" y="1207"/>
                  </a:lnTo>
                  <a:lnTo>
                    <a:pt x="10515" y="1134"/>
                  </a:lnTo>
                  <a:lnTo>
                    <a:pt x="10495" y="1062"/>
                  </a:lnTo>
                  <a:lnTo>
                    <a:pt x="10471" y="993"/>
                  </a:lnTo>
                  <a:lnTo>
                    <a:pt x="10444" y="924"/>
                  </a:lnTo>
                  <a:lnTo>
                    <a:pt x="10413" y="856"/>
                  </a:lnTo>
                  <a:lnTo>
                    <a:pt x="10380" y="791"/>
                  </a:lnTo>
                  <a:lnTo>
                    <a:pt x="10344" y="729"/>
                  </a:lnTo>
                  <a:lnTo>
                    <a:pt x="10305" y="667"/>
                  </a:lnTo>
                  <a:lnTo>
                    <a:pt x="10263" y="608"/>
                  </a:lnTo>
                  <a:lnTo>
                    <a:pt x="10217" y="550"/>
                  </a:lnTo>
                  <a:lnTo>
                    <a:pt x="10170" y="496"/>
                  </a:lnTo>
                  <a:lnTo>
                    <a:pt x="10120" y="443"/>
                  </a:lnTo>
                  <a:lnTo>
                    <a:pt x="10067" y="393"/>
                  </a:lnTo>
                  <a:lnTo>
                    <a:pt x="10013" y="346"/>
                  </a:lnTo>
                  <a:lnTo>
                    <a:pt x="9956" y="300"/>
                  </a:lnTo>
                  <a:lnTo>
                    <a:pt x="9896" y="258"/>
                  </a:lnTo>
                  <a:lnTo>
                    <a:pt x="9835" y="219"/>
                  </a:lnTo>
                  <a:lnTo>
                    <a:pt x="9773" y="182"/>
                  </a:lnTo>
                  <a:lnTo>
                    <a:pt x="9707" y="149"/>
                  </a:lnTo>
                  <a:lnTo>
                    <a:pt x="9641" y="119"/>
                  </a:lnTo>
                  <a:lnTo>
                    <a:pt x="9571" y="92"/>
                  </a:lnTo>
                  <a:lnTo>
                    <a:pt x="9502" y="69"/>
                  </a:lnTo>
                  <a:lnTo>
                    <a:pt x="9431" y="47"/>
                  </a:lnTo>
                  <a:lnTo>
                    <a:pt x="9357" y="31"/>
                  </a:lnTo>
                  <a:lnTo>
                    <a:pt x="9283" y="17"/>
                  </a:lnTo>
                  <a:lnTo>
                    <a:pt x="9207" y="8"/>
                  </a:lnTo>
                  <a:lnTo>
                    <a:pt x="9131" y="2"/>
                  </a:lnTo>
                  <a:lnTo>
                    <a:pt x="9053" y="0"/>
                  </a:lnTo>
                  <a:lnTo>
                    <a:pt x="1509" y="0"/>
                  </a:lnTo>
                  <a:lnTo>
                    <a:pt x="1431" y="2"/>
                  </a:lnTo>
                  <a:lnTo>
                    <a:pt x="1355" y="8"/>
                  </a:lnTo>
                  <a:lnTo>
                    <a:pt x="1280" y="17"/>
                  </a:lnTo>
                  <a:lnTo>
                    <a:pt x="1205" y="31"/>
                  </a:lnTo>
                  <a:lnTo>
                    <a:pt x="1133" y="47"/>
                  </a:lnTo>
                  <a:lnTo>
                    <a:pt x="1060" y="69"/>
                  </a:lnTo>
                  <a:lnTo>
                    <a:pt x="991" y="92"/>
                  </a:lnTo>
                  <a:lnTo>
                    <a:pt x="922" y="119"/>
                  </a:lnTo>
                  <a:lnTo>
                    <a:pt x="855" y="149"/>
                  </a:lnTo>
                  <a:lnTo>
                    <a:pt x="791" y="182"/>
                  </a:lnTo>
                  <a:lnTo>
                    <a:pt x="727" y="219"/>
                  </a:lnTo>
                  <a:lnTo>
                    <a:pt x="666" y="258"/>
                  </a:lnTo>
                  <a:lnTo>
                    <a:pt x="607" y="300"/>
                  </a:lnTo>
                  <a:lnTo>
                    <a:pt x="549" y="346"/>
                  </a:lnTo>
                  <a:lnTo>
                    <a:pt x="495" y="393"/>
                  </a:lnTo>
                  <a:lnTo>
                    <a:pt x="443" y="443"/>
                  </a:lnTo>
                  <a:lnTo>
                    <a:pt x="392" y="496"/>
                  </a:lnTo>
                  <a:lnTo>
                    <a:pt x="345" y="550"/>
                  </a:lnTo>
                  <a:lnTo>
                    <a:pt x="300" y="608"/>
                  </a:lnTo>
                  <a:lnTo>
                    <a:pt x="259" y="667"/>
                  </a:lnTo>
                  <a:lnTo>
                    <a:pt x="218" y="729"/>
                  </a:lnTo>
                  <a:lnTo>
                    <a:pt x="182" y="791"/>
                  </a:lnTo>
                  <a:lnTo>
                    <a:pt x="149" y="856"/>
                  </a:lnTo>
                  <a:lnTo>
                    <a:pt x="119" y="924"/>
                  </a:lnTo>
                  <a:lnTo>
                    <a:pt x="92" y="993"/>
                  </a:lnTo>
                  <a:lnTo>
                    <a:pt x="68" y="1062"/>
                  </a:lnTo>
                  <a:lnTo>
                    <a:pt x="47" y="1134"/>
                  </a:lnTo>
                  <a:lnTo>
                    <a:pt x="31" y="1207"/>
                  </a:lnTo>
                  <a:lnTo>
                    <a:pt x="17" y="1282"/>
                  </a:lnTo>
                  <a:lnTo>
                    <a:pt x="8" y="1357"/>
                  </a:lnTo>
                  <a:lnTo>
                    <a:pt x="2" y="1434"/>
                  </a:lnTo>
                  <a:lnTo>
                    <a:pt x="0" y="1511"/>
                  </a:lnTo>
                  <a:lnTo>
                    <a:pt x="0" y="7052"/>
                  </a:lnTo>
                  <a:lnTo>
                    <a:pt x="2" y="7131"/>
                  </a:lnTo>
                  <a:lnTo>
                    <a:pt x="8" y="7207"/>
                  </a:lnTo>
                  <a:lnTo>
                    <a:pt x="17" y="7283"/>
                  </a:lnTo>
                  <a:lnTo>
                    <a:pt x="31" y="7357"/>
                  </a:lnTo>
                  <a:lnTo>
                    <a:pt x="47" y="7430"/>
                  </a:lnTo>
                  <a:lnTo>
                    <a:pt x="68" y="7502"/>
                  </a:lnTo>
                  <a:lnTo>
                    <a:pt x="92" y="7572"/>
                  </a:lnTo>
                  <a:lnTo>
                    <a:pt x="119" y="7641"/>
                  </a:lnTo>
                  <a:lnTo>
                    <a:pt x="149" y="7707"/>
                  </a:lnTo>
                  <a:lnTo>
                    <a:pt x="182" y="7773"/>
                  </a:lnTo>
                  <a:lnTo>
                    <a:pt x="218" y="7836"/>
                  </a:lnTo>
                  <a:lnTo>
                    <a:pt x="259" y="7897"/>
                  </a:lnTo>
                  <a:lnTo>
                    <a:pt x="300" y="7956"/>
                  </a:lnTo>
                  <a:lnTo>
                    <a:pt x="345" y="8014"/>
                  </a:lnTo>
                  <a:lnTo>
                    <a:pt x="392" y="8068"/>
                  </a:lnTo>
                  <a:lnTo>
                    <a:pt x="443" y="8120"/>
                  </a:lnTo>
                  <a:lnTo>
                    <a:pt x="495" y="8171"/>
                  </a:lnTo>
                  <a:lnTo>
                    <a:pt x="549" y="8218"/>
                  </a:lnTo>
                  <a:lnTo>
                    <a:pt x="607" y="8263"/>
                  </a:lnTo>
                  <a:lnTo>
                    <a:pt x="666" y="8306"/>
                  </a:lnTo>
                  <a:lnTo>
                    <a:pt x="727" y="8345"/>
                  </a:lnTo>
                  <a:lnTo>
                    <a:pt x="791" y="8381"/>
                  </a:lnTo>
                  <a:lnTo>
                    <a:pt x="855" y="8415"/>
                  </a:lnTo>
                  <a:lnTo>
                    <a:pt x="922" y="8445"/>
                  </a:lnTo>
                  <a:lnTo>
                    <a:pt x="991" y="8472"/>
                  </a:lnTo>
                  <a:lnTo>
                    <a:pt x="1060" y="8496"/>
                  </a:lnTo>
                  <a:lnTo>
                    <a:pt x="1133" y="8516"/>
                  </a:lnTo>
                  <a:lnTo>
                    <a:pt x="1205" y="8533"/>
                  </a:lnTo>
                  <a:lnTo>
                    <a:pt x="1280" y="8547"/>
                  </a:lnTo>
                  <a:lnTo>
                    <a:pt x="1355" y="8557"/>
                  </a:lnTo>
                  <a:lnTo>
                    <a:pt x="1431" y="8562"/>
                  </a:lnTo>
                  <a:lnTo>
                    <a:pt x="1509" y="8564"/>
                  </a:lnTo>
                  <a:lnTo>
                    <a:pt x="1509" y="8564"/>
                  </a:lnTo>
                  <a:lnTo>
                    <a:pt x="1509" y="10075"/>
                  </a:lnTo>
                  <a:lnTo>
                    <a:pt x="1511" y="10153"/>
                  </a:lnTo>
                  <a:lnTo>
                    <a:pt x="1517" y="10229"/>
                  </a:lnTo>
                  <a:lnTo>
                    <a:pt x="1527" y="10305"/>
                  </a:lnTo>
                  <a:lnTo>
                    <a:pt x="1540" y="10379"/>
                  </a:lnTo>
                  <a:lnTo>
                    <a:pt x="1557" y="10453"/>
                  </a:lnTo>
                  <a:lnTo>
                    <a:pt x="1577" y="10525"/>
                  </a:lnTo>
                  <a:lnTo>
                    <a:pt x="1601" y="10594"/>
                  </a:lnTo>
                  <a:lnTo>
                    <a:pt x="1629" y="10663"/>
                  </a:lnTo>
                  <a:lnTo>
                    <a:pt x="1659" y="10730"/>
                  </a:lnTo>
                  <a:lnTo>
                    <a:pt x="1692" y="10795"/>
                  </a:lnTo>
                  <a:lnTo>
                    <a:pt x="1728" y="10858"/>
                  </a:lnTo>
                  <a:lnTo>
                    <a:pt x="1767" y="10920"/>
                  </a:lnTo>
                  <a:lnTo>
                    <a:pt x="1810" y="10979"/>
                  </a:lnTo>
                  <a:lnTo>
                    <a:pt x="1854" y="11036"/>
                  </a:lnTo>
                  <a:lnTo>
                    <a:pt x="1901" y="11091"/>
                  </a:lnTo>
                  <a:lnTo>
                    <a:pt x="1952" y="11143"/>
                  </a:lnTo>
                  <a:lnTo>
                    <a:pt x="2004" y="11194"/>
                  </a:lnTo>
                  <a:lnTo>
                    <a:pt x="2059" y="11241"/>
                  </a:lnTo>
                  <a:lnTo>
                    <a:pt x="2115" y="11286"/>
                  </a:lnTo>
                  <a:lnTo>
                    <a:pt x="2175" y="11329"/>
                  </a:lnTo>
                  <a:lnTo>
                    <a:pt x="2236" y="11368"/>
                  </a:lnTo>
                  <a:lnTo>
                    <a:pt x="2300" y="11404"/>
                  </a:lnTo>
                  <a:lnTo>
                    <a:pt x="2365" y="11437"/>
                  </a:lnTo>
                  <a:lnTo>
                    <a:pt x="2431" y="11468"/>
                  </a:lnTo>
                  <a:lnTo>
                    <a:pt x="2500" y="11495"/>
                  </a:lnTo>
                  <a:lnTo>
                    <a:pt x="2570" y="11519"/>
                  </a:lnTo>
                  <a:lnTo>
                    <a:pt x="2642" y="11539"/>
                  </a:lnTo>
                  <a:lnTo>
                    <a:pt x="2714" y="11556"/>
                  </a:lnTo>
                  <a:lnTo>
                    <a:pt x="2788" y="11569"/>
                  </a:lnTo>
                  <a:lnTo>
                    <a:pt x="2864" y="11579"/>
                  </a:lnTo>
                  <a:lnTo>
                    <a:pt x="2940" y="11585"/>
                  </a:lnTo>
                  <a:lnTo>
                    <a:pt x="3018" y="11587"/>
                  </a:lnTo>
                  <a:lnTo>
                    <a:pt x="3592" y="11587"/>
                  </a:lnTo>
                  <a:lnTo>
                    <a:pt x="3614" y="11667"/>
                  </a:lnTo>
                  <a:lnTo>
                    <a:pt x="3640" y="11747"/>
                  </a:lnTo>
                  <a:lnTo>
                    <a:pt x="3670" y="11824"/>
                  </a:lnTo>
                  <a:lnTo>
                    <a:pt x="3702" y="11901"/>
                  </a:lnTo>
                  <a:lnTo>
                    <a:pt x="3737" y="11976"/>
                  </a:lnTo>
                  <a:lnTo>
                    <a:pt x="3774" y="12048"/>
                  </a:lnTo>
                  <a:lnTo>
                    <a:pt x="3816" y="12120"/>
                  </a:lnTo>
                  <a:lnTo>
                    <a:pt x="3859" y="12188"/>
                  </a:lnTo>
                  <a:lnTo>
                    <a:pt x="3905" y="12256"/>
                  </a:lnTo>
                  <a:lnTo>
                    <a:pt x="3953" y="12321"/>
                  </a:lnTo>
                  <a:lnTo>
                    <a:pt x="4005" y="12385"/>
                  </a:lnTo>
                  <a:lnTo>
                    <a:pt x="4059" y="12446"/>
                  </a:lnTo>
                  <a:lnTo>
                    <a:pt x="4114" y="12505"/>
                  </a:lnTo>
                  <a:lnTo>
                    <a:pt x="4173" y="12561"/>
                  </a:lnTo>
                  <a:lnTo>
                    <a:pt x="4233" y="12615"/>
                  </a:lnTo>
                  <a:lnTo>
                    <a:pt x="4296" y="12668"/>
                  </a:lnTo>
                  <a:lnTo>
                    <a:pt x="4361" y="12717"/>
                  </a:lnTo>
                  <a:lnTo>
                    <a:pt x="4428" y="12763"/>
                  </a:lnTo>
                  <a:lnTo>
                    <a:pt x="4497" y="12807"/>
                  </a:lnTo>
                  <a:lnTo>
                    <a:pt x="4567" y="12848"/>
                  </a:lnTo>
                  <a:lnTo>
                    <a:pt x="4639" y="12886"/>
                  </a:lnTo>
                  <a:lnTo>
                    <a:pt x="4714" y="12922"/>
                  </a:lnTo>
                  <a:lnTo>
                    <a:pt x="4789" y="12955"/>
                  </a:lnTo>
                  <a:lnTo>
                    <a:pt x="4867" y="12984"/>
                  </a:lnTo>
                  <a:lnTo>
                    <a:pt x="4946" y="13010"/>
                  </a:lnTo>
                  <a:lnTo>
                    <a:pt x="5026" y="13033"/>
                  </a:lnTo>
                  <a:lnTo>
                    <a:pt x="5107" y="13053"/>
                  </a:lnTo>
                  <a:lnTo>
                    <a:pt x="5191" y="13069"/>
                  </a:lnTo>
                  <a:lnTo>
                    <a:pt x="5274" y="13081"/>
                  </a:lnTo>
                  <a:lnTo>
                    <a:pt x="5360" y="13091"/>
                  </a:lnTo>
                  <a:lnTo>
                    <a:pt x="5446" y="13096"/>
                  </a:lnTo>
                  <a:lnTo>
                    <a:pt x="5533" y="13098"/>
                  </a:lnTo>
                  <a:lnTo>
                    <a:pt x="5620" y="13096"/>
                  </a:lnTo>
                  <a:lnTo>
                    <a:pt x="5707" y="13091"/>
                  </a:lnTo>
                  <a:lnTo>
                    <a:pt x="5791" y="13081"/>
                  </a:lnTo>
                  <a:lnTo>
                    <a:pt x="5876" y="13069"/>
                  </a:lnTo>
                  <a:lnTo>
                    <a:pt x="5958" y="13053"/>
                  </a:lnTo>
                  <a:lnTo>
                    <a:pt x="6040" y="13033"/>
                  </a:lnTo>
                  <a:lnTo>
                    <a:pt x="6120" y="13010"/>
                  </a:lnTo>
                  <a:lnTo>
                    <a:pt x="6199" y="12984"/>
                  </a:lnTo>
                  <a:lnTo>
                    <a:pt x="6276" y="12955"/>
                  </a:lnTo>
                  <a:lnTo>
                    <a:pt x="6351" y="12922"/>
                  </a:lnTo>
                  <a:lnTo>
                    <a:pt x="6426" y="12886"/>
                  </a:lnTo>
                  <a:lnTo>
                    <a:pt x="6498" y="12848"/>
                  </a:lnTo>
                  <a:lnTo>
                    <a:pt x="6569" y="12807"/>
                  </a:lnTo>
                  <a:lnTo>
                    <a:pt x="6637" y="12763"/>
                  </a:lnTo>
                  <a:lnTo>
                    <a:pt x="6705" y="12717"/>
                  </a:lnTo>
                  <a:lnTo>
                    <a:pt x="6769" y="12668"/>
                  </a:lnTo>
                  <a:lnTo>
                    <a:pt x="6831" y="12615"/>
                  </a:lnTo>
                  <a:lnTo>
                    <a:pt x="6892" y="12561"/>
                  </a:lnTo>
                  <a:lnTo>
                    <a:pt x="6951" y="12505"/>
                  </a:lnTo>
                  <a:lnTo>
                    <a:pt x="7006" y="12446"/>
                  </a:lnTo>
                  <a:lnTo>
                    <a:pt x="7061" y="12385"/>
                  </a:lnTo>
                  <a:lnTo>
                    <a:pt x="7112" y="12321"/>
                  </a:lnTo>
                  <a:lnTo>
                    <a:pt x="7160" y="12256"/>
                  </a:lnTo>
                  <a:lnTo>
                    <a:pt x="7207" y="12188"/>
                  </a:lnTo>
                  <a:lnTo>
                    <a:pt x="7250" y="12120"/>
                  </a:lnTo>
                  <a:lnTo>
                    <a:pt x="7290" y="12048"/>
                  </a:lnTo>
                  <a:lnTo>
                    <a:pt x="7328" y="11976"/>
                  </a:lnTo>
                  <a:lnTo>
                    <a:pt x="7363" y="11901"/>
                  </a:lnTo>
                  <a:lnTo>
                    <a:pt x="7396" y="11824"/>
                  </a:lnTo>
                  <a:lnTo>
                    <a:pt x="7425" y="11747"/>
                  </a:lnTo>
                  <a:lnTo>
                    <a:pt x="7450" y="11667"/>
                  </a:lnTo>
                  <a:lnTo>
                    <a:pt x="7473" y="11587"/>
                  </a:lnTo>
                  <a:lnTo>
                    <a:pt x="10131" y="11587"/>
                  </a:lnTo>
                  <a:lnTo>
                    <a:pt x="10153" y="11667"/>
                  </a:lnTo>
                  <a:lnTo>
                    <a:pt x="10179" y="11747"/>
                  </a:lnTo>
                  <a:lnTo>
                    <a:pt x="10208" y="11824"/>
                  </a:lnTo>
                  <a:lnTo>
                    <a:pt x="10240" y="11901"/>
                  </a:lnTo>
                  <a:lnTo>
                    <a:pt x="10275" y="11976"/>
                  </a:lnTo>
                  <a:lnTo>
                    <a:pt x="10313" y="12048"/>
                  </a:lnTo>
                  <a:lnTo>
                    <a:pt x="10354" y="12120"/>
                  </a:lnTo>
                  <a:lnTo>
                    <a:pt x="10397" y="12188"/>
                  </a:lnTo>
                  <a:lnTo>
                    <a:pt x="10444" y="12256"/>
                  </a:lnTo>
                  <a:lnTo>
                    <a:pt x="10492" y="12321"/>
                  </a:lnTo>
                  <a:lnTo>
                    <a:pt x="10543" y="12385"/>
                  </a:lnTo>
                  <a:lnTo>
                    <a:pt x="10597" y="12446"/>
                  </a:lnTo>
                  <a:lnTo>
                    <a:pt x="10653" y="12505"/>
                  </a:lnTo>
                  <a:lnTo>
                    <a:pt x="10711" y="12561"/>
                  </a:lnTo>
                  <a:lnTo>
                    <a:pt x="10772" y="12615"/>
                  </a:lnTo>
                  <a:lnTo>
                    <a:pt x="10835" y="12668"/>
                  </a:lnTo>
                  <a:lnTo>
                    <a:pt x="10899" y="12717"/>
                  </a:lnTo>
                  <a:lnTo>
                    <a:pt x="10967" y="12763"/>
                  </a:lnTo>
                  <a:lnTo>
                    <a:pt x="11035" y="12807"/>
                  </a:lnTo>
                  <a:lnTo>
                    <a:pt x="11106" y="12848"/>
                  </a:lnTo>
                  <a:lnTo>
                    <a:pt x="11178" y="12886"/>
                  </a:lnTo>
                  <a:lnTo>
                    <a:pt x="11252" y="12922"/>
                  </a:lnTo>
                  <a:lnTo>
                    <a:pt x="11328" y="12955"/>
                  </a:lnTo>
                  <a:lnTo>
                    <a:pt x="11405" y="12984"/>
                  </a:lnTo>
                  <a:lnTo>
                    <a:pt x="11484" y="13010"/>
                  </a:lnTo>
                  <a:lnTo>
                    <a:pt x="11564" y="13033"/>
                  </a:lnTo>
                  <a:lnTo>
                    <a:pt x="11646" y="13053"/>
                  </a:lnTo>
                  <a:lnTo>
                    <a:pt x="11729" y="13069"/>
                  </a:lnTo>
                  <a:lnTo>
                    <a:pt x="11813" y="13081"/>
                  </a:lnTo>
                  <a:lnTo>
                    <a:pt x="11898" y="13091"/>
                  </a:lnTo>
                  <a:lnTo>
                    <a:pt x="11984" y="13096"/>
                  </a:lnTo>
                  <a:lnTo>
                    <a:pt x="12071" y="13098"/>
                  </a:lnTo>
                  <a:lnTo>
                    <a:pt x="12159" y="13096"/>
                  </a:lnTo>
                  <a:lnTo>
                    <a:pt x="12244" y="13091"/>
                  </a:lnTo>
                  <a:lnTo>
                    <a:pt x="12330" y="13081"/>
                  </a:lnTo>
                  <a:lnTo>
                    <a:pt x="12413" y="13069"/>
                  </a:lnTo>
                  <a:lnTo>
                    <a:pt x="12497" y="13053"/>
                  </a:lnTo>
                  <a:lnTo>
                    <a:pt x="12578" y="13033"/>
                  </a:lnTo>
                  <a:lnTo>
                    <a:pt x="12658" y="13010"/>
                  </a:lnTo>
                  <a:lnTo>
                    <a:pt x="12737" y="12984"/>
                  </a:lnTo>
                  <a:lnTo>
                    <a:pt x="12815" y="12955"/>
                  </a:lnTo>
                  <a:lnTo>
                    <a:pt x="12890" y="12922"/>
                  </a:lnTo>
                  <a:lnTo>
                    <a:pt x="12964" y="12886"/>
                  </a:lnTo>
                  <a:lnTo>
                    <a:pt x="13036" y="12848"/>
                  </a:lnTo>
                  <a:lnTo>
                    <a:pt x="13107" y="12807"/>
                  </a:lnTo>
                  <a:lnTo>
                    <a:pt x="13176" y="12763"/>
                  </a:lnTo>
                  <a:lnTo>
                    <a:pt x="13242" y="12717"/>
                  </a:lnTo>
                  <a:lnTo>
                    <a:pt x="13308" y="12668"/>
                  </a:lnTo>
                  <a:lnTo>
                    <a:pt x="13370" y="12615"/>
                  </a:lnTo>
                  <a:lnTo>
                    <a:pt x="13430" y="12561"/>
                  </a:lnTo>
                  <a:lnTo>
                    <a:pt x="13489" y="12505"/>
                  </a:lnTo>
                  <a:lnTo>
                    <a:pt x="13545" y="12446"/>
                  </a:lnTo>
                  <a:lnTo>
                    <a:pt x="13598" y="12385"/>
                  </a:lnTo>
                  <a:lnTo>
                    <a:pt x="13650" y="12321"/>
                  </a:lnTo>
                  <a:lnTo>
                    <a:pt x="13699" y="12256"/>
                  </a:lnTo>
                  <a:lnTo>
                    <a:pt x="13745" y="12188"/>
                  </a:lnTo>
                  <a:lnTo>
                    <a:pt x="13788" y="12120"/>
                  </a:lnTo>
                  <a:lnTo>
                    <a:pt x="13829" y="12048"/>
                  </a:lnTo>
                  <a:lnTo>
                    <a:pt x="13867" y="11976"/>
                  </a:lnTo>
                  <a:lnTo>
                    <a:pt x="13902" y="11901"/>
                  </a:lnTo>
                  <a:lnTo>
                    <a:pt x="13934" y="11824"/>
                  </a:lnTo>
                  <a:lnTo>
                    <a:pt x="13962" y="11747"/>
                  </a:lnTo>
                  <a:lnTo>
                    <a:pt x="13989" y="11667"/>
                  </a:lnTo>
                  <a:lnTo>
                    <a:pt x="14012" y="11587"/>
                  </a:lnTo>
                  <a:lnTo>
                    <a:pt x="14586" y="11587"/>
                  </a:lnTo>
                  <a:lnTo>
                    <a:pt x="14664" y="11585"/>
                  </a:lnTo>
                  <a:lnTo>
                    <a:pt x="14740" y="11579"/>
                  </a:lnTo>
                  <a:lnTo>
                    <a:pt x="14815" y="11569"/>
                  </a:lnTo>
                  <a:lnTo>
                    <a:pt x="14890" y="11556"/>
                  </a:lnTo>
                  <a:lnTo>
                    <a:pt x="14962" y="11539"/>
                  </a:lnTo>
                  <a:lnTo>
                    <a:pt x="15035" y="11519"/>
                  </a:lnTo>
                  <a:lnTo>
                    <a:pt x="15104" y="11495"/>
                  </a:lnTo>
                  <a:lnTo>
                    <a:pt x="15173" y="11468"/>
                  </a:lnTo>
                  <a:lnTo>
                    <a:pt x="15240" y="11437"/>
                  </a:lnTo>
                  <a:lnTo>
                    <a:pt x="15304" y="11404"/>
                  </a:lnTo>
                  <a:lnTo>
                    <a:pt x="15368" y="11368"/>
                  </a:lnTo>
                  <a:lnTo>
                    <a:pt x="15429" y="11329"/>
                  </a:lnTo>
                  <a:lnTo>
                    <a:pt x="15488" y="11286"/>
                  </a:lnTo>
                  <a:lnTo>
                    <a:pt x="15546" y="11241"/>
                  </a:lnTo>
                  <a:lnTo>
                    <a:pt x="15600" y="11194"/>
                  </a:lnTo>
                  <a:lnTo>
                    <a:pt x="15652" y="11143"/>
                  </a:lnTo>
                  <a:lnTo>
                    <a:pt x="15703" y="11091"/>
                  </a:lnTo>
                  <a:lnTo>
                    <a:pt x="15750" y="11036"/>
                  </a:lnTo>
                  <a:lnTo>
                    <a:pt x="15795" y="10979"/>
                  </a:lnTo>
                  <a:lnTo>
                    <a:pt x="15836" y="10920"/>
                  </a:lnTo>
                  <a:lnTo>
                    <a:pt x="15877" y="10858"/>
                  </a:lnTo>
                  <a:lnTo>
                    <a:pt x="15913" y="10795"/>
                  </a:lnTo>
                  <a:lnTo>
                    <a:pt x="15946" y="10730"/>
                  </a:lnTo>
                  <a:lnTo>
                    <a:pt x="15976" y="10663"/>
                  </a:lnTo>
                  <a:lnTo>
                    <a:pt x="16003" y="10594"/>
                  </a:lnTo>
                  <a:lnTo>
                    <a:pt x="16027" y="10525"/>
                  </a:lnTo>
                  <a:lnTo>
                    <a:pt x="16048" y="10453"/>
                  </a:lnTo>
                  <a:lnTo>
                    <a:pt x="16064" y="10379"/>
                  </a:lnTo>
                  <a:lnTo>
                    <a:pt x="16078" y="10305"/>
                  </a:lnTo>
                  <a:lnTo>
                    <a:pt x="16087" y="10229"/>
                  </a:lnTo>
                  <a:lnTo>
                    <a:pt x="16093" y="10153"/>
                  </a:lnTo>
                  <a:lnTo>
                    <a:pt x="16095" y="10075"/>
                  </a:lnTo>
                  <a:lnTo>
                    <a:pt x="16095" y="7052"/>
                  </a:lnTo>
                  <a:lnTo>
                    <a:pt x="16095" y="7025"/>
                  </a:lnTo>
                  <a:lnTo>
                    <a:pt x="16094" y="6997"/>
                  </a:lnTo>
                  <a:lnTo>
                    <a:pt x="16093" y="6969"/>
                  </a:lnTo>
                  <a:lnTo>
                    <a:pt x="16091" y="6941"/>
                  </a:lnTo>
                  <a:lnTo>
                    <a:pt x="16089" y="6913"/>
                  </a:lnTo>
                  <a:lnTo>
                    <a:pt x="16086" y="6885"/>
                  </a:lnTo>
                  <a:lnTo>
                    <a:pt x="16083" y="6858"/>
                  </a:lnTo>
                  <a:lnTo>
                    <a:pt x="16079" y="6831"/>
                  </a:lnTo>
                  <a:lnTo>
                    <a:pt x="16075" y="6803"/>
                  </a:lnTo>
                  <a:lnTo>
                    <a:pt x="16070" y="6776"/>
                  </a:lnTo>
                  <a:lnTo>
                    <a:pt x="16065" y="6749"/>
                  </a:lnTo>
                  <a:lnTo>
                    <a:pt x="16059" y="6722"/>
                  </a:lnTo>
                  <a:lnTo>
                    <a:pt x="16053" y="6695"/>
                  </a:lnTo>
                  <a:lnTo>
                    <a:pt x="16046" y="6667"/>
                  </a:lnTo>
                  <a:lnTo>
                    <a:pt x="16039" y="6641"/>
                  </a:lnTo>
                  <a:lnTo>
                    <a:pt x="16031" y="6615"/>
                  </a:lnTo>
                  <a:lnTo>
                    <a:pt x="16023" y="6588"/>
                  </a:lnTo>
                  <a:lnTo>
                    <a:pt x="16014" y="6562"/>
                  </a:lnTo>
                  <a:lnTo>
                    <a:pt x="16004" y="6536"/>
                  </a:lnTo>
                  <a:lnTo>
                    <a:pt x="15994" y="6510"/>
                  </a:lnTo>
                  <a:lnTo>
                    <a:pt x="15984" y="6484"/>
                  </a:lnTo>
                  <a:lnTo>
                    <a:pt x="15974" y="6459"/>
                  </a:lnTo>
                  <a:lnTo>
                    <a:pt x="15963" y="6434"/>
                  </a:lnTo>
                  <a:lnTo>
                    <a:pt x="15951" y="6408"/>
                  </a:lnTo>
                  <a:lnTo>
                    <a:pt x="15939" y="6383"/>
                  </a:lnTo>
                  <a:lnTo>
                    <a:pt x="15927" y="6358"/>
                  </a:lnTo>
                  <a:lnTo>
                    <a:pt x="15914" y="6334"/>
                  </a:lnTo>
                  <a:lnTo>
                    <a:pt x="15900" y="6310"/>
                  </a:lnTo>
                  <a:lnTo>
                    <a:pt x="15886" y="6286"/>
                  </a:lnTo>
                  <a:lnTo>
                    <a:pt x="15872" y="6261"/>
                  </a:lnTo>
                  <a:lnTo>
                    <a:pt x="15857" y="6238"/>
                  </a:lnTo>
                  <a:lnTo>
                    <a:pt x="15842" y="6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B9058C32-E1A2-47CC-9DBC-D4AE01805ACE}"/>
              </a:ext>
            </a:extLst>
          </p:cNvPr>
          <p:cNvCxnSpPr/>
          <p:nvPr/>
        </p:nvCxnSpPr>
        <p:spPr>
          <a:xfrm flipH="1">
            <a:off x="4904971" y="4511366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9FFD7CCB-E8D8-417D-BAF7-048589B89218}"/>
              </a:ext>
            </a:extLst>
          </p:cNvPr>
          <p:cNvCxnSpPr/>
          <p:nvPr/>
        </p:nvCxnSpPr>
        <p:spPr>
          <a:xfrm flipH="1">
            <a:off x="3829624" y="451759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CCABB215-122C-43D3-AE5C-5A56B7A1D631}"/>
              </a:ext>
            </a:extLst>
          </p:cNvPr>
          <p:cNvCxnSpPr/>
          <p:nvPr/>
        </p:nvCxnSpPr>
        <p:spPr>
          <a:xfrm flipH="1">
            <a:off x="2764127" y="451759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3D771C69-F050-4963-8083-586B04C644FE}"/>
              </a:ext>
            </a:extLst>
          </p:cNvPr>
          <p:cNvCxnSpPr/>
          <p:nvPr/>
        </p:nvCxnSpPr>
        <p:spPr>
          <a:xfrm flipH="1">
            <a:off x="1691953" y="451759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959DA988-5930-4C4D-9789-091D9EC587F3}"/>
              </a:ext>
            </a:extLst>
          </p:cNvPr>
          <p:cNvGrpSpPr/>
          <p:nvPr/>
        </p:nvGrpSpPr>
        <p:grpSpPr>
          <a:xfrm>
            <a:off x="947531" y="5715037"/>
            <a:ext cx="2047002" cy="335372"/>
            <a:chOff x="4902198" y="3898900"/>
            <a:chExt cx="2387602" cy="375420"/>
          </a:xfrm>
          <a:solidFill>
            <a:srgbClr val="476263"/>
          </a:solidFill>
          <a:effectLst/>
        </p:grpSpPr>
        <p:sp>
          <p:nvSpPr>
            <p:cNvPr id="47" name="PA_圆角矩形 7">
              <a:extLst>
                <a:ext uri="{FF2B5EF4-FFF2-40B4-BE49-F238E27FC236}">
                  <a16:creationId xmlns:a16="http://schemas.microsoft.com/office/drawing/2014/main" id="{A38D20F4-0DD0-4CD9-84B6-9D3413DDFC3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902198" y="3898900"/>
              <a:ext cx="2387602" cy="375420"/>
            </a:xfrm>
            <a:prstGeom prst="roundRect">
              <a:avLst>
                <a:gd fmla="val 50000" name="adj"/>
              </a:avLst>
            </a:prstGeom>
            <a:solidFill>
              <a:srgbClr val="C00000"/>
            </a:soli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endParaRPr altLang="en-US" lang="zh-CN" sz="1200">
                <a:gradFill>
                  <a:gsLst>
                    <a:gs pos="0">
                      <a:srgbClr val="DFAB75">
                        <a:shade val="30000"/>
                        <a:satMod val="115000"/>
                      </a:srgbClr>
                    </a:gs>
                    <a:gs pos="50000">
                      <a:srgbClr val="DFAB75">
                        <a:shade val="67500"/>
                        <a:satMod val="115000"/>
                      </a:srgbClr>
                    </a:gs>
                    <a:gs pos="100000">
                      <a:srgbClr val="DFAB75">
                        <a:shade val="100000"/>
                        <a:satMod val="115000"/>
                      </a:srgbClr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8" name="PA_文本框 6">
              <a:extLst>
                <a:ext uri="{FF2B5EF4-FFF2-40B4-BE49-F238E27FC236}">
                  <a16:creationId xmlns:a16="http://schemas.microsoft.com/office/drawing/2014/main" id="{E0364723-11DA-4833-A854-2B84A730E3B7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004992" y="3917333"/>
              <a:ext cx="2179464" cy="34119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汇报人：优页PPT</a:t>
              </a:r>
            </a:p>
          </p:txBody>
        </p:sp>
      </p:grpSp>
    </p:spTree>
    <p:extLst>
      <p:ext uri="{BB962C8B-B14F-4D97-AF65-F5344CB8AC3E}">
        <p14:creationId val="593621381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1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2" nodeType="withEffect" presetClass="emph" presetID="26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13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4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16" nodeType="after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2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26" nodeType="after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30" nodeType="withEffect" presetClass="emph" presetID="26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31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2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id="51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5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5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5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6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decel="100000" fill="hold" id="6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6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6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 nodeType="clickPar">
                      <p:stCondLst>
                        <p:cond delay="indefinite"/>
                        <p:cond delay="0" evt="onBegin">
                          <p:tn val="67"/>
                        </p:cond>
                      </p:stCondLst>
                      <p:childTnLst>
                        <p:par>
                          <p:cTn fill="hold" id="6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1" spid="17"/>
      <p:bldP grpId="0" spid="21"/>
      <p:bldP grpId="0" spid="22"/>
      <p:bldP grpId="0" spid="27"/>
      <p:bldP grpId="1" spid="27"/>
      <p:bldP grpId="0" spid="3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73BF1ACC-5523-4BE4-917C-3351A9FE2D0C}"/>
              </a:ext>
            </a:extLst>
          </p:cNvPr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3B968E77-9CB1-4514-8BB6-7571F3345E1C}"/>
                </a:ext>
              </a:extLst>
            </p:cNvPr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7624DDD1-6E21-4BE1-8F2C-3303C2A59069}"/>
                  </a:ext>
                </a:extLst>
              </p:cNvPr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EE9B01E4-DD8C-45F7-A48B-3EABD7B446C7}"/>
                  </a:ext>
                </a:extLst>
              </p:cNvPr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01E6CB66-A733-4547-B50E-6E3C306A53C3}"/>
                  </a:ext>
                </a:extLst>
              </p:cNvPr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A31B2675-C848-4063-A510-4F2AE6C62FE9}"/>
                  </a:ext>
                </a:extLst>
              </p:cNvPr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47C1CF4D-E479-4AF3-AE30-33502301B5E0}"/>
                  </a:ext>
                </a:extLst>
              </p:cNvPr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81F1BEDF-9CA5-4142-B597-C2B6528243FE}"/>
                  </a:ext>
                </a:extLst>
              </p:cNvPr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16DD1B80-CC8A-4B1D-9AD8-C722EF7DA4BB}"/>
                  </a:ext>
                </a:extLst>
              </p:cNvPr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31302D5F-99FD-46C4-A922-C5BD5B354023}"/>
                  </a:ext>
                </a:extLst>
              </p:cNvPr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A54ECBCD-665F-45DB-8720-FEF568138473}"/>
                  </a:ext>
                </a:extLst>
              </p:cNvPr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C06AEF60-3C47-4F29-80DD-A007A0A854BA}"/>
                  </a:ext>
                </a:extLst>
              </p:cNvPr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667670ED-FB92-4F48-82EB-DA6A02232173}"/>
                  </a:ext>
                </a:extLst>
              </p:cNvPr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D2C0CF35-DCE9-46C0-855B-4D3B70D6EA6F}"/>
                  </a:ext>
                </a:extLst>
              </p:cNvPr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1DD986F6-B0ED-446E-A1AC-EC020E14311A}"/>
                  </a:ext>
                </a:extLst>
              </p:cNvPr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57" name="矩形 259">
              <a:extLst>
                <a:ext uri="{FF2B5EF4-FFF2-40B4-BE49-F238E27FC236}">
                  <a16:creationId xmlns:a16="http://schemas.microsoft.com/office/drawing/2014/main" id="{450A37EE-DE71-4CC0-B9F2-7BEEE7CDD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>
                <a:buNone/>
              </a:pPr>
              <a:r>
                <a:rPr altLang="zh-CN" lang="en-US" sz="3600">
                  <a:solidFill>
                    <a:schemeClr val="bg1"/>
                  </a:solidFill>
                  <a:latin charset="0" panose="020b0806030902050204" pitchFamily="34" typeface="Impact"/>
                  <a:cs charset="0" panose="020b0604020202020204" pitchFamily="34" typeface="Arial"/>
                </a:rPr>
                <a:t>02</a:t>
              </a: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F761BB28-021D-484C-8DED-2DCB70F2B489}"/>
              </a:ext>
            </a:extLst>
          </p:cNvPr>
          <p:cNvSpPr/>
          <p:nvPr/>
        </p:nvSpPr>
        <p:spPr>
          <a:xfrm>
            <a:off x="1488519" y="563374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成功项目展示</a:t>
            </a:r>
          </a:p>
        </p:txBody>
      </p:sp>
      <p:sp>
        <p:nvSpPr>
          <p:cNvPr id="19" name="Hexagon 23">
            <a:extLst>
              <a:ext uri="{FF2B5EF4-FFF2-40B4-BE49-F238E27FC236}">
                <a16:creationId xmlns:a16="http://schemas.microsoft.com/office/drawing/2014/main" id="{A8799046-1B20-4E58-9618-A38E2BE1010B}"/>
              </a:ext>
            </a:extLst>
          </p:cNvPr>
          <p:cNvSpPr/>
          <p:nvPr/>
        </p:nvSpPr>
        <p:spPr>
          <a:xfrm>
            <a:off x="7093350" y="2353961"/>
            <a:ext cx="1765093" cy="1521633"/>
          </a:xfrm>
          <a:prstGeom prst="hexagon">
            <a:avLst/>
          </a:prstGeom>
          <a:blipFill dpi="0" rotWithShape="1">
            <a:blip r:embed="rId3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50000"/>
              </a:lnSpc>
            </a:pPr>
            <a:endParaRPr lang="en-US" sz="1276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0" name="Hexagon 24">
            <a:extLst>
              <a:ext uri="{FF2B5EF4-FFF2-40B4-BE49-F238E27FC236}">
                <a16:creationId xmlns:a16="http://schemas.microsoft.com/office/drawing/2014/main" id="{99A00275-E191-41FD-BE88-10DC4D543F36}"/>
              </a:ext>
            </a:extLst>
          </p:cNvPr>
          <p:cNvSpPr/>
          <p:nvPr/>
        </p:nvSpPr>
        <p:spPr>
          <a:xfrm>
            <a:off x="5546828" y="1610331"/>
            <a:ext cx="1765093" cy="152163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50000"/>
              </a:lnSpc>
            </a:pPr>
            <a:endParaRPr lang="en-US" sz="1276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1" name="Hexagon 32">
            <a:extLst>
              <a:ext uri="{FF2B5EF4-FFF2-40B4-BE49-F238E27FC236}">
                <a16:creationId xmlns:a16="http://schemas.microsoft.com/office/drawing/2014/main" id="{2681BAEB-5DDF-41B8-8769-80BC4643E0A0}"/>
              </a:ext>
            </a:extLst>
          </p:cNvPr>
          <p:cNvSpPr/>
          <p:nvPr/>
        </p:nvSpPr>
        <p:spPr>
          <a:xfrm>
            <a:off x="7088102" y="4061474"/>
            <a:ext cx="1765093" cy="1521633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50000"/>
              </a:lnSpc>
            </a:pPr>
            <a:endParaRPr lang="en-US" sz="1276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2" name="Hexagon 33">
            <a:extLst>
              <a:ext uri="{FF2B5EF4-FFF2-40B4-BE49-F238E27FC236}">
                <a16:creationId xmlns:a16="http://schemas.microsoft.com/office/drawing/2014/main" id="{E28B01A9-6F2D-446F-A823-B1F5A6EEA6C0}"/>
              </a:ext>
            </a:extLst>
          </p:cNvPr>
          <p:cNvSpPr/>
          <p:nvPr/>
        </p:nvSpPr>
        <p:spPr>
          <a:xfrm>
            <a:off x="3989751" y="2353961"/>
            <a:ext cx="1765093" cy="1521633"/>
          </a:xfrm>
          <a:prstGeom prst="hexagon">
            <a:avLst/>
          </a:prstGeom>
          <a:blipFill dpi="0" rotWithShape="1">
            <a:blip r:embed="rId4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50000"/>
              </a:lnSpc>
            </a:pPr>
            <a:endParaRPr lang="en-US" sz="1276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3" name="Hexagon 34">
            <a:extLst>
              <a:ext uri="{FF2B5EF4-FFF2-40B4-BE49-F238E27FC236}">
                <a16:creationId xmlns:a16="http://schemas.microsoft.com/office/drawing/2014/main" id="{9CB4B275-DBCF-45DD-901E-BB1EFB6A8DC6}"/>
              </a:ext>
            </a:extLst>
          </p:cNvPr>
          <p:cNvSpPr/>
          <p:nvPr/>
        </p:nvSpPr>
        <p:spPr>
          <a:xfrm>
            <a:off x="3989751" y="4061474"/>
            <a:ext cx="1765093" cy="1521633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50000"/>
              </a:lnSpc>
            </a:pPr>
            <a:endParaRPr lang="en-US" sz="1276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4" name="Hexagon 36">
            <a:extLst>
              <a:ext uri="{FF2B5EF4-FFF2-40B4-BE49-F238E27FC236}">
                <a16:creationId xmlns:a16="http://schemas.microsoft.com/office/drawing/2014/main" id="{FAAF638E-B4FC-43B8-B38E-9D1675F2279F}"/>
              </a:ext>
            </a:extLst>
          </p:cNvPr>
          <p:cNvSpPr/>
          <p:nvPr/>
        </p:nvSpPr>
        <p:spPr>
          <a:xfrm>
            <a:off x="5566772" y="4822043"/>
            <a:ext cx="1765093" cy="1521633"/>
          </a:xfrm>
          <a:prstGeom prst="hexagon">
            <a:avLst/>
          </a:prstGeom>
          <a:blipFill dpi="0" rotWithShape="1"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50000"/>
              </a:lnSpc>
            </a:pPr>
            <a:endParaRPr lang="en-US" sz="1276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25" name="Group 7">
            <a:extLst>
              <a:ext uri="{FF2B5EF4-FFF2-40B4-BE49-F238E27FC236}">
                <a16:creationId xmlns:a16="http://schemas.microsoft.com/office/drawing/2014/main" id="{61F368C9-C033-4FB4-905D-2B7342D571D0}"/>
              </a:ext>
            </a:extLst>
          </p:cNvPr>
          <p:cNvGrpSpPr/>
          <p:nvPr/>
        </p:nvGrpSpPr>
        <p:grpSpPr>
          <a:xfrm>
            <a:off x="2455013" y="3200320"/>
            <a:ext cx="7934279" cy="1531416"/>
            <a:chOff x="52530" y="1944143"/>
            <a:chExt cx="7968598" cy="1538041"/>
          </a:xfrm>
          <a:solidFill>
            <a:schemeClr val="bg1"/>
          </a:solidFill>
        </p:grpSpPr>
        <p:grpSp>
          <p:nvGrpSpPr>
            <p:cNvPr id="26" name="Group 2">
              <a:extLst>
                <a:ext uri="{FF2B5EF4-FFF2-40B4-BE49-F238E27FC236}">
                  <a16:creationId xmlns:a16="http://schemas.microsoft.com/office/drawing/2014/main" id="{7A66612F-E4C8-4EE2-968D-60B3E78937F6}"/>
                </a:ext>
              </a:extLst>
            </p:cNvPr>
            <p:cNvGrpSpPr/>
            <p:nvPr/>
          </p:nvGrpSpPr>
          <p:grpSpPr>
            <a:xfrm>
              <a:off x="3145192" y="1953970"/>
              <a:ext cx="1772728" cy="1528214"/>
              <a:chOff x="3145192" y="1953970"/>
              <a:chExt cx="1772728" cy="1528214"/>
            </a:xfrm>
            <a:grpFill/>
          </p:grpSpPr>
          <p:sp>
            <p:nvSpPr>
              <p:cNvPr id="35" name="Hexagon 22">
                <a:extLst>
                  <a:ext uri="{FF2B5EF4-FFF2-40B4-BE49-F238E27FC236}">
                    <a16:creationId xmlns:a16="http://schemas.microsoft.com/office/drawing/2014/main" id="{45CDB5A6-E868-4426-88AA-DB665E9B5030}"/>
                  </a:ext>
                </a:extLst>
              </p:cNvPr>
              <p:cNvSpPr/>
              <p:nvPr/>
            </p:nvSpPr>
            <p:spPr>
              <a:xfrm>
                <a:off x="3145192" y="1953970"/>
                <a:ext cx="1772728" cy="1528214"/>
              </a:xfrm>
              <a:prstGeom prst="hexag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50000"/>
                  </a:lnSpc>
                </a:pPr>
                <a:endParaRPr lang="en-US" sz="1276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36" name="Freeform 13">
                <a:extLst>
                  <a:ext uri="{FF2B5EF4-FFF2-40B4-BE49-F238E27FC236}">
                    <a16:creationId xmlns:a16="http://schemas.microsoft.com/office/drawing/2014/main" id="{6027E933-AE68-4C52-9475-00D55F8E30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76028" y="2509633"/>
                <a:ext cx="664606" cy="397235"/>
              </a:xfrm>
              <a:custGeom>
                <a:gdLst>
                  <a:gd fmla="*/ 226 w 256" name="T0"/>
                  <a:gd fmla="*/ 131 h 154" name="T1"/>
                  <a:gd fmla="*/ 226 w 256" name="T2"/>
                  <a:gd fmla="*/ 130 h 154" name="T3"/>
                  <a:gd fmla="*/ 226 w 256" name="T4"/>
                  <a:gd fmla="*/ 10 h 154" name="T5"/>
                  <a:gd fmla="*/ 217 w 256" name="T6"/>
                  <a:gd fmla="*/ 0 h 154" name="T7"/>
                  <a:gd fmla="*/ 38 w 256" name="T8"/>
                  <a:gd fmla="*/ 0 h 154" name="T9"/>
                  <a:gd fmla="*/ 29 w 256" name="T10"/>
                  <a:gd fmla="*/ 10 h 154" name="T11"/>
                  <a:gd fmla="*/ 29 w 256" name="T12"/>
                  <a:gd fmla="*/ 130 h 154" name="T13"/>
                  <a:gd fmla="*/ 29 w 256" name="T14"/>
                  <a:gd fmla="*/ 131 h 154" name="T15"/>
                  <a:gd fmla="*/ 0 w 256" name="T16"/>
                  <a:gd fmla="*/ 138 h 154" name="T17"/>
                  <a:gd fmla="*/ 3 w 256" name="T18"/>
                  <a:gd fmla="*/ 154 h 154" name="T19"/>
                  <a:gd fmla="*/ 253 w 256" name="T20"/>
                  <a:gd fmla="*/ 154 h 154" name="T21"/>
                  <a:gd fmla="*/ 256 w 256" name="T22"/>
                  <a:gd fmla="*/ 138 h 154" name="T23"/>
                  <a:gd fmla="*/ 226 w 256" name="T24"/>
                  <a:gd fmla="*/ 131 h 154" name="T25"/>
                  <a:gd fmla="*/ 207 w 256" name="T26"/>
                  <a:gd fmla="*/ 119 h 154" name="T27"/>
                  <a:gd fmla="*/ 48 w 256" name="T28"/>
                  <a:gd fmla="*/ 119 h 154" name="T29"/>
                  <a:gd fmla="*/ 48 w 256" name="T30"/>
                  <a:gd fmla="*/ 20 h 154" name="T31"/>
                  <a:gd fmla="*/ 207 w 256" name="T32"/>
                  <a:gd fmla="*/ 20 h 154" name="T33"/>
                  <a:gd fmla="*/ 207 w 256" name="T34"/>
                  <a:gd fmla="*/ 119 h 154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54" w="256">
                    <a:moveTo>
                      <a:pt x="226" y="131"/>
                    </a:moveTo>
                    <a:cubicBezTo>
                      <a:pt x="226" y="131"/>
                      <a:pt x="226" y="131"/>
                      <a:pt x="226" y="130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6" y="5"/>
                      <a:pt x="222" y="0"/>
                      <a:pt x="21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0"/>
                      <a:pt x="29" y="5"/>
                      <a:pt x="29" y="10"/>
                    </a:cubicBezTo>
                    <a:cubicBezTo>
                      <a:pt x="29" y="130"/>
                      <a:pt x="29" y="130"/>
                      <a:pt x="29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3" y="154"/>
                      <a:pt x="3" y="154"/>
                      <a:pt x="3" y="154"/>
                    </a:cubicBezTo>
                    <a:cubicBezTo>
                      <a:pt x="253" y="154"/>
                      <a:pt x="253" y="154"/>
                      <a:pt x="253" y="154"/>
                    </a:cubicBezTo>
                    <a:cubicBezTo>
                      <a:pt x="256" y="138"/>
                      <a:pt x="256" y="138"/>
                      <a:pt x="256" y="138"/>
                    </a:cubicBezTo>
                    <a:lnTo>
                      <a:pt x="226" y="131"/>
                    </a:lnTo>
                    <a:close/>
                    <a:moveTo>
                      <a:pt x="207" y="119"/>
                    </a:moveTo>
                    <a:cubicBezTo>
                      <a:pt x="48" y="119"/>
                      <a:pt x="48" y="119"/>
                      <a:pt x="48" y="119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207" y="20"/>
                      <a:pt x="207" y="20"/>
                      <a:pt x="207" y="20"/>
                    </a:cubicBezTo>
                    <a:lnTo>
                      <a:pt x="207" y="1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523" compatLnSpc="1" lIns="91046" numCol="1" rIns="91046" tIns="45523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en-US" sz="1276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</p:grpSp>
        <p:grpSp>
          <p:nvGrpSpPr>
            <p:cNvPr id="27" name="Group 6">
              <a:extLst>
                <a:ext uri="{FF2B5EF4-FFF2-40B4-BE49-F238E27FC236}">
                  <a16:creationId xmlns:a16="http://schemas.microsoft.com/office/drawing/2014/main" id="{1F822AF0-8CBE-461D-A21D-D74BFB668C21}"/>
                </a:ext>
              </a:extLst>
            </p:cNvPr>
            <p:cNvGrpSpPr/>
            <p:nvPr/>
          </p:nvGrpSpPr>
          <p:grpSpPr>
            <a:xfrm>
              <a:off x="52530" y="1944143"/>
              <a:ext cx="1772728" cy="1528214"/>
              <a:chOff x="52530" y="1944143"/>
              <a:chExt cx="1772728" cy="1528214"/>
            </a:xfrm>
            <a:grpFill/>
          </p:grpSpPr>
          <p:sp>
            <p:nvSpPr>
              <p:cNvPr id="33" name="Hexagon 61">
                <a:extLst>
                  <a:ext uri="{FF2B5EF4-FFF2-40B4-BE49-F238E27FC236}">
                    <a16:creationId xmlns:a16="http://schemas.microsoft.com/office/drawing/2014/main" id="{46446B2D-EE22-45E1-BF74-E553A9DBD686}"/>
                  </a:ext>
                </a:extLst>
              </p:cNvPr>
              <p:cNvSpPr/>
              <p:nvPr/>
            </p:nvSpPr>
            <p:spPr>
              <a:xfrm>
                <a:off x="52530" y="1944143"/>
                <a:ext cx="1772728" cy="1528214"/>
              </a:xfrm>
              <a:prstGeom prst="hexag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50000"/>
                  </a:lnSpc>
                </a:pPr>
                <a:endParaRPr lang="en-US" sz="1276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34" name="Freeform 8">
                <a:extLst>
                  <a:ext uri="{FF2B5EF4-FFF2-40B4-BE49-F238E27FC236}">
                    <a16:creationId xmlns:a16="http://schemas.microsoft.com/office/drawing/2014/main" id="{EF10F178-BABC-4922-9AA1-D00DCE1825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1020" y="2460800"/>
                <a:ext cx="311889" cy="464415"/>
              </a:xfrm>
              <a:custGeom>
                <a:gdLst>
                  <a:gd fmla="*/ 201 w 202" name="T0"/>
                  <a:gd fmla="*/ 138 h 300" name="T1"/>
                  <a:gd fmla="*/ 2 w 202" name="T2"/>
                  <a:gd fmla="*/ 138 h 300" name="T3"/>
                  <a:gd fmla="*/ 0 w 202" name="T4"/>
                  <a:gd fmla="*/ 173 h 300" name="T5"/>
                  <a:gd fmla="*/ 101 w 202" name="T6"/>
                  <a:gd fmla="*/ 300 h 300" name="T7"/>
                  <a:gd fmla="*/ 201 w 202" name="T8"/>
                  <a:gd fmla="*/ 173 h 300" name="T9"/>
                  <a:gd fmla="*/ 201 w 202" name="T10"/>
                  <a:gd fmla="*/ 138 h 300" name="T11"/>
                  <a:gd fmla="*/ 113 w 202" name="T12"/>
                  <a:gd fmla="*/ 0 h 300" name="T13"/>
                  <a:gd fmla="*/ 113 w 202" name="T14"/>
                  <a:gd fmla="*/ 115 h 300" name="T15"/>
                  <a:gd fmla="*/ 200 w 202" name="T16"/>
                  <a:gd fmla="*/ 115 h 300" name="T17"/>
                  <a:gd fmla="*/ 113 w 202" name="T18"/>
                  <a:gd fmla="*/ 0 h 300" name="T19"/>
                  <a:gd fmla="*/ 89 w 202" name="T20"/>
                  <a:gd fmla="*/ 0 h 300" name="T21"/>
                  <a:gd fmla="*/ 2 w 202" name="T22"/>
                  <a:gd fmla="*/ 115 h 300" name="T23"/>
                  <a:gd fmla="*/ 89 w 202" name="T24"/>
                  <a:gd fmla="*/ 115 h 300" name="T25"/>
                  <a:gd fmla="*/ 89 w 202" name="T26"/>
                  <a:gd fmla="*/ 0 h 30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00" w="201">
                    <a:moveTo>
                      <a:pt x="201" y="138"/>
                    </a:moveTo>
                    <a:cubicBezTo>
                      <a:pt x="2" y="138"/>
                      <a:pt x="2" y="138"/>
                      <a:pt x="2" y="138"/>
                    </a:cubicBezTo>
                    <a:cubicBezTo>
                      <a:pt x="1" y="152"/>
                      <a:pt x="0" y="159"/>
                      <a:pt x="0" y="173"/>
                    </a:cubicBezTo>
                    <a:cubicBezTo>
                      <a:pt x="0" y="247"/>
                      <a:pt x="0" y="300"/>
                      <a:pt x="101" y="300"/>
                    </a:cubicBezTo>
                    <a:cubicBezTo>
                      <a:pt x="201" y="300"/>
                      <a:pt x="201" y="247"/>
                      <a:pt x="201" y="173"/>
                    </a:cubicBezTo>
                    <a:cubicBezTo>
                      <a:pt x="201" y="159"/>
                      <a:pt x="202" y="152"/>
                      <a:pt x="201" y="138"/>
                    </a:cubicBezTo>
                    <a:close/>
                    <a:moveTo>
                      <a:pt x="113" y="0"/>
                    </a:moveTo>
                    <a:cubicBezTo>
                      <a:pt x="113" y="115"/>
                      <a:pt x="113" y="115"/>
                      <a:pt x="113" y="115"/>
                    </a:cubicBezTo>
                    <a:cubicBezTo>
                      <a:pt x="200" y="115"/>
                      <a:pt x="200" y="115"/>
                      <a:pt x="200" y="115"/>
                    </a:cubicBezTo>
                    <a:cubicBezTo>
                      <a:pt x="192" y="55"/>
                      <a:pt x="173" y="3"/>
                      <a:pt x="113" y="0"/>
                    </a:cubicBezTo>
                    <a:close/>
                    <a:moveTo>
                      <a:pt x="89" y="0"/>
                    </a:moveTo>
                    <a:cubicBezTo>
                      <a:pt x="21" y="2"/>
                      <a:pt x="8" y="55"/>
                      <a:pt x="2" y="115"/>
                    </a:cubicBezTo>
                    <a:cubicBezTo>
                      <a:pt x="89" y="115"/>
                      <a:pt x="89" y="115"/>
                      <a:pt x="89" y="115"/>
                    </a:cubicBezTo>
                    <a:lnTo>
                      <a:pt x="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523" compatLnSpc="1" lIns="91046" numCol="1" rIns="91046" tIns="45523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en-US" sz="1276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</p:grpSp>
        <p:grpSp>
          <p:nvGrpSpPr>
            <p:cNvPr id="28" name="Group 1">
              <a:extLst>
                <a:ext uri="{FF2B5EF4-FFF2-40B4-BE49-F238E27FC236}">
                  <a16:creationId xmlns:a16="http://schemas.microsoft.com/office/drawing/2014/main" id="{886B7326-6D62-4E4A-8B65-10E70A7F98EE}"/>
                </a:ext>
              </a:extLst>
            </p:cNvPr>
            <p:cNvGrpSpPr/>
            <p:nvPr/>
          </p:nvGrpSpPr>
          <p:grpSpPr>
            <a:xfrm>
              <a:off x="6248400" y="1944143"/>
              <a:ext cx="1772728" cy="1528214"/>
              <a:chOff x="6248400" y="1944143"/>
              <a:chExt cx="1772728" cy="1528214"/>
            </a:xfrm>
            <a:grpFill/>
          </p:grpSpPr>
          <p:sp>
            <p:nvSpPr>
              <p:cNvPr id="29" name="Hexagon 60">
                <a:extLst>
                  <a:ext uri="{FF2B5EF4-FFF2-40B4-BE49-F238E27FC236}">
                    <a16:creationId xmlns:a16="http://schemas.microsoft.com/office/drawing/2014/main" id="{D791D7C6-80E2-487B-83EA-0E06A3200AE7}"/>
                  </a:ext>
                </a:extLst>
              </p:cNvPr>
              <p:cNvSpPr/>
              <p:nvPr/>
            </p:nvSpPr>
            <p:spPr>
              <a:xfrm>
                <a:off x="6248400" y="1944143"/>
                <a:ext cx="1772728" cy="1528214"/>
              </a:xfrm>
              <a:prstGeom prst="hexag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50000"/>
                  </a:lnSpc>
                </a:pPr>
                <a:endParaRPr lang="en-US" sz="1276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grpSp>
            <p:nvGrpSpPr>
              <p:cNvPr id="30" name="Group 41">
                <a:extLst>
                  <a:ext uri="{FF2B5EF4-FFF2-40B4-BE49-F238E27FC236}">
                    <a16:creationId xmlns:a16="http://schemas.microsoft.com/office/drawing/2014/main" id="{A9CE7F5A-A04C-4C5C-BF2E-C02407FF2EC3}"/>
                  </a:ext>
                </a:extLst>
              </p:cNvPr>
              <p:cNvGrpSpPr/>
              <p:nvPr/>
            </p:nvGrpSpPr>
            <p:grpSpPr>
              <a:xfrm>
                <a:off x="6930594" y="2443673"/>
                <a:ext cx="422683" cy="479107"/>
                <a:chOff x="6109895" y="1540361"/>
                <a:chExt cx="133147" cy="150921"/>
              </a:xfrm>
              <a:grpFill/>
            </p:grpSpPr>
            <p:sp>
              <p:nvSpPr>
                <p:cNvPr id="31" name="Freeform 143">
                  <a:extLst>
                    <a:ext uri="{FF2B5EF4-FFF2-40B4-BE49-F238E27FC236}">
                      <a16:creationId xmlns:a16="http://schemas.microsoft.com/office/drawing/2014/main" id="{4D32B74F-5790-48CC-93D4-EB7DE1EBDB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30176" y="1540361"/>
                  <a:ext cx="92585" cy="92585"/>
                </a:xfrm>
                <a:custGeom>
                  <a:gdLst>
                    <a:gd fmla="*/ 77 w 154" name="T0"/>
                    <a:gd fmla="*/ 0 h 155" name="T1"/>
                    <a:gd fmla="*/ 0 w 154" name="T2"/>
                    <a:gd fmla="*/ 78 h 155" name="T3"/>
                    <a:gd fmla="*/ 77 w 154" name="T4"/>
                    <a:gd fmla="*/ 155 h 155" name="T5"/>
                    <a:gd fmla="*/ 154 w 154" name="T6"/>
                    <a:gd fmla="*/ 78 h 155" name="T7"/>
                    <a:gd fmla="*/ 77 w 154" name="T8"/>
                    <a:gd fmla="*/ 0 h 155" name="T9"/>
                    <a:gd fmla="*/ 81 w 154" name="T10"/>
                    <a:gd fmla="*/ 139 h 155" name="T11"/>
                    <a:gd fmla="*/ 26 w 154" name="T12"/>
                    <a:gd fmla="*/ 101 h 155" name="T13"/>
                    <a:gd fmla="*/ 136 w 154" name="T14"/>
                    <a:gd fmla="*/ 101 h 155" name="T15"/>
                    <a:gd fmla="*/ 81 w 154" name="T16"/>
                    <a:gd fmla="*/ 139 h 155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55" w="154">
                      <a:moveTo>
                        <a:pt x="77" y="0"/>
                      </a:moveTo>
                      <a:cubicBezTo>
                        <a:pt x="34" y="0"/>
                        <a:pt x="0" y="35"/>
                        <a:pt x="0" y="78"/>
                      </a:cubicBezTo>
                      <a:cubicBezTo>
                        <a:pt x="0" y="120"/>
                        <a:pt x="34" y="155"/>
                        <a:pt x="77" y="155"/>
                      </a:cubicBezTo>
                      <a:cubicBezTo>
                        <a:pt x="120" y="155"/>
                        <a:pt x="154" y="120"/>
                        <a:pt x="154" y="78"/>
                      </a:cubicBezTo>
                      <a:cubicBezTo>
                        <a:pt x="154" y="35"/>
                        <a:pt x="120" y="0"/>
                        <a:pt x="77" y="0"/>
                      </a:cubicBezTo>
                      <a:close/>
                      <a:moveTo>
                        <a:pt x="81" y="139"/>
                      </a:moveTo>
                      <a:cubicBezTo>
                        <a:pt x="58" y="139"/>
                        <a:pt x="37" y="124"/>
                        <a:pt x="26" y="101"/>
                      </a:cubicBezTo>
                      <a:cubicBezTo>
                        <a:pt x="136" y="101"/>
                        <a:pt x="136" y="101"/>
                        <a:pt x="136" y="101"/>
                      </a:cubicBezTo>
                      <a:cubicBezTo>
                        <a:pt x="124" y="124"/>
                        <a:pt x="104" y="139"/>
                        <a:pt x="81" y="13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523" compatLnSpc="1" lIns="91046" numCol="1" rIns="91046" tIns="45523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50000"/>
                    </a:lnSpc>
                  </a:pPr>
                  <a:endParaRPr lang="en-US" sz="1276"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32" name="Freeform 146">
                  <a:extLst>
                    <a:ext uri="{FF2B5EF4-FFF2-40B4-BE49-F238E27FC236}">
                      <a16:creationId xmlns:a16="http://schemas.microsoft.com/office/drawing/2014/main" id="{E82A3E9A-6098-4A23-B590-5A8F0754F587}"/>
                    </a:ext>
                  </a:extLst>
                </p:cNvPr>
                <p:cNvSpPr/>
                <p:nvPr/>
              </p:nvSpPr>
              <p:spPr bwMode="auto">
                <a:xfrm>
                  <a:off x="6109895" y="1650721"/>
                  <a:ext cx="133147" cy="40561"/>
                </a:xfrm>
                <a:custGeom>
                  <a:gdLst>
                    <a:gd fmla="*/ 158 w 222" name="T0"/>
                    <a:gd fmla="*/ 0 h 67" name="T1"/>
                    <a:gd fmla="*/ 111 w 222" name="T2"/>
                    <a:gd fmla="*/ 12 h 67" name="T3"/>
                    <a:gd fmla="*/ 64 w 222" name="T4"/>
                    <a:gd fmla="*/ 0 h 67" name="T5"/>
                    <a:gd fmla="*/ 0 w 222" name="T6"/>
                    <a:gd fmla="*/ 67 h 67" name="T7"/>
                    <a:gd fmla="*/ 222 w 222" name="T8"/>
                    <a:gd fmla="*/ 67 h 67" name="T9"/>
                    <a:gd fmla="*/ 158 w 222" name="T10"/>
                    <a:gd fmla="*/ 0 h 67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67" w="221">
                      <a:moveTo>
                        <a:pt x="158" y="0"/>
                      </a:moveTo>
                      <a:cubicBezTo>
                        <a:pt x="144" y="7"/>
                        <a:pt x="128" y="12"/>
                        <a:pt x="111" y="12"/>
                      </a:cubicBezTo>
                      <a:cubicBezTo>
                        <a:pt x="94" y="12"/>
                        <a:pt x="78" y="7"/>
                        <a:pt x="64" y="0"/>
                      </a:cubicBezTo>
                      <a:cubicBezTo>
                        <a:pt x="34" y="8"/>
                        <a:pt x="11" y="26"/>
                        <a:pt x="0" y="67"/>
                      </a:cubicBezTo>
                      <a:cubicBezTo>
                        <a:pt x="222" y="67"/>
                        <a:pt x="222" y="67"/>
                        <a:pt x="222" y="67"/>
                      </a:cubicBezTo>
                      <a:cubicBezTo>
                        <a:pt x="211" y="26"/>
                        <a:pt x="188" y="8"/>
                        <a:pt x="15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523" compatLnSpc="1" lIns="91046" numCol="1" rIns="91046" tIns="45523" vert="horz" wrap="square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50000"/>
                    </a:lnSpc>
                  </a:pPr>
                  <a:endParaRPr lang="en-US" sz="1276"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</p:grpSp>
        </p:grpSp>
      </p:grp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6F29DE08-946C-45EC-A795-57C565CD7847}"/>
              </a:ext>
            </a:extLst>
          </p:cNvPr>
          <p:cNvSpPr txBox="1"/>
          <p:nvPr/>
        </p:nvSpPr>
        <p:spPr>
          <a:xfrm>
            <a:off x="898009" y="2152881"/>
            <a:ext cx="2434913" cy="91440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0" marL="0">
              <a:lnSpc>
                <a:spcPct val="150000"/>
              </a:lnSpc>
              <a:buNone/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BE2AE9C9-14D6-4D63-8FC1-BDC7AA5A8E2E}"/>
              </a:ext>
            </a:extLst>
          </p:cNvPr>
          <p:cNvSpPr txBox="1"/>
          <p:nvPr/>
        </p:nvSpPr>
        <p:spPr>
          <a:xfrm>
            <a:off x="898009" y="1852132"/>
            <a:ext cx="1704690" cy="2133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0" marL="0">
              <a:lnSpc>
                <a:spcPct val="100000"/>
              </a:lnSpc>
              <a:buNone/>
            </a:pPr>
            <a:r>
              <a:rPr altLang="en-US" b="1" lang="zh-CN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72D05DF1-B971-41B5-BE69-CFB6A66FBBE9}"/>
              </a:ext>
            </a:extLst>
          </p:cNvPr>
          <p:cNvSpPr txBox="1"/>
          <p:nvPr/>
        </p:nvSpPr>
        <p:spPr>
          <a:xfrm>
            <a:off x="9051235" y="1963130"/>
            <a:ext cx="2445206" cy="91440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indent="0" marL="0">
              <a:lnSpc>
                <a:spcPct val="150000"/>
              </a:lnSpc>
              <a:buNone/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A1FF3A2D-7239-4C47-B069-3BB22ED6763A}"/>
              </a:ext>
            </a:extLst>
          </p:cNvPr>
          <p:cNvSpPr txBox="1"/>
          <p:nvPr/>
        </p:nvSpPr>
        <p:spPr>
          <a:xfrm>
            <a:off x="9791751" y="1662381"/>
            <a:ext cx="1704690" cy="2133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indent="0" marL="0">
              <a:lnSpc>
                <a:spcPct val="100000"/>
              </a:lnSpc>
              <a:buNone/>
            </a:pPr>
            <a:r>
              <a:rPr altLang="en-US" b="1" lang="zh-CN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40FA230C-BD47-4B7F-9789-3E6F551000FD}"/>
              </a:ext>
            </a:extLst>
          </p:cNvPr>
          <p:cNvSpPr txBox="1"/>
          <p:nvPr/>
        </p:nvSpPr>
        <p:spPr>
          <a:xfrm>
            <a:off x="898009" y="5176650"/>
            <a:ext cx="2434913" cy="91440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0" marL="0">
              <a:lnSpc>
                <a:spcPct val="150000"/>
              </a:lnSpc>
              <a:buNone/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7492B8ED-1DB0-4332-8E75-5A09FC39FBAB}"/>
              </a:ext>
            </a:extLst>
          </p:cNvPr>
          <p:cNvSpPr txBox="1"/>
          <p:nvPr/>
        </p:nvSpPr>
        <p:spPr>
          <a:xfrm>
            <a:off x="898009" y="4863342"/>
            <a:ext cx="1704690" cy="2133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0" marL="0">
              <a:lnSpc>
                <a:spcPct val="100000"/>
              </a:lnSpc>
              <a:buNone/>
            </a:pPr>
            <a:r>
              <a:rPr altLang="en-US" b="1" lang="zh-CN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1F16F021-393D-4F09-89D4-6A60EEC3DD91}"/>
              </a:ext>
            </a:extLst>
          </p:cNvPr>
          <p:cNvSpPr txBox="1"/>
          <p:nvPr/>
        </p:nvSpPr>
        <p:spPr>
          <a:xfrm>
            <a:off x="9051235" y="5176650"/>
            <a:ext cx="2445206" cy="91440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indent="0" marL="0">
              <a:lnSpc>
                <a:spcPct val="150000"/>
              </a:lnSpc>
              <a:buNone/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请替换文字内容，修改文字内容，也可以直接复制你的内容到此。请替换文字内容，修改文字内容，也可以直接复制你的内容到此。请替换文字内容，修改文字内容。</a:t>
            </a:r>
          </a:p>
        </p:txBody>
      </p:sp>
      <p:sp>
        <p:nvSpPr>
          <p:cNvPr id="61" name="Text Placeholder 33">
            <a:extLst>
              <a:ext uri="{FF2B5EF4-FFF2-40B4-BE49-F238E27FC236}">
                <a16:creationId xmlns:a16="http://schemas.microsoft.com/office/drawing/2014/main" id="{3FF0240C-5E7F-4952-B641-AD0AEC92D91D}"/>
              </a:ext>
            </a:extLst>
          </p:cNvPr>
          <p:cNvSpPr txBox="1"/>
          <p:nvPr/>
        </p:nvSpPr>
        <p:spPr>
          <a:xfrm>
            <a:off x="9589301" y="4863342"/>
            <a:ext cx="1704690" cy="2133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indent="0" marL="0">
              <a:lnSpc>
                <a:spcPct val="100000"/>
              </a:lnSpc>
              <a:buNone/>
            </a:pPr>
            <a:r>
              <a:rPr altLang="en-US" b="1" lang="zh-CN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</a:t>
            </a:r>
          </a:p>
        </p:txBody>
      </p:sp>
    </p:spTree>
    <p:extLst>
      <p:ext uri="{BB962C8B-B14F-4D97-AF65-F5344CB8AC3E}">
        <p14:creationId val="2907141290"/>
      </p:ext>
    </p:extLst>
  </p:cSld>
  <p:clrMapOvr>
    <a:masterClrMapping/>
  </p:clrMapOvr>
  <mc:AlternateContent>
    <mc:Choice Requires="p14">
      <p:transition p14:dur="1300" spd="slow">
        <p14:pan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3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  <p:bldP grpId="0" spid="19"/>
      <p:bldP grpId="0" spid="20"/>
      <p:bldP grpId="0" spid="21"/>
      <p:bldP grpId="0" spid="22"/>
      <p:bldP grpId="0" spid="23"/>
      <p:bldP grpId="0" spid="24"/>
      <p:bldP grpId="0" spid="37"/>
      <p:bldP grpId="0" spid="38"/>
      <p:bldP grpId="0" spid="39"/>
      <p:bldP grpId="0" spid="41"/>
      <p:bldP grpId="0" spid="42"/>
      <p:bldP grpId="0" spid="45"/>
      <p:bldP grpId="0" spid="60"/>
      <p:bldP grpId="0" spid="6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73BF1ACC-5523-4BE4-917C-3351A9FE2D0C}"/>
              </a:ext>
            </a:extLst>
          </p:cNvPr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3B968E77-9CB1-4514-8BB6-7571F3345E1C}"/>
                </a:ext>
              </a:extLst>
            </p:cNvPr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7624DDD1-6E21-4BE1-8F2C-3303C2A59069}"/>
                  </a:ext>
                </a:extLst>
              </p:cNvPr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EE9B01E4-DD8C-45F7-A48B-3EABD7B446C7}"/>
                  </a:ext>
                </a:extLst>
              </p:cNvPr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01E6CB66-A733-4547-B50E-6E3C306A53C3}"/>
                  </a:ext>
                </a:extLst>
              </p:cNvPr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A31B2675-C848-4063-A510-4F2AE6C62FE9}"/>
                  </a:ext>
                </a:extLst>
              </p:cNvPr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47C1CF4D-E479-4AF3-AE30-33502301B5E0}"/>
                  </a:ext>
                </a:extLst>
              </p:cNvPr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81F1BEDF-9CA5-4142-B597-C2B6528243FE}"/>
                  </a:ext>
                </a:extLst>
              </p:cNvPr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16DD1B80-CC8A-4B1D-9AD8-C722EF7DA4BB}"/>
                  </a:ext>
                </a:extLst>
              </p:cNvPr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31302D5F-99FD-46C4-A922-C5BD5B354023}"/>
                  </a:ext>
                </a:extLst>
              </p:cNvPr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A54ECBCD-665F-45DB-8720-FEF568138473}"/>
                  </a:ext>
                </a:extLst>
              </p:cNvPr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C06AEF60-3C47-4F29-80DD-A007A0A854BA}"/>
                  </a:ext>
                </a:extLst>
              </p:cNvPr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667670ED-FB92-4F48-82EB-DA6A02232173}"/>
                  </a:ext>
                </a:extLst>
              </p:cNvPr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D2C0CF35-DCE9-46C0-855B-4D3B70D6EA6F}"/>
                  </a:ext>
                </a:extLst>
              </p:cNvPr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1DD986F6-B0ED-446E-A1AC-EC020E14311A}"/>
                  </a:ext>
                </a:extLst>
              </p:cNvPr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57" name="矩形 259">
              <a:extLst>
                <a:ext uri="{FF2B5EF4-FFF2-40B4-BE49-F238E27FC236}">
                  <a16:creationId xmlns:a16="http://schemas.microsoft.com/office/drawing/2014/main" id="{450A37EE-DE71-4CC0-B9F2-7BEEE7CDD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>
                <a:buNone/>
              </a:pPr>
              <a:r>
                <a:rPr altLang="zh-CN" lang="en-US" sz="3600">
                  <a:solidFill>
                    <a:schemeClr val="bg1"/>
                  </a:solidFill>
                  <a:latin charset="0" panose="020b0806030902050204" pitchFamily="34" typeface="Impact"/>
                  <a:cs charset="0" panose="020b0604020202020204" pitchFamily="34" typeface="Arial"/>
                </a:rPr>
                <a:t>02</a:t>
              </a: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F761BB28-021D-484C-8DED-2DCB70F2B489}"/>
              </a:ext>
            </a:extLst>
          </p:cNvPr>
          <p:cNvSpPr/>
          <p:nvPr/>
        </p:nvSpPr>
        <p:spPr>
          <a:xfrm>
            <a:off x="1488519" y="563374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成功项目展示</a:t>
            </a:r>
          </a:p>
        </p:txBody>
      </p:sp>
      <p:pic>
        <p:nvPicPr>
          <p:cNvPr id="89" name="图片 88">
            <a:extLst>
              <a:ext uri="{FF2B5EF4-FFF2-40B4-BE49-F238E27FC236}">
                <a16:creationId xmlns:a16="http://schemas.microsoft.com/office/drawing/2014/main" id="{1CA34D53-ABE5-442D-A6CB-39FCA27D3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2968" y="2318301"/>
            <a:ext cx="4641246" cy="336232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97" name="图片 96">
            <a:extLst>
              <a:ext uri="{FF2B5EF4-FFF2-40B4-BE49-F238E27FC236}">
                <a16:creationId xmlns:a16="http://schemas.microsoft.com/office/drawing/2014/main" id="{9D699422-10C1-49E7-846E-455DA1CDD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06849" y="2496224"/>
            <a:ext cx="4245580" cy="2408116"/>
          </a:xfrm>
          <a:prstGeom prst="rect">
            <a:avLst/>
          </a:prstGeom>
        </p:spPr>
      </p:pic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DCCEC14C-2259-4BDA-A1E3-4B104BF4F417}"/>
              </a:ext>
            </a:extLst>
          </p:cNvPr>
          <p:cNvGrpSpPr/>
          <p:nvPr/>
        </p:nvGrpSpPr>
        <p:grpSpPr>
          <a:xfrm>
            <a:off x="6463321" y="1148149"/>
            <a:ext cx="1000117" cy="730379"/>
            <a:chOff x="3629024" y="5343323"/>
            <a:chExt cx="1000117" cy="730377"/>
          </a:xfrm>
        </p:grpSpPr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3F58A161-64B6-4B77-903F-74F259E8624D}"/>
                </a:ext>
              </a:extLst>
            </p:cNvPr>
            <p:cNvSpPr txBox="1"/>
            <p:nvPr/>
          </p:nvSpPr>
          <p:spPr>
            <a:xfrm>
              <a:off x="3629024" y="5343323"/>
              <a:ext cx="1000117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600">
                  <a:solidFill>
                    <a:srgbClr val="C00000"/>
                  </a:solidFill>
                  <a:latin charset="0" panose="020b0806030902050204" pitchFamily="34" typeface="Impact"/>
                </a:rPr>
                <a:t>01</a:t>
              </a:r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CE63F085-F1F0-4AE8-9A51-7E14B3A32125}"/>
                </a:ext>
              </a:extLst>
            </p:cNvPr>
            <p:cNvSpPr txBox="1"/>
            <p:nvPr/>
          </p:nvSpPr>
          <p:spPr>
            <a:xfrm>
              <a:off x="3804439" y="5765924"/>
              <a:ext cx="67310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4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0000000000000" pitchFamily="34" typeface="LiHei Pro"/>
                </a:rPr>
                <a:t>DATA</a:t>
              </a: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E184D45E-53C4-4B45-90D1-5F363AA794F5}"/>
              </a:ext>
            </a:extLst>
          </p:cNvPr>
          <p:cNvGrpSpPr/>
          <p:nvPr/>
        </p:nvGrpSpPr>
        <p:grpSpPr>
          <a:xfrm>
            <a:off x="6463321" y="2187490"/>
            <a:ext cx="1000117" cy="730379"/>
            <a:chOff x="3629024" y="5343323"/>
            <a:chExt cx="1000117" cy="730377"/>
          </a:xfrm>
        </p:grpSpPr>
        <p:sp>
          <p:nvSpPr>
            <p:cNvPr id="136" name="文本框 135">
              <a:extLst>
                <a:ext uri="{FF2B5EF4-FFF2-40B4-BE49-F238E27FC236}">
                  <a16:creationId xmlns:a16="http://schemas.microsoft.com/office/drawing/2014/main" id="{7E13F4DB-54F1-436E-8613-B04F44457E49}"/>
                </a:ext>
              </a:extLst>
            </p:cNvPr>
            <p:cNvSpPr txBox="1"/>
            <p:nvPr/>
          </p:nvSpPr>
          <p:spPr>
            <a:xfrm>
              <a:off x="3629024" y="5343323"/>
              <a:ext cx="1000117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600">
                  <a:solidFill>
                    <a:srgbClr val="C00000"/>
                  </a:solidFill>
                  <a:latin charset="0" panose="020b0806030902050204" pitchFamily="34" typeface="Impact"/>
                </a:rPr>
                <a:t>02</a:t>
              </a:r>
            </a:p>
          </p:txBody>
        </p:sp>
        <p:sp>
          <p:nvSpPr>
            <p:cNvPr id="137" name="文本框 136">
              <a:extLst>
                <a:ext uri="{FF2B5EF4-FFF2-40B4-BE49-F238E27FC236}">
                  <a16:creationId xmlns:a16="http://schemas.microsoft.com/office/drawing/2014/main" id="{1A924816-AD9F-42D6-A359-AE4303782242}"/>
                </a:ext>
              </a:extLst>
            </p:cNvPr>
            <p:cNvSpPr txBox="1"/>
            <p:nvPr/>
          </p:nvSpPr>
          <p:spPr>
            <a:xfrm>
              <a:off x="3804439" y="5765924"/>
              <a:ext cx="67310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4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0000000000000" pitchFamily="34" typeface="LiHei Pro"/>
                </a:rPr>
                <a:t>DATA</a:t>
              </a:r>
            </a:p>
          </p:txBody>
        </p:sp>
      </p:grp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3957E0B0-B9E4-4145-ABD2-44BCB2177D92}"/>
              </a:ext>
            </a:extLst>
          </p:cNvPr>
          <p:cNvGrpSpPr/>
          <p:nvPr/>
        </p:nvGrpSpPr>
        <p:grpSpPr>
          <a:xfrm>
            <a:off x="6463321" y="3170658"/>
            <a:ext cx="1000117" cy="730378"/>
            <a:chOff x="3629024" y="5343323"/>
            <a:chExt cx="1000117" cy="730377"/>
          </a:xfrm>
        </p:grpSpPr>
        <p:sp>
          <p:nvSpPr>
            <p:cNvPr id="139" name="文本框 138">
              <a:extLst>
                <a:ext uri="{FF2B5EF4-FFF2-40B4-BE49-F238E27FC236}">
                  <a16:creationId xmlns:a16="http://schemas.microsoft.com/office/drawing/2014/main" id="{E945BBEB-997C-4CAE-87DE-7B69B2CBBC98}"/>
                </a:ext>
              </a:extLst>
            </p:cNvPr>
            <p:cNvSpPr txBox="1"/>
            <p:nvPr/>
          </p:nvSpPr>
          <p:spPr>
            <a:xfrm>
              <a:off x="3629024" y="5343323"/>
              <a:ext cx="1000117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600">
                  <a:solidFill>
                    <a:srgbClr val="C00000"/>
                  </a:solidFill>
                  <a:latin charset="0" panose="020b0806030902050204" pitchFamily="34" typeface="Impact"/>
                </a:rPr>
                <a:t>03</a:t>
              </a:r>
            </a:p>
          </p:txBody>
        </p:sp>
        <p:sp>
          <p:nvSpPr>
            <p:cNvPr id="140" name="文本框 139">
              <a:extLst>
                <a:ext uri="{FF2B5EF4-FFF2-40B4-BE49-F238E27FC236}">
                  <a16:creationId xmlns:a16="http://schemas.microsoft.com/office/drawing/2014/main" id="{3ECC4202-D4A3-4FE7-B45C-832FFF420D5B}"/>
                </a:ext>
              </a:extLst>
            </p:cNvPr>
            <p:cNvSpPr txBox="1"/>
            <p:nvPr/>
          </p:nvSpPr>
          <p:spPr>
            <a:xfrm>
              <a:off x="3804439" y="5765924"/>
              <a:ext cx="67310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4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0000000000000" pitchFamily="34" typeface="LiHei Pro"/>
                </a:rPr>
                <a:t>DATA</a:t>
              </a:r>
            </a:p>
          </p:txBody>
        </p:sp>
      </p:grpSp>
      <p:grpSp>
        <p:nvGrpSpPr>
          <p:cNvPr id="141" name="组合 140">
            <a:extLst>
              <a:ext uri="{FF2B5EF4-FFF2-40B4-BE49-F238E27FC236}">
                <a16:creationId xmlns:a16="http://schemas.microsoft.com/office/drawing/2014/main" id="{7DB361CE-1B55-483B-907B-5EDD78AFDD17}"/>
              </a:ext>
            </a:extLst>
          </p:cNvPr>
          <p:cNvGrpSpPr/>
          <p:nvPr/>
        </p:nvGrpSpPr>
        <p:grpSpPr>
          <a:xfrm>
            <a:off x="6463321" y="4169976"/>
            <a:ext cx="1000117" cy="730378"/>
            <a:chOff x="3629024" y="5343323"/>
            <a:chExt cx="1000117" cy="730377"/>
          </a:xfrm>
        </p:grpSpPr>
        <p:sp>
          <p:nvSpPr>
            <p:cNvPr id="142" name="文本框 141">
              <a:extLst>
                <a:ext uri="{FF2B5EF4-FFF2-40B4-BE49-F238E27FC236}">
                  <a16:creationId xmlns:a16="http://schemas.microsoft.com/office/drawing/2014/main" id="{4B024C8B-6F3F-411A-A003-9E831440664C}"/>
                </a:ext>
              </a:extLst>
            </p:cNvPr>
            <p:cNvSpPr txBox="1"/>
            <p:nvPr/>
          </p:nvSpPr>
          <p:spPr>
            <a:xfrm>
              <a:off x="3629024" y="5343323"/>
              <a:ext cx="1000117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600">
                  <a:solidFill>
                    <a:srgbClr val="C00000"/>
                  </a:solidFill>
                  <a:latin charset="0" panose="020b0806030902050204" pitchFamily="34" typeface="Impact"/>
                </a:rPr>
                <a:t>04</a:t>
              </a:r>
            </a:p>
          </p:txBody>
        </p:sp>
        <p:sp>
          <p:nvSpPr>
            <p:cNvPr id="143" name="文本框 142">
              <a:extLst>
                <a:ext uri="{FF2B5EF4-FFF2-40B4-BE49-F238E27FC236}">
                  <a16:creationId xmlns:a16="http://schemas.microsoft.com/office/drawing/2014/main" id="{E46BE594-DB90-46E5-A4DC-237A0FD3A1DD}"/>
                </a:ext>
              </a:extLst>
            </p:cNvPr>
            <p:cNvSpPr txBox="1"/>
            <p:nvPr/>
          </p:nvSpPr>
          <p:spPr>
            <a:xfrm>
              <a:off x="3804439" y="5765924"/>
              <a:ext cx="67310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4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0000000000000" pitchFamily="34" typeface="LiHei Pro"/>
                </a:rPr>
                <a:t>DATA</a:t>
              </a:r>
            </a:p>
          </p:txBody>
        </p: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id="{D8BCFF91-2012-45AA-97DB-4895C819720E}"/>
              </a:ext>
            </a:extLst>
          </p:cNvPr>
          <p:cNvGrpSpPr/>
          <p:nvPr/>
        </p:nvGrpSpPr>
        <p:grpSpPr>
          <a:xfrm>
            <a:off x="7561388" y="1196930"/>
            <a:ext cx="3727644" cy="845821"/>
            <a:chOff x="3040856" y="3532285"/>
            <a:chExt cx="2203034" cy="845821"/>
          </a:xfrm>
        </p:grpSpPr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BC9AF1F1-F763-48D1-A11B-4145213A6ADE}"/>
                </a:ext>
              </a:extLst>
            </p:cNvPr>
            <p:cNvSpPr txBox="1"/>
            <p:nvPr/>
          </p:nvSpPr>
          <p:spPr>
            <a:xfrm>
              <a:off x="3040856" y="3532285"/>
              <a:ext cx="1780466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4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在此添加标题</a:t>
              </a:r>
            </a:p>
          </p:txBody>
        </p:sp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D54BBC4E-93FA-4F33-922B-DDB680940226}"/>
                </a:ext>
              </a:extLst>
            </p:cNvPr>
            <p:cNvSpPr txBox="1"/>
            <p:nvPr/>
          </p:nvSpPr>
          <p:spPr>
            <a:xfrm>
              <a:off x="3051230" y="3851295"/>
              <a:ext cx="2192661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prstClr val="black">
                      <a:lumMod val="50000"/>
                      <a:lumOff val="50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ADA56415-7F29-4743-BDF9-4BD4D15BFFD4}"/>
              </a:ext>
            </a:extLst>
          </p:cNvPr>
          <p:cNvGrpSpPr/>
          <p:nvPr/>
        </p:nvGrpSpPr>
        <p:grpSpPr>
          <a:xfrm>
            <a:off x="7561388" y="2204181"/>
            <a:ext cx="3727644" cy="845821"/>
            <a:chOff x="3040856" y="3532285"/>
            <a:chExt cx="2203034" cy="845821"/>
          </a:xfrm>
        </p:grpSpPr>
        <p:sp>
          <p:nvSpPr>
            <p:cNvPr id="148" name="文本框 147">
              <a:extLst>
                <a:ext uri="{FF2B5EF4-FFF2-40B4-BE49-F238E27FC236}">
                  <a16:creationId xmlns:a16="http://schemas.microsoft.com/office/drawing/2014/main" id="{9D8E9E2A-EEAF-4B44-92D9-6F4B0A137DCC}"/>
                </a:ext>
              </a:extLst>
            </p:cNvPr>
            <p:cNvSpPr txBox="1"/>
            <p:nvPr/>
          </p:nvSpPr>
          <p:spPr>
            <a:xfrm>
              <a:off x="3040856" y="3532285"/>
              <a:ext cx="1780466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4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在此添加标题</a:t>
              </a:r>
            </a:p>
          </p:txBody>
        </p:sp>
        <p:sp>
          <p:nvSpPr>
            <p:cNvPr id="149" name="文本框 148">
              <a:extLst>
                <a:ext uri="{FF2B5EF4-FFF2-40B4-BE49-F238E27FC236}">
                  <a16:creationId xmlns:a16="http://schemas.microsoft.com/office/drawing/2014/main" id="{165515CC-ACA5-4A3C-BDC0-6BCDB12935B2}"/>
                </a:ext>
              </a:extLst>
            </p:cNvPr>
            <p:cNvSpPr txBox="1"/>
            <p:nvPr/>
          </p:nvSpPr>
          <p:spPr>
            <a:xfrm>
              <a:off x="3051230" y="3851295"/>
              <a:ext cx="2192661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prstClr val="black">
                      <a:lumMod val="50000"/>
                      <a:lumOff val="50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1D140490-7C4E-4D3A-AA39-59F4E06D4676}"/>
              </a:ext>
            </a:extLst>
          </p:cNvPr>
          <p:cNvGrpSpPr/>
          <p:nvPr/>
        </p:nvGrpSpPr>
        <p:grpSpPr>
          <a:xfrm>
            <a:off x="7561388" y="3211432"/>
            <a:ext cx="3727644" cy="845821"/>
            <a:chOff x="3040856" y="3532285"/>
            <a:chExt cx="2203034" cy="845821"/>
          </a:xfrm>
        </p:grpSpPr>
        <p:sp>
          <p:nvSpPr>
            <p:cNvPr id="151" name="文本框 150">
              <a:extLst>
                <a:ext uri="{FF2B5EF4-FFF2-40B4-BE49-F238E27FC236}">
                  <a16:creationId xmlns:a16="http://schemas.microsoft.com/office/drawing/2014/main" id="{695F0284-F640-4A5C-A8B2-21B556143EB0}"/>
                </a:ext>
              </a:extLst>
            </p:cNvPr>
            <p:cNvSpPr txBox="1"/>
            <p:nvPr/>
          </p:nvSpPr>
          <p:spPr>
            <a:xfrm>
              <a:off x="3040856" y="3532286"/>
              <a:ext cx="1780466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4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在此添加标题</a:t>
              </a:r>
            </a:p>
          </p:txBody>
        </p:sp>
        <p:sp>
          <p:nvSpPr>
            <p:cNvPr id="152" name="文本框 151">
              <a:extLst>
                <a:ext uri="{FF2B5EF4-FFF2-40B4-BE49-F238E27FC236}">
                  <a16:creationId xmlns:a16="http://schemas.microsoft.com/office/drawing/2014/main" id="{54049EC7-A1AF-45A2-8132-09E36B6FDC66}"/>
                </a:ext>
              </a:extLst>
            </p:cNvPr>
            <p:cNvSpPr txBox="1"/>
            <p:nvPr/>
          </p:nvSpPr>
          <p:spPr>
            <a:xfrm>
              <a:off x="3051230" y="3851296"/>
              <a:ext cx="2192661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prstClr val="black">
                      <a:lumMod val="50000"/>
                      <a:lumOff val="50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176" name="组合 175">
            <a:extLst>
              <a:ext uri="{FF2B5EF4-FFF2-40B4-BE49-F238E27FC236}">
                <a16:creationId xmlns:a16="http://schemas.microsoft.com/office/drawing/2014/main" id="{59E37896-F6A0-4081-9372-7F4BD3E0BB98}"/>
              </a:ext>
            </a:extLst>
          </p:cNvPr>
          <p:cNvGrpSpPr/>
          <p:nvPr/>
        </p:nvGrpSpPr>
        <p:grpSpPr>
          <a:xfrm>
            <a:off x="7561388" y="4218682"/>
            <a:ext cx="3727644" cy="845821"/>
            <a:chOff x="3040856" y="3532285"/>
            <a:chExt cx="2203034" cy="845821"/>
          </a:xfrm>
        </p:grpSpPr>
        <p:sp>
          <p:nvSpPr>
            <p:cNvPr id="177" name="文本框 176">
              <a:extLst>
                <a:ext uri="{FF2B5EF4-FFF2-40B4-BE49-F238E27FC236}">
                  <a16:creationId xmlns:a16="http://schemas.microsoft.com/office/drawing/2014/main" id="{48B6F951-1991-4F46-ACA6-98166281F561}"/>
                </a:ext>
              </a:extLst>
            </p:cNvPr>
            <p:cNvSpPr txBox="1"/>
            <p:nvPr/>
          </p:nvSpPr>
          <p:spPr>
            <a:xfrm>
              <a:off x="3040856" y="3532285"/>
              <a:ext cx="1780466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4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在此添加标题</a:t>
              </a:r>
            </a:p>
          </p:txBody>
        </p:sp>
        <p:sp>
          <p:nvSpPr>
            <p:cNvPr id="178" name="文本框 177">
              <a:extLst>
                <a:ext uri="{FF2B5EF4-FFF2-40B4-BE49-F238E27FC236}">
                  <a16:creationId xmlns:a16="http://schemas.microsoft.com/office/drawing/2014/main" id="{26A3BE9A-D719-44BB-AFE2-9C4026805891}"/>
                </a:ext>
              </a:extLst>
            </p:cNvPr>
            <p:cNvSpPr txBox="1"/>
            <p:nvPr/>
          </p:nvSpPr>
          <p:spPr>
            <a:xfrm>
              <a:off x="3051230" y="3851295"/>
              <a:ext cx="2192661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prstClr val="black">
                      <a:lumMod val="50000"/>
                      <a:lumOff val="50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</p:grpSp>
      <p:sp>
        <p:nvSpPr>
          <p:cNvPr id="179" name="Freeform 35">
            <a:extLst>
              <a:ext uri="{FF2B5EF4-FFF2-40B4-BE49-F238E27FC236}">
                <a16:creationId xmlns:a16="http://schemas.microsoft.com/office/drawing/2014/main" id="{3661848C-7116-4FAA-B448-A562EE497637}"/>
              </a:ext>
            </a:extLst>
          </p:cNvPr>
          <p:cNvSpPr>
            <a:spLocks noEditPoints="1"/>
          </p:cNvSpPr>
          <p:nvPr/>
        </p:nvSpPr>
        <p:spPr bwMode="auto">
          <a:xfrm>
            <a:off x="9070987" y="5544942"/>
            <a:ext cx="386965" cy="815630"/>
          </a:xfrm>
          <a:custGeom>
            <a:gdLst>
              <a:gd fmla="*/ 76 w 153" name="T0"/>
              <a:gd fmla="*/ 60 h 322" name="T1"/>
              <a:gd fmla="*/ 106 w 153" name="T2"/>
              <a:gd fmla="*/ 30 h 322" name="T3"/>
              <a:gd fmla="*/ 76 w 153" name="T4"/>
              <a:gd fmla="*/ 0 h 322" name="T5"/>
              <a:gd fmla="*/ 46 w 153" name="T6"/>
              <a:gd fmla="*/ 30 h 322" name="T7"/>
              <a:gd fmla="*/ 76 w 153" name="T8"/>
              <a:gd fmla="*/ 60 h 322" name="T9"/>
              <a:gd fmla="*/ 151 w 153" name="T10"/>
              <a:gd fmla="*/ 161 h 322" name="T11"/>
              <a:gd fmla="*/ 151 w 153" name="T12"/>
              <a:gd fmla="*/ 161 h 322" name="T13"/>
              <a:gd fmla="*/ 127 w 153" name="T14"/>
              <a:gd fmla="*/ 91 h 322" name="T15"/>
              <a:gd fmla="*/ 97 w 153" name="T16"/>
              <a:gd fmla="*/ 67 h 322" name="T17"/>
              <a:gd fmla="*/ 56 w 153" name="T18"/>
              <a:gd fmla="*/ 67 h 322" name="T19"/>
              <a:gd fmla="*/ 27 w 153" name="T20"/>
              <a:gd fmla="*/ 85 h 322" name="T21"/>
              <a:gd fmla="*/ 27 w 153" name="T22"/>
              <a:gd fmla="*/ 85 h 322" name="T23"/>
              <a:gd fmla="*/ 26 w 153" name="T24"/>
              <a:gd fmla="*/ 91 h 322" name="T25"/>
              <a:gd fmla="*/ 2 w 153" name="T26"/>
              <a:gd fmla="*/ 161 h 322" name="T27"/>
              <a:gd fmla="*/ 9 w 153" name="T28"/>
              <a:gd fmla="*/ 176 h 322" name="T29"/>
              <a:gd fmla="*/ 23 w 153" name="T30"/>
              <a:gd fmla="*/ 169 h 322" name="T31"/>
              <a:gd fmla="*/ 45 w 153" name="T32"/>
              <a:gd fmla="*/ 104 h 322" name="T33"/>
              <a:gd fmla="*/ 49 w 153" name="T34"/>
              <a:gd fmla="*/ 104 h 322" name="T35"/>
              <a:gd fmla="*/ 12 w 153" name="T36"/>
              <a:gd fmla="*/ 214 h 322" name="T37"/>
              <a:gd fmla="*/ 46 w 153" name="T38"/>
              <a:gd fmla="*/ 214 h 322" name="T39"/>
              <a:gd fmla="*/ 46 w 153" name="T40"/>
              <a:gd fmla="*/ 308 h 322" name="T41"/>
              <a:gd fmla="*/ 60 w 153" name="T42"/>
              <a:gd fmla="*/ 322 h 322" name="T43"/>
              <a:gd fmla="*/ 75 w 153" name="T44"/>
              <a:gd fmla="*/ 308 h 322" name="T45"/>
              <a:gd fmla="*/ 75 w 153" name="T46"/>
              <a:gd fmla="*/ 214 h 322" name="T47"/>
              <a:gd fmla="*/ 78 w 153" name="T48"/>
              <a:gd fmla="*/ 214 h 322" name="T49"/>
              <a:gd fmla="*/ 78 w 153" name="T50"/>
              <a:gd fmla="*/ 308 h 322" name="T51"/>
              <a:gd fmla="*/ 92 w 153" name="T52"/>
              <a:gd fmla="*/ 322 h 322" name="T53"/>
              <a:gd fmla="*/ 106 w 153" name="T54"/>
              <a:gd fmla="*/ 308 h 322" name="T55"/>
              <a:gd fmla="*/ 106 w 153" name="T56"/>
              <a:gd fmla="*/ 214 h 322" name="T57"/>
              <a:gd fmla="*/ 141 w 153" name="T58"/>
              <a:gd fmla="*/ 214 h 322" name="T59"/>
              <a:gd fmla="*/ 104 w 153" name="T60"/>
              <a:gd fmla="*/ 104 h 322" name="T61"/>
              <a:gd fmla="*/ 107 w 153" name="T62"/>
              <a:gd fmla="*/ 104 h 322" name="T63"/>
              <a:gd fmla="*/ 129 w 153" name="T64"/>
              <a:gd fmla="*/ 169 h 322" name="T65"/>
              <a:gd fmla="*/ 144 w 153" name="T66"/>
              <a:gd fmla="*/ 176 h 322" name="T67"/>
              <a:gd fmla="*/ 151 w 153" name="T68"/>
              <a:gd fmla="*/ 161 h 322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322" w="153">
                <a:moveTo>
                  <a:pt x="76" y="60"/>
                </a:moveTo>
                <a:cubicBezTo>
                  <a:pt x="92" y="60"/>
                  <a:pt x="106" y="46"/>
                  <a:pt x="106" y="30"/>
                </a:cubicBezTo>
                <a:cubicBezTo>
                  <a:pt x="106" y="14"/>
                  <a:pt x="92" y="0"/>
                  <a:pt x="76" y="0"/>
                </a:cubicBezTo>
                <a:cubicBezTo>
                  <a:pt x="60" y="0"/>
                  <a:pt x="46" y="14"/>
                  <a:pt x="46" y="30"/>
                </a:cubicBezTo>
                <a:cubicBezTo>
                  <a:pt x="46" y="46"/>
                  <a:pt x="60" y="60"/>
                  <a:pt x="76" y="60"/>
                </a:cubicBezTo>
                <a:close/>
                <a:moveTo>
                  <a:pt x="151" y="161"/>
                </a:moveTo>
                <a:cubicBezTo>
                  <a:pt x="151" y="161"/>
                  <a:pt x="151" y="161"/>
                  <a:pt x="151" y="161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4" y="77"/>
                  <a:pt x="112" y="67"/>
                  <a:pt x="97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43" y="67"/>
                  <a:pt x="32" y="74"/>
                  <a:pt x="27" y="85"/>
                </a:cubicBezTo>
                <a:cubicBezTo>
                  <a:pt x="27" y="85"/>
                  <a:pt x="27" y="85"/>
                  <a:pt x="27" y="85"/>
                </a:cubicBezTo>
                <a:cubicBezTo>
                  <a:pt x="27" y="87"/>
                  <a:pt x="26" y="89"/>
                  <a:pt x="26" y="91"/>
                </a:cubicBezTo>
                <a:cubicBezTo>
                  <a:pt x="2" y="161"/>
                  <a:pt x="2" y="161"/>
                  <a:pt x="2" y="161"/>
                </a:cubicBezTo>
                <a:cubicBezTo>
                  <a:pt x="0" y="167"/>
                  <a:pt x="3" y="174"/>
                  <a:pt x="9" y="176"/>
                </a:cubicBezTo>
                <a:cubicBezTo>
                  <a:pt x="15" y="178"/>
                  <a:pt x="21" y="175"/>
                  <a:pt x="23" y="169"/>
                </a:cubicBezTo>
                <a:cubicBezTo>
                  <a:pt x="45" y="104"/>
                  <a:pt x="45" y="104"/>
                  <a:pt x="45" y="104"/>
                </a:cubicBezTo>
                <a:cubicBezTo>
                  <a:pt x="49" y="104"/>
                  <a:pt x="49" y="104"/>
                  <a:pt x="49" y="104"/>
                </a:cubicBezTo>
                <a:cubicBezTo>
                  <a:pt x="12" y="214"/>
                  <a:pt x="12" y="214"/>
                  <a:pt x="12" y="214"/>
                </a:cubicBezTo>
                <a:cubicBezTo>
                  <a:pt x="46" y="214"/>
                  <a:pt x="46" y="214"/>
                  <a:pt x="46" y="214"/>
                </a:cubicBezTo>
                <a:cubicBezTo>
                  <a:pt x="46" y="308"/>
                  <a:pt x="46" y="308"/>
                  <a:pt x="46" y="308"/>
                </a:cubicBezTo>
                <a:cubicBezTo>
                  <a:pt x="46" y="316"/>
                  <a:pt x="53" y="322"/>
                  <a:pt x="60" y="322"/>
                </a:cubicBezTo>
                <a:cubicBezTo>
                  <a:pt x="68" y="322"/>
                  <a:pt x="75" y="316"/>
                  <a:pt x="75" y="308"/>
                </a:cubicBezTo>
                <a:cubicBezTo>
                  <a:pt x="75" y="214"/>
                  <a:pt x="75" y="214"/>
                  <a:pt x="75" y="214"/>
                </a:cubicBezTo>
                <a:cubicBezTo>
                  <a:pt x="78" y="214"/>
                  <a:pt x="78" y="214"/>
                  <a:pt x="78" y="214"/>
                </a:cubicBezTo>
                <a:cubicBezTo>
                  <a:pt x="78" y="308"/>
                  <a:pt x="78" y="308"/>
                  <a:pt x="78" y="308"/>
                </a:cubicBezTo>
                <a:cubicBezTo>
                  <a:pt x="78" y="316"/>
                  <a:pt x="85" y="322"/>
                  <a:pt x="92" y="322"/>
                </a:cubicBezTo>
                <a:cubicBezTo>
                  <a:pt x="100" y="322"/>
                  <a:pt x="106" y="316"/>
                  <a:pt x="106" y="308"/>
                </a:cubicBezTo>
                <a:cubicBezTo>
                  <a:pt x="106" y="214"/>
                  <a:pt x="106" y="214"/>
                  <a:pt x="106" y="214"/>
                </a:cubicBezTo>
                <a:cubicBezTo>
                  <a:pt x="141" y="214"/>
                  <a:pt x="141" y="214"/>
                  <a:pt x="141" y="21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7" y="104"/>
                  <a:pt x="107" y="104"/>
                  <a:pt x="107" y="104"/>
                </a:cubicBezTo>
                <a:cubicBezTo>
                  <a:pt x="129" y="169"/>
                  <a:pt x="129" y="169"/>
                  <a:pt x="129" y="169"/>
                </a:cubicBezTo>
                <a:cubicBezTo>
                  <a:pt x="131" y="175"/>
                  <a:pt x="138" y="178"/>
                  <a:pt x="144" y="176"/>
                </a:cubicBezTo>
                <a:cubicBezTo>
                  <a:pt x="150" y="174"/>
                  <a:pt x="153" y="167"/>
                  <a:pt x="151" y="1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80" name="Freeform 36">
            <a:extLst>
              <a:ext uri="{FF2B5EF4-FFF2-40B4-BE49-F238E27FC236}">
                <a16:creationId xmlns:a16="http://schemas.microsoft.com/office/drawing/2014/main" id="{532A52DF-8D92-4AF9-8B06-6503D488B12D}"/>
              </a:ext>
            </a:extLst>
          </p:cNvPr>
          <p:cNvSpPr>
            <a:spLocks noEditPoints="1"/>
          </p:cNvSpPr>
          <p:nvPr/>
        </p:nvSpPr>
        <p:spPr bwMode="auto">
          <a:xfrm>
            <a:off x="6762838" y="5567162"/>
            <a:ext cx="321579" cy="812414"/>
          </a:xfrm>
          <a:custGeom>
            <a:gdLst>
              <a:gd fmla="*/ 64 w 127" name="T0"/>
              <a:gd fmla="*/ 58 h 321" name="T1"/>
              <a:gd fmla="*/ 93 w 127" name="T2"/>
              <a:gd fmla="*/ 29 h 321" name="T3"/>
              <a:gd fmla="*/ 64 w 127" name="T4"/>
              <a:gd fmla="*/ 0 h 321" name="T5"/>
              <a:gd fmla="*/ 34 w 127" name="T6"/>
              <a:gd fmla="*/ 29 h 321" name="T7"/>
              <a:gd fmla="*/ 64 w 127" name="T8"/>
              <a:gd fmla="*/ 58 h 321" name="T9"/>
              <a:gd fmla="*/ 127 w 127" name="T10"/>
              <a:gd fmla="*/ 85 h 321" name="T11"/>
              <a:gd fmla="*/ 127 w 127" name="T12"/>
              <a:gd fmla="*/ 85 h 321" name="T13"/>
              <a:gd fmla="*/ 102 w 127" name="T14"/>
              <a:gd fmla="*/ 63 h 321" name="T15"/>
              <a:gd fmla="*/ 25 w 127" name="T16"/>
              <a:gd fmla="*/ 63 h 321" name="T17"/>
              <a:gd fmla="*/ 1 w 127" name="T18"/>
              <a:gd fmla="*/ 85 h 321" name="T19"/>
              <a:gd fmla="*/ 0 w 127" name="T20"/>
              <a:gd fmla="*/ 85 h 321" name="T21"/>
              <a:gd fmla="*/ 0 w 127" name="T22"/>
              <a:gd fmla="*/ 169 h 321" name="T23"/>
              <a:gd fmla="*/ 13 w 127" name="T24"/>
              <a:gd fmla="*/ 181 h 321" name="T25"/>
              <a:gd fmla="*/ 26 w 127" name="T26"/>
              <a:gd fmla="*/ 169 h 321" name="T27"/>
              <a:gd fmla="*/ 26 w 127" name="T28"/>
              <a:gd fmla="*/ 107 h 321" name="T29"/>
              <a:gd fmla="*/ 29 w 127" name="T30"/>
              <a:gd fmla="*/ 107 h 321" name="T31"/>
              <a:gd fmla="*/ 31 w 127" name="T32"/>
              <a:gd fmla="*/ 107 h 321" name="T33"/>
              <a:gd fmla="*/ 30 w 127" name="T34"/>
              <a:gd fmla="*/ 110 h 321" name="T35"/>
              <a:gd fmla="*/ 30 w 127" name="T36"/>
              <a:gd fmla="*/ 306 h 321" name="T37"/>
              <a:gd fmla="*/ 46 w 127" name="T38"/>
              <a:gd fmla="*/ 321 h 321" name="T39"/>
              <a:gd fmla="*/ 62 w 127" name="T40"/>
              <a:gd fmla="*/ 306 h 321" name="T41"/>
              <a:gd fmla="*/ 62 w 127" name="T42"/>
              <a:gd fmla="*/ 216 h 321" name="T43"/>
              <a:gd fmla="*/ 66 w 127" name="T44"/>
              <a:gd fmla="*/ 216 h 321" name="T45"/>
              <a:gd fmla="*/ 66 w 127" name="T46"/>
              <a:gd fmla="*/ 306 h 321" name="T47"/>
              <a:gd fmla="*/ 81 w 127" name="T48"/>
              <a:gd fmla="*/ 321 h 321" name="T49"/>
              <a:gd fmla="*/ 97 w 127" name="T50"/>
              <a:gd fmla="*/ 306 h 321" name="T51"/>
              <a:gd fmla="*/ 97 w 127" name="T52"/>
              <a:gd fmla="*/ 110 h 321" name="T53"/>
              <a:gd fmla="*/ 97 w 127" name="T54"/>
              <a:gd fmla="*/ 107 h 321" name="T55"/>
              <a:gd fmla="*/ 101 w 127" name="T56"/>
              <a:gd fmla="*/ 107 h 321" name="T57"/>
              <a:gd fmla="*/ 101 w 127" name="T58"/>
              <a:gd fmla="*/ 168 h 321" name="T59"/>
              <a:gd fmla="*/ 114 w 127" name="T60"/>
              <a:gd fmla="*/ 181 h 321" name="T61"/>
              <a:gd fmla="*/ 127 w 127" name="T62"/>
              <a:gd fmla="*/ 168 h 321" name="T63"/>
              <a:gd fmla="*/ 127 w 127" name="T64"/>
              <a:gd fmla="*/ 85 h 321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321" w="127">
                <a:moveTo>
                  <a:pt x="64" y="58"/>
                </a:moveTo>
                <a:cubicBezTo>
                  <a:pt x="80" y="58"/>
                  <a:pt x="93" y="45"/>
                  <a:pt x="93" y="29"/>
                </a:cubicBezTo>
                <a:cubicBezTo>
                  <a:pt x="93" y="13"/>
                  <a:pt x="80" y="0"/>
                  <a:pt x="64" y="0"/>
                </a:cubicBezTo>
                <a:cubicBezTo>
                  <a:pt x="47" y="0"/>
                  <a:pt x="34" y="13"/>
                  <a:pt x="34" y="29"/>
                </a:cubicBezTo>
                <a:cubicBezTo>
                  <a:pt x="34" y="45"/>
                  <a:pt x="47" y="58"/>
                  <a:pt x="64" y="58"/>
                </a:cubicBezTo>
                <a:close/>
                <a:moveTo>
                  <a:pt x="127" y="85"/>
                </a:moveTo>
                <a:cubicBezTo>
                  <a:pt x="127" y="85"/>
                  <a:pt x="127" y="85"/>
                  <a:pt x="127" y="85"/>
                </a:cubicBezTo>
                <a:cubicBezTo>
                  <a:pt x="126" y="73"/>
                  <a:pt x="115" y="63"/>
                  <a:pt x="102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12" y="63"/>
                  <a:pt x="2" y="73"/>
                  <a:pt x="1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76"/>
                  <a:pt x="6" y="181"/>
                  <a:pt x="13" y="181"/>
                </a:cubicBezTo>
                <a:cubicBezTo>
                  <a:pt x="20" y="181"/>
                  <a:pt x="26" y="176"/>
                  <a:pt x="26" y="169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7" y="107"/>
                  <a:pt x="28" y="107"/>
                  <a:pt x="29" y="107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0" y="108"/>
                  <a:pt x="30" y="109"/>
                  <a:pt x="30" y="110"/>
                </a:cubicBezTo>
                <a:cubicBezTo>
                  <a:pt x="30" y="306"/>
                  <a:pt x="30" y="306"/>
                  <a:pt x="30" y="306"/>
                </a:cubicBezTo>
                <a:cubicBezTo>
                  <a:pt x="30" y="314"/>
                  <a:pt x="37" y="321"/>
                  <a:pt x="46" y="321"/>
                </a:cubicBezTo>
                <a:cubicBezTo>
                  <a:pt x="55" y="321"/>
                  <a:pt x="62" y="314"/>
                  <a:pt x="62" y="306"/>
                </a:cubicBezTo>
                <a:cubicBezTo>
                  <a:pt x="62" y="216"/>
                  <a:pt x="62" y="216"/>
                  <a:pt x="62" y="216"/>
                </a:cubicBezTo>
                <a:cubicBezTo>
                  <a:pt x="66" y="216"/>
                  <a:pt x="66" y="216"/>
                  <a:pt x="66" y="216"/>
                </a:cubicBezTo>
                <a:cubicBezTo>
                  <a:pt x="66" y="306"/>
                  <a:pt x="66" y="306"/>
                  <a:pt x="66" y="306"/>
                </a:cubicBezTo>
                <a:cubicBezTo>
                  <a:pt x="66" y="314"/>
                  <a:pt x="73" y="321"/>
                  <a:pt x="81" y="321"/>
                </a:cubicBezTo>
                <a:cubicBezTo>
                  <a:pt x="90" y="321"/>
                  <a:pt x="97" y="314"/>
                  <a:pt x="97" y="306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97" y="109"/>
                  <a:pt x="97" y="108"/>
                  <a:pt x="97" y="107"/>
                </a:cubicBezTo>
                <a:cubicBezTo>
                  <a:pt x="101" y="107"/>
                  <a:pt x="101" y="107"/>
                  <a:pt x="101" y="107"/>
                </a:cubicBezTo>
                <a:cubicBezTo>
                  <a:pt x="101" y="168"/>
                  <a:pt x="101" y="168"/>
                  <a:pt x="101" y="168"/>
                </a:cubicBezTo>
                <a:cubicBezTo>
                  <a:pt x="101" y="175"/>
                  <a:pt x="107" y="181"/>
                  <a:pt x="114" y="181"/>
                </a:cubicBezTo>
                <a:cubicBezTo>
                  <a:pt x="121" y="181"/>
                  <a:pt x="127" y="175"/>
                  <a:pt x="127" y="168"/>
                </a:cubicBezTo>
                <a:cubicBezTo>
                  <a:pt x="127" y="85"/>
                  <a:pt x="127" y="85"/>
                  <a:pt x="127" y="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81" name="文本框 180">
            <a:extLst>
              <a:ext uri="{FF2B5EF4-FFF2-40B4-BE49-F238E27FC236}">
                <a16:creationId xmlns:a16="http://schemas.microsoft.com/office/drawing/2014/main" id="{8F30FA7D-85EB-48BF-8943-53798FB41722}"/>
              </a:ext>
            </a:extLst>
          </p:cNvPr>
          <p:cNvSpPr txBox="1"/>
          <p:nvPr/>
        </p:nvSpPr>
        <p:spPr>
          <a:xfrm>
            <a:off x="7188245" y="5774859"/>
            <a:ext cx="1302067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/>
            <a:r>
              <a:rPr altLang="zh-CN" lang="en-US" sz="4400">
                <a:solidFill>
                  <a:srgbClr val="C00000"/>
                </a:solidFill>
                <a:latin charset="0" panose="02000400000000000000" pitchFamily="2" typeface="MyriadSetPro-Semibold"/>
              </a:rPr>
              <a:t>68%</a:t>
            </a:r>
          </a:p>
        </p:txBody>
      </p:sp>
      <p:sp>
        <p:nvSpPr>
          <p:cNvPr id="182" name="文本框 181">
            <a:extLst>
              <a:ext uri="{FF2B5EF4-FFF2-40B4-BE49-F238E27FC236}">
                <a16:creationId xmlns:a16="http://schemas.microsoft.com/office/drawing/2014/main" id="{7700F46B-A904-4774-8EFE-3632989BCB28}"/>
              </a:ext>
            </a:extLst>
          </p:cNvPr>
          <p:cNvSpPr txBox="1"/>
          <p:nvPr/>
        </p:nvSpPr>
        <p:spPr>
          <a:xfrm>
            <a:off x="7194341" y="5623217"/>
            <a:ext cx="1605280" cy="304800"/>
          </a:xfrm>
          <a:prstGeom prst="rect">
            <a:avLst/>
          </a:prstGeom>
          <a:noFill/>
          <a:effectLst/>
        </p:spPr>
        <p:txBody>
          <a:bodyPr anchor="ctr" rtlCol="0" wrap="none">
            <a:spAutoFit/>
          </a:bodyPr>
          <a:lstStyle>
            <a:defPPr>
              <a:defRPr lang="zh-CN"/>
            </a:defPPr>
            <a:lvl1pPr algn="ctr">
              <a:defRPr b="1" sz="1600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algn="ctr" blurRad="101600" dir="5400000" dist="63500" rotWithShape="0">
                    <a:srgbClr val="BE1414">
                      <a:alpha val="62000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/>
            <a:r>
              <a:rPr altLang="en-US" b="0" lang="zh-CN" sz="1400">
                <a:solidFill>
                  <a:schemeClr val="bg1">
                    <a:lumMod val="50000"/>
                  </a:schemeClr>
                </a:solidFill>
                <a:effectLst/>
              </a:rPr>
              <a:t>填写段落文本描述</a:t>
            </a:r>
          </a:p>
        </p:txBody>
      </p:sp>
      <p:sp>
        <p:nvSpPr>
          <p:cNvPr id="183" name="文本框 182">
            <a:extLst>
              <a:ext uri="{FF2B5EF4-FFF2-40B4-BE49-F238E27FC236}">
                <a16:creationId xmlns:a16="http://schemas.microsoft.com/office/drawing/2014/main" id="{A4444BD3-127F-4DA1-A822-67EC30E47320}"/>
              </a:ext>
            </a:extLst>
          </p:cNvPr>
          <p:cNvSpPr txBox="1"/>
          <p:nvPr/>
        </p:nvSpPr>
        <p:spPr>
          <a:xfrm>
            <a:off x="8015077" y="5919420"/>
            <a:ext cx="792480" cy="274320"/>
          </a:xfrm>
          <a:prstGeom prst="rect">
            <a:avLst/>
          </a:prstGeom>
          <a:noFill/>
          <a:effectLst/>
        </p:spPr>
        <p:txBody>
          <a:bodyPr anchor="ctr" rtlCol="0" wrap="none">
            <a:spAutoFit/>
          </a:bodyPr>
          <a:lstStyle>
            <a:defPPr>
              <a:defRPr lang="zh-CN"/>
            </a:defPPr>
            <a:lvl1pPr algn="ctr">
              <a:defRPr b="1" sz="1600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algn="ctr" blurRad="101600" dir="5400000" dist="63500" rotWithShape="0">
                    <a:srgbClr val="BE1414">
                      <a:alpha val="62000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/>
            <a:r>
              <a:rPr altLang="en-US" b="0" lang="zh-CN" sz="1200">
                <a:solidFill>
                  <a:schemeClr val="bg1">
                    <a:lumMod val="50000"/>
                  </a:schemeClr>
                </a:solidFill>
                <a:effectLst/>
              </a:rPr>
              <a:t>销售总额</a:t>
            </a:r>
          </a:p>
        </p:txBody>
      </p:sp>
      <p:sp>
        <p:nvSpPr>
          <p:cNvPr id="184" name="文本框 183">
            <a:extLst>
              <a:ext uri="{FF2B5EF4-FFF2-40B4-BE49-F238E27FC236}">
                <a16:creationId xmlns:a16="http://schemas.microsoft.com/office/drawing/2014/main" id="{F8D270E3-CE1E-488D-AAA9-479CCE7EA49E}"/>
              </a:ext>
            </a:extLst>
          </p:cNvPr>
          <p:cNvSpPr txBox="1"/>
          <p:nvPr/>
        </p:nvSpPr>
        <p:spPr>
          <a:xfrm>
            <a:off x="9573489" y="5774859"/>
            <a:ext cx="1302067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/>
            <a:r>
              <a:rPr altLang="zh-CN" lang="en-US" sz="4400">
                <a:solidFill>
                  <a:srgbClr val="C00000"/>
                </a:solidFill>
                <a:latin charset="0" panose="02000400000000000000" pitchFamily="2" typeface="MyriadSetPro-Semibold"/>
              </a:rPr>
              <a:t>32%</a:t>
            </a:r>
          </a:p>
        </p:txBody>
      </p:sp>
      <p:sp>
        <p:nvSpPr>
          <p:cNvPr id="185" name="文本框 184">
            <a:extLst>
              <a:ext uri="{FF2B5EF4-FFF2-40B4-BE49-F238E27FC236}">
                <a16:creationId xmlns:a16="http://schemas.microsoft.com/office/drawing/2014/main" id="{5E260F17-1B06-4FF4-B2CE-724860872D87}"/>
              </a:ext>
            </a:extLst>
          </p:cNvPr>
          <p:cNvSpPr txBox="1"/>
          <p:nvPr/>
        </p:nvSpPr>
        <p:spPr>
          <a:xfrm>
            <a:off x="9579585" y="5623217"/>
            <a:ext cx="1605280" cy="304800"/>
          </a:xfrm>
          <a:prstGeom prst="rect">
            <a:avLst/>
          </a:prstGeom>
          <a:noFill/>
          <a:effectLst/>
        </p:spPr>
        <p:txBody>
          <a:bodyPr anchor="ctr" rtlCol="0" wrap="none">
            <a:spAutoFit/>
          </a:bodyPr>
          <a:lstStyle>
            <a:defPPr>
              <a:defRPr lang="zh-CN"/>
            </a:defPPr>
            <a:lvl1pPr algn="ctr">
              <a:defRPr b="1" sz="1600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algn="ctr" blurRad="101600" dir="5400000" dist="63500" rotWithShape="0">
                    <a:srgbClr val="BE1414">
                      <a:alpha val="62000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/>
            <a:r>
              <a:rPr altLang="en-US" b="0" lang="zh-CN" sz="1400">
                <a:solidFill>
                  <a:schemeClr val="bg1">
                    <a:lumMod val="50000"/>
                  </a:schemeClr>
                </a:solidFill>
                <a:effectLst/>
              </a:rPr>
              <a:t>填写段落文本描述</a:t>
            </a:r>
          </a:p>
        </p:txBody>
      </p:sp>
      <p:sp>
        <p:nvSpPr>
          <p:cNvPr id="186" name="文本框 185">
            <a:extLst>
              <a:ext uri="{FF2B5EF4-FFF2-40B4-BE49-F238E27FC236}">
                <a16:creationId xmlns:a16="http://schemas.microsoft.com/office/drawing/2014/main" id="{80AF1BB4-F4A0-4A2F-99E5-0106CE524007}"/>
              </a:ext>
            </a:extLst>
          </p:cNvPr>
          <p:cNvSpPr txBox="1"/>
          <p:nvPr/>
        </p:nvSpPr>
        <p:spPr>
          <a:xfrm>
            <a:off x="10400325" y="5919420"/>
            <a:ext cx="792480" cy="274320"/>
          </a:xfrm>
          <a:prstGeom prst="rect">
            <a:avLst/>
          </a:prstGeom>
          <a:noFill/>
          <a:effectLst/>
        </p:spPr>
        <p:txBody>
          <a:bodyPr anchor="ctr" rtlCol="0" wrap="none">
            <a:spAutoFit/>
          </a:bodyPr>
          <a:lstStyle>
            <a:defPPr>
              <a:defRPr lang="zh-CN"/>
            </a:defPPr>
            <a:lvl1pPr algn="ctr">
              <a:defRPr b="1" sz="1600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algn="ctr" blurRad="101600" dir="5400000" dist="63500" rotWithShape="0">
                    <a:srgbClr val="BE1414">
                      <a:alpha val="62000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/>
            <a:r>
              <a:rPr altLang="en-US" b="0" lang="zh-CN" sz="1200">
                <a:solidFill>
                  <a:schemeClr val="bg1">
                    <a:lumMod val="50000"/>
                  </a:schemeClr>
                </a:solidFill>
                <a:effectLst/>
              </a:rPr>
              <a:t>销售总额</a:t>
            </a:r>
          </a:p>
        </p:txBody>
      </p:sp>
    </p:spTree>
    <p:extLst>
      <p:ext uri="{BB962C8B-B14F-4D97-AF65-F5344CB8AC3E}">
        <p14:creationId val="4269211039"/>
      </p:ext>
    </p:extLst>
  </p:cSld>
  <p:clrMapOvr>
    <a:masterClrMapping/>
  </p:clrMapOvr>
  <mc:AlternateContent>
    <mc:Choice Requires="p14">
      <p:transition p14:dur="1300" spd="slow">
        <p14:pan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8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4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0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5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5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6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6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7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9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  <p:bldP grpId="0" spid="179"/>
      <p:bldP grpId="0" spid="180"/>
      <p:bldP grpId="0" spid="181"/>
      <p:bldP grpId="0" spid="182"/>
      <p:bldP grpId="0" spid="183"/>
      <p:bldP grpId="0" spid="184"/>
      <p:bldP grpId="0" spid="185"/>
      <p:bldP grpId="0" spid="18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73BF1ACC-5523-4BE4-917C-3351A9FE2D0C}"/>
              </a:ext>
            </a:extLst>
          </p:cNvPr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3B968E77-9CB1-4514-8BB6-7571F3345E1C}"/>
                </a:ext>
              </a:extLst>
            </p:cNvPr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7624DDD1-6E21-4BE1-8F2C-3303C2A59069}"/>
                  </a:ext>
                </a:extLst>
              </p:cNvPr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EE9B01E4-DD8C-45F7-A48B-3EABD7B446C7}"/>
                  </a:ext>
                </a:extLst>
              </p:cNvPr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01E6CB66-A733-4547-B50E-6E3C306A53C3}"/>
                  </a:ext>
                </a:extLst>
              </p:cNvPr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A31B2675-C848-4063-A510-4F2AE6C62FE9}"/>
                  </a:ext>
                </a:extLst>
              </p:cNvPr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47C1CF4D-E479-4AF3-AE30-33502301B5E0}"/>
                  </a:ext>
                </a:extLst>
              </p:cNvPr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81F1BEDF-9CA5-4142-B597-C2B6528243FE}"/>
                  </a:ext>
                </a:extLst>
              </p:cNvPr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16DD1B80-CC8A-4B1D-9AD8-C722EF7DA4BB}"/>
                  </a:ext>
                </a:extLst>
              </p:cNvPr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31302D5F-99FD-46C4-A922-C5BD5B354023}"/>
                  </a:ext>
                </a:extLst>
              </p:cNvPr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A54ECBCD-665F-45DB-8720-FEF568138473}"/>
                  </a:ext>
                </a:extLst>
              </p:cNvPr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C06AEF60-3C47-4F29-80DD-A007A0A854BA}"/>
                  </a:ext>
                </a:extLst>
              </p:cNvPr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667670ED-FB92-4F48-82EB-DA6A02232173}"/>
                  </a:ext>
                </a:extLst>
              </p:cNvPr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D2C0CF35-DCE9-46C0-855B-4D3B70D6EA6F}"/>
                  </a:ext>
                </a:extLst>
              </p:cNvPr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1DD986F6-B0ED-446E-A1AC-EC020E14311A}"/>
                  </a:ext>
                </a:extLst>
              </p:cNvPr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57" name="矩形 259">
              <a:extLst>
                <a:ext uri="{FF2B5EF4-FFF2-40B4-BE49-F238E27FC236}">
                  <a16:creationId xmlns:a16="http://schemas.microsoft.com/office/drawing/2014/main" id="{450A37EE-DE71-4CC0-B9F2-7BEEE7CDD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>
                <a:buNone/>
              </a:pPr>
              <a:r>
                <a:rPr altLang="zh-CN" lang="en-US" sz="3600">
                  <a:solidFill>
                    <a:schemeClr val="bg1"/>
                  </a:solidFill>
                  <a:latin charset="0" panose="020b0806030902050204" pitchFamily="34" typeface="Impact"/>
                  <a:cs charset="0" panose="020b0604020202020204" pitchFamily="34" typeface="Arial"/>
                </a:rPr>
                <a:t>02</a:t>
              </a: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F761BB28-021D-484C-8DED-2DCB70F2B489}"/>
              </a:ext>
            </a:extLst>
          </p:cNvPr>
          <p:cNvSpPr/>
          <p:nvPr/>
        </p:nvSpPr>
        <p:spPr>
          <a:xfrm>
            <a:off x="1488519" y="563374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成功项目展示</a:t>
            </a:r>
          </a:p>
        </p:txBody>
      </p:sp>
      <p:pic>
        <p:nvPicPr>
          <p:cNvPr id="104" name="图片 103">
            <a:extLst>
              <a:ext uri="{FF2B5EF4-FFF2-40B4-BE49-F238E27FC236}">
                <a16:creationId xmlns:a16="http://schemas.microsoft.com/office/drawing/2014/main" id="{32E0658F-7923-445B-AFCB-CDF807902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32711" y="1662381"/>
            <a:ext cx="4771548" cy="4771548"/>
          </a:xfrm>
          <a:prstGeom prst="rect">
            <a:avLst/>
          </a:prstGeom>
        </p:spPr>
      </p:pic>
      <p:sp>
        <p:nvSpPr>
          <p:cNvPr id="105" name="Text Placeholder 32">
            <a:extLst>
              <a:ext uri="{FF2B5EF4-FFF2-40B4-BE49-F238E27FC236}">
                <a16:creationId xmlns:a16="http://schemas.microsoft.com/office/drawing/2014/main" id="{F3673FA2-0072-4C67-BAC4-38278321D8FE}"/>
              </a:ext>
            </a:extLst>
          </p:cNvPr>
          <p:cNvSpPr txBox="1"/>
          <p:nvPr/>
        </p:nvSpPr>
        <p:spPr>
          <a:xfrm>
            <a:off x="898009" y="2152881"/>
            <a:ext cx="2434913" cy="91440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0" marL="0">
              <a:lnSpc>
                <a:spcPct val="150000"/>
              </a:lnSpc>
              <a:buNone/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</a:p>
        </p:txBody>
      </p:sp>
      <p:sp>
        <p:nvSpPr>
          <p:cNvPr id="106" name="Text Placeholder 33">
            <a:extLst>
              <a:ext uri="{FF2B5EF4-FFF2-40B4-BE49-F238E27FC236}">
                <a16:creationId xmlns:a16="http://schemas.microsoft.com/office/drawing/2014/main" id="{0F557ED2-D90B-40FD-BCB6-0570BCE03225}"/>
              </a:ext>
            </a:extLst>
          </p:cNvPr>
          <p:cNvSpPr txBox="1"/>
          <p:nvPr/>
        </p:nvSpPr>
        <p:spPr>
          <a:xfrm>
            <a:off x="898009" y="1852132"/>
            <a:ext cx="1704690" cy="2133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0" marL="0">
              <a:lnSpc>
                <a:spcPct val="100000"/>
              </a:lnSpc>
              <a:buNone/>
            </a:pPr>
            <a:r>
              <a:rPr altLang="en-US" b="1" lang="zh-CN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07" name="Text Placeholder 32">
            <a:extLst>
              <a:ext uri="{FF2B5EF4-FFF2-40B4-BE49-F238E27FC236}">
                <a16:creationId xmlns:a16="http://schemas.microsoft.com/office/drawing/2014/main" id="{3083DAF1-303B-4F0B-B696-FA45A1C98514}"/>
              </a:ext>
            </a:extLst>
          </p:cNvPr>
          <p:cNvSpPr txBox="1"/>
          <p:nvPr/>
        </p:nvSpPr>
        <p:spPr>
          <a:xfrm>
            <a:off x="9051235" y="1963130"/>
            <a:ext cx="2445206" cy="91440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indent="0" marL="0">
              <a:lnSpc>
                <a:spcPct val="150000"/>
              </a:lnSpc>
              <a:buNone/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</a:p>
        </p:txBody>
      </p:sp>
      <p:sp>
        <p:nvSpPr>
          <p:cNvPr id="108" name="Text Placeholder 33">
            <a:extLst>
              <a:ext uri="{FF2B5EF4-FFF2-40B4-BE49-F238E27FC236}">
                <a16:creationId xmlns:a16="http://schemas.microsoft.com/office/drawing/2014/main" id="{D3734B07-F14D-485A-927C-C3CF558759F0}"/>
              </a:ext>
            </a:extLst>
          </p:cNvPr>
          <p:cNvSpPr txBox="1"/>
          <p:nvPr/>
        </p:nvSpPr>
        <p:spPr>
          <a:xfrm>
            <a:off x="9791751" y="1662381"/>
            <a:ext cx="1704690" cy="2133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indent="0" marL="0">
              <a:lnSpc>
                <a:spcPct val="100000"/>
              </a:lnSpc>
              <a:buNone/>
            </a:pPr>
            <a:r>
              <a:rPr altLang="en-US" b="1" lang="zh-CN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09" name="Text Placeholder 32">
            <a:extLst>
              <a:ext uri="{FF2B5EF4-FFF2-40B4-BE49-F238E27FC236}">
                <a16:creationId xmlns:a16="http://schemas.microsoft.com/office/drawing/2014/main" id="{21A840B5-7F26-402A-954E-784C07D9849A}"/>
              </a:ext>
            </a:extLst>
          </p:cNvPr>
          <p:cNvSpPr txBox="1"/>
          <p:nvPr/>
        </p:nvSpPr>
        <p:spPr>
          <a:xfrm>
            <a:off x="898009" y="5176650"/>
            <a:ext cx="2434913" cy="91440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0" marL="0">
              <a:lnSpc>
                <a:spcPct val="150000"/>
              </a:lnSpc>
              <a:buNone/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</a:p>
        </p:txBody>
      </p:sp>
      <p:sp>
        <p:nvSpPr>
          <p:cNvPr id="110" name="Text Placeholder 33">
            <a:extLst>
              <a:ext uri="{FF2B5EF4-FFF2-40B4-BE49-F238E27FC236}">
                <a16:creationId xmlns:a16="http://schemas.microsoft.com/office/drawing/2014/main" id="{0738316E-B25F-4F97-B44C-D1C021DAD843}"/>
              </a:ext>
            </a:extLst>
          </p:cNvPr>
          <p:cNvSpPr txBox="1"/>
          <p:nvPr/>
        </p:nvSpPr>
        <p:spPr>
          <a:xfrm>
            <a:off x="898009" y="4863342"/>
            <a:ext cx="1704690" cy="2133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0" marL="0">
              <a:lnSpc>
                <a:spcPct val="100000"/>
              </a:lnSpc>
              <a:buNone/>
            </a:pPr>
            <a:r>
              <a:rPr altLang="en-US" b="1" lang="zh-CN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11" name="Text Placeholder 32">
            <a:extLst>
              <a:ext uri="{FF2B5EF4-FFF2-40B4-BE49-F238E27FC236}">
                <a16:creationId xmlns:a16="http://schemas.microsoft.com/office/drawing/2014/main" id="{56BA127F-893E-4E30-92B3-05B3742D9304}"/>
              </a:ext>
            </a:extLst>
          </p:cNvPr>
          <p:cNvSpPr txBox="1"/>
          <p:nvPr/>
        </p:nvSpPr>
        <p:spPr>
          <a:xfrm>
            <a:off x="9051235" y="5176650"/>
            <a:ext cx="2445206" cy="91440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indent="0" marL="0">
              <a:lnSpc>
                <a:spcPct val="150000"/>
              </a:lnSpc>
              <a:buNone/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请替换文字内容，修改文字内容，也可以直接复制你的内容到此。请替换文字内容，修改文字内容，也可以直接复制你的内容到此。请替换文字内容，修改文字内容。</a:t>
            </a:r>
          </a:p>
        </p:txBody>
      </p:sp>
      <p:sp>
        <p:nvSpPr>
          <p:cNvPr id="112" name="Text Placeholder 33">
            <a:extLst>
              <a:ext uri="{FF2B5EF4-FFF2-40B4-BE49-F238E27FC236}">
                <a16:creationId xmlns:a16="http://schemas.microsoft.com/office/drawing/2014/main" id="{9ABB1917-C257-4AF5-8201-D885A6E27F1D}"/>
              </a:ext>
            </a:extLst>
          </p:cNvPr>
          <p:cNvSpPr txBox="1"/>
          <p:nvPr/>
        </p:nvSpPr>
        <p:spPr>
          <a:xfrm>
            <a:off x="9589301" y="4863342"/>
            <a:ext cx="1704690" cy="2133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indent="0" marL="0">
              <a:lnSpc>
                <a:spcPct val="100000"/>
              </a:lnSpc>
              <a:buNone/>
            </a:pPr>
            <a:r>
              <a:rPr altLang="en-US" b="1" lang="zh-CN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</a:t>
            </a:r>
          </a:p>
        </p:txBody>
      </p:sp>
    </p:spTree>
    <p:extLst>
      <p:ext uri="{BB962C8B-B14F-4D97-AF65-F5344CB8AC3E}">
        <p14:creationId val="2246528776"/>
      </p:ext>
    </p:extLst>
  </p:cSld>
  <p:clrMapOvr>
    <a:masterClrMapping/>
  </p:clrMapOvr>
  <mc:AlternateContent>
    <mc:Choice Requires="p14">
      <p:transition p14:dur="1300" spd="slow">
        <p14:pan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5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  <p:bldP grpId="0" spid="105"/>
      <p:bldP grpId="0" spid="106"/>
      <p:bldP grpId="0" spid="107"/>
      <p:bldP grpId="0" spid="108"/>
      <p:bldP grpId="0" spid="109"/>
      <p:bldP grpId="0" spid="110"/>
      <p:bldP grpId="0" spid="111"/>
      <p:bldP grpId="0" spid="11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73BF1ACC-5523-4BE4-917C-3351A9FE2D0C}"/>
              </a:ext>
            </a:extLst>
          </p:cNvPr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3B968E77-9CB1-4514-8BB6-7571F3345E1C}"/>
                </a:ext>
              </a:extLst>
            </p:cNvPr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7624DDD1-6E21-4BE1-8F2C-3303C2A59069}"/>
                  </a:ext>
                </a:extLst>
              </p:cNvPr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EE9B01E4-DD8C-45F7-A48B-3EABD7B446C7}"/>
                  </a:ext>
                </a:extLst>
              </p:cNvPr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01E6CB66-A733-4547-B50E-6E3C306A53C3}"/>
                  </a:ext>
                </a:extLst>
              </p:cNvPr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A31B2675-C848-4063-A510-4F2AE6C62FE9}"/>
                  </a:ext>
                </a:extLst>
              </p:cNvPr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47C1CF4D-E479-4AF3-AE30-33502301B5E0}"/>
                  </a:ext>
                </a:extLst>
              </p:cNvPr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81F1BEDF-9CA5-4142-B597-C2B6528243FE}"/>
                  </a:ext>
                </a:extLst>
              </p:cNvPr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16DD1B80-CC8A-4B1D-9AD8-C722EF7DA4BB}"/>
                  </a:ext>
                </a:extLst>
              </p:cNvPr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31302D5F-99FD-46C4-A922-C5BD5B354023}"/>
                  </a:ext>
                </a:extLst>
              </p:cNvPr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A54ECBCD-665F-45DB-8720-FEF568138473}"/>
                  </a:ext>
                </a:extLst>
              </p:cNvPr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C06AEF60-3C47-4F29-80DD-A007A0A854BA}"/>
                  </a:ext>
                </a:extLst>
              </p:cNvPr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667670ED-FB92-4F48-82EB-DA6A02232173}"/>
                  </a:ext>
                </a:extLst>
              </p:cNvPr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D2C0CF35-DCE9-46C0-855B-4D3B70D6EA6F}"/>
                  </a:ext>
                </a:extLst>
              </p:cNvPr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1DD986F6-B0ED-446E-A1AC-EC020E14311A}"/>
                  </a:ext>
                </a:extLst>
              </p:cNvPr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57" name="矩形 259">
              <a:extLst>
                <a:ext uri="{FF2B5EF4-FFF2-40B4-BE49-F238E27FC236}">
                  <a16:creationId xmlns:a16="http://schemas.microsoft.com/office/drawing/2014/main" id="{450A37EE-DE71-4CC0-B9F2-7BEEE7CDD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>
                <a:buNone/>
              </a:pPr>
              <a:r>
                <a:rPr altLang="zh-CN" lang="en-US" sz="3600">
                  <a:solidFill>
                    <a:schemeClr val="bg1"/>
                  </a:solidFill>
                  <a:latin charset="0" panose="020b0806030902050204" pitchFamily="34" typeface="Impact"/>
                  <a:cs charset="0" panose="020b0604020202020204" pitchFamily="34" typeface="Arial"/>
                </a:rPr>
                <a:t>02</a:t>
              </a: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F761BB28-021D-484C-8DED-2DCB70F2B489}"/>
              </a:ext>
            </a:extLst>
          </p:cNvPr>
          <p:cNvSpPr/>
          <p:nvPr/>
        </p:nvSpPr>
        <p:spPr>
          <a:xfrm>
            <a:off x="1488519" y="563374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成功项目展示</a:t>
            </a:r>
          </a:p>
        </p:txBody>
      </p:sp>
      <p:grpSp>
        <p:nvGrpSpPr>
          <p:cNvPr id="78" name="Group 4">
            <a:extLst>
              <a:ext uri="{FF2B5EF4-FFF2-40B4-BE49-F238E27FC236}">
                <a16:creationId xmlns:a16="http://schemas.microsoft.com/office/drawing/2014/main" id="{599E8BD6-7986-4504-9C66-338D374C9863}"/>
              </a:ext>
            </a:extLst>
          </p:cNvPr>
          <p:cNvGrpSpPr>
            <a:grpSpLocks noChangeAspect="1"/>
          </p:cNvGrpSpPr>
          <p:nvPr/>
        </p:nvGrpSpPr>
        <p:grpSpPr>
          <a:xfrm>
            <a:off x="475114" y="2228619"/>
            <a:ext cx="4401685" cy="4629381"/>
            <a:chOff x="1395" y="367"/>
            <a:chExt cx="4079" cy="4290"/>
          </a:xfrm>
        </p:grpSpPr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DFC89C8E-09E7-4D0C-BAAA-0DA357AA595F}"/>
                </a:ext>
              </a:extLst>
            </p:cNvPr>
            <p:cNvSpPr/>
            <p:nvPr/>
          </p:nvSpPr>
          <p:spPr bwMode="auto">
            <a:xfrm>
              <a:off x="1395" y="1430"/>
              <a:ext cx="1357" cy="3223"/>
            </a:xfrm>
            <a:custGeom>
              <a:gdLst>
                <a:gd fmla="*/ 797 w 853" name="T0"/>
                <a:gd fmla="*/ 680 h 1967" name="T1"/>
                <a:gd fmla="*/ 704 w 853" name="T2"/>
                <a:gd fmla="*/ 487 h 1967" name="T3"/>
                <a:gd fmla="*/ 573 w 853" name="T4"/>
                <a:gd fmla="*/ 327 h 1967" name="T5"/>
                <a:gd fmla="*/ 539 w 853" name="T6"/>
                <a:gd fmla="*/ 186 h 1967" name="T7"/>
                <a:gd fmla="*/ 599 w 853" name="T8"/>
                <a:gd fmla="*/ 56 h 1967" name="T9"/>
                <a:gd fmla="*/ 543 w 853" name="T10"/>
                <a:gd fmla="*/ 0 h 1967" name="T11"/>
                <a:gd fmla="*/ 392 w 853" name="T12"/>
                <a:gd fmla="*/ 108 h 1967" name="T13"/>
                <a:gd fmla="*/ 260 w 853" name="T14"/>
                <a:gd fmla="*/ 258 h 1967" name="T15"/>
                <a:gd fmla="*/ 165 w 853" name="T16"/>
                <a:gd fmla="*/ 409 h 1967" name="T17"/>
                <a:gd fmla="*/ 207 w 853" name="T18"/>
                <a:gd fmla="*/ 583 h 1967" name="T19"/>
                <a:gd fmla="*/ 333 w 853" name="T20"/>
                <a:gd fmla="*/ 980 h 1967" name="T21"/>
                <a:gd fmla="*/ 331 w 853" name="T22"/>
                <a:gd fmla="*/ 1242 h 1967" name="T23"/>
                <a:gd fmla="*/ 291 w 853" name="T24"/>
                <a:gd fmla="*/ 1364 h 1967" name="T25"/>
                <a:gd fmla="*/ 0 w 853" name="T26"/>
                <a:gd fmla="*/ 1967 h 1967" name="T27"/>
                <a:gd fmla="*/ 484 w 853" name="T28"/>
                <a:gd fmla="*/ 1967 h 1967" name="T29"/>
                <a:gd fmla="*/ 660 w 853" name="T30"/>
                <a:gd fmla="*/ 1398 h 1967" name="T31"/>
                <a:gd fmla="*/ 715 w 853" name="T32"/>
                <a:gd fmla="*/ 1217 h 1967" name="T33"/>
                <a:gd fmla="*/ 805 w 853" name="T34"/>
                <a:gd fmla="*/ 1039 h 1967" name="T35"/>
                <a:gd fmla="*/ 853 w 853" name="T36"/>
                <a:gd fmla="*/ 886 h 1967" name="T37"/>
                <a:gd fmla="*/ 797 w 853" name="T38"/>
                <a:gd fmla="*/ 680 h 1967" name="T39"/>
                <a:gd fmla="*/ 10171 w 10828" name="connsiteX0"/>
                <a:gd fmla="*/ 3457 h 11143" name="connsiteY0"/>
                <a:gd fmla="*/ 9081 w 10828" name="connsiteX1"/>
                <a:gd fmla="*/ 2476 h 11143" name="connsiteY1"/>
                <a:gd fmla="*/ 7545 w 10828" name="connsiteX2"/>
                <a:gd fmla="*/ 1662 h 11143" name="connsiteY2"/>
                <a:gd fmla="*/ 7147 w 10828" name="connsiteX3"/>
                <a:gd fmla="*/ 946 h 11143" name="connsiteY3"/>
                <a:gd fmla="*/ 7850 w 10828" name="connsiteX4"/>
                <a:gd fmla="*/ 285 h 11143" name="connsiteY4"/>
                <a:gd fmla="*/ 7194 w 10828" name="connsiteX5"/>
                <a:gd fmla="*/ 0 h 11143" name="connsiteY5"/>
                <a:gd fmla="*/ 5424 w 10828" name="connsiteX6"/>
                <a:gd fmla="*/ 549 h 11143" name="connsiteY6"/>
                <a:gd fmla="*/ 3876 w 10828" name="connsiteX7"/>
                <a:gd fmla="*/ 1312 h 11143" name="connsiteY7"/>
                <a:gd fmla="*/ 2762 w 10828" name="connsiteX8"/>
                <a:gd fmla="*/ 2079 h 11143" name="connsiteY8"/>
                <a:gd fmla="*/ 3255 w 10828" name="connsiteX9"/>
                <a:gd fmla="*/ 2964 h 11143" name="connsiteY9"/>
                <a:gd fmla="*/ 4732 w 10828" name="connsiteX10"/>
                <a:gd fmla="*/ 4982 h 11143" name="connsiteY10"/>
                <a:gd fmla="*/ 4708 w 10828" name="connsiteX11"/>
                <a:gd fmla="*/ 6314 h 11143" name="connsiteY11"/>
                <a:gd fmla="*/ 3259 w 10828" name="connsiteX12"/>
                <a:gd fmla="*/ 7953 h 11143" name="connsiteY12"/>
                <a:gd fmla="*/ 47 w 10828" name="connsiteX13"/>
                <a:gd fmla="*/ 11106 h 11143" name="connsiteY13"/>
                <a:gd fmla="*/ 5967 w 10828" name="connsiteX14"/>
                <a:gd fmla="*/ 11103 h 11143" name="connsiteY14"/>
                <a:gd fmla="*/ 8565 w 10828" name="connsiteX15"/>
                <a:gd fmla="*/ 7107 h 11143" name="connsiteY15"/>
                <a:gd fmla="*/ 9210 w 10828" name="connsiteX16"/>
                <a:gd fmla="*/ 6187 h 11143" name="connsiteY16"/>
                <a:gd fmla="*/ 10265 w 10828" name="connsiteX17"/>
                <a:gd fmla="*/ 5282 h 11143" name="connsiteY17"/>
                <a:gd fmla="*/ 10828 w 10828" name="connsiteX18"/>
                <a:gd fmla="*/ 4504 h 11143" name="connsiteY18"/>
                <a:gd fmla="*/ 10171 w 10828" name="connsiteX19"/>
                <a:gd fmla="*/ 3457 h 11143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11143" w="10828">
                  <a:moveTo>
                    <a:pt x="10171" y="3457"/>
                  </a:moveTo>
                  <a:cubicBezTo>
                    <a:pt x="9808" y="3183"/>
                    <a:pt x="9316" y="2740"/>
                    <a:pt x="9081" y="2476"/>
                  </a:cubicBezTo>
                  <a:cubicBezTo>
                    <a:pt x="8835" y="2211"/>
                    <a:pt x="8143" y="1845"/>
                    <a:pt x="7545" y="1662"/>
                  </a:cubicBezTo>
                  <a:cubicBezTo>
                    <a:pt x="6936" y="1479"/>
                    <a:pt x="6760" y="1159"/>
                    <a:pt x="7147" y="946"/>
                  </a:cubicBezTo>
                  <a:cubicBezTo>
                    <a:pt x="7534" y="737"/>
                    <a:pt x="7850" y="437"/>
                    <a:pt x="7850" y="285"/>
                  </a:cubicBezTo>
                  <a:cubicBezTo>
                    <a:pt x="7850" y="127"/>
                    <a:pt x="7557" y="0"/>
                    <a:pt x="7194" y="0"/>
                  </a:cubicBezTo>
                  <a:cubicBezTo>
                    <a:pt x="6830" y="0"/>
                    <a:pt x="6033" y="249"/>
                    <a:pt x="5424" y="549"/>
                  </a:cubicBezTo>
                  <a:lnTo>
                    <a:pt x="3876" y="1312"/>
                  </a:lnTo>
                  <a:cubicBezTo>
                    <a:pt x="3266" y="1612"/>
                    <a:pt x="2762" y="1957"/>
                    <a:pt x="2762" y="2079"/>
                  </a:cubicBezTo>
                  <a:cubicBezTo>
                    <a:pt x="2762" y="2196"/>
                    <a:pt x="2985" y="2593"/>
                    <a:pt x="3255" y="2964"/>
                  </a:cubicBezTo>
                  <a:lnTo>
                    <a:pt x="4732" y="4982"/>
                  </a:lnTo>
                  <a:cubicBezTo>
                    <a:pt x="5002" y="5348"/>
                    <a:pt x="4946" y="5882"/>
                    <a:pt x="4708" y="6314"/>
                  </a:cubicBezTo>
                  <a:cubicBezTo>
                    <a:pt x="4487" y="6672"/>
                    <a:pt x="4036" y="7154"/>
                    <a:pt x="3259" y="7953"/>
                  </a:cubicBezTo>
                  <a:cubicBezTo>
                    <a:pt x="2482" y="8752"/>
                    <a:pt x="-404" y="10581"/>
                    <a:pt x="47" y="11106"/>
                  </a:cubicBezTo>
                  <a:cubicBezTo>
                    <a:pt x="2263" y="11131"/>
                    <a:pt x="4228" y="11178"/>
                    <a:pt x="5967" y="11103"/>
                  </a:cubicBezTo>
                  <a:cubicBezTo>
                    <a:pt x="7379" y="10452"/>
                    <a:pt x="8025" y="7926"/>
                    <a:pt x="8565" y="7107"/>
                  </a:cubicBezTo>
                  <a:cubicBezTo>
                    <a:pt x="9105" y="6288"/>
                    <a:pt x="9210" y="6187"/>
                    <a:pt x="9210" y="6187"/>
                  </a:cubicBezTo>
                  <a:cubicBezTo>
                    <a:pt x="9480" y="5821"/>
                    <a:pt x="9949" y="5414"/>
                    <a:pt x="10265" y="5282"/>
                  </a:cubicBezTo>
                  <a:cubicBezTo>
                    <a:pt x="10570" y="5155"/>
                    <a:pt x="10828" y="4804"/>
                    <a:pt x="10828" y="4504"/>
                  </a:cubicBezTo>
                  <a:cubicBezTo>
                    <a:pt x="10828" y="4204"/>
                    <a:pt x="10535" y="3732"/>
                    <a:pt x="10171" y="3457"/>
                  </a:cubicBezTo>
                  <a:close/>
                </a:path>
              </a:pathLst>
            </a:custGeom>
            <a:solidFill>
              <a:srgbClr val="F8C8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6">
              <a:extLst>
                <a:ext uri="{FF2B5EF4-FFF2-40B4-BE49-F238E27FC236}">
                  <a16:creationId xmlns:a16="http://schemas.microsoft.com/office/drawing/2014/main" id="{2BDE2B3A-27FF-447E-B1E7-50E3AA5131E7}"/>
                </a:ext>
              </a:extLst>
            </p:cNvPr>
            <p:cNvSpPr/>
            <p:nvPr/>
          </p:nvSpPr>
          <p:spPr bwMode="auto">
            <a:xfrm>
              <a:off x="2173" y="371"/>
              <a:ext cx="3296" cy="2576"/>
            </a:xfrm>
            <a:custGeom>
              <a:gdLst>
                <a:gd fmla="*/ 2242 w 2242" name="T0"/>
                <a:gd fmla="*/ 1615 h 1752" name="T1"/>
                <a:gd fmla="*/ 2105 w 2242" name="T2"/>
                <a:gd fmla="*/ 1752 h 1752" name="T3"/>
                <a:gd fmla="*/ 136 w 2242" name="T4"/>
                <a:gd fmla="*/ 1752 h 1752" name="T5"/>
                <a:gd fmla="*/ 0 w 2242" name="T6"/>
                <a:gd fmla="*/ 1615 h 1752" name="T7"/>
                <a:gd fmla="*/ 0 w 2242" name="T8"/>
                <a:gd fmla="*/ 136 h 1752" name="T9"/>
                <a:gd fmla="*/ 136 w 2242" name="T10"/>
                <a:gd fmla="*/ 0 h 1752" name="T11"/>
                <a:gd fmla="*/ 2105 w 2242" name="T12"/>
                <a:gd fmla="*/ 0 h 1752" name="T13"/>
                <a:gd fmla="*/ 2242 w 2242" name="T14"/>
                <a:gd fmla="*/ 136 h 1752" name="T15"/>
                <a:gd fmla="*/ 2242 w 2242" name="T16"/>
                <a:gd fmla="*/ 1615 h 175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52" w="2242">
                  <a:moveTo>
                    <a:pt x="2242" y="1615"/>
                  </a:moveTo>
                  <a:cubicBezTo>
                    <a:pt x="2242" y="1690"/>
                    <a:pt x="2180" y="1752"/>
                    <a:pt x="2105" y="1752"/>
                  </a:cubicBezTo>
                  <a:cubicBezTo>
                    <a:pt x="136" y="1752"/>
                    <a:pt x="136" y="1752"/>
                    <a:pt x="136" y="1752"/>
                  </a:cubicBezTo>
                  <a:cubicBezTo>
                    <a:pt x="61" y="1752"/>
                    <a:pt x="0" y="1690"/>
                    <a:pt x="0" y="161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2105" y="0"/>
                    <a:pt x="2105" y="0"/>
                    <a:pt x="2105" y="0"/>
                  </a:cubicBezTo>
                  <a:cubicBezTo>
                    <a:pt x="2180" y="0"/>
                    <a:pt x="2242" y="61"/>
                    <a:pt x="2242" y="136"/>
                  </a:cubicBezTo>
                  <a:cubicBezTo>
                    <a:pt x="2242" y="1615"/>
                    <a:pt x="2242" y="1615"/>
                    <a:pt x="2242" y="1615"/>
                  </a:cubicBezTo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7">
              <a:extLst>
                <a:ext uri="{FF2B5EF4-FFF2-40B4-BE49-F238E27FC236}">
                  <a16:creationId xmlns:a16="http://schemas.microsoft.com/office/drawing/2014/main" id="{9BC78BB5-7C14-40F0-A571-8F19C191AC63}"/>
                </a:ext>
              </a:extLst>
            </p:cNvPr>
            <p:cNvSpPr/>
            <p:nvPr/>
          </p:nvSpPr>
          <p:spPr bwMode="auto">
            <a:xfrm>
              <a:off x="2168" y="367"/>
              <a:ext cx="3306" cy="2584"/>
            </a:xfrm>
            <a:custGeom>
              <a:gdLst>
                <a:gd fmla="*/ 2245 w 2248" name="T0"/>
                <a:gd fmla="*/ 1618 h 1758" name="T1"/>
                <a:gd fmla="*/ 2242 w 2248" name="T2"/>
                <a:gd fmla="*/ 1618 h 1758" name="T3"/>
                <a:gd fmla="*/ 2203 w 2248" name="T4"/>
                <a:gd fmla="*/ 1713 h 1758" name="T5"/>
                <a:gd fmla="*/ 2108 w 2248" name="T6"/>
                <a:gd fmla="*/ 1752 h 1758" name="T7"/>
                <a:gd fmla="*/ 139 w 2248" name="T8"/>
                <a:gd fmla="*/ 1752 h 1758" name="T9"/>
                <a:gd fmla="*/ 45 w 2248" name="T10"/>
                <a:gd fmla="*/ 1713 h 1758" name="T11"/>
                <a:gd fmla="*/ 5 w 2248" name="T12"/>
                <a:gd fmla="*/ 1618 h 1758" name="T13"/>
                <a:gd fmla="*/ 5 w 2248" name="T14"/>
                <a:gd fmla="*/ 139 h 1758" name="T15"/>
                <a:gd fmla="*/ 45 w 2248" name="T16"/>
                <a:gd fmla="*/ 45 h 1758" name="T17"/>
                <a:gd fmla="*/ 139 w 2248" name="T18"/>
                <a:gd fmla="*/ 6 h 1758" name="T19"/>
                <a:gd fmla="*/ 2108 w 2248" name="T20"/>
                <a:gd fmla="*/ 6 h 1758" name="T21"/>
                <a:gd fmla="*/ 2203 w 2248" name="T22"/>
                <a:gd fmla="*/ 45 h 1758" name="T23"/>
                <a:gd fmla="*/ 2242 w 2248" name="T24"/>
                <a:gd fmla="*/ 139 h 1758" name="T25"/>
                <a:gd fmla="*/ 2242 w 2248" name="T26"/>
                <a:gd fmla="*/ 1618 h 1758" name="T27"/>
                <a:gd fmla="*/ 2245 w 2248" name="T28"/>
                <a:gd fmla="*/ 1618 h 1758" name="T29"/>
                <a:gd fmla="*/ 2248 w 2248" name="T30"/>
                <a:gd fmla="*/ 1618 h 1758" name="T31"/>
                <a:gd fmla="*/ 2248 w 2248" name="T32"/>
                <a:gd fmla="*/ 139 h 1758" name="T33"/>
                <a:gd fmla="*/ 2108 w 2248" name="T34"/>
                <a:gd fmla="*/ 0 h 1758" name="T35"/>
                <a:gd fmla="*/ 139 w 2248" name="T36"/>
                <a:gd fmla="*/ 0 h 1758" name="T37"/>
                <a:gd fmla="*/ 0 w 2248" name="T38"/>
                <a:gd fmla="*/ 139 h 1758" name="T39"/>
                <a:gd fmla="*/ 0 w 2248" name="T40"/>
                <a:gd fmla="*/ 1618 h 1758" name="T41"/>
                <a:gd fmla="*/ 139 w 2248" name="T42"/>
                <a:gd fmla="*/ 1758 h 1758" name="T43"/>
                <a:gd fmla="*/ 2108 w 2248" name="T44"/>
                <a:gd fmla="*/ 1758 h 1758" name="T45"/>
                <a:gd fmla="*/ 2248 w 2248" name="T46"/>
                <a:gd fmla="*/ 1618 h 1758" name="T47"/>
                <a:gd fmla="*/ 2245 w 2248" name="T48"/>
                <a:gd fmla="*/ 1618 h 175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758" w="2248">
                  <a:moveTo>
                    <a:pt x="2245" y="1618"/>
                  </a:moveTo>
                  <a:cubicBezTo>
                    <a:pt x="2242" y="1618"/>
                    <a:pt x="2242" y="1618"/>
                    <a:pt x="2242" y="1618"/>
                  </a:cubicBezTo>
                  <a:cubicBezTo>
                    <a:pt x="2242" y="1655"/>
                    <a:pt x="2227" y="1689"/>
                    <a:pt x="2203" y="1713"/>
                  </a:cubicBezTo>
                  <a:cubicBezTo>
                    <a:pt x="2179" y="1737"/>
                    <a:pt x="2145" y="1752"/>
                    <a:pt x="2108" y="1752"/>
                  </a:cubicBezTo>
                  <a:cubicBezTo>
                    <a:pt x="139" y="1752"/>
                    <a:pt x="139" y="1752"/>
                    <a:pt x="139" y="1752"/>
                  </a:cubicBezTo>
                  <a:cubicBezTo>
                    <a:pt x="102" y="1752"/>
                    <a:pt x="69" y="1737"/>
                    <a:pt x="45" y="1713"/>
                  </a:cubicBezTo>
                  <a:cubicBezTo>
                    <a:pt x="20" y="1689"/>
                    <a:pt x="5" y="1655"/>
                    <a:pt x="5" y="1618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5" y="103"/>
                    <a:pt x="20" y="69"/>
                    <a:pt x="45" y="45"/>
                  </a:cubicBezTo>
                  <a:cubicBezTo>
                    <a:pt x="69" y="21"/>
                    <a:pt x="102" y="6"/>
                    <a:pt x="139" y="6"/>
                  </a:cubicBezTo>
                  <a:cubicBezTo>
                    <a:pt x="2108" y="6"/>
                    <a:pt x="2108" y="6"/>
                    <a:pt x="2108" y="6"/>
                  </a:cubicBezTo>
                  <a:cubicBezTo>
                    <a:pt x="2145" y="6"/>
                    <a:pt x="2179" y="21"/>
                    <a:pt x="2203" y="45"/>
                  </a:cubicBezTo>
                  <a:cubicBezTo>
                    <a:pt x="2227" y="69"/>
                    <a:pt x="2242" y="103"/>
                    <a:pt x="2242" y="139"/>
                  </a:cubicBezTo>
                  <a:cubicBezTo>
                    <a:pt x="2242" y="1618"/>
                    <a:pt x="2242" y="1618"/>
                    <a:pt x="2242" y="1618"/>
                  </a:cubicBezTo>
                  <a:cubicBezTo>
                    <a:pt x="2245" y="1618"/>
                    <a:pt x="2245" y="1618"/>
                    <a:pt x="2245" y="1618"/>
                  </a:cubicBezTo>
                  <a:cubicBezTo>
                    <a:pt x="2248" y="1618"/>
                    <a:pt x="2248" y="1618"/>
                    <a:pt x="2248" y="1618"/>
                  </a:cubicBezTo>
                  <a:cubicBezTo>
                    <a:pt x="2248" y="139"/>
                    <a:pt x="2248" y="139"/>
                    <a:pt x="2248" y="139"/>
                  </a:cubicBezTo>
                  <a:cubicBezTo>
                    <a:pt x="2248" y="63"/>
                    <a:pt x="2185" y="0"/>
                    <a:pt x="210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62" y="0"/>
                    <a:pt x="0" y="63"/>
                    <a:pt x="0" y="139"/>
                  </a:cubicBezTo>
                  <a:cubicBezTo>
                    <a:pt x="0" y="1618"/>
                    <a:pt x="0" y="1618"/>
                    <a:pt x="0" y="1618"/>
                  </a:cubicBezTo>
                  <a:cubicBezTo>
                    <a:pt x="0" y="1695"/>
                    <a:pt x="62" y="1758"/>
                    <a:pt x="139" y="1758"/>
                  </a:cubicBezTo>
                  <a:cubicBezTo>
                    <a:pt x="2108" y="1758"/>
                    <a:pt x="2108" y="1758"/>
                    <a:pt x="2108" y="1758"/>
                  </a:cubicBezTo>
                  <a:cubicBezTo>
                    <a:pt x="2185" y="1758"/>
                    <a:pt x="2248" y="1695"/>
                    <a:pt x="2248" y="1618"/>
                  </a:cubicBezTo>
                  <a:lnTo>
                    <a:pt x="2245" y="1618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Rectangle 8">
              <a:extLst>
                <a:ext uri="{FF2B5EF4-FFF2-40B4-BE49-F238E27FC236}">
                  <a16:creationId xmlns:a16="http://schemas.microsoft.com/office/drawing/2014/main" id="{A8651F7E-0C0E-4C72-9299-721F7EF2E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" y="628"/>
              <a:ext cx="2758" cy="20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Rectangle 9">
              <a:extLst>
                <a:ext uri="{FF2B5EF4-FFF2-40B4-BE49-F238E27FC236}">
                  <a16:creationId xmlns:a16="http://schemas.microsoft.com/office/drawing/2014/main" id="{51206ED3-B88A-4777-9D1C-FD1DF6F6C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" y="628"/>
              <a:ext cx="2758" cy="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Rectangle 10">
              <a:extLst>
                <a:ext uri="{FF2B5EF4-FFF2-40B4-BE49-F238E27FC236}">
                  <a16:creationId xmlns:a16="http://schemas.microsoft.com/office/drawing/2014/main" id="{B77F05B7-AF15-42D1-ADE9-666A3A0CD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106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Rectangle 11">
              <a:extLst>
                <a:ext uri="{FF2B5EF4-FFF2-40B4-BE49-F238E27FC236}">
                  <a16:creationId xmlns:a16="http://schemas.microsoft.com/office/drawing/2014/main" id="{E2DC523B-4E53-4461-AC6C-17FF4B6E6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106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Rectangle 12">
              <a:extLst>
                <a:ext uri="{FF2B5EF4-FFF2-40B4-BE49-F238E27FC236}">
                  <a16:creationId xmlns:a16="http://schemas.microsoft.com/office/drawing/2014/main" id="{B6FB7336-1D58-4B0A-9982-C59AAD2F6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238"/>
              <a:ext cx="297" cy="5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Rectangle 13">
              <a:extLst>
                <a:ext uri="{FF2B5EF4-FFF2-40B4-BE49-F238E27FC236}">
                  <a16:creationId xmlns:a16="http://schemas.microsoft.com/office/drawing/2014/main" id="{51C5F22E-6483-449B-84AF-95338F7FB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238"/>
              <a:ext cx="297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Rectangle 14">
              <a:extLst>
                <a:ext uri="{FF2B5EF4-FFF2-40B4-BE49-F238E27FC236}">
                  <a16:creationId xmlns:a16="http://schemas.microsoft.com/office/drawing/2014/main" id="{E389F90B-2855-45A0-B997-726315EB1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1106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Rectangle 15">
              <a:extLst>
                <a:ext uri="{FF2B5EF4-FFF2-40B4-BE49-F238E27FC236}">
                  <a16:creationId xmlns:a16="http://schemas.microsoft.com/office/drawing/2014/main" id="{792E7115-D811-4EA6-8035-3EC866FC5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1106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Rectangle 16">
              <a:extLst>
                <a:ext uri="{FF2B5EF4-FFF2-40B4-BE49-F238E27FC236}">
                  <a16:creationId xmlns:a16="http://schemas.microsoft.com/office/drawing/2014/main" id="{33922908-3668-4EF5-89D2-AE94FA937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1271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Rectangle 17">
              <a:extLst>
                <a:ext uri="{FF2B5EF4-FFF2-40B4-BE49-F238E27FC236}">
                  <a16:creationId xmlns:a16="http://schemas.microsoft.com/office/drawing/2014/main" id="{76D11A21-CC2F-4EC5-A467-CE3733412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1271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Rectangle 18">
              <a:extLst>
                <a:ext uri="{FF2B5EF4-FFF2-40B4-BE49-F238E27FC236}">
                  <a16:creationId xmlns:a16="http://schemas.microsoft.com/office/drawing/2014/main" id="{A19C148F-3834-4E52-9A19-C2E0BE427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1415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Rectangle 19">
              <a:extLst>
                <a:ext uri="{FF2B5EF4-FFF2-40B4-BE49-F238E27FC236}">
                  <a16:creationId xmlns:a16="http://schemas.microsoft.com/office/drawing/2014/main" id="{8C6202F1-05AC-49EA-9B7F-49EB8FD82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1415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Rectangle 20">
              <a:extLst>
                <a:ext uri="{FF2B5EF4-FFF2-40B4-BE49-F238E27FC236}">
                  <a16:creationId xmlns:a16="http://schemas.microsoft.com/office/drawing/2014/main" id="{DA4FFB44-0409-4005-BFB7-7F7D5F641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1549"/>
              <a:ext cx="297" cy="53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Rectangle 21">
              <a:extLst>
                <a:ext uri="{FF2B5EF4-FFF2-40B4-BE49-F238E27FC236}">
                  <a16:creationId xmlns:a16="http://schemas.microsoft.com/office/drawing/2014/main" id="{B6B72B59-12D0-463C-9876-CF0A9DB1B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1549"/>
              <a:ext cx="2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Rectangle 22">
              <a:extLst>
                <a:ext uri="{FF2B5EF4-FFF2-40B4-BE49-F238E27FC236}">
                  <a16:creationId xmlns:a16="http://schemas.microsoft.com/office/drawing/2014/main" id="{21B19E44-5E54-4DD6-ABE8-EF2C6A25B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1721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Rectangle 23">
              <a:extLst>
                <a:ext uri="{FF2B5EF4-FFF2-40B4-BE49-F238E27FC236}">
                  <a16:creationId xmlns:a16="http://schemas.microsoft.com/office/drawing/2014/main" id="{BD929C0E-8E05-4E31-A4CC-8499A2C89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1721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Rectangle 24">
              <a:extLst>
                <a:ext uri="{FF2B5EF4-FFF2-40B4-BE49-F238E27FC236}">
                  <a16:creationId xmlns:a16="http://schemas.microsoft.com/office/drawing/2014/main" id="{EEBBCB15-4389-47EC-9AF5-17123293C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1854"/>
              <a:ext cx="297" cy="5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Rectangle 25">
              <a:extLst>
                <a:ext uri="{FF2B5EF4-FFF2-40B4-BE49-F238E27FC236}">
                  <a16:creationId xmlns:a16="http://schemas.microsoft.com/office/drawing/2014/main" id="{C734B46D-DFF8-4303-BB33-B854C7257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1854"/>
              <a:ext cx="297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Rectangle 26">
              <a:extLst>
                <a:ext uri="{FF2B5EF4-FFF2-40B4-BE49-F238E27FC236}">
                  <a16:creationId xmlns:a16="http://schemas.microsoft.com/office/drawing/2014/main" id="{65BE6684-9028-44CD-9709-2CCA8823F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" y="1106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Rectangle 27">
              <a:extLst>
                <a:ext uri="{FF2B5EF4-FFF2-40B4-BE49-F238E27FC236}">
                  <a16:creationId xmlns:a16="http://schemas.microsoft.com/office/drawing/2014/main" id="{ADACD269-6C1D-411F-A959-7064EE54C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" y="1106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Rectangle 28">
              <a:extLst>
                <a:ext uri="{FF2B5EF4-FFF2-40B4-BE49-F238E27FC236}">
                  <a16:creationId xmlns:a16="http://schemas.microsoft.com/office/drawing/2014/main" id="{2F5D1EE4-9AAE-4AAA-B084-1F125DBAD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" y="1238"/>
              <a:ext cx="297" cy="5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Rectangle 29">
              <a:extLst>
                <a:ext uri="{FF2B5EF4-FFF2-40B4-BE49-F238E27FC236}">
                  <a16:creationId xmlns:a16="http://schemas.microsoft.com/office/drawing/2014/main" id="{829CCE18-8319-4B17-AAA4-745A63F83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" y="1238"/>
              <a:ext cx="297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Rectangle 30">
              <a:extLst>
                <a:ext uri="{FF2B5EF4-FFF2-40B4-BE49-F238E27FC236}">
                  <a16:creationId xmlns:a16="http://schemas.microsoft.com/office/drawing/2014/main" id="{4CF5DC48-2813-4A90-BD2E-B4899A89B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" y="1415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Rectangle 31">
              <a:extLst>
                <a:ext uri="{FF2B5EF4-FFF2-40B4-BE49-F238E27FC236}">
                  <a16:creationId xmlns:a16="http://schemas.microsoft.com/office/drawing/2014/main" id="{6851384C-7A38-47D7-9B98-F171353E5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" y="1415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Rectangle 32">
              <a:extLst>
                <a:ext uri="{FF2B5EF4-FFF2-40B4-BE49-F238E27FC236}">
                  <a16:creationId xmlns:a16="http://schemas.microsoft.com/office/drawing/2014/main" id="{7718F822-B22F-455E-8A4A-5F755107B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" y="1549"/>
              <a:ext cx="297" cy="53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Rectangle 33">
              <a:extLst>
                <a:ext uri="{FF2B5EF4-FFF2-40B4-BE49-F238E27FC236}">
                  <a16:creationId xmlns:a16="http://schemas.microsoft.com/office/drawing/2014/main" id="{258D1E19-2D19-4479-8E46-7A28B14E8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" y="1549"/>
              <a:ext cx="2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Rectangle 34">
              <a:extLst>
                <a:ext uri="{FF2B5EF4-FFF2-40B4-BE49-F238E27FC236}">
                  <a16:creationId xmlns:a16="http://schemas.microsoft.com/office/drawing/2014/main" id="{C67607B3-423D-4491-A547-286C454AC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" y="1721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Rectangle 35">
              <a:extLst>
                <a:ext uri="{FF2B5EF4-FFF2-40B4-BE49-F238E27FC236}">
                  <a16:creationId xmlns:a16="http://schemas.microsoft.com/office/drawing/2014/main" id="{AB51F95E-1AB9-449C-8026-03297531D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" y="1721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Rectangle 36">
              <a:extLst>
                <a:ext uri="{FF2B5EF4-FFF2-40B4-BE49-F238E27FC236}">
                  <a16:creationId xmlns:a16="http://schemas.microsoft.com/office/drawing/2014/main" id="{04C443F4-74D7-46D2-B051-62C0FB246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" y="1871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Rectangle 37">
              <a:extLst>
                <a:ext uri="{FF2B5EF4-FFF2-40B4-BE49-F238E27FC236}">
                  <a16:creationId xmlns:a16="http://schemas.microsoft.com/office/drawing/2014/main" id="{67518C69-0E63-46F9-975B-B048FC4DA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" y="1871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Rectangle 38">
              <a:extLst>
                <a:ext uri="{FF2B5EF4-FFF2-40B4-BE49-F238E27FC236}">
                  <a16:creationId xmlns:a16="http://schemas.microsoft.com/office/drawing/2014/main" id="{4F1FD563-7C10-41C9-9BBD-68546D6B0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1106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Rectangle 39">
              <a:extLst>
                <a:ext uri="{FF2B5EF4-FFF2-40B4-BE49-F238E27FC236}">
                  <a16:creationId xmlns:a16="http://schemas.microsoft.com/office/drawing/2014/main" id="{C5D1D50D-3A45-4FE5-9BEB-57AB9F634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1106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Rectangle 40">
              <a:extLst>
                <a:ext uri="{FF2B5EF4-FFF2-40B4-BE49-F238E27FC236}">
                  <a16:creationId xmlns:a16="http://schemas.microsoft.com/office/drawing/2014/main" id="{ADE0A95F-EA7D-49B3-AA3C-838DDA686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1271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Rectangle 41">
              <a:extLst>
                <a:ext uri="{FF2B5EF4-FFF2-40B4-BE49-F238E27FC236}">
                  <a16:creationId xmlns:a16="http://schemas.microsoft.com/office/drawing/2014/main" id="{360D8058-51F9-4B90-AF21-EB8CE116F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1271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Rectangle 42">
              <a:extLst>
                <a:ext uri="{FF2B5EF4-FFF2-40B4-BE49-F238E27FC236}">
                  <a16:creationId xmlns:a16="http://schemas.microsoft.com/office/drawing/2014/main" id="{33655109-12A2-4CDE-B06B-D3326A8DB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1415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Rectangle 43">
              <a:extLst>
                <a:ext uri="{FF2B5EF4-FFF2-40B4-BE49-F238E27FC236}">
                  <a16:creationId xmlns:a16="http://schemas.microsoft.com/office/drawing/2014/main" id="{A9998BA8-7DB8-4BE9-87C9-0049F05EE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1415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Rectangle 44">
              <a:extLst>
                <a:ext uri="{FF2B5EF4-FFF2-40B4-BE49-F238E27FC236}">
                  <a16:creationId xmlns:a16="http://schemas.microsoft.com/office/drawing/2014/main" id="{AF6D9557-FFDA-4669-BE6D-540A7F250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1581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Rectangle 45">
              <a:extLst>
                <a:ext uri="{FF2B5EF4-FFF2-40B4-BE49-F238E27FC236}">
                  <a16:creationId xmlns:a16="http://schemas.microsoft.com/office/drawing/2014/main" id="{AC3AE74C-418E-4F85-A0FB-C18C1AD48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1581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Rectangle 46">
              <a:extLst>
                <a:ext uri="{FF2B5EF4-FFF2-40B4-BE49-F238E27FC236}">
                  <a16:creationId xmlns:a16="http://schemas.microsoft.com/office/drawing/2014/main" id="{E41D72B0-2CFF-434E-85DA-305D858C0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1721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Rectangle 47">
              <a:extLst>
                <a:ext uri="{FF2B5EF4-FFF2-40B4-BE49-F238E27FC236}">
                  <a16:creationId xmlns:a16="http://schemas.microsoft.com/office/drawing/2014/main" id="{2C2B6818-1047-4820-BC86-7AED74F54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1721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Rectangle 48">
              <a:extLst>
                <a:ext uri="{FF2B5EF4-FFF2-40B4-BE49-F238E27FC236}">
                  <a16:creationId xmlns:a16="http://schemas.microsoft.com/office/drawing/2014/main" id="{DEA8B942-6FF2-4856-B49C-2A58CF8CA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1854"/>
              <a:ext cx="297" cy="5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Rectangle 49">
              <a:extLst>
                <a:ext uri="{FF2B5EF4-FFF2-40B4-BE49-F238E27FC236}">
                  <a16:creationId xmlns:a16="http://schemas.microsoft.com/office/drawing/2014/main" id="{3B39B27F-2E18-445D-BE28-173BFBB63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1854"/>
              <a:ext cx="297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Rectangle 50">
              <a:extLst>
                <a:ext uri="{FF2B5EF4-FFF2-40B4-BE49-F238E27FC236}">
                  <a16:creationId xmlns:a16="http://schemas.microsoft.com/office/drawing/2014/main" id="{003F29F6-6BD0-43FF-B5F0-A008D1014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415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Rectangle 51">
              <a:extLst>
                <a:ext uri="{FF2B5EF4-FFF2-40B4-BE49-F238E27FC236}">
                  <a16:creationId xmlns:a16="http://schemas.microsoft.com/office/drawing/2014/main" id="{D0B14E11-DFAC-4E5B-83E6-91ECC34E9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415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Rectangle 52">
              <a:extLst>
                <a:ext uri="{FF2B5EF4-FFF2-40B4-BE49-F238E27FC236}">
                  <a16:creationId xmlns:a16="http://schemas.microsoft.com/office/drawing/2014/main" id="{3318FE1C-8250-4664-B86F-637454E9C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581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Rectangle 53">
              <a:extLst>
                <a:ext uri="{FF2B5EF4-FFF2-40B4-BE49-F238E27FC236}">
                  <a16:creationId xmlns:a16="http://schemas.microsoft.com/office/drawing/2014/main" id="{A0C1A39E-1F4D-4662-816E-E4B584D71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581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Rectangle 54">
              <a:extLst>
                <a:ext uri="{FF2B5EF4-FFF2-40B4-BE49-F238E27FC236}">
                  <a16:creationId xmlns:a16="http://schemas.microsoft.com/office/drawing/2014/main" id="{6D5C0A75-0A95-477B-BDFD-899C4580F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721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Rectangle 55">
              <a:extLst>
                <a:ext uri="{FF2B5EF4-FFF2-40B4-BE49-F238E27FC236}">
                  <a16:creationId xmlns:a16="http://schemas.microsoft.com/office/drawing/2014/main" id="{A792DEFA-A069-4259-9253-CAA238D0B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721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" name="Rectangle 56">
              <a:extLst>
                <a:ext uri="{FF2B5EF4-FFF2-40B4-BE49-F238E27FC236}">
                  <a16:creationId xmlns:a16="http://schemas.microsoft.com/office/drawing/2014/main" id="{D8A27F33-54D3-4E96-9B03-C9B3BB9CE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854"/>
              <a:ext cx="297" cy="5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" name="Rectangle 57">
              <a:extLst>
                <a:ext uri="{FF2B5EF4-FFF2-40B4-BE49-F238E27FC236}">
                  <a16:creationId xmlns:a16="http://schemas.microsoft.com/office/drawing/2014/main" id="{3D07868B-D645-4666-BE86-588B9FDB1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854"/>
              <a:ext cx="297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" name="Freeform 58">
              <a:extLst>
                <a:ext uri="{FF2B5EF4-FFF2-40B4-BE49-F238E27FC236}">
                  <a16:creationId xmlns:a16="http://schemas.microsoft.com/office/drawing/2014/main" id="{DC9390CE-97C4-4C0D-83C8-FB45204A9CAA}"/>
                </a:ext>
              </a:extLst>
            </p:cNvPr>
            <p:cNvSpPr/>
            <p:nvPr/>
          </p:nvSpPr>
          <p:spPr bwMode="auto">
            <a:xfrm>
              <a:off x="2984" y="1074"/>
              <a:ext cx="86" cy="86"/>
            </a:xfrm>
            <a:custGeom>
              <a:gdLst>
                <a:gd fmla="*/ 39 w 86" name="T0"/>
                <a:gd fmla="*/ 0 h 86" name="T1"/>
                <a:gd fmla="*/ 0 w 86" name="T2"/>
                <a:gd fmla="*/ 86 h 86" name="T3"/>
                <a:gd fmla="*/ 86 w 86" name="T4"/>
                <a:gd fmla="*/ 86 h 86" name="T5"/>
                <a:gd fmla="*/ 39 w 86" name="T6"/>
                <a:gd fmla="*/ 0 h 8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6" w="86">
                  <a:moveTo>
                    <a:pt x="39" y="0"/>
                  </a:moveTo>
                  <a:lnTo>
                    <a:pt x="0" y="86"/>
                  </a:lnTo>
                  <a:lnTo>
                    <a:pt x="86" y="8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" name="Freeform 59">
              <a:extLst>
                <a:ext uri="{FF2B5EF4-FFF2-40B4-BE49-F238E27FC236}">
                  <a16:creationId xmlns:a16="http://schemas.microsoft.com/office/drawing/2014/main" id="{14C2E323-82EA-47D2-B9B6-72C94E03BCFB}"/>
                </a:ext>
              </a:extLst>
            </p:cNvPr>
            <p:cNvSpPr/>
            <p:nvPr/>
          </p:nvSpPr>
          <p:spPr bwMode="auto">
            <a:xfrm>
              <a:off x="2984" y="1074"/>
              <a:ext cx="86" cy="86"/>
            </a:xfrm>
            <a:custGeom>
              <a:gdLst>
                <a:gd fmla="*/ 39 w 86" name="T0"/>
                <a:gd fmla="*/ 0 h 86" name="T1"/>
                <a:gd fmla="*/ 0 w 86" name="T2"/>
                <a:gd fmla="*/ 86 h 86" name="T3"/>
                <a:gd fmla="*/ 86 w 86" name="T4"/>
                <a:gd fmla="*/ 86 h 86" name="T5"/>
                <a:gd fmla="*/ 39 w 86" name="T6"/>
                <a:gd fmla="*/ 0 h 8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6" w="86">
                  <a:moveTo>
                    <a:pt x="39" y="0"/>
                  </a:moveTo>
                  <a:lnTo>
                    <a:pt x="0" y="86"/>
                  </a:lnTo>
                  <a:lnTo>
                    <a:pt x="86" y="86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Freeform 60">
              <a:extLst>
                <a:ext uri="{FF2B5EF4-FFF2-40B4-BE49-F238E27FC236}">
                  <a16:creationId xmlns:a16="http://schemas.microsoft.com/office/drawing/2014/main" id="{15B43134-7743-4CB4-AB61-E73AB9F6A0CF}"/>
                </a:ext>
              </a:extLst>
            </p:cNvPr>
            <p:cNvSpPr/>
            <p:nvPr/>
          </p:nvSpPr>
          <p:spPr bwMode="auto">
            <a:xfrm>
              <a:off x="2984" y="1238"/>
              <a:ext cx="86" cy="87"/>
            </a:xfrm>
            <a:custGeom>
              <a:gdLst>
                <a:gd fmla="*/ 86 w 86" name="T0"/>
                <a:gd fmla="*/ 0 h 87" name="T1"/>
                <a:gd fmla="*/ 0 w 86" name="T2"/>
                <a:gd fmla="*/ 0 h 87" name="T3"/>
                <a:gd fmla="*/ 39 w 86" name="T4"/>
                <a:gd fmla="*/ 87 h 87" name="T5"/>
                <a:gd fmla="*/ 86 w 86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86">
                  <a:moveTo>
                    <a:pt x="86" y="0"/>
                  </a:moveTo>
                  <a:lnTo>
                    <a:pt x="0" y="0"/>
                  </a:lnTo>
                  <a:lnTo>
                    <a:pt x="39" y="87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9BCB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Freeform 61">
              <a:extLst>
                <a:ext uri="{FF2B5EF4-FFF2-40B4-BE49-F238E27FC236}">
                  <a16:creationId xmlns:a16="http://schemas.microsoft.com/office/drawing/2014/main" id="{5B0C098D-83EA-4F37-B9B4-AF99355860F6}"/>
                </a:ext>
              </a:extLst>
            </p:cNvPr>
            <p:cNvSpPr/>
            <p:nvPr/>
          </p:nvSpPr>
          <p:spPr bwMode="auto">
            <a:xfrm>
              <a:off x="2984" y="1238"/>
              <a:ext cx="86" cy="87"/>
            </a:xfrm>
            <a:custGeom>
              <a:gdLst>
                <a:gd fmla="*/ 86 w 86" name="T0"/>
                <a:gd fmla="*/ 0 h 87" name="T1"/>
                <a:gd fmla="*/ 0 w 86" name="T2"/>
                <a:gd fmla="*/ 0 h 87" name="T3"/>
                <a:gd fmla="*/ 39 w 86" name="T4"/>
                <a:gd fmla="*/ 87 h 87" name="T5"/>
                <a:gd fmla="*/ 86 w 86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86">
                  <a:moveTo>
                    <a:pt x="86" y="0"/>
                  </a:moveTo>
                  <a:lnTo>
                    <a:pt x="0" y="0"/>
                  </a:lnTo>
                  <a:lnTo>
                    <a:pt x="39" y="87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Freeform 62">
              <a:extLst>
                <a:ext uri="{FF2B5EF4-FFF2-40B4-BE49-F238E27FC236}">
                  <a16:creationId xmlns:a16="http://schemas.microsoft.com/office/drawing/2014/main" id="{0054CA2D-74CD-45DC-92C8-9D5772D37A73}"/>
                </a:ext>
              </a:extLst>
            </p:cNvPr>
            <p:cNvSpPr/>
            <p:nvPr/>
          </p:nvSpPr>
          <p:spPr bwMode="auto">
            <a:xfrm>
              <a:off x="3642" y="1074"/>
              <a:ext cx="83" cy="86"/>
            </a:xfrm>
            <a:custGeom>
              <a:gdLst>
                <a:gd fmla="*/ 38 w 83" name="T0"/>
                <a:gd fmla="*/ 0 h 86" name="T1"/>
                <a:gd fmla="*/ 0 w 83" name="T2"/>
                <a:gd fmla="*/ 86 h 86" name="T3"/>
                <a:gd fmla="*/ 83 w 83" name="T4"/>
                <a:gd fmla="*/ 86 h 86" name="T5"/>
                <a:gd fmla="*/ 38 w 83" name="T6"/>
                <a:gd fmla="*/ 0 h 8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6" w="83">
                  <a:moveTo>
                    <a:pt x="38" y="0"/>
                  </a:moveTo>
                  <a:lnTo>
                    <a:pt x="0" y="86"/>
                  </a:lnTo>
                  <a:lnTo>
                    <a:pt x="83" y="8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" name="Freeform 63">
              <a:extLst>
                <a:ext uri="{FF2B5EF4-FFF2-40B4-BE49-F238E27FC236}">
                  <a16:creationId xmlns:a16="http://schemas.microsoft.com/office/drawing/2014/main" id="{91E5B9D6-FA9D-4368-947C-3969464F930E}"/>
                </a:ext>
              </a:extLst>
            </p:cNvPr>
            <p:cNvSpPr/>
            <p:nvPr/>
          </p:nvSpPr>
          <p:spPr bwMode="auto">
            <a:xfrm>
              <a:off x="3642" y="1074"/>
              <a:ext cx="83" cy="86"/>
            </a:xfrm>
            <a:custGeom>
              <a:gdLst>
                <a:gd fmla="*/ 38 w 83" name="T0"/>
                <a:gd fmla="*/ 0 h 86" name="T1"/>
                <a:gd fmla="*/ 0 w 83" name="T2"/>
                <a:gd fmla="*/ 86 h 86" name="T3"/>
                <a:gd fmla="*/ 83 w 83" name="T4"/>
                <a:gd fmla="*/ 86 h 86" name="T5"/>
                <a:gd fmla="*/ 38 w 83" name="T6"/>
                <a:gd fmla="*/ 0 h 8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6" w="83">
                  <a:moveTo>
                    <a:pt x="38" y="0"/>
                  </a:moveTo>
                  <a:lnTo>
                    <a:pt x="0" y="86"/>
                  </a:lnTo>
                  <a:lnTo>
                    <a:pt x="83" y="86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" name="Freeform 64">
              <a:extLst>
                <a:ext uri="{FF2B5EF4-FFF2-40B4-BE49-F238E27FC236}">
                  <a16:creationId xmlns:a16="http://schemas.microsoft.com/office/drawing/2014/main" id="{83963579-23E7-4E29-9882-7BB36B5F9CE8}"/>
                </a:ext>
              </a:extLst>
            </p:cNvPr>
            <p:cNvSpPr/>
            <p:nvPr/>
          </p:nvSpPr>
          <p:spPr bwMode="auto">
            <a:xfrm>
              <a:off x="3642" y="1238"/>
              <a:ext cx="83" cy="87"/>
            </a:xfrm>
            <a:custGeom>
              <a:gdLst>
                <a:gd fmla="*/ 38 w 83" name="T0"/>
                <a:gd fmla="*/ 0 h 87" name="T1"/>
                <a:gd fmla="*/ 0 w 83" name="T2"/>
                <a:gd fmla="*/ 87 h 87" name="T3"/>
                <a:gd fmla="*/ 83 w 83" name="T4"/>
                <a:gd fmla="*/ 87 h 87" name="T5"/>
                <a:gd fmla="*/ 38 w 83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83">
                  <a:moveTo>
                    <a:pt x="38" y="0"/>
                  </a:moveTo>
                  <a:lnTo>
                    <a:pt x="0" y="87"/>
                  </a:lnTo>
                  <a:lnTo>
                    <a:pt x="83" y="8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" name="Freeform 65">
              <a:extLst>
                <a:ext uri="{FF2B5EF4-FFF2-40B4-BE49-F238E27FC236}">
                  <a16:creationId xmlns:a16="http://schemas.microsoft.com/office/drawing/2014/main" id="{93895AEB-1E9D-45AC-AD72-798E85F6A9E4}"/>
                </a:ext>
              </a:extLst>
            </p:cNvPr>
            <p:cNvSpPr/>
            <p:nvPr/>
          </p:nvSpPr>
          <p:spPr bwMode="auto">
            <a:xfrm>
              <a:off x="3642" y="1238"/>
              <a:ext cx="83" cy="87"/>
            </a:xfrm>
            <a:custGeom>
              <a:gdLst>
                <a:gd fmla="*/ 38 w 83" name="T0"/>
                <a:gd fmla="*/ 0 h 87" name="T1"/>
                <a:gd fmla="*/ 0 w 83" name="T2"/>
                <a:gd fmla="*/ 87 h 87" name="T3"/>
                <a:gd fmla="*/ 83 w 83" name="T4"/>
                <a:gd fmla="*/ 87 h 87" name="T5"/>
                <a:gd fmla="*/ 38 w 83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83">
                  <a:moveTo>
                    <a:pt x="38" y="0"/>
                  </a:moveTo>
                  <a:lnTo>
                    <a:pt x="0" y="87"/>
                  </a:lnTo>
                  <a:lnTo>
                    <a:pt x="83" y="87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Freeform 66">
              <a:extLst>
                <a:ext uri="{FF2B5EF4-FFF2-40B4-BE49-F238E27FC236}">
                  <a16:creationId xmlns:a16="http://schemas.microsoft.com/office/drawing/2014/main" id="{D353F8A2-DBA8-4C71-8A62-C759AD554147}"/>
                </a:ext>
              </a:extLst>
            </p:cNvPr>
            <p:cNvSpPr/>
            <p:nvPr/>
          </p:nvSpPr>
          <p:spPr bwMode="auto">
            <a:xfrm>
              <a:off x="3642" y="1382"/>
              <a:ext cx="83" cy="87"/>
            </a:xfrm>
            <a:custGeom>
              <a:gdLst>
                <a:gd fmla="*/ 38 w 83" name="T0"/>
                <a:gd fmla="*/ 0 h 87" name="T1"/>
                <a:gd fmla="*/ 0 w 83" name="T2"/>
                <a:gd fmla="*/ 87 h 87" name="T3"/>
                <a:gd fmla="*/ 83 w 83" name="T4"/>
                <a:gd fmla="*/ 87 h 87" name="T5"/>
                <a:gd fmla="*/ 38 w 83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83">
                  <a:moveTo>
                    <a:pt x="38" y="0"/>
                  </a:moveTo>
                  <a:lnTo>
                    <a:pt x="0" y="87"/>
                  </a:lnTo>
                  <a:lnTo>
                    <a:pt x="83" y="8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" name="Freeform 67">
              <a:extLst>
                <a:ext uri="{FF2B5EF4-FFF2-40B4-BE49-F238E27FC236}">
                  <a16:creationId xmlns:a16="http://schemas.microsoft.com/office/drawing/2014/main" id="{8F749454-FBC0-4E22-97FC-9690B6018985}"/>
                </a:ext>
              </a:extLst>
            </p:cNvPr>
            <p:cNvSpPr/>
            <p:nvPr/>
          </p:nvSpPr>
          <p:spPr bwMode="auto">
            <a:xfrm>
              <a:off x="3642" y="1382"/>
              <a:ext cx="83" cy="87"/>
            </a:xfrm>
            <a:custGeom>
              <a:gdLst>
                <a:gd fmla="*/ 38 w 83" name="T0"/>
                <a:gd fmla="*/ 0 h 87" name="T1"/>
                <a:gd fmla="*/ 0 w 83" name="T2"/>
                <a:gd fmla="*/ 87 h 87" name="T3"/>
                <a:gd fmla="*/ 83 w 83" name="T4"/>
                <a:gd fmla="*/ 87 h 87" name="T5"/>
                <a:gd fmla="*/ 38 w 83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83">
                  <a:moveTo>
                    <a:pt x="38" y="0"/>
                  </a:moveTo>
                  <a:lnTo>
                    <a:pt x="0" y="87"/>
                  </a:lnTo>
                  <a:lnTo>
                    <a:pt x="83" y="87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" name="Freeform 68">
              <a:extLst>
                <a:ext uri="{FF2B5EF4-FFF2-40B4-BE49-F238E27FC236}">
                  <a16:creationId xmlns:a16="http://schemas.microsoft.com/office/drawing/2014/main" id="{149CBA6D-C96D-478A-A7E7-3D5F31FE9788}"/>
                </a:ext>
              </a:extLst>
            </p:cNvPr>
            <p:cNvSpPr/>
            <p:nvPr/>
          </p:nvSpPr>
          <p:spPr bwMode="auto">
            <a:xfrm>
              <a:off x="3642" y="1549"/>
              <a:ext cx="83" cy="86"/>
            </a:xfrm>
            <a:custGeom>
              <a:gdLst>
                <a:gd fmla="*/ 83 w 83" name="T0"/>
                <a:gd fmla="*/ 0 h 86" name="T1"/>
                <a:gd fmla="*/ 0 w 83" name="T2"/>
                <a:gd fmla="*/ 0 h 86" name="T3"/>
                <a:gd fmla="*/ 38 w 83" name="T4"/>
                <a:gd fmla="*/ 86 h 86" name="T5"/>
                <a:gd fmla="*/ 83 w 83" name="T6"/>
                <a:gd fmla="*/ 0 h 8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6" w="83">
                  <a:moveTo>
                    <a:pt x="83" y="0"/>
                  </a:moveTo>
                  <a:lnTo>
                    <a:pt x="0" y="0"/>
                  </a:lnTo>
                  <a:lnTo>
                    <a:pt x="38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9BCB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" name="Freeform 69">
              <a:extLst>
                <a:ext uri="{FF2B5EF4-FFF2-40B4-BE49-F238E27FC236}">
                  <a16:creationId xmlns:a16="http://schemas.microsoft.com/office/drawing/2014/main" id="{5FC4B211-8E9D-4B7F-9F6A-BB73E5D45617}"/>
                </a:ext>
              </a:extLst>
            </p:cNvPr>
            <p:cNvSpPr/>
            <p:nvPr/>
          </p:nvSpPr>
          <p:spPr bwMode="auto">
            <a:xfrm>
              <a:off x="3642" y="1549"/>
              <a:ext cx="83" cy="86"/>
            </a:xfrm>
            <a:custGeom>
              <a:gdLst>
                <a:gd fmla="*/ 83 w 83" name="T0"/>
                <a:gd fmla="*/ 0 h 86" name="T1"/>
                <a:gd fmla="*/ 0 w 83" name="T2"/>
                <a:gd fmla="*/ 0 h 86" name="T3"/>
                <a:gd fmla="*/ 38 w 83" name="T4"/>
                <a:gd fmla="*/ 86 h 86" name="T5"/>
                <a:gd fmla="*/ 83 w 83" name="T6"/>
                <a:gd fmla="*/ 0 h 8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6" w="83">
                  <a:moveTo>
                    <a:pt x="83" y="0"/>
                  </a:moveTo>
                  <a:lnTo>
                    <a:pt x="0" y="0"/>
                  </a:lnTo>
                  <a:lnTo>
                    <a:pt x="38" y="86"/>
                  </a:lnTo>
                  <a:lnTo>
                    <a:pt x="8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" name="Freeform 70">
              <a:extLst>
                <a:ext uri="{FF2B5EF4-FFF2-40B4-BE49-F238E27FC236}">
                  <a16:creationId xmlns:a16="http://schemas.microsoft.com/office/drawing/2014/main" id="{C50DA0A0-894D-462C-ADD0-90E3F76C8CCB}"/>
                </a:ext>
              </a:extLst>
            </p:cNvPr>
            <p:cNvSpPr/>
            <p:nvPr/>
          </p:nvSpPr>
          <p:spPr bwMode="auto">
            <a:xfrm>
              <a:off x="3642" y="1688"/>
              <a:ext cx="83" cy="87"/>
            </a:xfrm>
            <a:custGeom>
              <a:gdLst>
                <a:gd fmla="*/ 38 w 83" name="T0"/>
                <a:gd fmla="*/ 0 h 87" name="T1"/>
                <a:gd fmla="*/ 0 w 83" name="T2"/>
                <a:gd fmla="*/ 87 h 87" name="T3"/>
                <a:gd fmla="*/ 83 w 83" name="T4"/>
                <a:gd fmla="*/ 87 h 87" name="T5"/>
                <a:gd fmla="*/ 38 w 83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83">
                  <a:moveTo>
                    <a:pt x="38" y="0"/>
                  </a:moveTo>
                  <a:lnTo>
                    <a:pt x="0" y="87"/>
                  </a:lnTo>
                  <a:lnTo>
                    <a:pt x="83" y="8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" name="Freeform 71">
              <a:extLst>
                <a:ext uri="{FF2B5EF4-FFF2-40B4-BE49-F238E27FC236}">
                  <a16:creationId xmlns:a16="http://schemas.microsoft.com/office/drawing/2014/main" id="{0AA0C95F-074D-4FB3-91DB-2CDC2AA7B87C}"/>
                </a:ext>
              </a:extLst>
            </p:cNvPr>
            <p:cNvSpPr/>
            <p:nvPr/>
          </p:nvSpPr>
          <p:spPr bwMode="auto">
            <a:xfrm>
              <a:off x="3642" y="1688"/>
              <a:ext cx="83" cy="87"/>
            </a:xfrm>
            <a:custGeom>
              <a:gdLst>
                <a:gd fmla="*/ 38 w 83" name="T0"/>
                <a:gd fmla="*/ 0 h 87" name="T1"/>
                <a:gd fmla="*/ 0 w 83" name="T2"/>
                <a:gd fmla="*/ 87 h 87" name="T3"/>
                <a:gd fmla="*/ 83 w 83" name="T4"/>
                <a:gd fmla="*/ 87 h 87" name="T5"/>
                <a:gd fmla="*/ 38 w 83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83">
                  <a:moveTo>
                    <a:pt x="38" y="0"/>
                  </a:moveTo>
                  <a:lnTo>
                    <a:pt x="0" y="87"/>
                  </a:lnTo>
                  <a:lnTo>
                    <a:pt x="83" y="87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" name="Freeform 72">
              <a:extLst>
                <a:ext uri="{FF2B5EF4-FFF2-40B4-BE49-F238E27FC236}">
                  <a16:creationId xmlns:a16="http://schemas.microsoft.com/office/drawing/2014/main" id="{EC48E26A-2A95-4CF0-A16B-080B767CF8E4}"/>
                </a:ext>
              </a:extLst>
            </p:cNvPr>
            <p:cNvSpPr/>
            <p:nvPr/>
          </p:nvSpPr>
          <p:spPr bwMode="auto">
            <a:xfrm>
              <a:off x="3642" y="1854"/>
              <a:ext cx="83" cy="87"/>
            </a:xfrm>
            <a:custGeom>
              <a:gdLst>
                <a:gd fmla="*/ 83 w 83" name="T0"/>
                <a:gd fmla="*/ 0 h 87" name="T1"/>
                <a:gd fmla="*/ 0 w 83" name="T2"/>
                <a:gd fmla="*/ 0 h 87" name="T3"/>
                <a:gd fmla="*/ 38 w 83" name="T4"/>
                <a:gd fmla="*/ 87 h 87" name="T5"/>
                <a:gd fmla="*/ 83 w 83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83">
                  <a:moveTo>
                    <a:pt x="83" y="0"/>
                  </a:moveTo>
                  <a:lnTo>
                    <a:pt x="0" y="0"/>
                  </a:lnTo>
                  <a:lnTo>
                    <a:pt x="38" y="8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9BCB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" name="Freeform 73">
              <a:extLst>
                <a:ext uri="{FF2B5EF4-FFF2-40B4-BE49-F238E27FC236}">
                  <a16:creationId xmlns:a16="http://schemas.microsoft.com/office/drawing/2014/main" id="{AA93A74D-D31F-4EEC-9101-2FC596292C13}"/>
                </a:ext>
              </a:extLst>
            </p:cNvPr>
            <p:cNvSpPr/>
            <p:nvPr/>
          </p:nvSpPr>
          <p:spPr bwMode="auto">
            <a:xfrm>
              <a:off x="3642" y="1854"/>
              <a:ext cx="83" cy="87"/>
            </a:xfrm>
            <a:custGeom>
              <a:gdLst>
                <a:gd fmla="*/ 83 w 83" name="T0"/>
                <a:gd fmla="*/ 0 h 87" name="T1"/>
                <a:gd fmla="*/ 0 w 83" name="T2"/>
                <a:gd fmla="*/ 0 h 87" name="T3"/>
                <a:gd fmla="*/ 38 w 83" name="T4"/>
                <a:gd fmla="*/ 87 h 87" name="T5"/>
                <a:gd fmla="*/ 83 w 83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83">
                  <a:moveTo>
                    <a:pt x="83" y="0"/>
                  </a:moveTo>
                  <a:lnTo>
                    <a:pt x="0" y="0"/>
                  </a:lnTo>
                  <a:lnTo>
                    <a:pt x="38" y="87"/>
                  </a:lnTo>
                  <a:lnTo>
                    <a:pt x="8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Freeform 74">
              <a:extLst>
                <a:ext uri="{FF2B5EF4-FFF2-40B4-BE49-F238E27FC236}">
                  <a16:creationId xmlns:a16="http://schemas.microsoft.com/office/drawing/2014/main" id="{8CE0B2AC-50BC-4547-8ACD-16FA678E48F1}"/>
                </a:ext>
              </a:extLst>
            </p:cNvPr>
            <p:cNvSpPr/>
            <p:nvPr/>
          </p:nvSpPr>
          <p:spPr bwMode="auto">
            <a:xfrm>
              <a:off x="4300" y="1074"/>
              <a:ext cx="84" cy="86"/>
            </a:xfrm>
            <a:custGeom>
              <a:gdLst>
                <a:gd fmla="*/ 39 w 84" name="T0"/>
                <a:gd fmla="*/ 0 h 86" name="T1"/>
                <a:gd fmla="*/ 0 w 84" name="T2"/>
                <a:gd fmla="*/ 86 h 86" name="T3"/>
                <a:gd fmla="*/ 84 w 84" name="T4"/>
                <a:gd fmla="*/ 86 h 86" name="T5"/>
                <a:gd fmla="*/ 39 w 84" name="T6"/>
                <a:gd fmla="*/ 0 h 8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6" w="84">
                  <a:moveTo>
                    <a:pt x="39" y="0"/>
                  </a:moveTo>
                  <a:lnTo>
                    <a:pt x="0" y="86"/>
                  </a:lnTo>
                  <a:lnTo>
                    <a:pt x="84" y="8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Freeform 75">
              <a:extLst>
                <a:ext uri="{FF2B5EF4-FFF2-40B4-BE49-F238E27FC236}">
                  <a16:creationId xmlns:a16="http://schemas.microsoft.com/office/drawing/2014/main" id="{146A9673-00B5-407B-AE77-A68A2D26D844}"/>
                </a:ext>
              </a:extLst>
            </p:cNvPr>
            <p:cNvSpPr/>
            <p:nvPr/>
          </p:nvSpPr>
          <p:spPr bwMode="auto">
            <a:xfrm>
              <a:off x="4300" y="1074"/>
              <a:ext cx="84" cy="86"/>
            </a:xfrm>
            <a:custGeom>
              <a:gdLst>
                <a:gd fmla="*/ 39 w 84" name="T0"/>
                <a:gd fmla="*/ 0 h 86" name="T1"/>
                <a:gd fmla="*/ 0 w 84" name="T2"/>
                <a:gd fmla="*/ 86 h 86" name="T3"/>
                <a:gd fmla="*/ 84 w 84" name="T4"/>
                <a:gd fmla="*/ 86 h 86" name="T5"/>
                <a:gd fmla="*/ 39 w 84" name="T6"/>
                <a:gd fmla="*/ 0 h 8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6" w="84">
                  <a:moveTo>
                    <a:pt x="39" y="0"/>
                  </a:moveTo>
                  <a:lnTo>
                    <a:pt x="0" y="86"/>
                  </a:lnTo>
                  <a:lnTo>
                    <a:pt x="84" y="86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" name="Freeform 76">
              <a:extLst>
                <a:ext uri="{FF2B5EF4-FFF2-40B4-BE49-F238E27FC236}">
                  <a16:creationId xmlns:a16="http://schemas.microsoft.com/office/drawing/2014/main" id="{76F0BB09-66A4-421B-AB55-280AA750650F}"/>
                </a:ext>
              </a:extLst>
            </p:cNvPr>
            <p:cNvSpPr/>
            <p:nvPr/>
          </p:nvSpPr>
          <p:spPr bwMode="auto">
            <a:xfrm>
              <a:off x="4300" y="1238"/>
              <a:ext cx="84" cy="87"/>
            </a:xfrm>
            <a:custGeom>
              <a:gdLst>
                <a:gd fmla="*/ 84 w 84" name="T0"/>
                <a:gd fmla="*/ 0 h 87" name="T1"/>
                <a:gd fmla="*/ 0 w 84" name="T2"/>
                <a:gd fmla="*/ 0 h 87" name="T3"/>
                <a:gd fmla="*/ 39 w 84" name="T4"/>
                <a:gd fmla="*/ 87 h 87" name="T5"/>
                <a:gd fmla="*/ 84 w 84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84">
                  <a:moveTo>
                    <a:pt x="84" y="0"/>
                  </a:moveTo>
                  <a:lnTo>
                    <a:pt x="0" y="0"/>
                  </a:lnTo>
                  <a:lnTo>
                    <a:pt x="39" y="8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9BCB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" name="Freeform 77">
              <a:extLst>
                <a:ext uri="{FF2B5EF4-FFF2-40B4-BE49-F238E27FC236}">
                  <a16:creationId xmlns:a16="http://schemas.microsoft.com/office/drawing/2014/main" id="{EF3CD0D6-AF3D-43C3-B26F-32D1C4DED4DA}"/>
                </a:ext>
              </a:extLst>
            </p:cNvPr>
            <p:cNvSpPr/>
            <p:nvPr/>
          </p:nvSpPr>
          <p:spPr bwMode="auto">
            <a:xfrm>
              <a:off x="4300" y="1238"/>
              <a:ext cx="84" cy="87"/>
            </a:xfrm>
            <a:custGeom>
              <a:gdLst>
                <a:gd fmla="*/ 84 w 84" name="T0"/>
                <a:gd fmla="*/ 0 h 87" name="T1"/>
                <a:gd fmla="*/ 0 w 84" name="T2"/>
                <a:gd fmla="*/ 0 h 87" name="T3"/>
                <a:gd fmla="*/ 39 w 84" name="T4"/>
                <a:gd fmla="*/ 87 h 87" name="T5"/>
                <a:gd fmla="*/ 84 w 84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84">
                  <a:moveTo>
                    <a:pt x="84" y="0"/>
                  </a:moveTo>
                  <a:lnTo>
                    <a:pt x="0" y="0"/>
                  </a:lnTo>
                  <a:lnTo>
                    <a:pt x="39" y="87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" name="Freeform 78">
              <a:extLst>
                <a:ext uri="{FF2B5EF4-FFF2-40B4-BE49-F238E27FC236}">
                  <a16:creationId xmlns:a16="http://schemas.microsoft.com/office/drawing/2014/main" id="{EED34B11-CDA4-4AE0-A362-8F336792CA03}"/>
                </a:ext>
              </a:extLst>
            </p:cNvPr>
            <p:cNvSpPr/>
            <p:nvPr/>
          </p:nvSpPr>
          <p:spPr bwMode="auto">
            <a:xfrm>
              <a:off x="4300" y="1382"/>
              <a:ext cx="84" cy="87"/>
            </a:xfrm>
            <a:custGeom>
              <a:gdLst>
                <a:gd fmla="*/ 39 w 84" name="T0"/>
                <a:gd fmla="*/ 0 h 87" name="T1"/>
                <a:gd fmla="*/ 0 w 84" name="T2"/>
                <a:gd fmla="*/ 87 h 87" name="T3"/>
                <a:gd fmla="*/ 84 w 84" name="T4"/>
                <a:gd fmla="*/ 87 h 87" name="T5"/>
                <a:gd fmla="*/ 39 w 84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84">
                  <a:moveTo>
                    <a:pt x="39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" name="Freeform 79">
              <a:extLst>
                <a:ext uri="{FF2B5EF4-FFF2-40B4-BE49-F238E27FC236}">
                  <a16:creationId xmlns:a16="http://schemas.microsoft.com/office/drawing/2014/main" id="{3AFAF4C8-9BB9-48FE-8DE0-10D654962992}"/>
                </a:ext>
              </a:extLst>
            </p:cNvPr>
            <p:cNvSpPr/>
            <p:nvPr/>
          </p:nvSpPr>
          <p:spPr bwMode="auto">
            <a:xfrm>
              <a:off x="4300" y="1382"/>
              <a:ext cx="84" cy="87"/>
            </a:xfrm>
            <a:custGeom>
              <a:gdLst>
                <a:gd fmla="*/ 39 w 84" name="T0"/>
                <a:gd fmla="*/ 0 h 87" name="T1"/>
                <a:gd fmla="*/ 0 w 84" name="T2"/>
                <a:gd fmla="*/ 87 h 87" name="T3"/>
                <a:gd fmla="*/ 84 w 84" name="T4"/>
                <a:gd fmla="*/ 87 h 87" name="T5"/>
                <a:gd fmla="*/ 39 w 84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84">
                  <a:moveTo>
                    <a:pt x="39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" name="Freeform 80">
              <a:extLst>
                <a:ext uri="{FF2B5EF4-FFF2-40B4-BE49-F238E27FC236}">
                  <a16:creationId xmlns:a16="http://schemas.microsoft.com/office/drawing/2014/main" id="{F785BC81-A8CD-485D-BE38-52D4BE1097D4}"/>
                </a:ext>
              </a:extLst>
            </p:cNvPr>
            <p:cNvSpPr/>
            <p:nvPr/>
          </p:nvSpPr>
          <p:spPr bwMode="auto">
            <a:xfrm>
              <a:off x="4300" y="1549"/>
              <a:ext cx="84" cy="86"/>
            </a:xfrm>
            <a:custGeom>
              <a:gdLst>
                <a:gd fmla="*/ 84 w 84" name="T0"/>
                <a:gd fmla="*/ 0 h 86" name="T1"/>
                <a:gd fmla="*/ 0 w 84" name="T2"/>
                <a:gd fmla="*/ 0 h 86" name="T3"/>
                <a:gd fmla="*/ 39 w 84" name="T4"/>
                <a:gd fmla="*/ 86 h 86" name="T5"/>
                <a:gd fmla="*/ 84 w 84" name="T6"/>
                <a:gd fmla="*/ 0 h 8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6" w="84">
                  <a:moveTo>
                    <a:pt x="84" y="0"/>
                  </a:moveTo>
                  <a:lnTo>
                    <a:pt x="0" y="0"/>
                  </a:lnTo>
                  <a:lnTo>
                    <a:pt x="39" y="8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9BCB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" name="Freeform 81">
              <a:extLst>
                <a:ext uri="{FF2B5EF4-FFF2-40B4-BE49-F238E27FC236}">
                  <a16:creationId xmlns:a16="http://schemas.microsoft.com/office/drawing/2014/main" id="{DFE6BD67-97A0-4797-B42A-5092417AB0ED}"/>
                </a:ext>
              </a:extLst>
            </p:cNvPr>
            <p:cNvSpPr/>
            <p:nvPr/>
          </p:nvSpPr>
          <p:spPr bwMode="auto">
            <a:xfrm>
              <a:off x="4300" y="1549"/>
              <a:ext cx="84" cy="86"/>
            </a:xfrm>
            <a:custGeom>
              <a:gdLst>
                <a:gd fmla="*/ 84 w 84" name="T0"/>
                <a:gd fmla="*/ 0 h 86" name="T1"/>
                <a:gd fmla="*/ 0 w 84" name="T2"/>
                <a:gd fmla="*/ 0 h 86" name="T3"/>
                <a:gd fmla="*/ 39 w 84" name="T4"/>
                <a:gd fmla="*/ 86 h 86" name="T5"/>
                <a:gd fmla="*/ 84 w 84" name="T6"/>
                <a:gd fmla="*/ 0 h 8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6" w="84">
                  <a:moveTo>
                    <a:pt x="84" y="0"/>
                  </a:moveTo>
                  <a:lnTo>
                    <a:pt x="0" y="0"/>
                  </a:lnTo>
                  <a:lnTo>
                    <a:pt x="39" y="86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" name="Freeform 82">
              <a:extLst>
                <a:ext uri="{FF2B5EF4-FFF2-40B4-BE49-F238E27FC236}">
                  <a16:creationId xmlns:a16="http://schemas.microsoft.com/office/drawing/2014/main" id="{3978F6B9-79EA-4915-B205-9F13B8262CAB}"/>
                </a:ext>
              </a:extLst>
            </p:cNvPr>
            <p:cNvSpPr/>
            <p:nvPr/>
          </p:nvSpPr>
          <p:spPr bwMode="auto">
            <a:xfrm>
              <a:off x="4300" y="1688"/>
              <a:ext cx="84" cy="87"/>
            </a:xfrm>
            <a:custGeom>
              <a:gdLst>
                <a:gd fmla="*/ 39 w 84" name="T0"/>
                <a:gd fmla="*/ 0 h 87" name="T1"/>
                <a:gd fmla="*/ 0 w 84" name="T2"/>
                <a:gd fmla="*/ 87 h 87" name="T3"/>
                <a:gd fmla="*/ 84 w 84" name="T4"/>
                <a:gd fmla="*/ 87 h 87" name="T5"/>
                <a:gd fmla="*/ 39 w 84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84">
                  <a:moveTo>
                    <a:pt x="39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" name="Freeform 83">
              <a:extLst>
                <a:ext uri="{FF2B5EF4-FFF2-40B4-BE49-F238E27FC236}">
                  <a16:creationId xmlns:a16="http://schemas.microsoft.com/office/drawing/2014/main" id="{4159406A-A8E3-49F3-A4AF-B83C699FDE04}"/>
                </a:ext>
              </a:extLst>
            </p:cNvPr>
            <p:cNvSpPr/>
            <p:nvPr/>
          </p:nvSpPr>
          <p:spPr bwMode="auto">
            <a:xfrm>
              <a:off x="4300" y="1688"/>
              <a:ext cx="84" cy="87"/>
            </a:xfrm>
            <a:custGeom>
              <a:gdLst>
                <a:gd fmla="*/ 39 w 84" name="T0"/>
                <a:gd fmla="*/ 0 h 87" name="T1"/>
                <a:gd fmla="*/ 0 w 84" name="T2"/>
                <a:gd fmla="*/ 87 h 87" name="T3"/>
                <a:gd fmla="*/ 84 w 84" name="T4"/>
                <a:gd fmla="*/ 87 h 87" name="T5"/>
                <a:gd fmla="*/ 39 w 84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84">
                  <a:moveTo>
                    <a:pt x="39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" name="Freeform 84">
              <a:extLst>
                <a:ext uri="{FF2B5EF4-FFF2-40B4-BE49-F238E27FC236}">
                  <a16:creationId xmlns:a16="http://schemas.microsoft.com/office/drawing/2014/main" id="{3373F5D5-C316-41C7-8BA4-7C6EAD16A13E}"/>
                </a:ext>
              </a:extLst>
            </p:cNvPr>
            <p:cNvSpPr/>
            <p:nvPr/>
          </p:nvSpPr>
          <p:spPr bwMode="auto">
            <a:xfrm>
              <a:off x="4300" y="1838"/>
              <a:ext cx="84" cy="87"/>
            </a:xfrm>
            <a:custGeom>
              <a:gdLst>
                <a:gd fmla="*/ 39 w 84" name="T0"/>
                <a:gd fmla="*/ 0 h 87" name="T1"/>
                <a:gd fmla="*/ 0 w 84" name="T2"/>
                <a:gd fmla="*/ 87 h 87" name="T3"/>
                <a:gd fmla="*/ 84 w 84" name="T4"/>
                <a:gd fmla="*/ 87 h 87" name="T5"/>
                <a:gd fmla="*/ 39 w 84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84">
                  <a:moveTo>
                    <a:pt x="39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" name="Freeform 85">
              <a:extLst>
                <a:ext uri="{FF2B5EF4-FFF2-40B4-BE49-F238E27FC236}">
                  <a16:creationId xmlns:a16="http://schemas.microsoft.com/office/drawing/2014/main" id="{4D86CD84-C3CD-4408-967A-2331951F71A8}"/>
                </a:ext>
              </a:extLst>
            </p:cNvPr>
            <p:cNvSpPr/>
            <p:nvPr/>
          </p:nvSpPr>
          <p:spPr bwMode="auto">
            <a:xfrm>
              <a:off x="4300" y="1838"/>
              <a:ext cx="84" cy="87"/>
            </a:xfrm>
            <a:custGeom>
              <a:gdLst>
                <a:gd fmla="*/ 39 w 84" name="T0"/>
                <a:gd fmla="*/ 0 h 87" name="T1"/>
                <a:gd fmla="*/ 0 w 84" name="T2"/>
                <a:gd fmla="*/ 87 h 87" name="T3"/>
                <a:gd fmla="*/ 84 w 84" name="T4"/>
                <a:gd fmla="*/ 87 h 87" name="T5"/>
                <a:gd fmla="*/ 39 w 84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84">
                  <a:moveTo>
                    <a:pt x="39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" name="Freeform 86">
              <a:extLst>
                <a:ext uri="{FF2B5EF4-FFF2-40B4-BE49-F238E27FC236}">
                  <a16:creationId xmlns:a16="http://schemas.microsoft.com/office/drawing/2014/main" id="{90797F32-FEAA-473C-9670-23526F9A00D0}"/>
                </a:ext>
              </a:extLst>
            </p:cNvPr>
            <p:cNvSpPr/>
            <p:nvPr/>
          </p:nvSpPr>
          <p:spPr bwMode="auto">
            <a:xfrm>
              <a:off x="4881" y="1074"/>
              <a:ext cx="84" cy="86"/>
            </a:xfrm>
            <a:custGeom>
              <a:gdLst>
                <a:gd fmla="*/ 38 w 84" name="T0"/>
                <a:gd fmla="*/ 0 h 86" name="T1"/>
                <a:gd fmla="*/ 0 w 84" name="T2"/>
                <a:gd fmla="*/ 86 h 86" name="T3"/>
                <a:gd fmla="*/ 84 w 84" name="T4"/>
                <a:gd fmla="*/ 86 h 86" name="T5"/>
                <a:gd fmla="*/ 38 w 84" name="T6"/>
                <a:gd fmla="*/ 0 h 8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6" w="84">
                  <a:moveTo>
                    <a:pt x="38" y="0"/>
                  </a:moveTo>
                  <a:lnTo>
                    <a:pt x="0" y="86"/>
                  </a:lnTo>
                  <a:lnTo>
                    <a:pt x="84" y="8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" name="Freeform 87">
              <a:extLst>
                <a:ext uri="{FF2B5EF4-FFF2-40B4-BE49-F238E27FC236}">
                  <a16:creationId xmlns:a16="http://schemas.microsoft.com/office/drawing/2014/main" id="{EDD2FB4E-5AF3-406C-8C7E-2D07B6AC7C99}"/>
                </a:ext>
              </a:extLst>
            </p:cNvPr>
            <p:cNvSpPr/>
            <p:nvPr/>
          </p:nvSpPr>
          <p:spPr bwMode="auto">
            <a:xfrm>
              <a:off x="4881" y="1074"/>
              <a:ext cx="84" cy="86"/>
            </a:xfrm>
            <a:custGeom>
              <a:gdLst>
                <a:gd fmla="*/ 38 w 84" name="T0"/>
                <a:gd fmla="*/ 0 h 86" name="T1"/>
                <a:gd fmla="*/ 0 w 84" name="T2"/>
                <a:gd fmla="*/ 86 h 86" name="T3"/>
                <a:gd fmla="*/ 84 w 84" name="T4"/>
                <a:gd fmla="*/ 86 h 86" name="T5"/>
                <a:gd fmla="*/ 38 w 84" name="T6"/>
                <a:gd fmla="*/ 0 h 8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6" w="84">
                  <a:moveTo>
                    <a:pt x="38" y="0"/>
                  </a:moveTo>
                  <a:lnTo>
                    <a:pt x="0" y="86"/>
                  </a:lnTo>
                  <a:lnTo>
                    <a:pt x="84" y="86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" name="Freeform 88">
              <a:extLst>
                <a:ext uri="{FF2B5EF4-FFF2-40B4-BE49-F238E27FC236}">
                  <a16:creationId xmlns:a16="http://schemas.microsoft.com/office/drawing/2014/main" id="{2DF84B6A-AA7E-4256-B4EE-2C02B7479EC1}"/>
                </a:ext>
              </a:extLst>
            </p:cNvPr>
            <p:cNvSpPr/>
            <p:nvPr/>
          </p:nvSpPr>
          <p:spPr bwMode="auto">
            <a:xfrm>
              <a:off x="4881" y="1250"/>
              <a:ext cx="84" cy="87"/>
            </a:xfrm>
            <a:custGeom>
              <a:gdLst>
                <a:gd fmla="*/ 38 w 84" name="T0"/>
                <a:gd fmla="*/ 0 h 87" name="T1"/>
                <a:gd fmla="*/ 0 w 84" name="T2"/>
                <a:gd fmla="*/ 87 h 87" name="T3"/>
                <a:gd fmla="*/ 84 w 84" name="T4"/>
                <a:gd fmla="*/ 87 h 87" name="T5"/>
                <a:gd fmla="*/ 38 w 84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84">
                  <a:moveTo>
                    <a:pt x="38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" name="Freeform 89">
              <a:extLst>
                <a:ext uri="{FF2B5EF4-FFF2-40B4-BE49-F238E27FC236}">
                  <a16:creationId xmlns:a16="http://schemas.microsoft.com/office/drawing/2014/main" id="{1036A2EB-EAB8-4ECF-90EA-D2BD55DDE9D4}"/>
                </a:ext>
              </a:extLst>
            </p:cNvPr>
            <p:cNvSpPr/>
            <p:nvPr/>
          </p:nvSpPr>
          <p:spPr bwMode="auto">
            <a:xfrm>
              <a:off x="4881" y="1250"/>
              <a:ext cx="84" cy="87"/>
            </a:xfrm>
            <a:custGeom>
              <a:gdLst>
                <a:gd fmla="*/ 38 w 84" name="T0"/>
                <a:gd fmla="*/ 0 h 87" name="T1"/>
                <a:gd fmla="*/ 0 w 84" name="T2"/>
                <a:gd fmla="*/ 87 h 87" name="T3"/>
                <a:gd fmla="*/ 84 w 84" name="T4"/>
                <a:gd fmla="*/ 87 h 87" name="T5"/>
                <a:gd fmla="*/ 38 w 84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84">
                  <a:moveTo>
                    <a:pt x="38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" name="Freeform 90">
              <a:extLst>
                <a:ext uri="{FF2B5EF4-FFF2-40B4-BE49-F238E27FC236}">
                  <a16:creationId xmlns:a16="http://schemas.microsoft.com/office/drawing/2014/main" id="{A8C071A3-1E40-4615-BA7B-EBDC9A48E7EF}"/>
                </a:ext>
              </a:extLst>
            </p:cNvPr>
            <p:cNvSpPr/>
            <p:nvPr/>
          </p:nvSpPr>
          <p:spPr bwMode="auto">
            <a:xfrm>
              <a:off x="4881" y="1382"/>
              <a:ext cx="84" cy="87"/>
            </a:xfrm>
            <a:custGeom>
              <a:gdLst>
                <a:gd fmla="*/ 38 w 84" name="T0"/>
                <a:gd fmla="*/ 0 h 87" name="T1"/>
                <a:gd fmla="*/ 0 w 84" name="T2"/>
                <a:gd fmla="*/ 87 h 87" name="T3"/>
                <a:gd fmla="*/ 84 w 84" name="T4"/>
                <a:gd fmla="*/ 87 h 87" name="T5"/>
                <a:gd fmla="*/ 38 w 84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84">
                  <a:moveTo>
                    <a:pt x="38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" name="Freeform 91">
              <a:extLst>
                <a:ext uri="{FF2B5EF4-FFF2-40B4-BE49-F238E27FC236}">
                  <a16:creationId xmlns:a16="http://schemas.microsoft.com/office/drawing/2014/main" id="{A4B8049B-833B-438A-A12D-C213F92EF4B5}"/>
                </a:ext>
              </a:extLst>
            </p:cNvPr>
            <p:cNvSpPr/>
            <p:nvPr/>
          </p:nvSpPr>
          <p:spPr bwMode="auto">
            <a:xfrm>
              <a:off x="4881" y="1382"/>
              <a:ext cx="84" cy="87"/>
            </a:xfrm>
            <a:custGeom>
              <a:gdLst>
                <a:gd fmla="*/ 38 w 84" name="T0"/>
                <a:gd fmla="*/ 0 h 87" name="T1"/>
                <a:gd fmla="*/ 0 w 84" name="T2"/>
                <a:gd fmla="*/ 87 h 87" name="T3"/>
                <a:gd fmla="*/ 84 w 84" name="T4"/>
                <a:gd fmla="*/ 87 h 87" name="T5"/>
                <a:gd fmla="*/ 38 w 84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84">
                  <a:moveTo>
                    <a:pt x="38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" name="Freeform 92">
              <a:extLst>
                <a:ext uri="{FF2B5EF4-FFF2-40B4-BE49-F238E27FC236}">
                  <a16:creationId xmlns:a16="http://schemas.microsoft.com/office/drawing/2014/main" id="{CB41AC65-B6B0-4A93-8811-CC3125270F83}"/>
                </a:ext>
              </a:extLst>
            </p:cNvPr>
            <p:cNvSpPr/>
            <p:nvPr/>
          </p:nvSpPr>
          <p:spPr bwMode="auto">
            <a:xfrm>
              <a:off x="4881" y="1549"/>
              <a:ext cx="84" cy="86"/>
            </a:xfrm>
            <a:custGeom>
              <a:gdLst>
                <a:gd fmla="*/ 38 w 84" name="T0"/>
                <a:gd fmla="*/ 0 h 86" name="T1"/>
                <a:gd fmla="*/ 0 w 84" name="T2"/>
                <a:gd fmla="*/ 86 h 86" name="T3"/>
                <a:gd fmla="*/ 84 w 84" name="T4"/>
                <a:gd fmla="*/ 86 h 86" name="T5"/>
                <a:gd fmla="*/ 38 w 84" name="T6"/>
                <a:gd fmla="*/ 0 h 8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6" w="84">
                  <a:moveTo>
                    <a:pt x="38" y="0"/>
                  </a:moveTo>
                  <a:lnTo>
                    <a:pt x="0" y="86"/>
                  </a:lnTo>
                  <a:lnTo>
                    <a:pt x="84" y="8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" name="Freeform 93">
              <a:extLst>
                <a:ext uri="{FF2B5EF4-FFF2-40B4-BE49-F238E27FC236}">
                  <a16:creationId xmlns:a16="http://schemas.microsoft.com/office/drawing/2014/main" id="{67FC53E8-BD8D-4AE6-9CD1-A882D162CDB5}"/>
                </a:ext>
              </a:extLst>
            </p:cNvPr>
            <p:cNvSpPr/>
            <p:nvPr/>
          </p:nvSpPr>
          <p:spPr bwMode="auto">
            <a:xfrm>
              <a:off x="4881" y="1549"/>
              <a:ext cx="84" cy="86"/>
            </a:xfrm>
            <a:custGeom>
              <a:gdLst>
                <a:gd fmla="*/ 38 w 84" name="T0"/>
                <a:gd fmla="*/ 0 h 86" name="T1"/>
                <a:gd fmla="*/ 0 w 84" name="T2"/>
                <a:gd fmla="*/ 86 h 86" name="T3"/>
                <a:gd fmla="*/ 84 w 84" name="T4"/>
                <a:gd fmla="*/ 86 h 86" name="T5"/>
                <a:gd fmla="*/ 38 w 84" name="T6"/>
                <a:gd fmla="*/ 0 h 8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6" w="84">
                  <a:moveTo>
                    <a:pt x="38" y="0"/>
                  </a:moveTo>
                  <a:lnTo>
                    <a:pt x="0" y="86"/>
                  </a:lnTo>
                  <a:lnTo>
                    <a:pt x="84" y="86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" name="Freeform 94">
              <a:extLst>
                <a:ext uri="{FF2B5EF4-FFF2-40B4-BE49-F238E27FC236}">
                  <a16:creationId xmlns:a16="http://schemas.microsoft.com/office/drawing/2014/main" id="{B49D82C3-1598-4DEA-91FF-753F620A8862}"/>
                </a:ext>
              </a:extLst>
            </p:cNvPr>
            <p:cNvSpPr/>
            <p:nvPr/>
          </p:nvSpPr>
          <p:spPr bwMode="auto">
            <a:xfrm>
              <a:off x="4881" y="1688"/>
              <a:ext cx="84" cy="87"/>
            </a:xfrm>
            <a:custGeom>
              <a:gdLst>
                <a:gd fmla="*/ 38 w 84" name="T0"/>
                <a:gd fmla="*/ 0 h 87" name="T1"/>
                <a:gd fmla="*/ 0 w 84" name="T2"/>
                <a:gd fmla="*/ 87 h 87" name="T3"/>
                <a:gd fmla="*/ 84 w 84" name="T4"/>
                <a:gd fmla="*/ 87 h 87" name="T5"/>
                <a:gd fmla="*/ 38 w 84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84">
                  <a:moveTo>
                    <a:pt x="38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" name="Freeform 95">
              <a:extLst>
                <a:ext uri="{FF2B5EF4-FFF2-40B4-BE49-F238E27FC236}">
                  <a16:creationId xmlns:a16="http://schemas.microsoft.com/office/drawing/2014/main" id="{8C6211D2-72A5-4237-86F7-D586B1BDAF8E}"/>
                </a:ext>
              </a:extLst>
            </p:cNvPr>
            <p:cNvSpPr/>
            <p:nvPr/>
          </p:nvSpPr>
          <p:spPr bwMode="auto">
            <a:xfrm>
              <a:off x="4881" y="1688"/>
              <a:ext cx="84" cy="87"/>
            </a:xfrm>
            <a:custGeom>
              <a:gdLst>
                <a:gd fmla="*/ 38 w 84" name="T0"/>
                <a:gd fmla="*/ 0 h 87" name="T1"/>
                <a:gd fmla="*/ 0 w 84" name="T2"/>
                <a:gd fmla="*/ 87 h 87" name="T3"/>
                <a:gd fmla="*/ 84 w 84" name="T4"/>
                <a:gd fmla="*/ 87 h 87" name="T5"/>
                <a:gd fmla="*/ 38 w 84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84">
                  <a:moveTo>
                    <a:pt x="38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" name="Freeform 96">
              <a:extLst>
                <a:ext uri="{FF2B5EF4-FFF2-40B4-BE49-F238E27FC236}">
                  <a16:creationId xmlns:a16="http://schemas.microsoft.com/office/drawing/2014/main" id="{48662704-9353-4534-A23E-C0DE9F06E2B4}"/>
                </a:ext>
              </a:extLst>
            </p:cNvPr>
            <p:cNvSpPr/>
            <p:nvPr/>
          </p:nvSpPr>
          <p:spPr bwMode="auto">
            <a:xfrm>
              <a:off x="4881" y="1854"/>
              <a:ext cx="84" cy="87"/>
            </a:xfrm>
            <a:custGeom>
              <a:gdLst>
                <a:gd fmla="*/ 84 w 84" name="T0"/>
                <a:gd fmla="*/ 0 h 87" name="T1"/>
                <a:gd fmla="*/ 0 w 84" name="T2"/>
                <a:gd fmla="*/ 0 h 87" name="T3"/>
                <a:gd fmla="*/ 38 w 84" name="T4"/>
                <a:gd fmla="*/ 87 h 87" name="T5"/>
                <a:gd fmla="*/ 84 w 84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84">
                  <a:moveTo>
                    <a:pt x="84" y="0"/>
                  </a:moveTo>
                  <a:lnTo>
                    <a:pt x="0" y="0"/>
                  </a:lnTo>
                  <a:lnTo>
                    <a:pt x="38" y="8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9BCB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" name="Freeform 97">
              <a:extLst>
                <a:ext uri="{FF2B5EF4-FFF2-40B4-BE49-F238E27FC236}">
                  <a16:creationId xmlns:a16="http://schemas.microsoft.com/office/drawing/2014/main" id="{B92B3A48-54B1-4167-AC26-97A4BFFE4357}"/>
                </a:ext>
              </a:extLst>
            </p:cNvPr>
            <p:cNvSpPr/>
            <p:nvPr/>
          </p:nvSpPr>
          <p:spPr bwMode="auto">
            <a:xfrm>
              <a:off x="4881" y="1854"/>
              <a:ext cx="84" cy="87"/>
            </a:xfrm>
            <a:custGeom>
              <a:gdLst>
                <a:gd fmla="*/ 84 w 84" name="T0"/>
                <a:gd fmla="*/ 0 h 87" name="T1"/>
                <a:gd fmla="*/ 0 w 84" name="T2"/>
                <a:gd fmla="*/ 0 h 87" name="T3"/>
                <a:gd fmla="*/ 38 w 84" name="T4"/>
                <a:gd fmla="*/ 87 h 87" name="T5"/>
                <a:gd fmla="*/ 84 w 84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84">
                  <a:moveTo>
                    <a:pt x="84" y="0"/>
                  </a:moveTo>
                  <a:lnTo>
                    <a:pt x="0" y="0"/>
                  </a:lnTo>
                  <a:lnTo>
                    <a:pt x="38" y="87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" name="Freeform 98">
              <a:extLst>
                <a:ext uri="{FF2B5EF4-FFF2-40B4-BE49-F238E27FC236}">
                  <a16:creationId xmlns:a16="http://schemas.microsoft.com/office/drawing/2014/main" id="{F0FE36B7-1D25-468E-ADD9-72A6C13B5DEB}"/>
                </a:ext>
              </a:extLst>
            </p:cNvPr>
            <p:cNvSpPr/>
            <p:nvPr/>
          </p:nvSpPr>
          <p:spPr bwMode="auto">
            <a:xfrm>
              <a:off x="2984" y="1382"/>
              <a:ext cx="86" cy="87"/>
            </a:xfrm>
            <a:custGeom>
              <a:gdLst>
                <a:gd fmla="*/ 39 w 86" name="T0"/>
                <a:gd fmla="*/ 0 h 87" name="T1"/>
                <a:gd fmla="*/ 0 w 86" name="T2"/>
                <a:gd fmla="*/ 87 h 87" name="T3"/>
                <a:gd fmla="*/ 86 w 86" name="T4"/>
                <a:gd fmla="*/ 87 h 87" name="T5"/>
                <a:gd fmla="*/ 39 w 86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86">
                  <a:moveTo>
                    <a:pt x="39" y="0"/>
                  </a:moveTo>
                  <a:lnTo>
                    <a:pt x="0" y="87"/>
                  </a:lnTo>
                  <a:lnTo>
                    <a:pt x="86" y="8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" name="Freeform 99">
              <a:extLst>
                <a:ext uri="{FF2B5EF4-FFF2-40B4-BE49-F238E27FC236}">
                  <a16:creationId xmlns:a16="http://schemas.microsoft.com/office/drawing/2014/main" id="{93EEDC60-BA7E-46F0-ACB7-238F896FD5B8}"/>
                </a:ext>
              </a:extLst>
            </p:cNvPr>
            <p:cNvSpPr/>
            <p:nvPr/>
          </p:nvSpPr>
          <p:spPr bwMode="auto">
            <a:xfrm>
              <a:off x="2984" y="1382"/>
              <a:ext cx="86" cy="87"/>
            </a:xfrm>
            <a:custGeom>
              <a:gdLst>
                <a:gd fmla="*/ 39 w 86" name="T0"/>
                <a:gd fmla="*/ 0 h 87" name="T1"/>
                <a:gd fmla="*/ 0 w 86" name="T2"/>
                <a:gd fmla="*/ 87 h 87" name="T3"/>
                <a:gd fmla="*/ 86 w 86" name="T4"/>
                <a:gd fmla="*/ 87 h 87" name="T5"/>
                <a:gd fmla="*/ 39 w 86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86">
                  <a:moveTo>
                    <a:pt x="39" y="0"/>
                  </a:moveTo>
                  <a:lnTo>
                    <a:pt x="0" y="87"/>
                  </a:lnTo>
                  <a:lnTo>
                    <a:pt x="86" y="87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" name="Freeform 100">
              <a:extLst>
                <a:ext uri="{FF2B5EF4-FFF2-40B4-BE49-F238E27FC236}">
                  <a16:creationId xmlns:a16="http://schemas.microsoft.com/office/drawing/2014/main" id="{1F6C6059-F390-4801-B188-73F03A762F5C}"/>
                </a:ext>
              </a:extLst>
            </p:cNvPr>
            <p:cNvSpPr/>
            <p:nvPr/>
          </p:nvSpPr>
          <p:spPr bwMode="auto">
            <a:xfrm>
              <a:off x="2984" y="1549"/>
              <a:ext cx="86" cy="86"/>
            </a:xfrm>
            <a:custGeom>
              <a:gdLst>
                <a:gd fmla="*/ 39 w 86" name="T0"/>
                <a:gd fmla="*/ 0 h 86" name="T1"/>
                <a:gd fmla="*/ 0 w 86" name="T2"/>
                <a:gd fmla="*/ 86 h 86" name="T3"/>
                <a:gd fmla="*/ 86 w 86" name="T4"/>
                <a:gd fmla="*/ 86 h 86" name="T5"/>
                <a:gd fmla="*/ 39 w 86" name="T6"/>
                <a:gd fmla="*/ 0 h 8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6" w="86">
                  <a:moveTo>
                    <a:pt x="39" y="0"/>
                  </a:moveTo>
                  <a:lnTo>
                    <a:pt x="0" y="86"/>
                  </a:lnTo>
                  <a:lnTo>
                    <a:pt x="86" y="8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" name="Freeform 101">
              <a:extLst>
                <a:ext uri="{FF2B5EF4-FFF2-40B4-BE49-F238E27FC236}">
                  <a16:creationId xmlns:a16="http://schemas.microsoft.com/office/drawing/2014/main" id="{A5DF7246-69A4-41CF-BDE3-0CD4B6367D48}"/>
                </a:ext>
              </a:extLst>
            </p:cNvPr>
            <p:cNvSpPr/>
            <p:nvPr/>
          </p:nvSpPr>
          <p:spPr bwMode="auto">
            <a:xfrm>
              <a:off x="2984" y="1549"/>
              <a:ext cx="86" cy="86"/>
            </a:xfrm>
            <a:custGeom>
              <a:gdLst>
                <a:gd fmla="*/ 39 w 86" name="T0"/>
                <a:gd fmla="*/ 0 h 86" name="T1"/>
                <a:gd fmla="*/ 0 w 86" name="T2"/>
                <a:gd fmla="*/ 86 h 86" name="T3"/>
                <a:gd fmla="*/ 86 w 86" name="T4"/>
                <a:gd fmla="*/ 86 h 86" name="T5"/>
                <a:gd fmla="*/ 39 w 86" name="T6"/>
                <a:gd fmla="*/ 0 h 8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6" w="86">
                  <a:moveTo>
                    <a:pt x="39" y="0"/>
                  </a:moveTo>
                  <a:lnTo>
                    <a:pt x="0" y="86"/>
                  </a:lnTo>
                  <a:lnTo>
                    <a:pt x="86" y="86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" name="Freeform 102">
              <a:extLst>
                <a:ext uri="{FF2B5EF4-FFF2-40B4-BE49-F238E27FC236}">
                  <a16:creationId xmlns:a16="http://schemas.microsoft.com/office/drawing/2014/main" id="{0339F612-FC66-44F7-8DF9-67D7504A8C64}"/>
                </a:ext>
              </a:extLst>
            </p:cNvPr>
            <p:cNvSpPr/>
            <p:nvPr/>
          </p:nvSpPr>
          <p:spPr bwMode="auto">
            <a:xfrm>
              <a:off x="2984" y="1688"/>
              <a:ext cx="86" cy="87"/>
            </a:xfrm>
            <a:custGeom>
              <a:gdLst>
                <a:gd fmla="*/ 39 w 86" name="T0"/>
                <a:gd fmla="*/ 0 h 87" name="T1"/>
                <a:gd fmla="*/ 0 w 86" name="T2"/>
                <a:gd fmla="*/ 87 h 87" name="T3"/>
                <a:gd fmla="*/ 86 w 86" name="T4"/>
                <a:gd fmla="*/ 87 h 87" name="T5"/>
                <a:gd fmla="*/ 39 w 86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86">
                  <a:moveTo>
                    <a:pt x="39" y="0"/>
                  </a:moveTo>
                  <a:lnTo>
                    <a:pt x="0" y="87"/>
                  </a:lnTo>
                  <a:lnTo>
                    <a:pt x="86" y="8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7" name="Freeform 103">
              <a:extLst>
                <a:ext uri="{FF2B5EF4-FFF2-40B4-BE49-F238E27FC236}">
                  <a16:creationId xmlns:a16="http://schemas.microsoft.com/office/drawing/2014/main" id="{2A816193-0CA1-424C-B111-DC27B0C6B380}"/>
                </a:ext>
              </a:extLst>
            </p:cNvPr>
            <p:cNvSpPr/>
            <p:nvPr/>
          </p:nvSpPr>
          <p:spPr bwMode="auto">
            <a:xfrm>
              <a:off x="2984" y="1688"/>
              <a:ext cx="86" cy="87"/>
            </a:xfrm>
            <a:custGeom>
              <a:gdLst>
                <a:gd fmla="*/ 39 w 86" name="T0"/>
                <a:gd fmla="*/ 0 h 87" name="T1"/>
                <a:gd fmla="*/ 0 w 86" name="T2"/>
                <a:gd fmla="*/ 87 h 87" name="T3"/>
                <a:gd fmla="*/ 86 w 86" name="T4"/>
                <a:gd fmla="*/ 87 h 87" name="T5"/>
                <a:gd fmla="*/ 39 w 86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86">
                  <a:moveTo>
                    <a:pt x="39" y="0"/>
                  </a:moveTo>
                  <a:lnTo>
                    <a:pt x="0" y="87"/>
                  </a:lnTo>
                  <a:lnTo>
                    <a:pt x="86" y="87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8" name="Freeform 104">
              <a:extLst>
                <a:ext uri="{FF2B5EF4-FFF2-40B4-BE49-F238E27FC236}">
                  <a16:creationId xmlns:a16="http://schemas.microsoft.com/office/drawing/2014/main" id="{B7EAA3EE-792C-4449-A826-0A4AFF9A4076}"/>
                </a:ext>
              </a:extLst>
            </p:cNvPr>
            <p:cNvSpPr/>
            <p:nvPr/>
          </p:nvSpPr>
          <p:spPr bwMode="auto">
            <a:xfrm>
              <a:off x="2984" y="1854"/>
              <a:ext cx="86" cy="87"/>
            </a:xfrm>
            <a:custGeom>
              <a:gdLst>
                <a:gd fmla="*/ 86 w 86" name="T0"/>
                <a:gd fmla="*/ 0 h 87" name="T1"/>
                <a:gd fmla="*/ 0 w 86" name="T2"/>
                <a:gd fmla="*/ 0 h 87" name="T3"/>
                <a:gd fmla="*/ 39 w 86" name="T4"/>
                <a:gd fmla="*/ 87 h 87" name="T5"/>
                <a:gd fmla="*/ 86 w 86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86">
                  <a:moveTo>
                    <a:pt x="86" y="0"/>
                  </a:moveTo>
                  <a:lnTo>
                    <a:pt x="0" y="0"/>
                  </a:lnTo>
                  <a:lnTo>
                    <a:pt x="39" y="87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9BCB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9" name="Freeform 105">
              <a:extLst>
                <a:ext uri="{FF2B5EF4-FFF2-40B4-BE49-F238E27FC236}">
                  <a16:creationId xmlns:a16="http://schemas.microsoft.com/office/drawing/2014/main" id="{C01025DC-52FE-49B6-B579-FFC7AF7DC1AB}"/>
                </a:ext>
              </a:extLst>
            </p:cNvPr>
            <p:cNvSpPr/>
            <p:nvPr/>
          </p:nvSpPr>
          <p:spPr bwMode="auto">
            <a:xfrm>
              <a:off x="2984" y="1854"/>
              <a:ext cx="86" cy="87"/>
            </a:xfrm>
            <a:custGeom>
              <a:gdLst>
                <a:gd fmla="*/ 86 w 86" name="T0"/>
                <a:gd fmla="*/ 0 h 87" name="T1"/>
                <a:gd fmla="*/ 0 w 86" name="T2"/>
                <a:gd fmla="*/ 0 h 87" name="T3"/>
                <a:gd fmla="*/ 39 w 86" name="T4"/>
                <a:gd fmla="*/ 87 h 87" name="T5"/>
                <a:gd fmla="*/ 86 w 86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86">
                  <a:moveTo>
                    <a:pt x="86" y="0"/>
                  </a:moveTo>
                  <a:lnTo>
                    <a:pt x="0" y="0"/>
                  </a:lnTo>
                  <a:lnTo>
                    <a:pt x="39" y="87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0" name="Freeform 106">
              <a:extLst>
                <a:ext uri="{FF2B5EF4-FFF2-40B4-BE49-F238E27FC236}">
                  <a16:creationId xmlns:a16="http://schemas.microsoft.com/office/drawing/2014/main" id="{EDA9ACC5-E34C-4257-A372-535E55481071}"/>
                </a:ext>
              </a:extLst>
            </p:cNvPr>
            <p:cNvSpPr/>
            <p:nvPr/>
          </p:nvSpPr>
          <p:spPr bwMode="auto">
            <a:xfrm>
              <a:off x="2520" y="1065"/>
              <a:ext cx="2210" cy="922"/>
            </a:xfrm>
            <a:custGeom>
              <a:gdLst>
                <a:gd fmla="*/ 9 w 2210" name="T0"/>
                <a:gd fmla="*/ 922 h 922" name="T1"/>
                <a:gd fmla="*/ 0 w 2210" name="T2"/>
                <a:gd fmla="*/ 914 h 922" name="T3"/>
                <a:gd fmla="*/ 356 w 2210" name="T4"/>
                <a:gd fmla="*/ 523 h 922" name="T5"/>
                <a:gd fmla="*/ 451 w 2210" name="T6"/>
                <a:gd fmla="*/ 767 h 922" name="T7"/>
                <a:gd fmla="*/ 751 w 2210" name="T8"/>
                <a:gd fmla="*/ 207 h 922" name="T9"/>
                <a:gd fmla="*/ 969 w 2210" name="T10"/>
                <a:gd fmla="*/ 737 h 922" name="T11"/>
                <a:gd fmla="*/ 1170 w 2210" name="T12"/>
                <a:gd fmla="*/ 0 h 922" name="T13"/>
                <a:gd fmla="*/ 1333 w 2210" name="T14"/>
                <a:gd fmla="*/ 194 h 922" name="T15"/>
                <a:gd fmla="*/ 1502 w 2210" name="T16"/>
                <a:gd fmla="*/ 203 h 922" name="T17"/>
                <a:gd fmla="*/ 1607 w 2210" name="T18"/>
                <a:gd fmla="*/ 410 h 922" name="T19"/>
                <a:gd fmla="*/ 1714 w 2210" name="T20"/>
                <a:gd fmla="*/ 262 h 922" name="T21"/>
                <a:gd fmla="*/ 1911 w 2210" name="T22"/>
                <a:gd fmla="*/ 573 h 922" name="T23"/>
                <a:gd fmla="*/ 2061 w 2210" name="T24"/>
                <a:gd fmla="*/ 204 h 922" name="T25"/>
                <a:gd fmla="*/ 2115 w 2210" name="T26"/>
                <a:gd fmla="*/ 354 h 922" name="T27"/>
                <a:gd fmla="*/ 2199 w 2210" name="T28"/>
                <a:gd fmla="*/ 210 h 922" name="T29"/>
                <a:gd fmla="*/ 2210 w 2210" name="T30"/>
                <a:gd fmla="*/ 216 h 922" name="T31"/>
                <a:gd fmla="*/ 2113 w 2210" name="T32"/>
                <a:gd fmla="*/ 382 h 922" name="T33"/>
                <a:gd fmla="*/ 2060 w 2210" name="T34"/>
                <a:gd fmla="*/ 238 h 922" name="T35"/>
                <a:gd fmla="*/ 1913 w 2210" name="T36"/>
                <a:gd fmla="*/ 600 h 922" name="T37"/>
                <a:gd fmla="*/ 1714 w 2210" name="T38"/>
                <a:gd fmla="*/ 282 h 922" name="T39"/>
                <a:gd fmla="*/ 1604 w 2210" name="T40"/>
                <a:gd fmla="*/ 432 h 922" name="T41"/>
                <a:gd fmla="*/ 1495 w 2210" name="T42"/>
                <a:gd fmla="*/ 215 h 922" name="T43"/>
                <a:gd fmla="*/ 1327 w 2210" name="T44"/>
                <a:gd fmla="*/ 206 h 922" name="T45"/>
                <a:gd fmla="*/ 1176 w 2210" name="T46"/>
                <a:gd fmla="*/ 25 h 922" name="T47"/>
                <a:gd fmla="*/ 970 w 2210" name="T48"/>
                <a:gd fmla="*/ 773 h 922" name="T49"/>
                <a:gd fmla="*/ 750 w 2210" name="T50"/>
                <a:gd fmla="*/ 235 h 922" name="T51"/>
                <a:gd fmla="*/ 450 w 2210" name="T52"/>
                <a:gd fmla="*/ 795 h 922" name="T53"/>
                <a:gd fmla="*/ 351 w 2210" name="T54"/>
                <a:gd fmla="*/ 545 h 922" name="T55"/>
                <a:gd fmla="*/ 9 w 2210" name="T56"/>
                <a:gd fmla="*/ 922 h 922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922" w="2210">
                  <a:moveTo>
                    <a:pt x="9" y="922"/>
                  </a:moveTo>
                  <a:lnTo>
                    <a:pt x="0" y="914"/>
                  </a:lnTo>
                  <a:lnTo>
                    <a:pt x="356" y="523"/>
                  </a:lnTo>
                  <a:lnTo>
                    <a:pt x="451" y="767"/>
                  </a:lnTo>
                  <a:lnTo>
                    <a:pt x="751" y="207"/>
                  </a:lnTo>
                  <a:lnTo>
                    <a:pt x="969" y="737"/>
                  </a:lnTo>
                  <a:lnTo>
                    <a:pt x="1170" y="0"/>
                  </a:lnTo>
                  <a:lnTo>
                    <a:pt x="1333" y="194"/>
                  </a:lnTo>
                  <a:lnTo>
                    <a:pt x="1502" y="203"/>
                  </a:lnTo>
                  <a:lnTo>
                    <a:pt x="1607" y="410"/>
                  </a:lnTo>
                  <a:lnTo>
                    <a:pt x="1714" y="262"/>
                  </a:lnTo>
                  <a:lnTo>
                    <a:pt x="1911" y="573"/>
                  </a:lnTo>
                  <a:lnTo>
                    <a:pt x="2061" y="204"/>
                  </a:lnTo>
                  <a:lnTo>
                    <a:pt x="2115" y="354"/>
                  </a:lnTo>
                  <a:lnTo>
                    <a:pt x="2199" y="210"/>
                  </a:lnTo>
                  <a:lnTo>
                    <a:pt x="2210" y="216"/>
                  </a:lnTo>
                  <a:lnTo>
                    <a:pt x="2113" y="382"/>
                  </a:lnTo>
                  <a:lnTo>
                    <a:pt x="2060" y="238"/>
                  </a:lnTo>
                  <a:lnTo>
                    <a:pt x="1913" y="600"/>
                  </a:lnTo>
                  <a:lnTo>
                    <a:pt x="1714" y="282"/>
                  </a:lnTo>
                  <a:lnTo>
                    <a:pt x="1604" y="432"/>
                  </a:lnTo>
                  <a:lnTo>
                    <a:pt x="1495" y="215"/>
                  </a:lnTo>
                  <a:lnTo>
                    <a:pt x="1327" y="206"/>
                  </a:lnTo>
                  <a:lnTo>
                    <a:pt x="1176" y="25"/>
                  </a:lnTo>
                  <a:lnTo>
                    <a:pt x="970" y="773"/>
                  </a:lnTo>
                  <a:lnTo>
                    <a:pt x="750" y="235"/>
                  </a:lnTo>
                  <a:lnTo>
                    <a:pt x="450" y="795"/>
                  </a:lnTo>
                  <a:lnTo>
                    <a:pt x="351" y="545"/>
                  </a:lnTo>
                  <a:lnTo>
                    <a:pt x="9" y="922"/>
                  </a:lnTo>
                  <a:close/>
                </a:path>
              </a:pathLst>
            </a:custGeom>
            <a:solidFill>
              <a:srgbClr val="BD1E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1" name="Freeform 107">
              <a:extLst>
                <a:ext uri="{FF2B5EF4-FFF2-40B4-BE49-F238E27FC236}">
                  <a16:creationId xmlns:a16="http://schemas.microsoft.com/office/drawing/2014/main" id="{0B8DD8A3-6662-44CA-BEA0-D9DF06FB984D}"/>
                </a:ext>
              </a:extLst>
            </p:cNvPr>
            <p:cNvSpPr/>
            <p:nvPr/>
          </p:nvSpPr>
          <p:spPr bwMode="auto">
            <a:xfrm>
              <a:off x="3364" y="2125"/>
              <a:ext cx="913" cy="354"/>
            </a:xfrm>
            <a:custGeom>
              <a:gdLst>
                <a:gd fmla="*/ 621 w 621" name="T0"/>
                <a:gd fmla="*/ 172 h 241" name="T1"/>
                <a:gd fmla="*/ 553 w 621" name="T2"/>
                <a:gd fmla="*/ 241 h 241" name="T3"/>
                <a:gd fmla="*/ 68 w 621" name="T4"/>
                <a:gd fmla="*/ 241 h 241" name="T5"/>
                <a:gd fmla="*/ 0 w 621" name="T6"/>
                <a:gd fmla="*/ 172 h 241" name="T7"/>
                <a:gd fmla="*/ 0 w 621" name="T8"/>
                <a:gd fmla="*/ 68 h 241" name="T9"/>
                <a:gd fmla="*/ 68 w 621" name="T10"/>
                <a:gd fmla="*/ 0 h 241" name="T11"/>
                <a:gd fmla="*/ 553 w 621" name="T12"/>
                <a:gd fmla="*/ 0 h 241" name="T13"/>
                <a:gd fmla="*/ 621 w 621" name="T14"/>
                <a:gd fmla="*/ 68 h 241" name="T15"/>
                <a:gd fmla="*/ 621 w 621" name="T16"/>
                <a:gd fmla="*/ 172 h 24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41" w="621">
                  <a:moveTo>
                    <a:pt x="621" y="172"/>
                  </a:moveTo>
                  <a:cubicBezTo>
                    <a:pt x="621" y="210"/>
                    <a:pt x="591" y="241"/>
                    <a:pt x="553" y="241"/>
                  </a:cubicBezTo>
                  <a:cubicBezTo>
                    <a:pt x="68" y="241"/>
                    <a:pt x="68" y="241"/>
                    <a:pt x="68" y="241"/>
                  </a:cubicBezTo>
                  <a:cubicBezTo>
                    <a:pt x="31" y="241"/>
                    <a:pt x="0" y="210"/>
                    <a:pt x="0" y="17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553" y="0"/>
                    <a:pt x="553" y="0"/>
                    <a:pt x="553" y="0"/>
                  </a:cubicBezTo>
                  <a:cubicBezTo>
                    <a:pt x="591" y="0"/>
                    <a:pt x="621" y="30"/>
                    <a:pt x="621" y="68"/>
                  </a:cubicBezTo>
                  <a:lnTo>
                    <a:pt x="621" y="172"/>
                  </a:lnTo>
                  <a:close/>
                </a:path>
              </a:pathLst>
            </a:custGeom>
            <a:solidFill>
              <a:srgbClr val="F1574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2" name="Freeform 108">
              <a:extLst>
                <a:ext uri="{FF2B5EF4-FFF2-40B4-BE49-F238E27FC236}">
                  <a16:creationId xmlns:a16="http://schemas.microsoft.com/office/drawing/2014/main" id="{1C478B76-AC46-434B-8834-C2B0F7F75C72}"/>
                </a:ext>
              </a:extLst>
            </p:cNvPr>
            <p:cNvSpPr/>
            <p:nvPr/>
          </p:nvSpPr>
          <p:spPr bwMode="auto">
            <a:xfrm>
              <a:off x="2535" y="718"/>
              <a:ext cx="127" cy="193"/>
            </a:xfrm>
            <a:custGeom>
              <a:gdLst>
                <a:gd fmla="*/ 6 w 87" name="T0"/>
                <a:gd fmla="*/ 99 h 131" name="T1"/>
                <a:gd fmla="*/ 38 w 87" name="T2"/>
                <a:gd fmla="*/ 107 h 131" name="T3"/>
                <a:gd fmla="*/ 58 w 87" name="T4"/>
                <a:gd fmla="*/ 94 h 131" name="T5"/>
                <a:gd fmla="*/ 37 w 87" name="T6"/>
                <a:gd fmla="*/ 76 h 131" name="T7"/>
                <a:gd fmla="*/ 2 w 87" name="T8"/>
                <a:gd fmla="*/ 38 h 131" name="T9"/>
                <a:gd fmla="*/ 50 w 87" name="T10"/>
                <a:gd fmla="*/ 0 h 131" name="T11"/>
                <a:gd fmla="*/ 82 w 87" name="T12"/>
                <a:gd fmla="*/ 7 h 131" name="T13"/>
                <a:gd fmla="*/ 76 w 87" name="T14"/>
                <a:gd fmla="*/ 30 h 131" name="T15"/>
                <a:gd fmla="*/ 49 w 87" name="T16"/>
                <a:gd fmla="*/ 24 h 131" name="T17"/>
                <a:gd fmla="*/ 31 w 87" name="T18"/>
                <a:gd fmla="*/ 36 h 131" name="T19"/>
                <a:gd fmla="*/ 54 w 87" name="T20"/>
                <a:gd fmla="*/ 54 h 131" name="T21"/>
                <a:gd fmla="*/ 87 w 87" name="T22"/>
                <a:gd fmla="*/ 91 h 131" name="T23"/>
                <a:gd fmla="*/ 36 w 87" name="T24"/>
                <a:gd fmla="*/ 131 h 131" name="T25"/>
                <a:gd fmla="*/ 0 w 87" name="T26"/>
                <a:gd fmla="*/ 123 h 131" name="T27"/>
                <a:gd fmla="*/ 6 w 87" name="T28"/>
                <a:gd fmla="*/ 99 h 13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1" w="87">
                  <a:moveTo>
                    <a:pt x="6" y="99"/>
                  </a:moveTo>
                  <a:cubicBezTo>
                    <a:pt x="14" y="103"/>
                    <a:pt x="25" y="107"/>
                    <a:pt x="38" y="107"/>
                  </a:cubicBezTo>
                  <a:cubicBezTo>
                    <a:pt x="51" y="107"/>
                    <a:pt x="58" y="102"/>
                    <a:pt x="58" y="94"/>
                  </a:cubicBezTo>
                  <a:cubicBezTo>
                    <a:pt x="58" y="86"/>
                    <a:pt x="52" y="81"/>
                    <a:pt x="37" y="76"/>
                  </a:cubicBezTo>
                  <a:cubicBezTo>
                    <a:pt x="16" y="68"/>
                    <a:pt x="2" y="57"/>
                    <a:pt x="2" y="38"/>
                  </a:cubicBezTo>
                  <a:cubicBezTo>
                    <a:pt x="2" y="17"/>
                    <a:pt x="20" y="0"/>
                    <a:pt x="50" y="0"/>
                  </a:cubicBezTo>
                  <a:cubicBezTo>
                    <a:pt x="64" y="0"/>
                    <a:pt x="74" y="3"/>
                    <a:pt x="82" y="7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1" y="27"/>
                    <a:pt x="62" y="24"/>
                    <a:pt x="49" y="24"/>
                  </a:cubicBezTo>
                  <a:cubicBezTo>
                    <a:pt x="37" y="24"/>
                    <a:pt x="31" y="29"/>
                    <a:pt x="31" y="36"/>
                  </a:cubicBezTo>
                  <a:cubicBezTo>
                    <a:pt x="31" y="44"/>
                    <a:pt x="38" y="48"/>
                    <a:pt x="54" y="54"/>
                  </a:cubicBezTo>
                  <a:cubicBezTo>
                    <a:pt x="77" y="62"/>
                    <a:pt x="87" y="74"/>
                    <a:pt x="87" y="91"/>
                  </a:cubicBezTo>
                  <a:cubicBezTo>
                    <a:pt x="87" y="113"/>
                    <a:pt x="71" y="131"/>
                    <a:pt x="36" y="131"/>
                  </a:cubicBezTo>
                  <a:cubicBezTo>
                    <a:pt x="22" y="131"/>
                    <a:pt x="7" y="127"/>
                    <a:pt x="0" y="123"/>
                  </a:cubicBezTo>
                  <a:lnTo>
                    <a:pt x="6" y="99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3" name="Freeform 109">
              <a:extLst>
                <a:ext uri="{FF2B5EF4-FFF2-40B4-BE49-F238E27FC236}">
                  <a16:creationId xmlns:a16="http://schemas.microsoft.com/office/drawing/2014/main" id="{DBCD7743-109B-4BAC-A3B0-B50A0324B37A}"/>
                </a:ext>
              </a:extLst>
            </p:cNvPr>
            <p:cNvSpPr/>
            <p:nvPr/>
          </p:nvSpPr>
          <p:spPr bwMode="auto">
            <a:xfrm>
              <a:off x="2676" y="734"/>
              <a:ext cx="89" cy="177"/>
            </a:xfrm>
            <a:custGeom>
              <a:gdLst>
                <a:gd fmla="*/ 40 w 61" name="T0"/>
                <a:gd fmla="*/ 0 h 120" name="T1"/>
                <a:gd fmla="*/ 40 w 61" name="T2"/>
                <a:gd fmla="*/ 26 h 120" name="T3"/>
                <a:gd fmla="*/ 61 w 61" name="T4"/>
                <a:gd fmla="*/ 26 h 120" name="T5"/>
                <a:gd fmla="*/ 61 w 61" name="T6"/>
                <a:gd fmla="*/ 47 h 120" name="T7"/>
                <a:gd fmla="*/ 40 w 61" name="T8"/>
                <a:gd fmla="*/ 47 h 120" name="T9"/>
                <a:gd fmla="*/ 40 w 61" name="T10"/>
                <a:gd fmla="*/ 80 h 120" name="T11"/>
                <a:gd fmla="*/ 52 w 61" name="T12"/>
                <a:gd fmla="*/ 96 h 120" name="T13"/>
                <a:gd fmla="*/ 60 w 61" name="T14"/>
                <a:gd fmla="*/ 96 h 120" name="T15"/>
                <a:gd fmla="*/ 60 w 61" name="T16"/>
                <a:gd fmla="*/ 117 h 120" name="T17"/>
                <a:gd fmla="*/ 42 w 61" name="T18"/>
                <a:gd fmla="*/ 120 h 120" name="T19"/>
                <a:gd fmla="*/ 20 w 61" name="T20"/>
                <a:gd fmla="*/ 112 h 120" name="T21"/>
                <a:gd fmla="*/ 12 w 61" name="T22"/>
                <a:gd fmla="*/ 85 h 120" name="T23"/>
                <a:gd fmla="*/ 12 w 61" name="T24"/>
                <a:gd fmla="*/ 47 h 120" name="T25"/>
                <a:gd fmla="*/ 0 w 61" name="T26"/>
                <a:gd fmla="*/ 47 h 120" name="T27"/>
                <a:gd fmla="*/ 0 w 61" name="T28"/>
                <a:gd fmla="*/ 26 h 120" name="T29"/>
                <a:gd fmla="*/ 12 w 61" name="T30"/>
                <a:gd fmla="*/ 26 h 120" name="T31"/>
                <a:gd fmla="*/ 12 w 61" name="T32"/>
                <a:gd fmla="*/ 6 h 120" name="T33"/>
                <a:gd fmla="*/ 40 w 61" name="T34"/>
                <a:gd fmla="*/ 0 h 12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20" w="61">
                  <a:moveTo>
                    <a:pt x="40" y="0"/>
                  </a:moveTo>
                  <a:cubicBezTo>
                    <a:pt x="40" y="26"/>
                    <a:pt x="40" y="26"/>
                    <a:pt x="40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91"/>
                    <a:pt x="43" y="96"/>
                    <a:pt x="52" y="96"/>
                  </a:cubicBezTo>
                  <a:cubicBezTo>
                    <a:pt x="55" y="96"/>
                    <a:pt x="58" y="96"/>
                    <a:pt x="60" y="96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7" y="119"/>
                    <a:pt x="50" y="120"/>
                    <a:pt x="42" y="120"/>
                  </a:cubicBezTo>
                  <a:cubicBezTo>
                    <a:pt x="33" y="120"/>
                    <a:pt x="25" y="116"/>
                    <a:pt x="20" y="112"/>
                  </a:cubicBezTo>
                  <a:cubicBezTo>
                    <a:pt x="15" y="106"/>
                    <a:pt x="12" y="98"/>
                    <a:pt x="12" y="85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4" name="Freeform 110">
              <a:extLst>
                <a:ext uri="{FF2B5EF4-FFF2-40B4-BE49-F238E27FC236}">
                  <a16:creationId xmlns:a16="http://schemas.microsoft.com/office/drawing/2014/main" id="{D237C429-0207-4304-B169-88D7ABB476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0" y="769"/>
              <a:ext cx="141" cy="142"/>
            </a:xfrm>
            <a:custGeom>
              <a:gdLst>
                <a:gd fmla="*/ 96 w 96" name="T0"/>
                <a:gd fmla="*/ 47 h 96" name="T1"/>
                <a:gd fmla="*/ 48 w 96" name="T2"/>
                <a:gd fmla="*/ 96 h 96" name="T3"/>
                <a:gd fmla="*/ 0 w 96" name="T4"/>
                <a:gd fmla="*/ 49 h 96" name="T5"/>
                <a:gd fmla="*/ 49 w 96" name="T6"/>
                <a:gd fmla="*/ 0 h 96" name="T7"/>
                <a:gd fmla="*/ 96 w 96" name="T8"/>
                <a:gd fmla="*/ 47 h 96" name="T9"/>
                <a:gd fmla="*/ 30 w 96" name="T10"/>
                <a:gd fmla="*/ 48 h 96" name="T11"/>
                <a:gd fmla="*/ 48 w 96" name="T12"/>
                <a:gd fmla="*/ 75 h 96" name="T13"/>
                <a:gd fmla="*/ 67 w 96" name="T14"/>
                <a:gd fmla="*/ 48 h 96" name="T15"/>
                <a:gd fmla="*/ 48 w 96" name="T16"/>
                <a:gd fmla="*/ 20 h 96" name="T17"/>
                <a:gd fmla="*/ 30 w 96" name="T18"/>
                <a:gd fmla="*/ 48 h 9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6" w="96">
                  <a:moveTo>
                    <a:pt x="96" y="47"/>
                  </a:moveTo>
                  <a:cubicBezTo>
                    <a:pt x="96" y="80"/>
                    <a:pt x="72" y="96"/>
                    <a:pt x="48" y="96"/>
                  </a:cubicBezTo>
                  <a:cubicBezTo>
                    <a:pt x="21" y="96"/>
                    <a:pt x="0" y="78"/>
                    <a:pt x="0" y="49"/>
                  </a:cubicBezTo>
                  <a:cubicBezTo>
                    <a:pt x="0" y="19"/>
                    <a:pt x="20" y="0"/>
                    <a:pt x="49" y="0"/>
                  </a:cubicBezTo>
                  <a:cubicBezTo>
                    <a:pt x="77" y="0"/>
                    <a:pt x="96" y="19"/>
                    <a:pt x="96" y="47"/>
                  </a:cubicBezTo>
                  <a:close/>
                  <a:moveTo>
                    <a:pt x="30" y="48"/>
                  </a:moveTo>
                  <a:cubicBezTo>
                    <a:pt x="30" y="64"/>
                    <a:pt x="36" y="75"/>
                    <a:pt x="48" y="75"/>
                  </a:cubicBezTo>
                  <a:cubicBezTo>
                    <a:pt x="60" y="75"/>
                    <a:pt x="67" y="64"/>
                    <a:pt x="67" y="48"/>
                  </a:cubicBezTo>
                  <a:cubicBezTo>
                    <a:pt x="67" y="34"/>
                    <a:pt x="61" y="20"/>
                    <a:pt x="48" y="20"/>
                  </a:cubicBezTo>
                  <a:cubicBezTo>
                    <a:pt x="35" y="20"/>
                    <a:pt x="30" y="34"/>
                    <a:pt x="30" y="48"/>
                  </a:cubicBez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5" name="Freeform 111">
              <a:extLst>
                <a:ext uri="{FF2B5EF4-FFF2-40B4-BE49-F238E27FC236}">
                  <a16:creationId xmlns:a16="http://schemas.microsoft.com/office/drawing/2014/main" id="{B71FE4A9-8143-49B6-BE7A-BE7827D657A0}"/>
                </a:ext>
              </a:extLst>
            </p:cNvPr>
            <p:cNvSpPr/>
            <p:nvPr/>
          </p:nvSpPr>
          <p:spPr bwMode="auto">
            <a:xfrm>
              <a:off x="2940" y="769"/>
              <a:ext cx="109" cy="142"/>
            </a:xfrm>
            <a:custGeom>
              <a:gdLst>
                <a:gd fmla="*/ 74 w 74" name="T0"/>
                <a:gd fmla="*/ 92 h 96" name="T1"/>
                <a:gd fmla="*/ 49 w 74" name="T2"/>
                <a:gd fmla="*/ 96 h 96" name="T3"/>
                <a:gd fmla="*/ 0 w 74" name="T4"/>
                <a:gd fmla="*/ 49 h 96" name="T5"/>
                <a:gd fmla="*/ 53 w 74" name="T6"/>
                <a:gd fmla="*/ 0 h 96" name="T7"/>
                <a:gd fmla="*/ 74 w 74" name="T8"/>
                <a:gd fmla="*/ 4 h 96" name="T9"/>
                <a:gd fmla="*/ 70 w 74" name="T10"/>
                <a:gd fmla="*/ 25 h 96" name="T11"/>
                <a:gd fmla="*/ 54 w 74" name="T12"/>
                <a:gd fmla="*/ 22 h 96" name="T13"/>
                <a:gd fmla="*/ 29 w 74" name="T14"/>
                <a:gd fmla="*/ 48 h 96" name="T15"/>
                <a:gd fmla="*/ 54 w 74" name="T16"/>
                <a:gd fmla="*/ 73 h 96" name="T17"/>
                <a:gd fmla="*/ 71 w 74" name="T18"/>
                <a:gd fmla="*/ 71 h 96" name="T19"/>
                <a:gd fmla="*/ 74 w 74" name="T20"/>
                <a:gd fmla="*/ 92 h 9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6" w="74">
                  <a:moveTo>
                    <a:pt x="74" y="92"/>
                  </a:moveTo>
                  <a:cubicBezTo>
                    <a:pt x="69" y="94"/>
                    <a:pt x="60" y="96"/>
                    <a:pt x="49" y="96"/>
                  </a:cubicBezTo>
                  <a:cubicBezTo>
                    <a:pt x="19" y="96"/>
                    <a:pt x="0" y="78"/>
                    <a:pt x="0" y="49"/>
                  </a:cubicBezTo>
                  <a:cubicBezTo>
                    <a:pt x="0" y="22"/>
                    <a:pt x="18" y="0"/>
                    <a:pt x="53" y="0"/>
                  </a:cubicBezTo>
                  <a:cubicBezTo>
                    <a:pt x="60" y="0"/>
                    <a:pt x="68" y="1"/>
                    <a:pt x="74" y="4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6" y="23"/>
                    <a:pt x="61" y="22"/>
                    <a:pt x="54" y="22"/>
                  </a:cubicBezTo>
                  <a:cubicBezTo>
                    <a:pt x="39" y="22"/>
                    <a:pt x="29" y="33"/>
                    <a:pt x="29" y="48"/>
                  </a:cubicBezTo>
                  <a:cubicBezTo>
                    <a:pt x="29" y="65"/>
                    <a:pt x="41" y="73"/>
                    <a:pt x="54" y="73"/>
                  </a:cubicBezTo>
                  <a:cubicBezTo>
                    <a:pt x="61" y="73"/>
                    <a:pt x="66" y="72"/>
                    <a:pt x="71" y="71"/>
                  </a:cubicBezTo>
                  <a:lnTo>
                    <a:pt x="74" y="92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6" name="Freeform 112">
              <a:extLst>
                <a:ext uri="{FF2B5EF4-FFF2-40B4-BE49-F238E27FC236}">
                  <a16:creationId xmlns:a16="http://schemas.microsoft.com/office/drawing/2014/main" id="{A2E3A6BA-9660-4FAF-B5DE-4D92B0B819B4}"/>
                </a:ext>
              </a:extLst>
            </p:cNvPr>
            <p:cNvSpPr/>
            <p:nvPr/>
          </p:nvSpPr>
          <p:spPr bwMode="auto">
            <a:xfrm>
              <a:off x="3073" y="712"/>
              <a:ext cx="136" cy="196"/>
            </a:xfrm>
            <a:custGeom>
              <a:gdLst>
                <a:gd fmla="*/ 28 w 93" name="T0"/>
                <a:gd fmla="*/ 80 h 133" name="T1"/>
                <a:gd fmla="*/ 29 w 93" name="T2"/>
                <a:gd fmla="*/ 80 h 133" name="T3"/>
                <a:gd fmla="*/ 35 w 93" name="T4"/>
                <a:gd fmla="*/ 69 h 133" name="T5"/>
                <a:gd fmla="*/ 54 w 93" name="T6"/>
                <a:gd fmla="*/ 41 h 133" name="T7"/>
                <a:gd fmla="*/ 88 w 93" name="T8"/>
                <a:gd fmla="*/ 41 h 133" name="T9"/>
                <a:gd fmla="*/ 56 w 93" name="T10"/>
                <a:gd fmla="*/ 78 h 133" name="T11"/>
                <a:gd fmla="*/ 93 w 93" name="T12"/>
                <a:gd fmla="*/ 133 h 133" name="T13"/>
                <a:gd fmla="*/ 58 w 93" name="T14"/>
                <a:gd fmla="*/ 133 h 133" name="T15"/>
                <a:gd fmla="*/ 36 w 93" name="T16"/>
                <a:gd fmla="*/ 95 h 133" name="T17"/>
                <a:gd fmla="*/ 28 w 93" name="T18"/>
                <a:gd fmla="*/ 104 h 133" name="T19"/>
                <a:gd fmla="*/ 28 w 93" name="T20"/>
                <a:gd fmla="*/ 133 h 133" name="T21"/>
                <a:gd fmla="*/ 0 w 93" name="T22"/>
                <a:gd fmla="*/ 133 h 133" name="T23"/>
                <a:gd fmla="*/ 0 w 93" name="T24"/>
                <a:gd fmla="*/ 0 h 133" name="T25"/>
                <a:gd fmla="*/ 28 w 93" name="T26"/>
                <a:gd fmla="*/ 0 h 133" name="T27"/>
                <a:gd fmla="*/ 28 w 93" name="T28"/>
                <a:gd fmla="*/ 80 h 13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3" w="93">
                  <a:moveTo>
                    <a:pt x="28" y="80"/>
                  </a:moveTo>
                  <a:cubicBezTo>
                    <a:pt x="29" y="80"/>
                    <a:pt x="29" y="80"/>
                    <a:pt x="29" y="80"/>
                  </a:cubicBezTo>
                  <a:cubicBezTo>
                    <a:pt x="31" y="76"/>
                    <a:pt x="33" y="72"/>
                    <a:pt x="35" y="69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93" y="133"/>
                    <a:pt x="93" y="133"/>
                    <a:pt x="93" y="133"/>
                  </a:cubicBezTo>
                  <a:cubicBezTo>
                    <a:pt x="58" y="133"/>
                    <a:pt x="58" y="133"/>
                    <a:pt x="58" y="133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80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7" name="Freeform 113">
              <a:extLst>
                <a:ext uri="{FF2B5EF4-FFF2-40B4-BE49-F238E27FC236}">
                  <a16:creationId xmlns:a16="http://schemas.microsoft.com/office/drawing/2014/main" id="{2ED4504C-CA18-48AC-8871-A6BEBCB48072}"/>
                </a:ext>
              </a:extLst>
            </p:cNvPr>
            <p:cNvSpPr/>
            <p:nvPr/>
          </p:nvSpPr>
          <p:spPr bwMode="auto">
            <a:xfrm>
              <a:off x="3280" y="721"/>
              <a:ext cx="118" cy="187"/>
            </a:xfrm>
            <a:custGeom>
              <a:gdLst>
                <a:gd fmla="*/ 110 w 118" name="T0"/>
                <a:gd fmla="*/ 107 h 187" name="T1"/>
                <a:gd fmla="*/ 41 w 118" name="T2"/>
                <a:gd fmla="*/ 107 h 187" name="T3"/>
                <a:gd fmla="*/ 41 w 118" name="T4"/>
                <a:gd fmla="*/ 151 h 187" name="T5"/>
                <a:gd fmla="*/ 118 w 118" name="T6"/>
                <a:gd fmla="*/ 151 h 187" name="T7"/>
                <a:gd fmla="*/ 118 w 118" name="T8"/>
                <a:gd fmla="*/ 187 h 187" name="T9"/>
                <a:gd fmla="*/ 0 w 118" name="T10"/>
                <a:gd fmla="*/ 187 h 187" name="T11"/>
                <a:gd fmla="*/ 0 w 118" name="T12"/>
                <a:gd fmla="*/ 0 h 187" name="T13"/>
                <a:gd fmla="*/ 115 w 118" name="T14"/>
                <a:gd fmla="*/ 0 h 187" name="T15"/>
                <a:gd fmla="*/ 115 w 118" name="T16"/>
                <a:gd fmla="*/ 35 h 187" name="T17"/>
                <a:gd fmla="*/ 41 w 118" name="T18"/>
                <a:gd fmla="*/ 35 h 187" name="T19"/>
                <a:gd fmla="*/ 41 w 118" name="T20"/>
                <a:gd fmla="*/ 73 h 187" name="T21"/>
                <a:gd fmla="*/ 110 w 118" name="T22"/>
                <a:gd fmla="*/ 73 h 187" name="T23"/>
                <a:gd fmla="*/ 110 w 118" name="T24"/>
                <a:gd fmla="*/ 107 h 18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87" w="118">
                  <a:moveTo>
                    <a:pt x="110" y="107"/>
                  </a:moveTo>
                  <a:lnTo>
                    <a:pt x="41" y="107"/>
                  </a:lnTo>
                  <a:lnTo>
                    <a:pt x="41" y="151"/>
                  </a:lnTo>
                  <a:lnTo>
                    <a:pt x="118" y="151"/>
                  </a:lnTo>
                  <a:lnTo>
                    <a:pt x="118" y="187"/>
                  </a:lnTo>
                  <a:lnTo>
                    <a:pt x="0" y="187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35"/>
                  </a:lnTo>
                  <a:lnTo>
                    <a:pt x="41" y="35"/>
                  </a:lnTo>
                  <a:lnTo>
                    <a:pt x="41" y="73"/>
                  </a:lnTo>
                  <a:lnTo>
                    <a:pt x="110" y="73"/>
                  </a:lnTo>
                  <a:lnTo>
                    <a:pt x="110" y="107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8" name="Freeform 114">
              <a:extLst>
                <a:ext uri="{FF2B5EF4-FFF2-40B4-BE49-F238E27FC236}">
                  <a16:creationId xmlns:a16="http://schemas.microsoft.com/office/drawing/2014/main" id="{A13B5C6C-791D-4E52-843C-840056DB1F2F}"/>
                </a:ext>
              </a:extLst>
            </p:cNvPr>
            <p:cNvSpPr/>
            <p:nvPr/>
          </p:nvSpPr>
          <p:spPr bwMode="auto">
            <a:xfrm>
              <a:off x="3409" y="772"/>
              <a:ext cx="141" cy="136"/>
            </a:xfrm>
            <a:custGeom>
              <a:gdLst>
                <a:gd fmla="*/ 33 w 96" name="T0"/>
                <a:gd fmla="*/ 0 h 92" name="T1"/>
                <a:gd fmla="*/ 42 w 96" name="T2"/>
                <a:gd fmla="*/ 15 h 92" name="T3"/>
                <a:gd fmla="*/ 49 w 96" name="T4"/>
                <a:gd fmla="*/ 29 h 92" name="T5"/>
                <a:gd fmla="*/ 49 w 96" name="T6"/>
                <a:gd fmla="*/ 29 h 92" name="T7"/>
                <a:gd fmla="*/ 57 w 96" name="T8"/>
                <a:gd fmla="*/ 15 h 92" name="T9"/>
                <a:gd fmla="*/ 65 w 96" name="T10"/>
                <a:gd fmla="*/ 0 h 92" name="T11"/>
                <a:gd fmla="*/ 96 w 96" name="T12"/>
                <a:gd fmla="*/ 0 h 92" name="T13"/>
                <a:gd fmla="*/ 65 w 96" name="T14"/>
                <a:gd fmla="*/ 44 h 92" name="T15"/>
                <a:gd fmla="*/ 96 w 96" name="T16"/>
                <a:gd fmla="*/ 92 h 92" name="T17"/>
                <a:gd fmla="*/ 64 w 96" name="T18"/>
                <a:gd fmla="*/ 92 h 92" name="T19"/>
                <a:gd fmla="*/ 55 w 96" name="T20"/>
                <a:gd fmla="*/ 75 h 92" name="T21"/>
                <a:gd fmla="*/ 47 w 96" name="T22"/>
                <a:gd fmla="*/ 61 h 92" name="T23"/>
                <a:gd fmla="*/ 47 w 96" name="T24"/>
                <a:gd fmla="*/ 61 h 92" name="T25"/>
                <a:gd fmla="*/ 40 w 96" name="T26"/>
                <a:gd fmla="*/ 75 h 92" name="T27"/>
                <a:gd fmla="*/ 31 w 96" name="T28"/>
                <a:gd fmla="*/ 92 h 92" name="T29"/>
                <a:gd fmla="*/ 0 w 96" name="T30"/>
                <a:gd fmla="*/ 92 h 92" name="T31"/>
                <a:gd fmla="*/ 31 w 96" name="T32"/>
                <a:gd fmla="*/ 45 h 92" name="T33"/>
                <a:gd fmla="*/ 1 w 96" name="T34"/>
                <a:gd fmla="*/ 0 h 92" name="T35"/>
                <a:gd fmla="*/ 33 w 96" name="T36"/>
                <a:gd fmla="*/ 0 h 9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92" w="96">
                  <a:moveTo>
                    <a:pt x="33" y="0"/>
                  </a:moveTo>
                  <a:cubicBezTo>
                    <a:pt x="42" y="15"/>
                    <a:pt x="42" y="15"/>
                    <a:pt x="42" y="15"/>
                  </a:cubicBezTo>
                  <a:cubicBezTo>
                    <a:pt x="44" y="20"/>
                    <a:pt x="47" y="25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2" y="24"/>
                    <a:pt x="54" y="19"/>
                    <a:pt x="57" y="15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2" y="71"/>
                    <a:pt x="50" y="66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5" y="66"/>
                    <a:pt x="42" y="71"/>
                    <a:pt x="40" y="75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9" name="Freeform 115">
              <a:extLst>
                <a:ext uri="{FF2B5EF4-FFF2-40B4-BE49-F238E27FC236}">
                  <a16:creationId xmlns:a16="http://schemas.microsoft.com/office/drawing/2014/main" id="{7A6FADBA-5D44-4CD5-99BA-95B0CB5B031B}"/>
                </a:ext>
              </a:extLst>
            </p:cNvPr>
            <p:cNvSpPr/>
            <p:nvPr/>
          </p:nvSpPr>
          <p:spPr bwMode="auto">
            <a:xfrm>
              <a:off x="3555" y="769"/>
              <a:ext cx="109" cy="142"/>
            </a:xfrm>
            <a:custGeom>
              <a:gdLst>
                <a:gd fmla="*/ 74 w 74" name="T0"/>
                <a:gd fmla="*/ 92 h 96" name="T1"/>
                <a:gd fmla="*/ 48 w 74" name="T2"/>
                <a:gd fmla="*/ 96 h 96" name="T3"/>
                <a:gd fmla="*/ 0 w 74" name="T4"/>
                <a:gd fmla="*/ 49 h 96" name="T5"/>
                <a:gd fmla="*/ 52 w 74" name="T6"/>
                <a:gd fmla="*/ 0 h 96" name="T7"/>
                <a:gd fmla="*/ 74 w 74" name="T8"/>
                <a:gd fmla="*/ 4 h 96" name="T9"/>
                <a:gd fmla="*/ 70 w 74" name="T10"/>
                <a:gd fmla="*/ 25 h 96" name="T11"/>
                <a:gd fmla="*/ 54 w 74" name="T12"/>
                <a:gd fmla="*/ 22 h 96" name="T13"/>
                <a:gd fmla="*/ 29 w 74" name="T14"/>
                <a:gd fmla="*/ 48 h 96" name="T15"/>
                <a:gd fmla="*/ 54 w 74" name="T16"/>
                <a:gd fmla="*/ 73 h 96" name="T17"/>
                <a:gd fmla="*/ 71 w 74" name="T18"/>
                <a:gd fmla="*/ 71 h 96" name="T19"/>
                <a:gd fmla="*/ 74 w 74" name="T20"/>
                <a:gd fmla="*/ 92 h 9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6" w="74">
                  <a:moveTo>
                    <a:pt x="74" y="92"/>
                  </a:moveTo>
                  <a:cubicBezTo>
                    <a:pt x="69" y="94"/>
                    <a:pt x="59" y="96"/>
                    <a:pt x="48" y="96"/>
                  </a:cubicBezTo>
                  <a:cubicBezTo>
                    <a:pt x="19" y="96"/>
                    <a:pt x="0" y="78"/>
                    <a:pt x="0" y="49"/>
                  </a:cubicBezTo>
                  <a:cubicBezTo>
                    <a:pt x="0" y="22"/>
                    <a:pt x="18" y="0"/>
                    <a:pt x="52" y="0"/>
                  </a:cubicBezTo>
                  <a:cubicBezTo>
                    <a:pt x="60" y="0"/>
                    <a:pt x="68" y="1"/>
                    <a:pt x="74" y="4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6" y="23"/>
                    <a:pt x="61" y="22"/>
                    <a:pt x="54" y="22"/>
                  </a:cubicBezTo>
                  <a:cubicBezTo>
                    <a:pt x="39" y="22"/>
                    <a:pt x="29" y="33"/>
                    <a:pt x="29" y="48"/>
                  </a:cubicBezTo>
                  <a:cubicBezTo>
                    <a:pt x="29" y="65"/>
                    <a:pt x="40" y="73"/>
                    <a:pt x="54" y="73"/>
                  </a:cubicBezTo>
                  <a:cubicBezTo>
                    <a:pt x="61" y="73"/>
                    <a:pt x="66" y="72"/>
                    <a:pt x="71" y="71"/>
                  </a:cubicBezTo>
                  <a:lnTo>
                    <a:pt x="74" y="92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0" name="Freeform 116">
              <a:extLst>
                <a:ext uri="{FF2B5EF4-FFF2-40B4-BE49-F238E27FC236}">
                  <a16:creationId xmlns:a16="http://schemas.microsoft.com/office/drawing/2014/main" id="{E0D26905-C0BB-49F4-9097-C6E0FE4D7DCE}"/>
                </a:ext>
              </a:extLst>
            </p:cNvPr>
            <p:cNvSpPr/>
            <p:nvPr/>
          </p:nvSpPr>
          <p:spPr bwMode="auto">
            <a:xfrm>
              <a:off x="3687" y="712"/>
              <a:ext cx="128" cy="196"/>
            </a:xfrm>
            <a:custGeom>
              <a:gdLst>
                <a:gd fmla="*/ 0 w 87" name="T0"/>
                <a:gd fmla="*/ 0 h 133" name="T1"/>
                <a:gd fmla="*/ 28 w 87" name="T2"/>
                <a:gd fmla="*/ 0 h 133" name="T3"/>
                <a:gd fmla="*/ 28 w 87" name="T4"/>
                <a:gd fmla="*/ 52 h 133" name="T5"/>
                <a:gd fmla="*/ 29 w 87" name="T6"/>
                <a:gd fmla="*/ 52 h 133" name="T7"/>
                <a:gd fmla="*/ 40 w 87" name="T8"/>
                <a:gd fmla="*/ 43 h 133" name="T9"/>
                <a:gd fmla="*/ 55 w 87" name="T10"/>
                <a:gd fmla="*/ 39 h 133" name="T11"/>
                <a:gd fmla="*/ 87 w 87" name="T12"/>
                <a:gd fmla="*/ 79 h 133" name="T13"/>
                <a:gd fmla="*/ 87 w 87" name="T14"/>
                <a:gd fmla="*/ 133 h 133" name="T15"/>
                <a:gd fmla="*/ 58 w 87" name="T16"/>
                <a:gd fmla="*/ 133 h 133" name="T17"/>
                <a:gd fmla="*/ 58 w 87" name="T18"/>
                <a:gd fmla="*/ 82 h 133" name="T19"/>
                <a:gd fmla="*/ 43 w 87" name="T20"/>
                <a:gd fmla="*/ 62 h 133" name="T21"/>
                <a:gd fmla="*/ 29 w 87" name="T22"/>
                <a:gd fmla="*/ 72 h 133" name="T23"/>
                <a:gd fmla="*/ 28 w 87" name="T24"/>
                <a:gd fmla="*/ 78 h 133" name="T25"/>
                <a:gd fmla="*/ 28 w 87" name="T26"/>
                <a:gd fmla="*/ 133 h 133" name="T27"/>
                <a:gd fmla="*/ 0 w 87" name="T28"/>
                <a:gd fmla="*/ 133 h 133" name="T29"/>
                <a:gd fmla="*/ 0 w 87" name="T30"/>
                <a:gd fmla="*/ 0 h 133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33" w="87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2" y="48"/>
                    <a:pt x="35" y="45"/>
                    <a:pt x="40" y="43"/>
                  </a:cubicBezTo>
                  <a:cubicBezTo>
                    <a:pt x="44" y="40"/>
                    <a:pt x="49" y="39"/>
                    <a:pt x="55" y="39"/>
                  </a:cubicBezTo>
                  <a:cubicBezTo>
                    <a:pt x="73" y="39"/>
                    <a:pt x="87" y="52"/>
                    <a:pt x="87" y="79"/>
                  </a:cubicBezTo>
                  <a:cubicBezTo>
                    <a:pt x="87" y="133"/>
                    <a:pt x="87" y="133"/>
                    <a:pt x="87" y="133"/>
                  </a:cubicBezTo>
                  <a:cubicBezTo>
                    <a:pt x="58" y="133"/>
                    <a:pt x="58" y="133"/>
                    <a:pt x="58" y="133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70"/>
                    <a:pt x="54" y="62"/>
                    <a:pt x="43" y="62"/>
                  </a:cubicBezTo>
                  <a:cubicBezTo>
                    <a:pt x="36" y="62"/>
                    <a:pt x="31" y="67"/>
                    <a:pt x="29" y="72"/>
                  </a:cubicBezTo>
                  <a:cubicBezTo>
                    <a:pt x="28" y="74"/>
                    <a:pt x="28" y="76"/>
                    <a:pt x="28" y="78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1" name="Freeform 117">
              <a:extLst>
                <a:ext uri="{FF2B5EF4-FFF2-40B4-BE49-F238E27FC236}">
                  <a16:creationId xmlns:a16="http://schemas.microsoft.com/office/drawing/2014/main" id="{F2FC7411-74AA-4FE3-AE51-080CBC492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0" y="769"/>
              <a:ext cx="124" cy="142"/>
            </a:xfrm>
            <a:custGeom>
              <a:gdLst>
                <a:gd fmla="*/ 58 w 84" name="T0"/>
                <a:gd fmla="*/ 94 h 96" name="T1"/>
                <a:gd fmla="*/ 56 w 84" name="T2"/>
                <a:gd fmla="*/ 85 h 96" name="T3"/>
                <a:gd fmla="*/ 56 w 84" name="T4"/>
                <a:gd fmla="*/ 85 h 96" name="T5"/>
                <a:gd fmla="*/ 29 w 84" name="T6"/>
                <a:gd fmla="*/ 96 h 96" name="T7"/>
                <a:gd fmla="*/ 0 w 84" name="T8"/>
                <a:gd fmla="*/ 68 h 96" name="T9"/>
                <a:gd fmla="*/ 54 w 84" name="T10"/>
                <a:gd fmla="*/ 33 h 96" name="T11"/>
                <a:gd fmla="*/ 54 w 84" name="T12"/>
                <a:gd fmla="*/ 31 h 96" name="T13"/>
                <a:gd fmla="*/ 37 w 84" name="T14"/>
                <a:gd fmla="*/ 19 h 96" name="T15"/>
                <a:gd fmla="*/ 12 w 84" name="T16"/>
                <a:gd fmla="*/ 26 h 96" name="T17"/>
                <a:gd fmla="*/ 6 w 84" name="T18"/>
                <a:gd fmla="*/ 8 h 96" name="T19"/>
                <a:gd fmla="*/ 42 w 84" name="T20"/>
                <a:gd fmla="*/ 0 h 96" name="T21"/>
                <a:gd fmla="*/ 82 w 84" name="T22"/>
                <a:gd fmla="*/ 40 h 96" name="T23"/>
                <a:gd fmla="*/ 82 w 84" name="T24"/>
                <a:gd fmla="*/ 71 h 96" name="T25"/>
                <a:gd fmla="*/ 84 w 84" name="T26"/>
                <a:gd fmla="*/ 94 h 96" name="T27"/>
                <a:gd fmla="*/ 58 w 84" name="T28"/>
                <a:gd fmla="*/ 94 h 96" name="T29"/>
                <a:gd fmla="*/ 55 w 84" name="T30"/>
                <a:gd fmla="*/ 50 h 96" name="T31"/>
                <a:gd fmla="*/ 28 w 84" name="T32"/>
                <a:gd fmla="*/ 65 h 96" name="T33"/>
                <a:gd fmla="*/ 39 w 84" name="T34"/>
                <a:gd fmla="*/ 76 h 96" name="T35"/>
                <a:gd fmla="*/ 54 w 84" name="T36"/>
                <a:gd fmla="*/ 65 h 96" name="T37"/>
                <a:gd fmla="*/ 55 w 84" name="T38"/>
                <a:gd fmla="*/ 60 h 96" name="T39"/>
                <a:gd fmla="*/ 55 w 84" name="T40"/>
                <a:gd fmla="*/ 50 h 9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96" w="84">
                  <a:moveTo>
                    <a:pt x="58" y="94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92"/>
                    <a:pt x="40" y="96"/>
                    <a:pt x="29" y="96"/>
                  </a:cubicBezTo>
                  <a:cubicBezTo>
                    <a:pt x="11" y="96"/>
                    <a:pt x="0" y="82"/>
                    <a:pt x="0" y="68"/>
                  </a:cubicBezTo>
                  <a:cubicBezTo>
                    <a:pt x="0" y="44"/>
                    <a:pt x="21" y="32"/>
                    <a:pt x="54" y="3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1" y="19"/>
                    <a:pt x="37" y="19"/>
                  </a:cubicBezTo>
                  <a:cubicBezTo>
                    <a:pt x="27" y="19"/>
                    <a:pt x="18" y="23"/>
                    <a:pt x="12" y="2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3" y="4"/>
                    <a:pt x="25" y="0"/>
                    <a:pt x="42" y="0"/>
                  </a:cubicBezTo>
                  <a:cubicBezTo>
                    <a:pt x="73" y="0"/>
                    <a:pt x="82" y="18"/>
                    <a:pt x="82" y="40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2" y="80"/>
                    <a:pt x="83" y="89"/>
                    <a:pt x="84" y="94"/>
                  </a:cubicBezTo>
                  <a:lnTo>
                    <a:pt x="58" y="94"/>
                  </a:lnTo>
                  <a:close/>
                  <a:moveTo>
                    <a:pt x="55" y="50"/>
                  </a:moveTo>
                  <a:cubicBezTo>
                    <a:pt x="39" y="50"/>
                    <a:pt x="28" y="54"/>
                    <a:pt x="28" y="65"/>
                  </a:cubicBezTo>
                  <a:cubicBezTo>
                    <a:pt x="28" y="72"/>
                    <a:pt x="33" y="76"/>
                    <a:pt x="39" y="76"/>
                  </a:cubicBezTo>
                  <a:cubicBezTo>
                    <a:pt x="46" y="76"/>
                    <a:pt x="52" y="71"/>
                    <a:pt x="54" y="65"/>
                  </a:cubicBezTo>
                  <a:cubicBezTo>
                    <a:pt x="54" y="64"/>
                    <a:pt x="55" y="62"/>
                    <a:pt x="55" y="60"/>
                  </a:cubicBezTo>
                  <a:lnTo>
                    <a:pt x="55" y="50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2" name="Freeform 118">
              <a:extLst>
                <a:ext uri="{FF2B5EF4-FFF2-40B4-BE49-F238E27FC236}">
                  <a16:creationId xmlns:a16="http://schemas.microsoft.com/office/drawing/2014/main" id="{4A089C86-0E34-4B00-A27A-4AA0F831E055}"/>
                </a:ext>
              </a:extLst>
            </p:cNvPr>
            <p:cNvSpPr/>
            <p:nvPr/>
          </p:nvSpPr>
          <p:spPr bwMode="auto">
            <a:xfrm>
              <a:off x="3993" y="769"/>
              <a:ext cx="129" cy="139"/>
            </a:xfrm>
            <a:custGeom>
              <a:gdLst>
                <a:gd fmla="*/ 1 w 88" name="T0"/>
                <a:gd fmla="*/ 31 h 94" name="T1"/>
                <a:gd fmla="*/ 0 w 88" name="T2"/>
                <a:gd fmla="*/ 2 h 94" name="T3"/>
                <a:gd fmla="*/ 25 w 88" name="T4"/>
                <a:gd fmla="*/ 2 h 94" name="T5"/>
                <a:gd fmla="*/ 26 w 88" name="T6"/>
                <a:gd fmla="*/ 15 h 94" name="T7"/>
                <a:gd fmla="*/ 27 w 88" name="T8"/>
                <a:gd fmla="*/ 15 h 94" name="T9"/>
                <a:gd fmla="*/ 55 w 88" name="T10"/>
                <a:gd fmla="*/ 0 h 94" name="T11"/>
                <a:gd fmla="*/ 88 w 88" name="T12"/>
                <a:gd fmla="*/ 39 h 94" name="T13"/>
                <a:gd fmla="*/ 88 w 88" name="T14"/>
                <a:gd fmla="*/ 94 h 94" name="T15"/>
                <a:gd fmla="*/ 59 w 88" name="T16"/>
                <a:gd fmla="*/ 94 h 94" name="T17"/>
                <a:gd fmla="*/ 59 w 88" name="T18"/>
                <a:gd fmla="*/ 43 h 94" name="T19"/>
                <a:gd fmla="*/ 45 w 88" name="T20"/>
                <a:gd fmla="*/ 23 h 94" name="T21"/>
                <a:gd fmla="*/ 30 w 88" name="T22"/>
                <a:gd fmla="*/ 34 h 94" name="T23"/>
                <a:gd fmla="*/ 29 w 88" name="T24"/>
                <a:gd fmla="*/ 41 h 94" name="T25"/>
                <a:gd fmla="*/ 29 w 88" name="T26"/>
                <a:gd fmla="*/ 94 h 94" name="T27"/>
                <a:gd fmla="*/ 1 w 88" name="T28"/>
                <a:gd fmla="*/ 94 h 94" name="T29"/>
                <a:gd fmla="*/ 1 w 88" name="T30"/>
                <a:gd fmla="*/ 31 h 9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94" w="88">
                  <a:moveTo>
                    <a:pt x="1" y="31"/>
                  </a:moveTo>
                  <a:cubicBezTo>
                    <a:pt x="1" y="20"/>
                    <a:pt x="0" y="10"/>
                    <a:pt x="0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30" y="9"/>
                    <a:pt x="40" y="0"/>
                    <a:pt x="55" y="0"/>
                  </a:cubicBezTo>
                  <a:cubicBezTo>
                    <a:pt x="74" y="0"/>
                    <a:pt x="88" y="12"/>
                    <a:pt x="88" y="39"/>
                  </a:cubicBezTo>
                  <a:cubicBezTo>
                    <a:pt x="88" y="94"/>
                    <a:pt x="88" y="94"/>
                    <a:pt x="88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31"/>
                    <a:pt x="55" y="23"/>
                    <a:pt x="45" y="23"/>
                  </a:cubicBezTo>
                  <a:cubicBezTo>
                    <a:pt x="37" y="23"/>
                    <a:pt x="32" y="28"/>
                    <a:pt x="30" y="34"/>
                  </a:cubicBezTo>
                  <a:cubicBezTo>
                    <a:pt x="30" y="35"/>
                    <a:pt x="29" y="38"/>
                    <a:pt x="29" y="41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1" y="94"/>
                    <a:pt x="1" y="94"/>
                    <a:pt x="1" y="94"/>
                  </a:cubicBezTo>
                  <a:lnTo>
                    <a:pt x="1" y="31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3" name="Freeform 119">
              <a:extLst>
                <a:ext uri="{FF2B5EF4-FFF2-40B4-BE49-F238E27FC236}">
                  <a16:creationId xmlns:a16="http://schemas.microsoft.com/office/drawing/2014/main" id="{7AD4C285-CAE2-48C4-9959-AF62B741E2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769"/>
              <a:ext cx="135" cy="196"/>
            </a:xfrm>
            <a:custGeom>
              <a:gdLst>
                <a:gd fmla="*/ 92 w 92" name="T0"/>
                <a:gd fmla="*/ 2 h 133" name="T1"/>
                <a:gd fmla="*/ 92 w 92" name="T2"/>
                <a:gd fmla="*/ 29 h 133" name="T3"/>
                <a:gd fmla="*/ 92 w 92" name="T4"/>
                <a:gd fmla="*/ 80 h 133" name="T5"/>
                <a:gd fmla="*/ 78 w 92" name="T6"/>
                <a:gd fmla="*/ 122 h 133" name="T7"/>
                <a:gd fmla="*/ 40 w 92" name="T8"/>
                <a:gd fmla="*/ 133 h 133" name="T9"/>
                <a:gd fmla="*/ 7 w 92" name="T10"/>
                <a:gd fmla="*/ 126 h 133" name="T11"/>
                <a:gd fmla="*/ 13 w 92" name="T12"/>
                <a:gd fmla="*/ 104 h 133" name="T13"/>
                <a:gd fmla="*/ 40 w 92" name="T14"/>
                <a:gd fmla="*/ 111 h 133" name="T15"/>
                <a:gd fmla="*/ 64 w 92" name="T16"/>
                <a:gd fmla="*/ 87 h 133" name="T17"/>
                <a:gd fmla="*/ 64 w 92" name="T18"/>
                <a:gd fmla="*/ 81 h 133" name="T19"/>
                <a:gd fmla="*/ 63 w 92" name="T20"/>
                <a:gd fmla="*/ 81 h 133" name="T21"/>
                <a:gd fmla="*/ 38 w 92" name="T22"/>
                <a:gd fmla="*/ 93 h 133" name="T23"/>
                <a:gd fmla="*/ 0 w 92" name="T24"/>
                <a:gd fmla="*/ 48 h 133" name="T25"/>
                <a:gd fmla="*/ 41 w 92" name="T26"/>
                <a:gd fmla="*/ 0 h 133" name="T27"/>
                <a:gd fmla="*/ 66 w 92" name="T28"/>
                <a:gd fmla="*/ 13 h 133" name="T29"/>
                <a:gd fmla="*/ 67 w 92" name="T30"/>
                <a:gd fmla="*/ 13 h 133" name="T31"/>
                <a:gd fmla="*/ 68 w 92" name="T32"/>
                <a:gd fmla="*/ 2 h 133" name="T33"/>
                <a:gd fmla="*/ 92 w 92" name="T34"/>
                <a:gd fmla="*/ 2 h 133" name="T35"/>
                <a:gd fmla="*/ 63 w 92" name="T36"/>
                <a:gd fmla="*/ 39 h 133" name="T37"/>
                <a:gd fmla="*/ 63 w 92" name="T38"/>
                <a:gd fmla="*/ 34 h 133" name="T39"/>
                <a:gd fmla="*/ 47 w 92" name="T40"/>
                <a:gd fmla="*/ 22 h 133" name="T41"/>
                <a:gd fmla="*/ 28 w 92" name="T42"/>
                <a:gd fmla="*/ 48 h 133" name="T43"/>
                <a:gd fmla="*/ 47 w 92" name="T44"/>
                <a:gd fmla="*/ 72 h 133" name="T45"/>
                <a:gd fmla="*/ 62 w 92" name="T46"/>
                <a:gd fmla="*/ 60 h 133" name="T47"/>
                <a:gd fmla="*/ 63 w 92" name="T48"/>
                <a:gd fmla="*/ 53 h 133" name="T49"/>
                <a:gd fmla="*/ 63 w 92" name="T50"/>
                <a:gd fmla="*/ 39 h 133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33" w="92">
                  <a:moveTo>
                    <a:pt x="92" y="2"/>
                  </a:moveTo>
                  <a:cubicBezTo>
                    <a:pt x="92" y="8"/>
                    <a:pt x="92" y="16"/>
                    <a:pt x="92" y="29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92" y="98"/>
                    <a:pt x="88" y="113"/>
                    <a:pt x="78" y="122"/>
                  </a:cubicBezTo>
                  <a:cubicBezTo>
                    <a:pt x="68" y="130"/>
                    <a:pt x="54" y="133"/>
                    <a:pt x="40" y="133"/>
                  </a:cubicBezTo>
                  <a:cubicBezTo>
                    <a:pt x="28" y="133"/>
                    <a:pt x="16" y="131"/>
                    <a:pt x="7" y="126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9" y="108"/>
                    <a:pt x="29" y="111"/>
                    <a:pt x="40" y="111"/>
                  </a:cubicBezTo>
                  <a:cubicBezTo>
                    <a:pt x="53" y="111"/>
                    <a:pt x="64" y="104"/>
                    <a:pt x="64" y="87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58" y="89"/>
                    <a:pt x="49" y="93"/>
                    <a:pt x="38" y="93"/>
                  </a:cubicBezTo>
                  <a:cubicBezTo>
                    <a:pt x="16" y="93"/>
                    <a:pt x="0" y="75"/>
                    <a:pt x="0" y="48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54" y="0"/>
                    <a:pt x="62" y="5"/>
                    <a:pt x="66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8" y="2"/>
                    <a:pt x="68" y="2"/>
                    <a:pt x="68" y="2"/>
                  </a:cubicBezTo>
                  <a:lnTo>
                    <a:pt x="92" y="2"/>
                  </a:lnTo>
                  <a:close/>
                  <a:moveTo>
                    <a:pt x="63" y="39"/>
                  </a:moveTo>
                  <a:cubicBezTo>
                    <a:pt x="63" y="37"/>
                    <a:pt x="63" y="36"/>
                    <a:pt x="63" y="34"/>
                  </a:cubicBezTo>
                  <a:cubicBezTo>
                    <a:pt x="61" y="27"/>
                    <a:pt x="55" y="22"/>
                    <a:pt x="47" y="22"/>
                  </a:cubicBezTo>
                  <a:cubicBezTo>
                    <a:pt x="37" y="22"/>
                    <a:pt x="28" y="31"/>
                    <a:pt x="28" y="48"/>
                  </a:cubicBezTo>
                  <a:cubicBezTo>
                    <a:pt x="28" y="61"/>
                    <a:pt x="35" y="72"/>
                    <a:pt x="47" y="72"/>
                  </a:cubicBezTo>
                  <a:cubicBezTo>
                    <a:pt x="55" y="72"/>
                    <a:pt x="60" y="67"/>
                    <a:pt x="62" y="60"/>
                  </a:cubicBezTo>
                  <a:cubicBezTo>
                    <a:pt x="63" y="58"/>
                    <a:pt x="63" y="55"/>
                    <a:pt x="63" y="53"/>
                  </a:cubicBezTo>
                  <a:lnTo>
                    <a:pt x="63" y="39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4" name="Freeform 120">
              <a:extLst>
                <a:ext uri="{FF2B5EF4-FFF2-40B4-BE49-F238E27FC236}">
                  <a16:creationId xmlns:a16="http://schemas.microsoft.com/office/drawing/2014/main" id="{F45CE900-4448-4412-8A30-F2BD54052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9" y="769"/>
              <a:ext cx="129" cy="142"/>
            </a:xfrm>
            <a:custGeom>
              <a:gdLst>
                <a:gd fmla="*/ 28 w 88" name="T0"/>
                <a:gd fmla="*/ 57 h 96" name="T1"/>
                <a:gd fmla="*/ 53 w 88" name="T2"/>
                <a:gd fmla="*/ 74 h 96" name="T3"/>
                <a:gd fmla="*/ 79 w 88" name="T4"/>
                <a:gd fmla="*/ 71 h 96" name="T5"/>
                <a:gd fmla="*/ 83 w 88" name="T6"/>
                <a:gd fmla="*/ 90 h 96" name="T7"/>
                <a:gd fmla="*/ 49 w 88" name="T8"/>
                <a:gd fmla="*/ 96 h 96" name="T9"/>
                <a:gd fmla="*/ 0 w 88" name="T10"/>
                <a:gd fmla="*/ 49 h 96" name="T11"/>
                <a:gd fmla="*/ 47 w 88" name="T12"/>
                <a:gd fmla="*/ 0 h 96" name="T13"/>
                <a:gd fmla="*/ 88 w 88" name="T14"/>
                <a:gd fmla="*/ 46 h 96" name="T15"/>
                <a:gd fmla="*/ 87 w 88" name="T16"/>
                <a:gd fmla="*/ 57 h 96" name="T17"/>
                <a:gd fmla="*/ 28 w 88" name="T18"/>
                <a:gd fmla="*/ 57 h 96" name="T19"/>
                <a:gd fmla="*/ 61 w 88" name="T20"/>
                <a:gd fmla="*/ 37 h 96" name="T21"/>
                <a:gd fmla="*/ 45 w 88" name="T22"/>
                <a:gd fmla="*/ 19 h 96" name="T23"/>
                <a:gd fmla="*/ 27 w 88" name="T24"/>
                <a:gd fmla="*/ 37 h 96" name="T25"/>
                <a:gd fmla="*/ 61 w 88" name="T26"/>
                <a:gd fmla="*/ 37 h 9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6" w="88">
                  <a:moveTo>
                    <a:pt x="28" y="57"/>
                  </a:moveTo>
                  <a:cubicBezTo>
                    <a:pt x="28" y="69"/>
                    <a:pt x="40" y="74"/>
                    <a:pt x="53" y="74"/>
                  </a:cubicBezTo>
                  <a:cubicBezTo>
                    <a:pt x="63" y="74"/>
                    <a:pt x="71" y="73"/>
                    <a:pt x="79" y="71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73" y="94"/>
                    <a:pt x="62" y="96"/>
                    <a:pt x="49" y="96"/>
                  </a:cubicBezTo>
                  <a:cubicBezTo>
                    <a:pt x="18" y="96"/>
                    <a:pt x="0" y="78"/>
                    <a:pt x="0" y="49"/>
                  </a:cubicBezTo>
                  <a:cubicBezTo>
                    <a:pt x="0" y="26"/>
                    <a:pt x="15" y="0"/>
                    <a:pt x="47" y="0"/>
                  </a:cubicBezTo>
                  <a:cubicBezTo>
                    <a:pt x="76" y="0"/>
                    <a:pt x="88" y="23"/>
                    <a:pt x="88" y="46"/>
                  </a:cubicBezTo>
                  <a:cubicBezTo>
                    <a:pt x="88" y="51"/>
                    <a:pt x="87" y="55"/>
                    <a:pt x="87" y="57"/>
                  </a:cubicBezTo>
                  <a:lnTo>
                    <a:pt x="28" y="57"/>
                  </a:lnTo>
                  <a:close/>
                  <a:moveTo>
                    <a:pt x="61" y="37"/>
                  </a:moveTo>
                  <a:cubicBezTo>
                    <a:pt x="61" y="31"/>
                    <a:pt x="58" y="19"/>
                    <a:pt x="45" y="19"/>
                  </a:cubicBezTo>
                  <a:cubicBezTo>
                    <a:pt x="33" y="19"/>
                    <a:pt x="28" y="30"/>
                    <a:pt x="27" y="37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5" name="Freeform 121">
              <a:extLst>
                <a:ext uri="{FF2B5EF4-FFF2-40B4-BE49-F238E27FC236}">
                  <a16:creationId xmlns:a16="http://schemas.microsoft.com/office/drawing/2014/main" id="{1794C60F-943D-44C4-8CFF-1E84AA2231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5" y="972"/>
              <a:ext cx="378" cy="368"/>
            </a:xfrm>
            <a:custGeom>
              <a:gdLst>
                <a:gd fmla="*/ 218 w 257" name="T0"/>
                <a:gd fmla="*/ 60 h 250" name="T1"/>
                <a:gd fmla="*/ 57 w 257" name="T2"/>
                <a:gd fmla="*/ 38 h 250" name="T3"/>
                <a:gd fmla="*/ 39 w 257" name="T4"/>
                <a:gd fmla="*/ 199 h 250" name="T5"/>
                <a:gd fmla="*/ 76 w 257" name="T6"/>
                <a:gd fmla="*/ 231 h 250" name="T7"/>
                <a:gd fmla="*/ 102 w 257" name="T8"/>
                <a:gd fmla="*/ 179 h 250" name="T9"/>
                <a:gd fmla="*/ 41 w 257" name="T10"/>
                <a:gd fmla="*/ 175 h 250" name="T11"/>
                <a:gd fmla="*/ 169 w 257" name="T12"/>
                <a:gd fmla="*/ 67 h 250" name="T13"/>
                <a:gd fmla="*/ 157 w 257" name="T14"/>
                <a:gd fmla="*/ 233 h 250" name="T15"/>
                <a:gd fmla="*/ 118 w 257" name="T16"/>
                <a:gd fmla="*/ 187 h 250" name="T17"/>
                <a:gd fmla="*/ 92 w 257" name="T18"/>
                <a:gd fmla="*/ 238 h 250" name="T19"/>
                <a:gd fmla="*/ 200 w 257" name="T20"/>
                <a:gd fmla="*/ 221 h 250" name="T21"/>
                <a:gd fmla="*/ 218 w 257" name="T22"/>
                <a:gd fmla="*/ 60 h 250" name="T23"/>
                <a:gd fmla="*/ 64 w 257" name="T24"/>
                <a:gd fmla="*/ 65 h 250" name="T25"/>
                <a:gd fmla="*/ 24 w 257" name="T26"/>
                <a:gd fmla="*/ 155 h 250" name="T27"/>
                <a:gd fmla="*/ 61 w 257" name="T28"/>
                <a:gd fmla="*/ 45 h 250" name="T29"/>
                <a:gd fmla="*/ 211 w 257" name="T30"/>
                <a:gd fmla="*/ 64 h 250" name="T31"/>
                <a:gd fmla="*/ 234 w 257" name="T32"/>
                <a:gd fmla="*/ 125 h 250" name="T33"/>
                <a:gd fmla="*/ 214 w 257" name="T34"/>
                <a:gd fmla="*/ 85 h 250" name="T35"/>
                <a:gd fmla="*/ 64 w 257" name="T36"/>
                <a:gd fmla="*/ 65 h 25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50" w="257">
                  <a:moveTo>
                    <a:pt x="218" y="60"/>
                  </a:moveTo>
                  <a:cubicBezTo>
                    <a:pt x="179" y="9"/>
                    <a:pt x="107" y="0"/>
                    <a:pt x="57" y="38"/>
                  </a:cubicBezTo>
                  <a:cubicBezTo>
                    <a:pt x="8" y="77"/>
                    <a:pt x="0" y="149"/>
                    <a:pt x="39" y="199"/>
                  </a:cubicBezTo>
                  <a:cubicBezTo>
                    <a:pt x="49" y="213"/>
                    <a:pt x="62" y="223"/>
                    <a:pt x="76" y="231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41" y="175"/>
                    <a:pt x="41" y="175"/>
                    <a:pt x="41" y="175"/>
                  </a:cubicBezTo>
                  <a:cubicBezTo>
                    <a:pt x="169" y="67"/>
                    <a:pt x="169" y="67"/>
                    <a:pt x="169" y="67"/>
                  </a:cubicBezTo>
                  <a:cubicBezTo>
                    <a:pt x="157" y="233"/>
                    <a:pt x="157" y="233"/>
                    <a:pt x="157" y="233"/>
                  </a:cubicBezTo>
                  <a:cubicBezTo>
                    <a:pt x="118" y="187"/>
                    <a:pt x="118" y="187"/>
                    <a:pt x="118" y="187"/>
                  </a:cubicBezTo>
                  <a:cubicBezTo>
                    <a:pt x="92" y="238"/>
                    <a:pt x="92" y="238"/>
                    <a:pt x="92" y="238"/>
                  </a:cubicBezTo>
                  <a:cubicBezTo>
                    <a:pt x="127" y="250"/>
                    <a:pt x="168" y="246"/>
                    <a:pt x="200" y="221"/>
                  </a:cubicBezTo>
                  <a:cubicBezTo>
                    <a:pt x="249" y="182"/>
                    <a:pt x="257" y="110"/>
                    <a:pt x="218" y="60"/>
                  </a:cubicBezTo>
                  <a:close/>
                  <a:moveTo>
                    <a:pt x="64" y="65"/>
                  </a:moveTo>
                  <a:cubicBezTo>
                    <a:pt x="36" y="88"/>
                    <a:pt x="22" y="121"/>
                    <a:pt x="24" y="155"/>
                  </a:cubicBezTo>
                  <a:cubicBezTo>
                    <a:pt x="14" y="115"/>
                    <a:pt x="27" y="72"/>
                    <a:pt x="61" y="45"/>
                  </a:cubicBezTo>
                  <a:cubicBezTo>
                    <a:pt x="108" y="9"/>
                    <a:pt x="175" y="17"/>
                    <a:pt x="211" y="64"/>
                  </a:cubicBezTo>
                  <a:cubicBezTo>
                    <a:pt x="225" y="82"/>
                    <a:pt x="233" y="103"/>
                    <a:pt x="234" y="125"/>
                  </a:cubicBezTo>
                  <a:cubicBezTo>
                    <a:pt x="230" y="111"/>
                    <a:pt x="224" y="97"/>
                    <a:pt x="214" y="85"/>
                  </a:cubicBezTo>
                  <a:cubicBezTo>
                    <a:pt x="178" y="38"/>
                    <a:pt x="111" y="29"/>
                    <a:pt x="64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6" name="Freeform 122">
              <a:extLst>
                <a:ext uri="{FF2B5EF4-FFF2-40B4-BE49-F238E27FC236}">
                  <a16:creationId xmlns:a16="http://schemas.microsoft.com/office/drawing/2014/main" id="{7FD2655A-C09A-4AC8-BCAB-FC7AEA7AFBAB}"/>
                </a:ext>
              </a:extLst>
            </p:cNvPr>
            <p:cNvSpPr/>
            <p:nvPr/>
          </p:nvSpPr>
          <p:spPr bwMode="auto">
            <a:xfrm>
              <a:off x="4946" y="1365"/>
              <a:ext cx="210" cy="256"/>
            </a:xfrm>
            <a:custGeom>
              <a:gdLst>
                <a:gd fmla="*/ 130 w 143" name="T0"/>
                <a:gd fmla="*/ 128 h 174" name="T1"/>
                <a:gd fmla="*/ 47 w 143" name="T2"/>
                <a:gd fmla="*/ 21 h 174" name="T3"/>
                <a:gd fmla="*/ 6 w 143" name="T4"/>
                <a:gd fmla="*/ 8 h 174" name="T5"/>
                <a:gd fmla="*/ 0 w 143" name="T6"/>
                <a:gd fmla="*/ 18 h 174" name="T7"/>
                <a:gd fmla="*/ 30 w 143" name="T8"/>
                <a:gd fmla="*/ 34 h 174" name="T9"/>
                <a:gd fmla="*/ 114 w 143" name="T10"/>
                <a:gd fmla="*/ 141 h 174" name="T11"/>
                <a:gd fmla="*/ 122 w 143" name="T12"/>
                <a:gd fmla="*/ 174 h 174" name="T13"/>
                <a:gd fmla="*/ 133 w 143" name="T14"/>
                <a:gd fmla="*/ 171 h 174" name="T15"/>
                <a:gd fmla="*/ 130 w 143" name="T16"/>
                <a:gd fmla="*/ 128 h 17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4" w="143">
                  <a:moveTo>
                    <a:pt x="130" y="128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35" y="6"/>
                    <a:pt x="16" y="0"/>
                    <a:pt x="6" y="8"/>
                  </a:cubicBezTo>
                  <a:cubicBezTo>
                    <a:pt x="3" y="11"/>
                    <a:pt x="1" y="14"/>
                    <a:pt x="0" y="18"/>
                  </a:cubicBezTo>
                  <a:cubicBezTo>
                    <a:pt x="10" y="17"/>
                    <a:pt x="22" y="23"/>
                    <a:pt x="30" y="34"/>
                  </a:cubicBezTo>
                  <a:cubicBezTo>
                    <a:pt x="114" y="141"/>
                    <a:pt x="114" y="141"/>
                    <a:pt x="114" y="141"/>
                  </a:cubicBezTo>
                  <a:cubicBezTo>
                    <a:pt x="122" y="152"/>
                    <a:pt x="125" y="165"/>
                    <a:pt x="122" y="174"/>
                  </a:cubicBezTo>
                  <a:cubicBezTo>
                    <a:pt x="126" y="174"/>
                    <a:pt x="130" y="173"/>
                    <a:pt x="133" y="171"/>
                  </a:cubicBezTo>
                  <a:cubicBezTo>
                    <a:pt x="143" y="163"/>
                    <a:pt x="142" y="144"/>
                    <a:pt x="130" y="128"/>
                  </a:cubicBez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7" name="Freeform 123">
              <a:extLst>
                <a:ext uri="{FF2B5EF4-FFF2-40B4-BE49-F238E27FC236}">
                  <a16:creationId xmlns:a16="http://schemas.microsoft.com/office/drawing/2014/main" id="{06238B7A-A621-43AB-90B9-FD5C5979802D}"/>
                </a:ext>
              </a:extLst>
            </p:cNvPr>
            <p:cNvSpPr/>
            <p:nvPr/>
          </p:nvSpPr>
          <p:spPr bwMode="auto">
            <a:xfrm>
              <a:off x="4596" y="986"/>
              <a:ext cx="323" cy="214"/>
            </a:xfrm>
            <a:custGeom>
              <a:gdLst>
                <a:gd fmla="*/ 197 w 220" name="T0"/>
                <a:gd fmla="*/ 55 h 146" name="T1"/>
                <a:gd fmla="*/ 47 w 220" name="T2"/>
                <a:gd fmla="*/ 36 h 146" name="T3"/>
                <a:gd fmla="*/ 10 w 220" name="T4"/>
                <a:gd fmla="*/ 146 h 146" name="T5"/>
                <a:gd fmla="*/ 50 w 220" name="T6"/>
                <a:gd fmla="*/ 56 h 146" name="T7"/>
                <a:gd fmla="*/ 200 w 220" name="T8"/>
                <a:gd fmla="*/ 76 h 146" name="T9"/>
                <a:gd fmla="*/ 220 w 220" name="T10"/>
                <a:gd fmla="*/ 116 h 146" name="T11"/>
                <a:gd fmla="*/ 197 w 220" name="T12"/>
                <a:gd fmla="*/ 55 h 1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6" w="220">
                  <a:moveTo>
                    <a:pt x="197" y="55"/>
                  </a:moveTo>
                  <a:cubicBezTo>
                    <a:pt x="161" y="8"/>
                    <a:pt x="94" y="0"/>
                    <a:pt x="47" y="36"/>
                  </a:cubicBezTo>
                  <a:cubicBezTo>
                    <a:pt x="13" y="63"/>
                    <a:pt x="0" y="106"/>
                    <a:pt x="10" y="146"/>
                  </a:cubicBezTo>
                  <a:cubicBezTo>
                    <a:pt x="8" y="112"/>
                    <a:pt x="22" y="79"/>
                    <a:pt x="50" y="56"/>
                  </a:cubicBezTo>
                  <a:cubicBezTo>
                    <a:pt x="97" y="20"/>
                    <a:pt x="164" y="29"/>
                    <a:pt x="200" y="76"/>
                  </a:cubicBezTo>
                  <a:cubicBezTo>
                    <a:pt x="210" y="88"/>
                    <a:pt x="216" y="102"/>
                    <a:pt x="220" y="116"/>
                  </a:cubicBezTo>
                  <a:cubicBezTo>
                    <a:pt x="219" y="94"/>
                    <a:pt x="211" y="73"/>
                    <a:pt x="197" y="55"/>
                  </a:cubicBez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" name="Freeform 124">
              <a:extLst>
                <a:ext uri="{FF2B5EF4-FFF2-40B4-BE49-F238E27FC236}">
                  <a16:creationId xmlns:a16="http://schemas.microsoft.com/office/drawing/2014/main" id="{0F501A3A-E4FB-4FA2-84F6-4BA27B0E8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0" y="927"/>
              <a:ext cx="649" cy="745"/>
            </a:xfrm>
            <a:custGeom>
              <a:gdLst>
                <a:gd fmla="*/ 421 w 442" name="T0"/>
                <a:gd fmla="*/ 410 h 507" name="T1"/>
                <a:gd fmla="*/ 343 w 442" name="T2"/>
                <a:gd fmla="*/ 309 h 507" name="T3"/>
                <a:gd fmla="*/ 293 w 442" name="T4"/>
                <a:gd fmla="*/ 284 h 507" name="T5"/>
                <a:gd fmla="*/ 269 w 442" name="T6"/>
                <a:gd fmla="*/ 253 h 507" name="T7"/>
                <a:gd fmla="*/ 270 w 442" name="T8"/>
                <a:gd fmla="*/ 74 h 507" name="T9"/>
                <a:gd fmla="*/ 71 w 442" name="T10"/>
                <a:gd fmla="*/ 48 h 507" name="T11"/>
                <a:gd fmla="*/ 49 w 442" name="T12"/>
                <a:gd fmla="*/ 247 h 507" name="T13"/>
                <a:gd fmla="*/ 225 w 442" name="T14"/>
                <a:gd fmla="*/ 288 h 507" name="T15"/>
                <a:gd fmla="*/ 249 w 442" name="T16"/>
                <a:gd fmla="*/ 318 h 507" name="T17"/>
                <a:gd fmla="*/ 261 w 442" name="T18"/>
                <a:gd fmla="*/ 373 h 507" name="T19"/>
                <a:gd fmla="*/ 340 w 442" name="T20"/>
                <a:gd fmla="*/ 474 h 507" name="T21"/>
                <a:gd fmla="*/ 418 w 442" name="T22"/>
                <a:gd fmla="*/ 489 h 507" name="T23"/>
                <a:gd fmla="*/ 421 w 442" name="T24"/>
                <a:gd fmla="*/ 410 h 507" name="T25"/>
                <a:gd fmla="*/ 231 w 442" name="T26"/>
                <a:gd fmla="*/ 252 h 507" name="T27"/>
                <a:gd fmla="*/ 123 w 442" name="T28"/>
                <a:gd fmla="*/ 269 h 507" name="T29"/>
                <a:gd fmla="*/ 107 w 442" name="T30"/>
                <a:gd fmla="*/ 262 h 507" name="T31"/>
                <a:gd fmla="*/ 70 w 442" name="T32"/>
                <a:gd fmla="*/ 230 h 507" name="T33"/>
                <a:gd fmla="*/ 88 w 442" name="T34"/>
                <a:gd fmla="*/ 69 h 507" name="T35"/>
                <a:gd fmla="*/ 249 w 442" name="T36"/>
                <a:gd fmla="*/ 91 h 507" name="T37"/>
                <a:gd fmla="*/ 231 w 442" name="T38"/>
                <a:gd fmla="*/ 252 h 507" name="T39"/>
                <a:gd fmla="*/ 416 w 442" name="T40"/>
                <a:gd fmla="*/ 469 h 507" name="T41"/>
                <a:gd fmla="*/ 405 w 442" name="T42"/>
                <a:gd fmla="*/ 472 h 507" name="T43"/>
                <a:gd fmla="*/ 397 w 442" name="T44"/>
                <a:gd fmla="*/ 439 h 507" name="T45"/>
                <a:gd fmla="*/ 313 w 442" name="T46"/>
                <a:gd fmla="*/ 332 h 507" name="T47"/>
                <a:gd fmla="*/ 283 w 442" name="T48"/>
                <a:gd fmla="*/ 316 h 507" name="T49"/>
                <a:gd fmla="*/ 289 w 442" name="T50"/>
                <a:gd fmla="*/ 306 h 507" name="T51"/>
                <a:gd fmla="*/ 330 w 442" name="T52"/>
                <a:gd fmla="*/ 319 h 507" name="T53"/>
                <a:gd fmla="*/ 413 w 442" name="T54"/>
                <a:gd fmla="*/ 426 h 507" name="T55"/>
                <a:gd fmla="*/ 416 w 442" name="T56"/>
                <a:gd fmla="*/ 469 h 507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507" w="442">
                  <a:moveTo>
                    <a:pt x="421" y="410"/>
                  </a:moveTo>
                  <a:cubicBezTo>
                    <a:pt x="343" y="309"/>
                    <a:pt x="343" y="309"/>
                    <a:pt x="343" y="309"/>
                  </a:cubicBezTo>
                  <a:cubicBezTo>
                    <a:pt x="330" y="293"/>
                    <a:pt x="311" y="284"/>
                    <a:pt x="293" y="284"/>
                  </a:cubicBezTo>
                  <a:cubicBezTo>
                    <a:pt x="269" y="253"/>
                    <a:pt x="269" y="253"/>
                    <a:pt x="269" y="253"/>
                  </a:cubicBezTo>
                  <a:cubicBezTo>
                    <a:pt x="311" y="203"/>
                    <a:pt x="313" y="129"/>
                    <a:pt x="270" y="74"/>
                  </a:cubicBezTo>
                  <a:cubicBezTo>
                    <a:pt x="222" y="12"/>
                    <a:pt x="133" y="0"/>
                    <a:pt x="71" y="48"/>
                  </a:cubicBezTo>
                  <a:cubicBezTo>
                    <a:pt x="10" y="95"/>
                    <a:pt x="0" y="185"/>
                    <a:pt x="49" y="247"/>
                  </a:cubicBezTo>
                  <a:cubicBezTo>
                    <a:pt x="92" y="302"/>
                    <a:pt x="166" y="318"/>
                    <a:pt x="225" y="288"/>
                  </a:cubicBezTo>
                  <a:cubicBezTo>
                    <a:pt x="249" y="318"/>
                    <a:pt x="249" y="318"/>
                    <a:pt x="249" y="318"/>
                  </a:cubicBezTo>
                  <a:cubicBezTo>
                    <a:pt x="244" y="336"/>
                    <a:pt x="248" y="356"/>
                    <a:pt x="261" y="373"/>
                  </a:cubicBezTo>
                  <a:cubicBezTo>
                    <a:pt x="340" y="474"/>
                    <a:pt x="340" y="474"/>
                    <a:pt x="340" y="474"/>
                  </a:cubicBezTo>
                  <a:cubicBezTo>
                    <a:pt x="360" y="500"/>
                    <a:pt x="395" y="507"/>
                    <a:pt x="418" y="489"/>
                  </a:cubicBezTo>
                  <a:cubicBezTo>
                    <a:pt x="440" y="472"/>
                    <a:pt x="442" y="436"/>
                    <a:pt x="421" y="410"/>
                  </a:cubicBezTo>
                  <a:close/>
                  <a:moveTo>
                    <a:pt x="231" y="252"/>
                  </a:moveTo>
                  <a:cubicBezTo>
                    <a:pt x="199" y="277"/>
                    <a:pt x="158" y="281"/>
                    <a:pt x="123" y="269"/>
                  </a:cubicBezTo>
                  <a:cubicBezTo>
                    <a:pt x="117" y="267"/>
                    <a:pt x="112" y="264"/>
                    <a:pt x="107" y="262"/>
                  </a:cubicBezTo>
                  <a:cubicBezTo>
                    <a:pt x="93" y="254"/>
                    <a:pt x="80" y="244"/>
                    <a:pt x="70" y="230"/>
                  </a:cubicBezTo>
                  <a:cubicBezTo>
                    <a:pt x="31" y="180"/>
                    <a:pt x="39" y="108"/>
                    <a:pt x="88" y="69"/>
                  </a:cubicBezTo>
                  <a:cubicBezTo>
                    <a:pt x="138" y="31"/>
                    <a:pt x="210" y="40"/>
                    <a:pt x="249" y="91"/>
                  </a:cubicBezTo>
                  <a:cubicBezTo>
                    <a:pt x="288" y="141"/>
                    <a:pt x="280" y="213"/>
                    <a:pt x="231" y="252"/>
                  </a:cubicBezTo>
                  <a:close/>
                  <a:moveTo>
                    <a:pt x="416" y="469"/>
                  </a:moveTo>
                  <a:cubicBezTo>
                    <a:pt x="413" y="471"/>
                    <a:pt x="409" y="472"/>
                    <a:pt x="405" y="472"/>
                  </a:cubicBezTo>
                  <a:cubicBezTo>
                    <a:pt x="408" y="463"/>
                    <a:pt x="405" y="450"/>
                    <a:pt x="397" y="439"/>
                  </a:cubicBezTo>
                  <a:cubicBezTo>
                    <a:pt x="313" y="332"/>
                    <a:pt x="313" y="332"/>
                    <a:pt x="313" y="332"/>
                  </a:cubicBezTo>
                  <a:cubicBezTo>
                    <a:pt x="305" y="321"/>
                    <a:pt x="293" y="315"/>
                    <a:pt x="283" y="316"/>
                  </a:cubicBezTo>
                  <a:cubicBezTo>
                    <a:pt x="284" y="312"/>
                    <a:pt x="286" y="309"/>
                    <a:pt x="289" y="306"/>
                  </a:cubicBezTo>
                  <a:cubicBezTo>
                    <a:pt x="299" y="298"/>
                    <a:pt x="318" y="304"/>
                    <a:pt x="330" y="319"/>
                  </a:cubicBezTo>
                  <a:cubicBezTo>
                    <a:pt x="413" y="426"/>
                    <a:pt x="413" y="426"/>
                    <a:pt x="413" y="426"/>
                  </a:cubicBezTo>
                  <a:cubicBezTo>
                    <a:pt x="425" y="442"/>
                    <a:pt x="426" y="461"/>
                    <a:pt x="416" y="469"/>
                  </a:cubicBez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9" name="Freeform 125">
              <a:extLst>
                <a:ext uri="{FF2B5EF4-FFF2-40B4-BE49-F238E27FC236}">
                  <a16:creationId xmlns:a16="http://schemas.microsoft.com/office/drawing/2014/main" id="{29622BED-A08B-4E87-AC49-4ABE2258401E}"/>
                </a:ext>
              </a:extLst>
            </p:cNvPr>
            <p:cNvSpPr/>
            <p:nvPr/>
          </p:nvSpPr>
          <p:spPr bwMode="auto">
            <a:xfrm>
              <a:off x="4635" y="1071"/>
              <a:ext cx="189" cy="251"/>
            </a:xfrm>
            <a:custGeom>
              <a:gdLst>
                <a:gd fmla="*/ 116 w 128" name="T0"/>
                <a:gd fmla="*/ 166 h 171" name="T1"/>
                <a:gd fmla="*/ 128 w 128" name="T2"/>
                <a:gd fmla="*/ 0 h 171" name="T3"/>
                <a:gd fmla="*/ 0 w 128" name="T4"/>
                <a:gd fmla="*/ 108 h 171" name="T5"/>
                <a:gd fmla="*/ 61 w 128" name="T6"/>
                <a:gd fmla="*/ 112 h 171" name="T7"/>
                <a:gd fmla="*/ 35 w 128" name="T8"/>
                <a:gd fmla="*/ 164 h 171" name="T9"/>
                <a:gd fmla="*/ 51 w 128" name="T10"/>
                <a:gd fmla="*/ 171 h 171" name="T11"/>
                <a:gd fmla="*/ 77 w 128" name="T12"/>
                <a:gd fmla="*/ 120 h 171" name="T13"/>
                <a:gd fmla="*/ 116 w 128" name="T14"/>
                <a:gd fmla="*/ 166 h 17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71" w="128">
                  <a:moveTo>
                    <a:pt x="116" y="166"/>
                  </a:moveTo>
                  <a:cubicBezTo>
                    <a:pt x="128" y="0"/>
                    <a:pt x="128" y="0"/>
                    <a:pt x="128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40" y="166"/>
                    <a:pt x="45" y="169"/>
                    <a:pt x="51" y="171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116" y="166"/>
                  </a:lnTo>
                  <a:close/>
                </a:path>
              </a:pathLst>
            </a:custGeom>
            <a:solidFill>
              <a:srgbClr val="BD1E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0" name="Freeform 126">
              <a:extLst>
                <a:ext uri="{FF2B5EF4-FFF2-40B4-BE49-F238E27FC236}">
                  <a16:creationId xmlns:a16="http://schemas.microsoft.com/office/drawing/2014/main" id="{0AF7635C-A0A7-4B2E-BA73-8A87A92256FD}"/>
                </a:ext>
              </a:extLst>
            </p:cNvPr>
            <p:cNvSpPr/>
            <p:nvPr/>
          </p:nvSpPr>
          <p:spPr bwMode="auto">
            <a:xfrm>
              <a:off x="1916" y="1700"/>
              <a:ext cx="733" cy="784"/>
            </a:xfrm>
            <a:custGeom>
              <a:gdLst>
                <a:gd fmla="*/ 44 w 499" name="T0"/>
                <a:gd fmla="*/ 502 h 533" name="T1"/>
                <a:gd fmla="*/ 60 w 499" name="T2"/>
                <a:gd fmla="*/ 356 h 533" name="T3"/>
                <a:gd fmla="*/ 67 w 499" name="T4"/>
                <a:gd fmla="*/ 350 h 533" name="T5"/>
                <a:gd fmla="*/ 258 w 499" name="T6"/>
                <a:gd fmla="*/ 155 h 533" name="T7"/>
                <a:gd fmla="*/ 332 w 499" name="T8"/>
                <a:gd fmla="*/ 77 h 533" name="T9"/>
                <a:gd fmla="*/ 474 w 499" name="T10"/>
                <a:gd fmla="*/ 26 h 533" name="T11"/>
                <a:gd fmla="*/ 473 w 499" name="T12"/>
                <a:gd fmla="*/ 152 h 533" name="T13"/>
                <a:gd fmla="*/ 352 w 499" name="T14"/>
                <a:gd fmla="*/ 285 h 533" name="T15"/>
                <a:gd fmla="*/ 256 w 499" name="T16"/>
                <a:gd fmla="*/ 403 h 533" name="T17"/>
                <a:gd fmla="*/ 179 w 499" name="T18"/>
                <a:gd fmla="*/ 509 h 533" name="T19"/>
                <a:gd fmla="*/ 44 w 499" name="T20"/>
                <a:gd fmla="*/ 502 h 53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33" w="499">
                  <a:moveTo>
                    <a:pt x="44" y="502"/>
                  </a:moveTo>
                  <a:cubicBezTo>
                    <a:pt x="0" y="475"/>
                    <a:pt x="7" y="409"/>
                    <a:pt x="60" y="356"/>
                  </a:cubicBezTo>
                  <a:cubicBezTo>
                    <a:pt x="67" y="350"/>
                    <a:pt x="67" y="350"/>
                    <a:pt x="67" y="350"/>
                  </a:cubicBezTo>
                  <a:cubicBezTo>
                    <a:pt x="120" y="297"/>
                    <a:pt x="206" y="209"/>
                    <a:pt x="258" y="155"/>
                  </a:cubicBezTo>
                  <a:cubicBezTo>
                    <a:pt x="332" y="77"/>
                    <a:pt x="332" y="77"/>
                    <a:pt x="332" y="77"/>
                  </a:cubicBezTo>
                  <a:cubicBezTo>
                    <a:pt x="384" y="22"/>
                    <a:pt x="448" y="0"/>
                    <a:pt x="474" y="26"/>
                  </a:cubicBezTo>
                  <a:cubicBezTo>
                    <a:pt x="499" y="53"/>
                    <a:pt x="499" y="109"/>
                    <a:pt x="473" y="152"/>
                  </a:cubicBezTo>
                  <a:cubicBezTo>
                    <a:pt x="447" y="194"/>
                    <a:pt x="392" y="254"/>
                    <a:pt x="352" y="285"/>
                  </a:cubicBezTo>
                  <a:cubicBezTo>
                    <a:pt x="312" y="315"/>
                    <a:pt x="269" y="368"/>
                    <a:pt x="256" y="403"/>
                  </a:cubicBezTo>
                  <a:cubicBezTo>
                    <a:pt x="243" y="437"/>
                    <a:pt x="208" y="485"/>
                    <a:pt x="179" y="509"/>
                  </a:cubicBezTo>
                  <a:cubicBezTo>
                    <a:pt x="149" y="533"/>
                    <a:pt x="89" y="530"/>
                    <a:pt x="44" y="502"/>
                  </a:cubicBezTo>
                  <a:close/>
                </a:path>
              </a:pathLst>
            </a:custGeom>
            <a:solidFill>
              <a:srgbClr val="F8C8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" name="Freeform 127">
              <a:extLst>
                <a:ext uri="{FF2B5EF4-FFF2-40B4-BE49-F238E27FC236}">
                  <a16:creationId xmlns:a16="http://schemas.microsoft.com/office/drawing/2014/main" id="{A05443B0-D3CF-47F4-BF19-BDEF01BDBB95}"/>
                </a:ext>
              </a:extLst>
            </p:cNvPr>
            <p:cNvSpPr/>
            <p:nvPr/>
          </p:nvSpPr>
          <p:spPr bwMode="auto">
            <a:xfrm>
              <a:off x="2460" y="1737"/>
              <a:ext cx="139" cy="147"/>
            </a:xfrm>
            <a:custGeom>
              <a:gdLst>
                <a:gd fmla="*/ 57 w 95" name="T0"/>
                <a:gd fmla="*/ 13 h 100" name="T1"/>
                <a:gd fmla="*/ 85 w 95" name="T2"/>
                <a:gd fmla="*/ 68 h 100" name="T3"/>
                <a:gd fmla="*/ 39 w 95" name="T4"/>
                <a:gd fmla="*/ 97 h 100" name="T5"/>
                <a:gd fmla="*/ 0 w 95" name="T6"/>
                <a:gd fmla="*/ 36 h 100" name="T7"/>
                <a:gd fmla="*/ 57 w 95" name="T8"/>
                <a:gd fmla="*/ 13 h 10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0" w="95">
                  <a:moveTo>
                    <a:pt x="57" y="13"/>
                  </a:moveTo>
                  <a:cubicBezTo>
                    <a:pt x="57" y="13"/>
                    <a:pt x="95" y="46"/>
                    <a:pt x="85" y="68"/>
                  </a:cubicBezTo>
                  <a:cubicBezTo>
                    <a:pt x="85" y="68"/>
                    <a:pt x="62" y="100"/>
                    <a:pt x="39" y="9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44" y="0"/>
                    <a:pt x="57" y="13"/>
                  </a:cubicBezTo>
                  <a:close/>
                </a:path>
              </a:pathLst>
            </a:custGeom>
            <a:solidFill>
              <a:srgbClr val="FBE2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2" name="Freeform 128">
              <a:extLst>
                <a:ext uri="{FF2B5EF4-FFF2-40B4-BE49-F238E27FC236}">
                  <a16:creationId xmlns:a16="http://schemas.microsoft.com/office/drawing/2014/main" id="{86412F9C-E2F6-4751-A44B-F9212A449178}"/>
                </a:ext>
              </a:extLst>
            </p:cNvPr>
            <p:cNvSpPr/>
            <p:nvPr/>
          </p:nvSpPr>
          <p:spPr bwMode="auto">
            <a:xfrm>
              <a:off x="2076" y="2735"/>
              <a:ext cx="366" cy="356"/>
            </a:xfrm>
            <a:custGeom>
              <a:gdLst>
                <a:gd fmla="*/ 249 w 249" name="T0"/>
                <a:gd fmla="*/ 163 h 242" name="T1"/>
                <a:gd fmla="*/ 35 w 249" name="T2"/>
                <a:gd fmla="*/ 0 h 242" name="T3"/>
                <a:gd fmla="*/ 249 w 249" name="T4"/>
                <a:gd fmla="*/ 163 h 24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1" w="249">
                  <a:moveTo>
                    <a:pt x="249" y="163"/>
                  </a:moveTo>
                  <a:cubicBezTo>
                    <a:pt x="249" y="163"/>
                    <a:pt x="50" y="208"/>
                    <a:pt x="35" y="0"/>
                  </a:cubicBezTo>
                  <a:cubicBezTo>
                    <a:pt x="35" y="0"/>
                    <a:pt x="0" y="242"/>
                    <a:pt x="249" y="163"/>
                  </a:cubicBezTo>
                  <a:close/>
                </a:path>
              </a:pathLst>
            </a:custGeom>
            <a:solidFill>
              <a:srgbClr val="FCE0C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3" name="Freeform 129">
              <a:extLst>
                <a:ext uri="{FF2B5EF4-FFF2-40B4-BE49-F238E27FC236}">
                  <a16:creationId xmlns:a16="http://schemas.microsoft.com/office/drawing/2014/main" id="{373BD84A-302C-4EC0-B1C4-22F5D5279EBB}"/>
                </a:ext>
              </a:extLst>
            </p:cNvPr>
            <p:cNvSpPr/>
            <p:nvPr/>
          </p:nvSpPr>
          <p:spPr bwMode="auto">
            <a:xfrm>
              <a:off x="1698" y="1891"/>
              <a:ext cx="146" cy="378"/>
            </a:xfrm>
            <a:custGeom>
              <a:gdLst>
                <a:gd fmla="*/ 99 w 99" name="T0"/>
                <a:gd fmla="*/ 0 h 257" name="T1"/>
                <a:gd fmla="*/ 80 w 99" name="T2"/>
                <a:gd fmla="*/ 245 h 257" name="T3"/>
                <a:gd fmla="*/ 99 w 99" name="T4"/>
                <a:gd fmla="*/ 0 h 25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57" w="99">
                  <a:moveTo>
                    <a:pt x="99" y="0"/>
                  </a:moveTo>
                  <a:cubicBezTo>
                    <a:pt x="99" y="0"/>
                    <a:pt x="0" y="75"/>
                    <a:pt x="80" y="245"/>
                  </a:cubicBezTo>
                  <a:cubicBezTo>
                    <a:pt x="84" y="257"/>
                    <a:pt x="38" y="70"/>
                    <a:pt x="99" y="0"/>
                  </a:cubicBezTo>
                  <a:close/>
                </a:path>
              </a:pathLst>
            </a:custGeom>
            <a:solidFill>
              <a:srgbClr val="FBE2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" name="Freeform 130">
              <a:extLst>
                <a:ext uri="{FF2B5EF4-FFF2-40B4-BE49-F238E27FC236}">
                  <a16:creationId xmlns:a16="http://schemas.microsoft.com/office/drawing/2014/main" id="{47DB27F0-7DC4-4E99-9078-EAF85C281746}"/>
                </a:ext>
              </a:extLst>
            </p:cNvPr>
            <p:cNvSpPr/>
            <p:nvPr/>
          </p:nvSpPr>
          <p:spPr bwMode="auto">
            <a:xfrm>
              <a:off x="3711" y="2204"/>
              <a:ext cx="1045" cy="2453"/>
            </a:xfrm>
            <a:custGeom>
              <a:gdLst>
                <a:gd fmla="*/ 705 w 711" name="T0"/>
                <a:gd fmla="*/ 736 h 1440" name="T1"/>
                <a:gd fmla="*/ 699 w 711" name="T2"/>
                <a:gd fmla="*/ 703 h 1440" name="T3"/>
                <a:gd fmla="*/ 694 w 711" name="T4"/>
                <a:gd fmla="*/ 663 h 1440" name="T5"/>
                <a:gd fmla="*/ 675 w 711" name="T6"/>
                <a:gd fmla="*/ 630 h 1440" name="T7"/>
                <a:gd fmla="*/ 650 w 711" name="T8"/>
                <a:gd fmla="*/ 617 h 1440" name="T9"/>
                <a:gd fmla="*/ 628 w 711" name="T10"/>
                <a:gd fmla="*/ 616 h 1440" name="T11"/>
                <a:gd fmla="*/ 618 w 711" name="T12"/>
                <a:gd fmla="*/ 605 h 1440" name="T13"/>
                <a:gd fmla="*/ 618 w 711" name="T14"/>
                <a:gd fmla="*/ 575 h 1440" name="T15"/>
                <a:gd fmla="*/ 613 w 711" name="T16"/>
                <a:gd fmla="*/ 539 h 1440" name="T17"/>
                <a:gd fmla="*/ 594 w 711" name="T18"/>
                <a:gd fmla="*/ 506 h 1440" name="T19"/>
                <a:gd fmla="*/ 567 w 711" name="T20"/>
                <a:gd fmla="*/ 489 h 1440" name="T21"/>
                <a:gd fmla="*/ 538 w 711" name="T22"/>
                <a:gd fmla="*/ 493 h 1440" name="T23"/>
                <a:gd fmla="*/ 513 w 711" name="T24"/>
                <a:gd fmla="*/ 510 h 1440" name="T25"/>
                <a:gd fmla="*/ 508 w 711" name="T26"/>
                <a:gd fmla="*/ 499 h 1440" name="T27"/>
                <a:gd fmla="*/ 512 w 711" name="T28"/>
                <a:gd fmla="*/ 463 h 1440" name="T29"/>
                <a:gd fmla="*/ 505 w 711" name="T30"/>
                <a:gd fmla="*/ 427 h 1440" name="T31"/>
                <a:gd fmla="*/ 474 w 711" name="T32"/>
                <a:gd fmla="*/ 397 h 1440" name="T33"/>
                <a:gd fmla="*/ 430 w 711" name="T34"/>
                <a:gd fmla="*/ 391 h 1440" name="T35"/>
                <a:gd fmla="*/ 391 w 711" name="T36"/>
                <a:gd fmla="*/ 418 h 1440" name="T37"/>
                <a:gd fmla="*/ 363 w 711" name="T38"/>
                <a:gd fmla="*/ 476 h 1440" name="T39"/>
                <a:gd fmla="*/ 350 w 711" name="T40"/>
                <a:gd fmla="*/ 480 h 1440" name="T41"/>
                <a:gd fmla="*/ 345 w 711" name="T42"/>
                <a:gd fmla="*/ 404 h 1440" name="T43"/>
                <a:gd fmla="*/ 345 w 711" name="T44"/>
                <a:gd fmla="*/ 295 h 1440" name="T45"/>
                <a:gd fmla="*/ 345 w 711" name="T46"/>
                <a:gd fmla="*/ 159 h 1440" name="T47"/>
                <a:gd fmla="*/ 345 w 711" name="T48"/>
                <a:gd fmla="*/ 62 h 1440" name="T49"/>
                <a:gd fmla="*/ 329 w 711" name="T50"/>
                <a:gd fmla="*/ 19 h 1440" name="T51"/>
                <a:gd fmla="*/ 290 w 711" name="T52"/>
                <a:gd fmla="*/ 0 h 1440" name="T53"/>
                <a:gd fmla="*/ 249 w 711" name="T54"/>
                <a:gd fmla="*/ 24 h 1440" name="T55"/>
                <a:gd fmla="*/ 227 w 711" name="T56"/>
                <a:gd fmla="*/ 128 h 1440" name="T57"/>
                <a:gd fmla="*/ 227 w 711" name="T58"/>
                <a:gd fmla="*/ 135 h 1440" name="T59"/>
                <a:gd fmla="*/ 216 w 711" name="T60"/>
                <a:gd fmla="*/ 294 h 1440" name="T61"/>
                <a:gd fmla="*/ 211 w 711" name="T62"/>
                <a:gd fmla="*/ 363 h 1440" name="T63"/>
                <a:gd fmla="*/ 190 w 711" name="T64"/>
                <a:gd fmla="*/ 496 h 1440" name="T65"/>
                <a:gd fmla="*/ 165 w 711" name="T66"/>
                <a:gd fmla="*/ 581 h 1440" name="T67"/>
                <a:gd fmla="*/ 155 w 711" name="T68"/>
                <a:gd fmla="*/ 597 h 1440" name="T69"/>
                <a:gd fmla="*/ 146 w 711" name="T70"/>
                <a:gd fmla="*/ 554 h 1440" name="T71"/>
                <a:gd fmla="*/ 124 w 711" name="T72"/>
                <a:gd fmla="*/ 509 h 1440" name="T73"/>
                <a:gd fmla="*/ 89 w 711" name="T74"/>
                <a:gd fmla="*/ 467 h 1440" name="T75"/>
                <a:gd fmla="*/ 51 w 711" name="T76"/>
                <a:gd fmla="*/ 443 h 1440" name="T77"/>
                <a:gd fmla="*/ 16 w 711" name="T78"/>
                <a:gd fmla="*/ 448 h 1440" name="T79"/>
                <a:gd fmla="*/ 0 w 711" name="T80"/>
                <a:gd fmla="*/ 464 h 1440" name="T81"/>
                <a:gd fmla="*/ 13 w 711" name="T82"/>
                <a:gd fmla="*/ 507 h 1440" name="T83"/>
                <a:gd fmla="*/ 26 w 711" name="T84"/>
                <a:gd fmla="*/ 618 h 1440" name="T85"/>
                <a:gd fmla="*/ 26 w 711" name="T86"/>
                <a:gd fmla="*/ 723 h 1440" name="T87"/>
                <a:gd fmla="*/ 44 w 711" name="T88"/>
                <a:gd fmla="*/ 881 h 1440" name="T89"/>
                <a:gd fmla="*/ 92 w 711" name="T90"/>
                <a:gd fmla="*/ 1090 h 1440" name="T91"/>
                <a:gd fmla="*/ 115 w 711" name="T92"/>
                <a:gd fmla="*/ 1174 h 1440" name="T93"/>
                <a:gd fmla="*/ 122 w 711" name="T94"/>
                <a:gd fmla="*/ 1224 h 1440" name="T95"/>
                <a:gd fmla="*/ 125 w 711" name="T96"/>
                <a:gd fmla="*/ 1233 h 1440" name="T97"/>
                <a:gd fmla="*/ 133 w 711" name="T98"/>
                <a:gd fmla="*/ 1440 h 1440" name="T99"/>
                <a:gd fmla="*/ 592 w 711" name="T100"/>
                <a:gd fmla="*/ 1440 h 1440" name="T101"/>
                <a:gd fmla="*/ 559 w 711" name="T102"/>
                <a:gd fmla="*/ 1189 h 1440" name="T103"/>
                <a:gd fmla="*/ 561 w 711" name="T104"/>
                <a:gd fmla="*/ 1162 h 1440" name="T105"/>
                <a:gd fmla="*/ 576 w 711" name="T106"/>
                <a:gd fmla="*/ 1113 h 1440" name="T107"/>
                <a:gd fmla="*/ 605 w 711" name="T108"/>
                <a:gd fmla="*/ 1063 h 1440" name="T109"/>
                <a:gd fmla="*/ 630 w 711" name="T110"/>
                <a:gd fmla="*/ 1008 h 1440" name="T111"/>
                <a:gd fmla="*/ 653 w 711" name="T112"/>
                <a:gd fmla="*/ 940 h 1440" name="T113"/>
                <a:gd fmla="*/ 678 w 711" name="T114"/>
                <a:gd fmla="*/ 875 h 1440" name="T115"/>
                <a:gd fmla="*/ 700 w 711" name="T116"/>
                <a:gd fmla="*/ 823 h 1440" name="T117"/>
                <a:gd fmla="*/ 711 w 711" name="T118"/>
                <a:gd fmla="*/ 774 h 1440" name="T119"/>
                <a:gd fmla="*/ 705 w 711" name="T120"/>
                <a:gd fmla="*/ 736 h 1440" name="T121"/>
                <a:gd fmla="*/ 9916 w 10000" name="connsiteX0"/>
                <a:gd fmla="*/ 5111 h 11583" name="connsiteY0"/>
                <a:gd fmla="*/ 9831 w 10000" name="connsiteX1"/>
                <a:gd fmla="*/ 4882 h 11583" name="connsiteY1"/>
                <a:gd fmla="*/ 9761 w 10000" name="connsiteX2"/>
                <a:gd fmla="*/ 4604 h 11583" name="connsiteY2"/>
                <a:gd fmla="*/ 9494 w 10000" name="connsiteX3"/>
                <a:gd fmla="*/ 4375 h 11583" name="connsiteY3"/>
                <a:gd fmla="*/ 9142 w 10000" name="connsiteX4"/>
                <a:gd fmla="*/ 4285 h 11583" name="connsiteY4"/>
                <a:gd fmla="*/ 8833 w 10000" name="connsiteX5"/>
                <a:gd fmla="*/ 4278 h 11583" name="connsiteY5"/>
                <a:gd fmla="*/ 8692 w 10000" name="connsiteX6"/>
                <a:gd fmla="*/ 4201 h 11583" name="connsiteY6"/>
                <a:gd fmla="*/ 8692 w 10000" name="connsiteX7"/>
                <a:gd fmla="*/ 3993 h 11583" name="connsiteY7"/>
                <a:gd fmla="*/ 8622 w 10000" name="connsiteX8"/>
                <a:gd fmla="*/ 3743 h 11583" name="connsiteY8"/>
                <a:gd fmla="*/ 8354 w 10000" name="connsiteX9"/>
                <a:gd fmla="*/ 3514 h 11583" name="connsiteY9"/>
                <a:gd fmla="*/ 7975 w 10000" name="connsiteX10"/>
                <a:gd fmla="*/ 3396 h 11583" name="connsiteY10"/>
                <a:gd fmla="*/ 7567 w 10000" name="connsiteX11"/>
                <a:gd fmla="*/ 3424 h 11583" name="connsiteY11"/>
                <a:gd fmla="*/ 7215 w 10000" name="connsiteX12"/>
                <a:gd fmla="*/ 3542 h 11583" name="connsiteY12"/>
                <a:gd fmla="*/ 7145 w 10000" name="connsiteX13"/>
                <a:gd fmla="*/ 3465 h 11583" name="connsiteY13"/>
                <a:gd fmla="*/ 7201 w 10000" name="connsiteX14"/>
                <a:gd fmla="*/ 3215 h 11583" name="connsiteY14"/>
                <a:gd fmla="*/ 7103 w 10000" name="connsiteX15"/>
                <a:gd fmla="*/ 2965 h 11583" name="connsiteY15"/>
                <a:gd fmla="*/ 6667 w 10000" name="connsiteX16"/>
                <a:gd fmla="*/ 2757 h 11583" name="connsiteY16"/>
                <a:gd fmla="*/ 6048 w 10000" name="connsiteX17"/>
                <a:gd fmla="*/ 2715 h 11583" name="connsiteY17"/>
                <a:gd fmla="*/ 5499 w 10000" name="connsiteX18"/>
                <a:gd fmla="*/ 2903 h 11583" name="connsiteY18"/>
                <a:gd fmla="*/ 5105 w 10000" name="connsiteX19"/>
                <a:gd fmla="*/ 3306 h 11583" name="connsiteY19"/>
                <a:gd fmla="*/ 4923 w 10000" name="connsiteX20"/>
                <a:gd fmla="*/ 3333 h 11583" name="connsiteY20"/>
                <a:gd fmla="*/ 4852 w 10000" name="connsiteX21"/>
                <a:gd fmla="*/ 2806 h 11583" name="connsiteY21"/>
                <a:gd fmla="*/ 4852 w 10000" name="connsiteX22"/>
                <a:gd fmla="*/ 2049 h 11583" name="connsiteY22"/>
                <a:gd fmla="*/ 4852 w 10000" name="connsiteX23"/>
                <a:gd fmla="*/ 1104 h 11583" name="connsiteY23"/>
                <a:gd fmla="*/ 4852 w 10000" name="connsiteX24"/>
                <a:gd fmla="*/ 431 h 11583" name="connsiteY24"/>
                <a:gd fmla="*/ 4627 w 10000" name="connsiteX25"/>
                <a:gd fmla="*/ 132 h 11583" name="connsiteY25"/>
                <a:gd fmla="*/ 4079 w 10000" name="connsiteX26"/>
                <a:gd fmla="*/ 0 h 11583" name="connsiteY26"/>
                <a:gd fmla="*/ 3502 w 10000" name="connsiteX27"/>
                <a:gd fmla="*/ 167 h 11583" name="connsiteY27"/>
                <a:gd fmla="*/ 3193 w 10000" name="connsiteX28"/>
                <a:gd fmla="*/ 889 h 11583" name="connsiteY28"/>
                <a:gd fmla="*/ 3193 w 10000" name="connsiteX29"/>
                <a:gd fmla="*/ 938 h 11583" name="connsiteY29"/>
                <a:gd fmla="*/ 3038 w 10000" name="connsiteX30"/>
                <a:gd fmla="*/ 2042 h 11583" name="connsiteY30"/>
                <a:gd fmla="*/ 2968 w 10000" name="connsiteX31"/>
                <a:gd fmla="*/ 2521 h 11583" name="connsiteY31"/>
                <a:gd fmla="*/ 2672 w 10000" name="connsiteX32"/>
                <a:gd fmla="*/ 3444 h 11583" name="connsiteY32"/>
                <a:gd fmla="*/ 2321 w 10000" name="connsiteX33"/>
                <a:gd fmla="*/ 4035 h 11583" name="connsiteY33"/>
                <a:gd fmla="*/ 2180 w 10000" name="connsiteX34"/>
                <a:gd fmla="*/ 4146 h 11583" name="connsiteY34"/>
                <a:gd fmla="*/ 2053 w 10000" name="connsiteX35"/>
                <a:gd fmla="*/ 3847 h 11583" name="connsiteY35"/>
                <a:gd fmla="*/ 1744 w 10000" name="connsiteX36"/>
                <a:gd fmla="*/ 3535 h 11583" name="connsiteY36"/>
                <a:gd fmla="*/ 1252 w 10000" name="connsiteX37"/>
                <a:gd fmla="*/ 3243 h 11583" name="connsiteY37"/>
                <a:gd fmla="*/ 717 w 10000" name="connsiteX38"/>
                <a:gd fmla="*/ 3076 h 11583" name="connsiteY38"/>
                <a:gd fmla="*/ 225 w 10000" name="connsiteX39"/>
                <a:gd fmla="*/ 3111 h 11583" name="connsiteY39"/>
                <a:gd fmla="*/ 0 w 10000" name="connsiteX40"/>
                <a:gd fmla="*/ 3222 h 11583" name="connsiteY40"/>
                <a:gd fmla="*/ 183 w 10000" name="connsiteX41"/>
                <a:gd fmla="*/ 3521 h 11583" name="connsiteY41"/>
                <a:gd fmla="*/ 366 w 10000" name="connsiteX42"/>
                <a:gd fmla="*/ 4292 h 11583" name="connsiteY42"/>
                <a:gd fmla="*/ 366 w 10000" name="connsiteX43"/>
                <a:gd fmla="*/ 5021 h 11583" name="connsiteY43"/>
                <a:gd fmla="*/ 619 w 10000" name="connsiteX44"/>
                <a:gd fmla="*/ 6118 h 11583" name="connsiteY44"/>
                <a:gd fmla="*/ 1294 w 10000" name="connsiteX45"/>
                <a:gd fmla="*/ 7569 h 11583" name="connsiteY45"/>
                <a:gd fmla="*/ 1617 w 10000" name="connsiteX46"/>
                <a:gd fmla="*/ 8153 h 11583" name="connsiteY46"/>
                <a:gd fmla="*/ 1716 w 10000" name="connsiteX47"/>
                <a:gd fmla="*/ 8500 h 11583" name="connsiteY47"/>
                <a:gd fmla="*/ 1758 w 10000" name="connsiteX48"/>
                <a:gd fmla="*/ 8563 h 11583" name="connsiteY48"/>
                <a:gd fmla="*/ 1558 w 10000" name="connsiteX49"/>
                <a:gd fmla="*/ 11532 h 11583" name="connsiteY49"/>
                <a:gd fmla="*/ 8336 w 10000" name="connsiteX50"/>
                <a:gd fmla="*/ 11523 h 11583" name="connsiteY50"/>
                <a:gd fmla="*/ 8326 w 10000" name="connsiteX51"/>
                <a:gd fmla="*/ 10000 h 11583" name="connsiteY51"/>
                <a:gd fmla="*/ 7862 w 10000" name="connsiteX52"/>
                <a:gd fmla="*/ 8257 h 11583" name="connsiteY52"/>
                <a:gd fmla="*/ 7890 w 10000" name="connsiteX53"/>
                <a:gd fmla="*/ 8069 h 11583" name="connsiteY53"/>
                <a:gd fmla="*/ 8101 w 10000" name="connsiteX54"/>
                <a:gd fmla="*/ 7729 h 11583" name="connsiteY54"/>
                <a:gd fmla="*/ 8509 w 10000" name="connsiteX55"/>
                <a:gd fmla="*/ 7382 h 11583" name="connsiteY55"/>
                <a:gd fmla="*/ 8861 w 10000" name="connsiteX56"/>
                <a:gd fmla="*/ 7000 h 11583" name="connsiteY56"/>
                <a:gd fmla="*/ 9184 w 10000" name="connsiteX57"/>
                <a:gd fmla="*/ 6528 h 11583" name="connsiteY57"/>
                <a:gd fmla="*/ 9536 w 10000" name="connsiteX58"/>
                <a:gd fmla="*/ 6076 h 11583" name="connsiteY58"/>
                <a:gd fmla="*/ 9845 w 10000" name="connsiteX59"/>
                <a:gd fmla="*/ 5715 h 11583" name="connsiteY59"/>
                <a:gd fmla="*/ 10000 w 10000" name="connsiteX60"/>
                <a:gd fmla="*/ 5375 h 11583" name="connsiteY60"/>
                <a:gd fmla="*/ 9916 w 10000" name="connsiteX61"/>
                <a:gd fmla="*/ 5111 h 11583" name="connsiteY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b="b" l="l" r="r" t="t"/>
              <a:pathLst>
                <a:path h="11583" w="10000">
                  <a:moveTo>
                    <a:pt x="9916" y="5111"/>
                  </a:moveTo>
                  <a:cubicBezTo>
                    <a:pt x="9873" y="5056"/>
                    <a:pt x="9831" y="4958"/>
                    <a:pt x="9831" y="4882"/>
                  </a:cubicBezTo>
                  <a:cubicBezTo>
                    <a:pt x="9831" y="4813"/>
                    <a:pt x="9803" y="4688"/>
                    <a:pt x="9761" y="4604"/>
                  </a:cubicBezTo>
                  <a:cubicBezTo>
                    <a:pt x="9705" y="4521"/>
                    <a:pt x="9592" y="4417"/>
                    <a:pt x="9494" y="4375"/>
                  </a:cubicBezTo>
                  <a:cubicBezTo>
                    <a:pt x="9395" y="4333"/>
                    <a:pt x="9241" y="4299"/>
                    <a:pt x="9142" y="4285"/>
                  </a:cubicBezTo>
                  <a:cubicBezTo>
                    <a:pt x="9044" y="4278"/>
                    <a:pt x="8903" y="4278"/>
                    <a:pt x="8833" y="4278"/>
                  </a:cubicBezTo>
                  <a:cubicBezTo>
                    <a:pt x="8762" y="4285"/>
                    <a:pt x="8692" y="4250"/>
                    <a:pt x="8692" y="4201"/>
                  </a:cubicBezTo>
                  <a:lnTo>
                    <a:pt x="8692" y="3993"/>
                  </a:lnTo>
                  <a:cubicBezTo>
                    <a:pt x="8692" y="3924"/>
                    <a:pt x="8664" y="3813"/>
                    <a:pt x="8622" y="3743"/>
                  </a:cubicBezTo>
                  <a:cubicBezTo>
                    <a:pt x="8579" y="3667"/>
                    <a:pt x="8453" y="3563"/>
                    <a:pt x="8354" y="3514"/>
                  </a:cubicBezTo>
                  <a:cubicBezTo>
                    <a:pt x="8256" y="3458"/>
                    <a:pt x="8087" y="3403"/>
                    <a:pt x="7975" y="3396"/>
                  </a:cubicBezTo>
                  <a:cubicBezTo>
                    <a:pt x="7848" y="3382"/>
                    <a:pt x="7665" y="3396"/>
                    <a:pt x="7567" y="3424"/>
                  </a:cubicBezTo>
                  <a:cubicBezTo>
                    <a:pt x="7454" y="3451"/>
                    <a:pt x="7300" y="3507"/>
                    <a:pt x="7215" y="3542"/>
                  </a:cubicBezTo>
                  <a:cubicBezTo>
                    <a:pt x="7145" y="3576"/>
                    <a:pt x="7103" y="3542"/>
                    <a:pt x="7145" y="3465"/>
                  </a:cubicBezTo>
                  <a:cubicBezTo>
                    <a:pt x="7173" y="3389"/>
                    <a:pt x="7201" y="3278"/>
                    <a:pt x="7201" y="3215"/>
                  </a:cubicBezTo>
                  <a:cubicBezTo>
                    <a:pt x="7201" y="3153"/>
                    <a:pt x="7159" y="3042"/>
                    <a:pt x="7103" y="2965"/>
                  </a:cubicBezTo>
                  <a:cubicBezTo>
                    <a:pt x="7060" y="2889"/>
                    <a:pt x="6864" y="2792"/>
                    <a:pt x="6667" y="2757"/>
                  </a:cubicBezTo>
                  <a:cubicBezTo>
                    <a:pt x="6484" y="2722"/>
                    <a:pt x="6203" y="2701"/>
                    <a:pt x="6048" y="2715"/>
                  </a:cubicBezTo>
                  <a:cubicBezTo>
                    <a:pt x="5907" y="2722"/>
                    <a:pt x="5654" y="2813"/>
                    <a:pt x="5499" y="2903"/>
                  </a:cubicBezTo>
                  <a:cubicBezTo>
                    <a:pt x="5345" y="3000"/>
                    <a:pt x="5176" y="3181"/>
                    <a:pt x="5105" y="3306"/>
                  </a:cubicBezTo>
                  <a:cubicBezTo>
                    <a:pt x="5049" y="3431"/>
                    <a:pt x="4965" y="3444"/>
                    <a:pt x="4923" y="3333"/>
                  </a:cubicBezTo>
                  <a:cubicBezTo>
                    <a:pt x="4880" y="3222"/>
                    <a:pt x="4852" y="2986"/>
                    <a:pt x="4852" y="2806"/>
                  </a:cubicBezTo>
                  <a:lnTo>
                    <a:pt x="4852" y="2049"/>
                  </a:lnTo>
                  <a:lnTo>
                    <a:pt x="4852" y="1104"/>
                  </a:lnTo>
                  <a:lnTo>
                    <a:pt x="4852" y="431"/>
                  </a:lnTo>
                  <a:cubicBezTo>
                    <a:pt x="4852" y="340"/>
                    <a:pt x="4754" y="201"/>
                    <a:pt x="4627" y="132"/>
                  </a:cubicBezTo>
                  <a:cubicBezTo>
                    <a:pt x="4515" y="56"/>
                    <a:pt x="4262" y="0"/>
                    <a:pt x="4079" y="0"/>
                  </a:cubicBezTo>
                  <a:cubicBezTo>
                    <a:pt x="3882" y="0"/>
                    <a:pt x="3629" y="76"/>
                    <a:pt x="3502" y="167"/>
                  </a:cubicBezTo>
                  <a:cubicBezTo>
                    <a:pt x="3376" y="264"/>
                    <a:pt x="3249" y="583"/>
                    <a:pt x="3193" y="889"/>
                  </a:cubicBezTo>
                  <a:lnTo>
                    <a:pt x="3193" y="938"/>
                  </a:lnTo>
                  <a:cubicBezTo>
                    <a:pt x="3150" y="1243"/>
                    <a:pt x="3080" y="1736"/>
                    <a:pt x="3038" y="2042"/>
                  </a:cubicBezTo>
                  <a:cubicBezTo>
                    <a:pt x="3015" y="2202"/>
                    <a:pt x="2991" y="2361"/>
                    <a:pt x="2968" y="2521"/>
                  </a:cubicBezTo>
                  <a:cubicBezTo>
                    <a:pt x="2925" y="2826"/>
                    <a:pt x="2799" y="3243"/>
                    <a:pt x="2672" y="3444"/>
                  </a:cubicBezTo>
                  <a:cubicBezTo>
                    <a:pt x="2560" y="3646"/>
                    <a:pt x="2405" y="3917"/>
                    <a:pt x="2321" y="4035"/>
                  </a:cubicBezTo>
                  <a:cubicBezTo>
                    <a:pt x="2236" y="4160"/>
                    <a:pt x="2180" y="4208"/>
                    <a:pt x="2180" y="4146"/>
                  </a:cubicBezTo>
                  <a:cubicBezTo>
                    <a:pt x="2180" y="4083"/>
                    <a:pt x="2124" y="3951"/>
                    <a:pt x="2053" y="3847"/>
                  </a:cubicBezTo>
                  <a:cubicBezTo>
                    <a:pt x="1997" y="3736"/>
                    <a:pt x="1857" y="3597"/>
                    <a:pt x="1744" y="3535"/>
                  </a:cubicBezTo>
                  <a:cubicBezTo>
                    <a:pt x="1632" y="3465"/>
                    <a:pt x="1406" y="3340"/>
                    <a:pt x="1252" y="3243"/>
                  </a:cubicBezTo>
                  <a:cubicBezTo>
                    <a:pt x="1097" y="3153"/>
                    <a:pt x="858" y="3076"/>
                    <a:pt x="717" y="3076"/>
                  </a:cubicBezTo>
                  <a:cubicBezTo>
                    <a:pt x="577" y="3076"/>
                    <a:pt x="352" y="3090"/>
                    <a:pt x="225" y="3111"/>
                  </a:cubicBezTo>
                  <a:cubicBezTo>
                    <a:pt x="98" y="3132"/>
                    <a:pt x="0" y="3181"/>
                    <a:pt x="0" y="3222"/>
                  </a:cubicBezTo>
                  <a:cubicBezTo>
                    <a:pt x="0" y="3264"/>
                    <a:pt x="84" y="3396"/>
                    <a:pt x="183" y="3521"/>
                  </a:cubicBezTo>
                  <a:cubicBezTo>
                    <a:pt x="281" y="3639"/>
                    <a:pt x="366" y="3986"/>
                    <a:pt x="366" y="4292"/>
                  </a:cubicBezTo>
                  <a:lnTo>
                    <a:pt x="366" y="5021"/>
                  </a:lnTo>
                  <a:cubicBezTo>
                    <a:pt x="366" y="5326"/>
                    <a:pt x="478" y="5819"/>
                    <a:pt x="619" y="6118"/>
                  </a:cubicBezTo>
                  <a:lnTo>
                    <a:pt x="1294" y="7569"/>
                  </a:lnTo>
                  <a:cubicBezTo>
                    <a:pt x="1435" y="7861"/>
                    <a:pt x="1575" y="8125"/>
                    <a:pt x="1617" y="8153"/>
                  </a:cubicBezTo>
                  <a:cubicBezTo>
                    <a:pt x="1660" y="8174"/>
                    <a:pt x="1702" y="8333"/>
                    <a:pt x="1716" y="8500"/>
                  </a:cubicBezTo>
                  <a:cubicBezTo>
                    <a:pt x="1716" y="8521"/>
                    <a:pt x="1730" y="8542"/>
                    <a:pt x="1758" y="8563"/>
                  </a:cubicBezTo>
                  <a:cubicBezTo>
                    <a:pt x="1871" y="10000"/>
                    <a:pt x="1380" y="10968"/>
                    <a:pt x="1558" y="11532"/>
                  </a:cubicBezTo>
                  <a:cubicBezTo>
                    <a:pt x="3367" y="11583"/>
                    <a:pt x="6279" y="11621"/>
                    <a:pt x="8336" y="11523"/>
                  </a:cubicBezTo>
                  <a:cubicBezTo>
                    <a:pt x="8445" y="11126"/>
                    <a:pt x="8405" y="10544"/>
                    <a:pt x="8326" y="10000"/>
                  </a:cubicBezTo>
                  <a:cubicBezTo>
                    <a:pt x="8247" y="9456"/>
                    <a:pt x="7862" y="8257"/>
                    <a:pt x="7862" y="8257"/>
                  </a:cubicBezTo>
                  <a:cubicBezTo>
                    <a:pt x="7876" y="8181"/>
                    <a:pt x="7876" y="8111"/>
                    <a:pt x="7890" y="8069"/>
                  </a:cubicBezTo>
                  <a:cubicBezTo>
                    <a:pt x="7904" y="7986"/>
                    <a:pt x="8003" y="7833"/>
                    <a:pt x="8101" y="7729"/>
                  </a:cubicBezTo>
                  <a:cubicBezTo>
                    <a:pt x="8200" y="7625"/>
                    <a:pt x="8383" y="7472"/>
                    <a:pt x="8509" y="7382"/>
                  </a:cubicBezTo>
                  <a:cubicBezTo>
                    <a:pt x="8636" y="7292"/>
                    <a:pt x="8790" y="7118"/>
                    <a:pt x="8861" y="7000"/>
                  </a:cubicBezTo>
                  <a:cubicBezTo>
                    <a:pt x="8931" y="6889"/>
                    <a:pt x="9072" y="6674"/>
                    <a:pt x="9184" y="6528"/>
                  </a:cubicBezTo>
                  <a:cubicBezTo>
                    <a:pt x="9297" y="6389"/>
                    <a:pt x="9451" y="6188"/>
                    <a:pt x="9536" y="6076"/>
                  </a:cubicBezTo>
                  <a:cubicBezTo>
                    <a:pt x="9634" y="5972"/>
                    <a:pt x="9775" y="5813"/>
                    <a:pt x="9845" y="5715"/>
                  </a:cubicBezTo>
                  <a:cubicBezTo>
                    <a:pt x="9930" y="5625"/>
                    <a:pt x="10000" y="5472"/>
                    <a:pt x="10000" y="5375"/>
                  </a:cubicBezTo>
                  <a:cubicBezTo>
                    <a:pt x="10000" y="5285"/>
                    <a:pt x="9958" y="5160"/>
                    <a:pt x="9916" y="5111"/>
                  </a:cubicBezTo>
                  <a:close/>
                </a:path>
              </a:pathLst>
            </a:custGeom>
            <a:solidFill>
              <a:srgbClr val="F8C8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" name="Freeform 131">
              <a:extLst>
                <a:ext uri="{FF2B5EF4-FFF2-40B4-BE49-F238E27FC236}">
                  <a16:creationId xmlns:a16="http://schemas.microsoft.com/office/drawing/2014/main" id="{54D4A385-C91C-4DE0-BE24-44A26CB8BAD0}"/>
                </a:ext>
              </a:extLst>
            </p:cNvPr>
            <p:cNvSpPr/>
            <p:nvPr/>
          </p:nvSpPr>
          <p:spPr bwMode="auto">
            <a:xfrm>
              <a:off x="3711" y="2873"/>
              <a:ext cx="79" cy="109"/>
            </a:xfrm>
            <a:custGeom>
              <a:gdLst>
                <a:gd fmla="*/ 20 w 54" name="T0"/>
                <a:gd fmla="*/ 74 h 74" name="T1"/>
                <a:gd fmla="*/ 0 w 54" name="T2"/>
                <a:gd fmla="*/ 15 h 74" name="T3"/>
                <a:gd fmla="*/ 31 w 54" name="T4"/>
                <a:gd fmla="*/ 15 h 74" name="T5"/>
                <a:gd fmla="*/ 54 w 54" name="T6"/>
                <a:gd fmla="*/ 63 h 74" name="T7"/>
                <a:gd fmla="*/ 20 w 54" name="T8"/>
                <a:gd fmla="*/ 74 h 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4" w="54">
                  <a:moveTo>
                    <a:pt x="20" y="74"/>
                  </a:moveTo>
                  <a:cubicBezTo>
                    <a:pt x="20" y="74"/>
                    <a:pt x="5" y="23"/>
                    <a:pt x="0" y="15"/>
                  </a:cubicBezTo>
                  <a:cubicBezTo>
                    <a:pt x="0" y="15"/>
                    <a:pt x="19" y="0"/>
                    <a:pt x="31" y="15"/>
                  </a:cubicBezTo>
                  <a:cubicBezTo>
                    <a:pt x="45" y="32"/>
                    <a:pt x="54" y="63"/>
                    <a:pt x="54" y="63"/>
                  </a:cubicBezTo>
                  <a:lnTo>
                    <a:pt x="20" y="74"/>
                  </a:lnTo>
                  <a:close/>
                </a:path>
              </a:pathLst>
            </a:custGeom>
            <a:solidFill>
              <a:srgbClr val="FBE2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6" name="Freeform 132">
              <a:extLst>
                <a:ext uri="{FF2B5EF4-FFF2-40B4-BE49-F238E27FC236}">
                  <a16:creationId xmlns:a16="http://schemas.microsoft.com/office/drawing/2014/main" id="{B82347FD-377D-4192-AF78-5B88582F8182}"/>
                </a:ext>
              </a:extLst>
            </p:cNvPr>
            <p:cNvSpPr/>
            <p:nvPr/>
          </p:nvSpPr>
          <p:spPr bwMode="auto">
            <a:xfrm>
              <a:off x="4081" y="2216"/>
              <a:ext cx="118" cy="124"/>
            </a:xfrm>
            <a:custGeom>
              <a:gdLst>
                <a:gd fmla="*/ 2 w 80" name="T0"/>
                <a:gd fmla="*/ 84 h 84" name="T1"/>
                <a:gd fmla="*/ 73 w 80" name="T2"/>
                <a:gd fmla="*/ 84 h 84" name="T3"/>
                <a:gd fmla="*/ 73 w 80" name="T4"/>
                <a:gd fmla="*/ 24 h 84" name="T5"/>
                <a:gd fmla="*/ 11 w 80" name="T6"/>
                <a:gd fmla="*/ 16 h 84" name="T7"/>
                <a:gd fmla="*/ 2 w 80" name="T8"/>
                <a:gd fmla="*/ 84 h 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4" w="80">
                  <a:moveTo>
                    <a:pt x="2" y="84"/>
                  </a:moveTo>
                  <a:cubicBezTo>
                    <a:pt x="2" y="84"/>
                    <a:pt x="42" y="84"/>
                    <a:pt x="73" y="84"/>
                  </a:cubicBezTo>
                  <a:cubicBezTo>
                    <a:pt x="73" y="84"/>
                    <a:pt x="80" y="42"/>
                    <a:pt x="73" y="24"/>
                  </a:cubicBezTo>
                  <a:cubicBezTo>
                    <a:pt x="64" y="0"/>
                    <a:pt x="28" y="8"/>
                    <a:pt x="11" y="16"/>
                  </a:cubicBezTo>
                  <a:cubicBezTo>
                    <a:pt x="0" y="21"/>
                    <a:pt x="2" y="84"/>
                    <a:pt x="2" y="84"/>
                  </a:cubicBezTo>
                  <a:close/>
                </a:path>
              </a:pathLst>
            </a:custGeom>
            <a:solidFill>
              <a:srgbClr val="FBE2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07" name="Group 4">
            <a:extLst>
              <a:ext uri="{FF2B5EF4-FFF2-40B4-BE49-F238E27FC236}">
                <a16:creationId xmlns:a16="http://schemas.microsoft.com/office/drawing/2014/main" id="{DDA87498-968E-4EBB-93DD-34FA04EC101C}"/>
              </a:ext>
            </a:extLst>
          </p:cNvPr>
          <p:cNvGrpSpPr/>
          <p:nvPr/>
        </p:nvGrpSpPr>
        <p:grpSpPr>
          <a:xfrm>
            <a:off x="6208299" y="1822824"/>
            <a:ext cx="3998543" cy="3850364"/>
            <a:chOff x="4200186" y="2320894"/>
            <a:chExt cx="3791627" cy="3651116"/>
          </a:xfrm>
        </p:grpSpPr>
        <p:sp>
          <p:nvSpPr>
            <p:cNvPr id="208" name="Rounded Rectangle 6">
              <a:extLst>
                <a:ext uri="{FF2B5EF4-FFF2-40B4-BE49-F238E27FC236}">
                  <a16:creationId xmlns:a16="http://schemas.microsoft.com/office/drawing/2014/main" id="{6278280E-9A13-41C4-A6A1-2221BD899311}"/>
                </a:ext>
              </a:extLst>
            </p:cNvPr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09" name="Rounded Rectangle 5">
              <a:extLst>
                <a:ext uri="{FF2B5EF4-FFF2-40B4-BE49-F238E27FC236}">
                  <a16:creationId xmlns:a16="http://schemas.microsoft.com/office/drawing/2014/main" id="{0697C1DE-CC5B-4A29-934E-2B17A94CF7C9}"/>
                </a:ext>
              </a:extLst>
            </p:cNvPr>
            <p:cNvSpPr/>
            <p:nvPr/>
          </p:nvSpPr>
          <p:spPr>
            <a:xfrm flipH="1" rot="3492391">
              <a:off x="4991307" y="3689252"/>
              <a:ext cx="3651116" cy="9144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10" name="Rounded Rectangle 3">
              <a:extLst>
                <a:ext uri="{FF2B5EF4-FFF2-40B4-BE49-F238E27FC236}">
                  <a16:creationId xmlns:a16="http://schemas.microsoft.com/office/drawing/2014/main" id="{A2B2547D-6941-49DF-B429-CD891876F164}"/>
                </a:ext>
              </a:extLst>
            </p:cNvPr>
            <p:cNvSpPr/>
            <p:nvPr/>
          </p:nvSpPr>
          <p:spPr>
            <a:xfrm rot="18107608">
              <a:off x="3556490" y="3689252"/>
              <a:ext cx="3651116" cy="914400"/>
            </a:xfrm>
            <a:prstGeom prst="roundRect">
              <a:avLst>
                <a:gd fmla="val 50000" name="adj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11" name="Rounded Rectangle 9">
              <a:extLst>
                <a:ext uri="{FF2B5EF4-FFF2-40B4-BE49-F238E27FC236}">
                  <a16:creationId xmlns:a16="http://schemas.microsoft.com/office/drawing/2014/main" id="{CBEE2400-7388-40FF-8393-A060096BD402}"/>
                </a:ext>
              </a:extLst>
            </p:cNvPr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12" name="Oval 13">
              <a:extLst>
                <a:ext uri="{FF2B5EF4-FFF2-40B4-BE49-F238E27FC236}">
                  <a16:creationId xmlns:a16="http://schemas.microsoft.com/office/drawing/2014/main" id="{8303D071-51DB-4F43-BB0A-2D11C683C3B9}"/>
                </a:ext>
              </a:extLst>
            </p:cNvPr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13" name="Oval 14">
              <a:extLst>
                <a:ext uri="{FF2B5EF4-FFF2-40B4-BE49-F238E27FC236}">
                  <a16:creationId xmlns:a16="http://schemas.microsoft.com/office/drawing/2014/main" id="{7D387371-BAA6-4D3F-9AC2-F7378BFEF5D7}"/>
                </a:ext>
              </a:extLst>
            </p:cNvPr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14" name="Oval 15">
              <a:extLst>
                <a:ext uri="{FF2B5EF4-FFF2-40B4-BE49-F238E27FC236}">
                  <a16:creationId xmlns:a16="http://schemas.microsoft.com/office/drawing/2014/main" id="{CA202EE9-EBE9-40A2-AC3F-061C9B46F7B6}"/>
                </a:ext>
              </a:extLst>
            </p:cNvPr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15" name="Freeform 17">
              <a:extLst>
                <a:ext uri="{FF2B5EF4-FFF2-40B4-BE49-F238E27FC236}">
                  <a16:creationId xmlns:a16="http://schemas.microsoft.com/office/drawing/2014/main" id="{2F7E0081-3E98-4EA6-B084-6E4327A808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gdLst>
                <a:gd fmla="*/ 60 w 74" name="T0"/>
                <a:gd fmla="*/ 0 h 97" name="T1"/>
                <a:gd fmla="*/ 72 w 74" name="T2"/>
                <a:gd fmla="*/ 11 h 97" name="T3"/>
                <a:gd fmla="*/ 70 w 74" name="T4"/>
                <a:gd fmla="*/ 52 h 97" name="T5"/>
                <a:gd fmla="*/ 63 w 74" name="T6"/>
                <a:gd fmla="*/ 11 h 97" name="T7"/>
                <a:gd fmla="*/ 60 w 74" name="T8"/>
                <a:gd fmla="*/ 8 h 97" name="T9"/>
                <a:gd fmla="*/ 26 w 74" name="T10"/>
                <a:gd fmla="*/ 11 h 97" name="T11"/>
                <a:gd fmla="*/ 26 w 74" name="T12"/>
                <a:gd fmla="*/ 18 h 97" name="T13"/>
                <a:gd fmla="*/ 19 w 74" name="T14"/>
                <a:gd fmla="*/ 24 h 97" name="T15"/>
                <a:gd fmla="*/ 12 w 74" name="T16"/>
                <a:gd fmla="*/ 24 h 97" name="T17"/>
                <a:gd fmla="*/ 8 w 74" name="T18"/>
                <a:gd fmla="*/ 79 h 97" name="T19"/>
                <a:gd fmla="*/ 9 w 74" name="T20"/>
                <a:gd fmla="*/ 81 h 97" name="T21"/>
                <a:gd fmla="*/ 28 w 74" name="T22"/>
                <a:gd fmla="*/ 82 h 97" name="T23"/>
                <a:gd fmla="*/ 37 w 74" name="T24"/>
                <a:gd fmla="*/ 90 h 97" name="T25"/>
                <a:gd fmla="*/ 3 w 74" name="T26"/>
                <a:gd fmla="*/ 87 h 97" name="T27"/>
                <a:gd fmla="*/ 3 w 74" name="T28"/>
                <a:gd fmla="*/ 87 h 97" name="T29"/>
                <a:gd fmla="*/ 0 w 74" name="T30"/>
                <a:gd fmla="*/ 20 h 97" name="T31"/>
                <a:gd fmla="*/ 1 w 74" name="T32"/>
                <a:gd fmla="*/ 17 h 97" name="T33"/>
                <a:gd fmla="*/ 19 w 74" name="T34"/>
                <a:gd fmla="*/ 0 h 97" name="T35"/>
                <a:gd fmla="*/ 17 w 74" name="T36"/>
                <a:gd fmla="*/ 52 h 97" name="T37"/>
                <a:gd fmla="*/ 27 w 74" name="T38"/>
                <a:gd fmla="*/ 56 h 97" name="T39"/>
                <a:gd fmla="*/ 17 w 74" name="T40"/>
                <a:gd fmla="*/ 52 h 97" name="T41"/>
                <a:gd fmla="*/ 17 w 74" name="T42"/>
                <a:gd fmla="*/ 44 h 97" name="T43"/>
                <a:gd fmla="*/ 56 w 74" name="T44"/>
                <a:gd fmla="*/ 40 h 97" name="T45"/>
                <a:gd fmla="*/ 17 w 74" name="T46"/>
                <a:gd fmla="*/ 28 h 97" name="T47"/>
                <a:gd fmla="*/ 56 w 74" name="T48"/>
                <a:gd fmla="*/ 33 h 97" name="T49"/>
                <a:gd fmla="*/ 17 w 74" name="T50"/>
                <a:gd fmla="*/ 28 h 97" name="T51"/>
                <a:gd fmla="*/ 34 w 74" name="T52"/>
                <a:gd fmla="*/ 22 h 97" name="T53"/>
                <a:gd fmla="*/ 56 w 74" name="T54"/>
                <a:gd fmla="*/ 17 h 97" name="T55"/>
                <a:gd fmla="*/ 41 w 74" name="T56"/>
                <a:gd fmla="*/ 69 h 97" name="T57"/>
                <a:gd fmla="*/ 41 w 74" name="T58"/>
                <a:gd fmla="*/ 69 h 97" name="T59"/>
                <a:gd fmla="*/ 31 w 74" name="T60"/>
                <a:gd fmla="*/ 66 h 97" name="T61"/>
                <a:gd fmla="*/ 47 w 74" name="T62"/>
                <a:gd fmla="*/ 86 h 97" name="T63"/>
                <a:gd fmla="*/ 59 w 74" name="T64"/>
                <a:gd fmla="*/ 87 h 97" name="T65"/>
                <a:gd fmla="*/ 71 w 74" name="T66"/>
                <a:gd fmla="*/ 96 h 97" name="T67"/>
                <a:gd fmla="*/ 72 w 74" name="T68"/>
                <a:gd fmla="*/ 90 h 97" name="T69"/>
                <a:gd fmla="*/ 63 w 74" name="T70"/>
                <a:gd fmla="*/ 80 h 97" name="T71"/>
                <a:gd fmla="*/ 64 w 74" name="T72"/>
                <a:gd fmla="*/ 57 h 97" name="T73"/>
                <a:gd fmla="*/ 38 w 74" name="T74"/>
                <a:gd fmla="*/ 54 h 97" name="T75"/>
                <a:gd fmla="*/ 42 w 74" name="T76"/>
                <a:gd fmla="*/ 58 h 97" name="T77"/>
                <a:gd fmla="*/ 40 w 74" name="T78"/>
                <a:gd fmla="*/ 76 h 97" name="T79"/>
                <a:gd fmla="*/ 57 w 74" name="T80"/>
                <a:gd fmla="*/ 78 h 97" name="T81"/>
                <a:gd fmla="*/ 59 w 74" name="T82"/>
                <a:gd fmla="*/ 61 h 97" name="T83"/>
                <a:gd fmla="*/ 21 w 74" name="T84"/>
                <a:gd fmla="*/ 9 h 97" name="T85"/>
                <a:gd fmla="*/ 13 w 74" name="T86"/>
                <a:gd fmla="*/ 19 h 97" name="T87"/>
                <a:gd fmla="*/ 17 w 74" name="T88"/>
                <a:gd fmla="*/ 20 h 97" name="T89"/>
                <a:gd fmla="*/ 18 w 74" name="T90"/>
                <a:gd fmla="*/ 20 h 97" name="T91"/>
                <a:gd fmla="*/ 22 w 74" name="T92"/>
                <a:gd fmla="*/ 17 h 97" name="T93"/>
                <a:gd fmla="*/ 22 w 74" name="T94"/>
                <a:gd fmla="*/ 15 h 97" name="T95"/>
                <a:gd fmla="*/ 21 w 74" name="T96"/>
                <a:gd fmla="*/ 11 h 97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97" w="74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949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16" name="Freeform 18">
              <a:extLst>
                <a:ext uri="{FF2B5EF4-FFF2-40B4-BE49-F238E27FC236}">
                  <a16:creationId xmlns:a16="http://schemas.microsoft.com/office/drawing/2014/main" id="{6FA04A7B-2EBF-4F03-9725-F41760589D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gdLst>
                <a:gd fmla="*/ 57 w 67" name="T0"/>
                <a:gd fmla="*/ 10 h 106" name="T1"/>
                <a:gd fmla="*/ 62 w 67" name="T2"/>
                <a:gd fmla="*/ 51 h 106" name="T3"/>
                <a:gd fmla="*/ 51 w 67" name="T4"/>
                <a:gd fmla="*/ 66 h 106" name="T5"/>
                <a:gd fmla="*/ 55 w 67" name="T6"/>
                <a:gd fmla="*/ 65 h 106" name="T7"/>
                <a:gd fmla="*/ 57 w 67" name="T8"/>
                <a:gd fmla="*/ 73 h 106" name="T9"/>
                <a:gd fmla="*/ 56 w 67" name="T10"/>
                <a:gd fmla="*/ 80 h 106" name="T11"/>
                <a:gd fmla="*/ 57 w 67" name="T12"/>
                <a:gd fmla="*/ 86 h 106" name="T13"/>
                <a:gd fmla="*/ 55 w 67" name="T14"/>
                <a:gd fmla="*/ 93 h 106" name="T15"/>
                <a:gd fmla="*/ 15 w 67" name="T16"/>
                <a:gd fmla="*/ 97 h 106" name="T17"/>
                <a:gd fmla="*/ 12 w 67" name="T18"/>
                <a:gd fmla="*/ 95 h 106" name="T19"/>
                <a:gd fmla="*/ 12 w 67" name="T20"/>
                <a:gd fmla="*/ 83 h 106" name="T21"/>
                <a:gd fmla="*/ 12 w 67" name="T22"/>
                <a:gd fmla="*/ 82 h 106" name="T23"/>
                <a:gd fmla="*/ 12 w 67" name="T24"/>
                <a:gd fmla="*/ 71 h 106" name="T25"/>
                <a:gd fmla="*/ 15 w 67" name="T26"/>
                <a:gd fmla="*/ 69 h 106" name="T27"/>
                <a:gd fmla="*/ 16 w 67" name="T28"/>
                <a:gd fmla="*/ 63 h 106" name="T29"/>
                <a:gd fmla="*/ 0 w 67" name="T30"/>
                <a:gd fmla="*/ 34 h 106" name="T31"/>
                <a:gd fmla="*/ 33 w 67" name="T32"/>
                <a:gd fmla="*/ 0 h 106" name="T33"/>
                <a:gd fmla="*/ 28 w 67" name="T34"/>
                <a:gd fmla="*/ 41 h 106" name="T35"/>
                <a:gd fmla="*/ 30 w 67" name="T36"/>
                <a:gd fmla="*/ 39 h 106" name="T37"/>
                <a:gd fmla="*/ 33 w 67" name="T38"/>
                <a:gd fmla="*/ 41 h 106" name="T39"/>
                <a:gd fmla="*/ 36 w 67" name="T40"/>
                <a:gd fmla="*/ 39 h 106" name="T41"/>
                <a:gd fmla="*/ 39 w 67" name="T42"/>
                <a:gd fmla="*/ 41 h 106" name="T43"/>
                <a:gd fmla="*/ 43 w 67" name="T44"/>
                <a:gd fmla="*/ 38 h 106" name="T45"/>
                <a:gd fmla="*/ 39 w 67" name="T46"/>
                <a:gd fmla="*/ 52 h 106" name="T47"/>
                <a:gd fmla="*/ 44 w 67" name="T48"/>
                <a:gd fmla="*/ 66 h 106" name="T49"/>
                <a:gd fmla="*/ 44 w 67" name="T50"/>
                <a:gd fmla="*/ 58 h 106" name="T51"/>
                <a:gd fmla="*/ 56 w 67" name="T52"/>
                <a:gd fmla="*/ 47 h 106" name="T53"/>
                <a:gd fmla="*/ 52 w 67" name="T54"/>
                <a:gd fmla="*/ 15 h 106" name="T55"/>
                <a:gd fmla="*/ 15 w 67" name="T56"/>
                <a:gd fmla="*/ 15 h 106" name="T57"/>
                <a:gd fmla="*/ 11 w 67" name="T58"/>
                <a:gd fmla="*/ 48 h 106" name="T59"/>
                <a:gd fmla="*/ 23 w 67" name="T60"/>
                <a:gd fmla="*/ 59 h 106" name="T61"/>
                <a:gd fmla="*/ 23 w 67" name="T62"/>
                <a:gd fmla="*/ 67 h 106" name="T63"/>
                <a:gd fmla="*/ 29 w 67" name="T64"/>
                <a:gd fmla="*/ 52 h 106" name="T65"/>
                <a:gd fmla="*/ 25 w 67" name="T66"/>
                <a:gd fmla="*/ 38 h 106" name="T67"/>
                <a:gd fmla="*/ 40 w 67" name="T68"/>
                <a:gd fmla="*/ 43 h 106" name="T69"/>
                <a:gd fmla="*/ 36 w 67" name="T70"/>
                <a:gd fmla="*/ 42 h 106" name="T71"/>
                <a:gd fmla="*/ 30 w 67" name="T72"/>
                <a:gd fmla="*/ 42 h 106" name="T73"/>
                <a:gd fmla="*/ 27 w 67" name="T74"/>
                <a:gd fmla="*/ 42 h 106" name="T75"/>
                <a:gd fmla="*/ 32 w 67" name="T76"/>
                <a:gd fmla="*/ 51 h 106" name="T77"/>
                <a:gd fmla="*/ 32 w 67" name="T78"/>
                <a:gd fmla="*/ 67 h 106" name="T79"/>
                <a:gd fmla="*/ 35 w 67" name="T80"/>
                <a:gd fmla="*/ 51 h 106" name="T81"/>
                <a:gd fmla="*/ 35 w 67" name="T82"/>
                <a:gd fmla="*/ 50 h 106" name="T83"/>
                <a:gd fmla="*/ 43 w 67" name="T84"/>
                <a:gd fmla="*/ 96 h 106" name="T85"/>
                <a:gd fmla="*/ 34 w 67" name="T86"/>
                <a:gd fmla="*/ 106 h 106" name="T87"/>
                <a:gd fmla="*/ 43 w 67" name="T88"/>
                <a:gd fmla="*/ 96 h 106" name="T89"/>
                <a:gd fmla="*/ 17 w 67" name="T90"/>
                <a:gd fmla="*/ 88 h 106" name="T91"/>
                <a:gd fmla="*/ 17 w 67" name="T92"/>
                <a:gd fmla="*/ 90 h 106" name="T93"/>
                <a:gd fmla="*/ 50 w 67" name="T94"/>
                <a:gd fmla="*/ 86 h 106" name="T95"/>
                <a:gd fmla="*/ 50 w 67" name="T96"/>
                <a:gd fmla="*/ 73 h 106" name="T97"/>
                <a:gd fmla="*/ 17 w 67" name="T98"/>
                <a:gd fmla="*/ 77 h 106" name="T99"/>
                <a:gd fmla="*/ 50 w 67" name="T100"/>
                <a:gd fmla="*/ 74 h 106" name="T101"/>
                <a:gd fmla="*/ 50 w 67" name="T102"/>
                <a:gd fmla="*/ 73 h 10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05" w="67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949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17" name="Freeform 19">
              <a:extLst>
                <a:ext uri="{FF2B5EF4-FFF2-40B4-BE49-F238E27FC236}">
                  <a16:creationId xmlns:a16="http://schemas.microsoft.com/office/drawing/2014/main" id="{1A83D622-D0E6-4ADB-AA41-1A07EAAE46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gdLst>
                <a:gd fmla="*/ 4 w 94" name="T0"/>
                <a:gd fmla="*/ 19 h 81" name="T1"/>
                <a:gd fmla="*/ 46 w 94" name="T2"/>
                <a:gd fmla="*/ 19 h 81" name="T3"/>
                <a:gd fmla="*/ 50 w 94" name="T4"/>
                <a:gd fmla="*/ 16 h 81" name="T5"/>
                <a:gd fmla="*/ 73 w 94" name="T6"/>
                <a:gd fmla="*/ 0 h 81" name="T7"/>
                <a:gd fmla="*/ 73 w 94" name="T8"/>
                <a:gd fmla="*/ 33 h 81" name="T9"/>
                <a:gd fmla="*/ 73 w 94" name="T10"/>
                <a:gd fmla="*/ 66 h 81" name="T11"/>
                <a:gd fmla="*/ 50 w 94" name="T12"/>
                <a:gd fmla="*/ 49 h 81" name="T13"/>
                <a:gd fmla="*/ 46 w 94" name="T14"/>
                <a:gd fmla="*/ 47 h 81" name="T15"/>
                <a:gd fmla="*/ 33 w 94" name="T16"/>
                <a:gd fmla="*/ 47 h 81" name="T17"/>
                <a:gd fmla="*/ 40 w 94" name="T18"/>
                <a:gd fmla="*/ 70 h 81" name="T19"/>
                <a:gd fmla="*/ 45 w 94" name="T20"/>
                <a:gd fmla="*/ 70 h 81" name="T21"/>
                <a:gd fmla="*/ 45 w 94" name="T22"/>
                <a:gd fmla="*/ 81 h 81" name="T23"/>
                <a:gd fmla="*/ 43 w 94" name="T24"/>
                <a:gd fmla="*/ 81 h 81" name="T25"/>
                <a:gd fmla="*/ 21 w 94" name="T26"/>
                <a:gd fmla="*/ 81 h 81" name="T27"/>
                <a:gd fmla="*/ 11 w 94" name="T28"/>
                <a:gd fmla="*/ 47 h 81" name="T29"/>
                <a:gd fmla="*/ 4 w 94" name="T30"/>
                <a:gd fmla="*/ 47 h 81" name="T31"/>
                <a:gd fmla="*/ 4 w 94" name="T32"/>
                <a:gd fmla="*/ 19 h 81" name="T33"/>
                <a:gd fmla="*/ 87 w 94" name="T34"/>
                <a:gd fmla="*/ 23 h 81" name="T35"/>
                <a:gd fmla="*/ 94 w 94" name="T36"/>
                <a:gd fmla="*/ 33 h 81" name="T37"/>
                <a:gd fmla="*/ 87 w 94" name="T38"/>
                <a:gd fmla="*/ 43 h 81" name="T39"/>
                <a:gd fmla="*/ 87 w 94" name="T40"/>
                <a:gd fmla="*/ 66 h 81" name="T41"/>
                <a:gd fmla="*/ 78 w 94" name="T42"/>
                <a:gd fmla="*/ 66 h 81" name="T43"/>
                <a:gd fmla="*/ 78 w 94" name="T44"/>
                <a:gd fmla="*/ 0 h 81" name="T45"/>
                <a:gd fmla="*/ 87 w 94" name="T46"/>
                <a:gd fmla="*/ 0 h 81" name="T47"/>
                <a:gd fmla="*/ 87 w 94" name="T48"/>
                <a:gd fmla="*/ 23 h 81" name="T49"/>
                <a:gd fmla="*/ 46 w 94" name="T50"/>
                <a:gd fmla="*/ 49 h 81" name="T51"/>
                <a:gd fmla="*/ 37 w 94" name="T52"/>
                <a:gd fmla="*/ 49 h 81" name="T53"/>
                <a:gd fmla="*/ 40 w 94" name="T54"/>
                <a:gd fmla="*/ 61 h 81" name="T55"/>
                <a:gd fmla="*/ 43 w 94" name="T56"/>
                <a:gd fmla="*/ 61 h 81" name="T57"/>
                <a:gd fmla="*/ 43 w 94" name="T58"/>
                <a:gd fmla="*/ 57 h 81" name="T59"/>
                <a:gd fmla="*/ 46 w 94" name="T60"/>
                <a:gd fmla="*/ 49 h 81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81" w="94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949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227" name="Text Placeholder 32">
            <a:extLst>
              <a:ext uri="{FF2B5EF4-FFF2-40B4-BE49-F238E27FC236}">
                <a16:creationId xmlns:a16="http://schemas.microsoft.com/office/drawing/2014/main" id="{8276F222-627A-492B-B6AB-26C23E9A2F19}"/>
              </a:ext>
            </a:extLst>
          </p:cNvPr>
          <p:cNvSpPr txBox="1"/>
          <p:nvPr/>
        </p:nvSpPr>
        <p:spPr>
          <a:xfrm>
            <a:off x="7082919" y="1366760"/>
            <a:ext cx="2445206" cy="45720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50000"/>
              </a:lnSpc>
              <a:buNone/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请替换文字内容，修改文字内容，也可以直接复制你的内容到此。</a:t>
            </a:r>
          </a:p>
        </p:txBody>
      </p:sp>
      <p:sp>
        <p:nvSpPr>
          <p:cNvPr id="228" name="Text Placeholder 33">
            <a:extLst>
              <a:ext uri="{FF2B5EF4-FFF2-40B4-BE49-F238E27FC236}">
                <a16:creationId xmlns:a16="http://schemas.microsoft.com/office/drawing/2014/main" id="{AB06176A-ECBF-4E6B-8063-7F2CFDFFAE25}"/>
              </a:ext>
            </a:extLst>
          </p:cNvPr>
          <p:cNvSpPr txBox="1"/>
          <p:nvPr/>
        </p:nvSpPr>
        <p:spPr>
          <a:xfrm>
            <a:off x="7453177" y="1066011"/>
            <a:ext cx="1704690" cy="2133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00000"/>
              </a:lnSpc>
              <a:buNone/>
            </a:pPr>
            <a:r>
              <a:rPr altLang="en-US" b="1" lang="zh-CN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229" name="Text Placeholder 32">
            <a:extLst>
              <a:ext uri="{FF2B5EF4-FFF2-40B4-BE49-F238E27FC236}">
                <a16:creationId xmlns:a16="http://schemas.microsoft.com/office/drawing/2014/main" id="{F602B5B0-F54E-4B49-A604-4CA3299018DA}"/>
              </a:ext>
            </a:extLst>
          </p:cNvPr>
          <p:cNvSpPr txBox="1"/>
          <p:nvPr/>
        </p:nvSpPr>
        <p:spPr>
          <a:xfrm>
            <a:off x="4662903" y="5924435"/>
            <a:ext cx="2445206" cy="45720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50000"/>
              </a:lnSpc>
              <a:buNone/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请替换文字内容，修改文字内容，也可以直接复制你的内容到此。</a:t>
            </a:r>
          </a:p>
        </p:txBody>
      </p:sp>
      <p:sp>
        <p:nvSpPr>
          <p:cNvPr id="230" name="Text Placeholder 33">
            <a:extLst>
              <a:ext uri="{FF2B5EF4-FFF2-40B4-BE49-F238E27FC236}">
                <a16:creationId xmlns:a16="http://schemas.microsoft.com/office/drawing/2014/main" id="{A6874F46-B3CC-4C4A-8E76-BD7F88B32DCF}"/>
              </a:ext>
            </a:extLst>
          </p:cNvPr>
          <p:cNvSpPr txBox="1"/>
          <p:nvPr/>
        </p:nvSpPr>
        <p:spPr>
          <a:xfrm>
            <a:off x="5033161" y="5623686"/>
            <a:ext cx="1704690" cy="2133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00000"/>
              </a:lnSpc>
              <a:buNone/>
            </a:pPr>
            <a:r>
              <a:rPr altLang="en-US" b="1" lang="zh-CN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231" name="Text Placeholder 32">
            <a:extLst>
              <a:ext uri="{FF2B5EF4-FFF2-40B4-BE49-F238E27FC236}">
                <a16:creationId xmlns:a16="http://schemas.microsoft.com/office/drawing/2014/main" id="{775F78EA-3781-49D6-8922-D2F6DEF9A6CD}"/>
              </a:ext>
            </a:extLst>
          </p:cNvPr>
          <p:cNvSpPr txBox="1"/>
          <p:nvPr/>
        </p:nvSpPr>
        <p:spPr>
          <a:xfrm>
            <a:off x="9169277" y="5977579"/>
            <a:ext cx="2445206" cy="45720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50000"/>
              </a:lnSpc>
              <a:buNone/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请替换文字内容，修改文字内容，也可以直接复制你的内容到此。</a:t>
            </a:r>
          </a:p>
        </p:txBody>
      </p:sp>
      <p:sp>
        <p:nvSpPr>
          <p:cNvPr id="232" name="Text Placeholder 33">
            <a:extLst>
              <a:ext uri="{FF2B5EF4-FFF2-40B4-BE49-F238E27FC236}">
                <a16:creationId xmlns:a16="http://schemas.microsoft.com/office/drawing/2014/main" id="{1E3D5A17-4DF5-42E6-896B-DDC696CFEBD3}"/>
              </a:ext>
            </a:extLst>
          </p:cNvPr>
          <p:cNvSpPr txBox="1"/>
          <p:nvPr/>
        </p:nvSpPr>
        <p:spPr>
          <a:xfrm>
            <a:off x="9539535" y="5676830"/>
            <a:ext cx="1704690" cy="2133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00000"/>
              </a:lnSpc>
              <a:buNone/>
            </a:pPr>
            <a:r>
              <a:rPr altLang="en-US" b="1" lang="zh-CN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254" name="矩形 253">
            <a:extLst>
              <a:ext uri="{FF2B5EF4-FFF2-40B4-BE49-F238E27FC236}">
                <a16:creationId xmlns:a16="http://schemas.microsoft.com/office/drawing/2014/main" id="{8BB56DF8-385B-4FF9-BC1D-DC6C13AA5FE1}"/>
              </a:ext>
            </a:extLst>
          </p:cNvPr>
          <p:cNvSpPr/>
          <p:nvPr/>
        </p:nvSpPr>
        <p:spPr>
          <a:xfrm>
            <a:off x="10247682" y="2297697"/>
            <a:ext cx="1259312" cy="210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</a:pPr>
            <a:r>
              <a:rPr altLang="zh-CN" lang="en-US" noProof="1" sz="1100">
                <a:solidFill>
                  <a:schemeClr val="bg1">
                    <a:lumMod val="50000"/>
                  </a:schemeClr>
                </a:solidFill>
                <a:latin charset="0" panose="020f0302020204030204" pitchFamily="34" typeface="Calibri Light"/>
                <a:cs charset="0" panose="020b0604020202020204" pitchFamily="34" typeface="Arial"/>
              </a:rPr>
              <a:t>Lorem ipsum dolor sit amet, consectetuer adipiscing elit, sed diam nonummy nibh euismod tincidunt ut laoreet dolore magna aliquam erat volutpat. Ut wisi enim ad minim veniam。</a:t>
            </a:r>
          </a:p>
        </p:txBody>
      </p:sp>
    </p:spTree>
    <p:extLst>
      <p:ext uri="{BB962C8B-B14F-4D97-AF65-F5344CB8AC3E}">
        <p14:creationId val="3240906206"/>
      </p:ext>
    </p:extLst>
  </p:cSld>
  <p:clrMapOvr>
    <a:masterClrMapping/>
  </p:clrMapOvr>
  <mc:AlternateContent>
    <mc:Choice Requires="p14">
      <p:transition p14:dur="1300" spd="slow">
        <p14:pan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5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  <p:bldP grpId="0" spid="227"/>
      <p:bldP grpId="0" spid="228"/>
      <p:bldP grpId="0" spid="229"/>
      <p:bldP grpId="0" spid="230"/>
      <p:bldP grpId="0" spid="231"/>
      <p:bldP grpId="0" spid="232"/>
      <p:bldP grpId="0" spid="25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73BF1ACC-5523-4BE4-917C-3351A9FE2D0C}"/>
              </a:ext>
            </a:extLst>
          </p:cNvPr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3B968E77-9CB1-4514-8BB6-7571F3345E1C}"/>
                </a:ext>
              </a:extLst>
            </p:cNvPr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7624DDD1-6E21-4BE1-8F2C-3303C2A59069}"/>
                  </a:ext>
                </a:extLst>
              </p:cNvPr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EE9B01E4-DD8C-45F7-A48B-3EABD7B446C7}"/>
                  </a:ext>
                </a:extLst>
              </p:cNvPr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01E6CB66-A733-4547-B50E-6E3C306A53C3}"/>
                  </a:ext>
                </a:extLst>
              </p:cNvPr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A31B2675-C848-4063-A510-4F2AE6C62FE9}"/>
                  </a:ext>
                </a:extLst>
              </p:cNvPr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47C1CF4D-E479-4AF3-AE30-33502301B5E0}"/>
                  </a:ext>
                </a:extLst>
              </p:cNvPr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81F1BEDF-9CA5-4142-B597-C2B6528243FE}"/>
                  </a:ext>
                </a:extLst>
              </p:cNvPr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16DD1B80-CC8A-4B1D-9AD8-C722EF7DA4BB}"/>
                  </a:ext>
                </a:extLst>
              </p:cNvPr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31302D5F-99FD-46C4-A922-C5BD5B354023}"/>
                  </a:ext>
                </a:extLst>
              </p:cNvPr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A54ECBCD-665F-45DB-8720-FEF568138473}"/>
                  </a:ext>
                </a:extLst>
              </p:cNvPr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C06AEF60-3C47-4F29-80DD-A007A0A854BA}"/>
                  </a:ext>
                </a:extLst>
              </p:cNvPr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667670ED-FB92-4F48-82EB-DA6A02232173}"/>
                  </a:ext>
                </a:extLst>
              </p:cNvPr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D2C0CF35-DCE9-46C0-855B-4D3B70D6EA6F}"/>
                  </a:ext>
                </a:extLst>
              </p:cNvPr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1DD986F6-B0ED-446E-A1AC-EC020E14311A}"/>
                  </a:ext>
                </a:extLst>
              </p:cNvPr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57" name="矩形 259">
              <a:extLst>
                <a:ext uri="{FF2B5EF4-FFF2-40B4-BE49-F238E27FC236}">
                  <a16:creationId xmlns:a16="http://schemas.microsoft.com/office/drawing/2014/main" id="{450A37EE-DE71-4CC0-B9F2-7BEEE7CDD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>
                <a:buNone/>
              </a:pPr>
              <a:r>
                <a:rPr altLang="zh-CN" lang="en-US" sz="3600">
                  <a:solidFill>
                    <a:schemeClr val="bg1"/>
                  </a:solidFill>
                  <a:latin charset="0" panose="020b0806030902050204" pitchFamily="34" typeface="Impact"/>
                  <a:cs charset="0" panose="020b0604020202020204" pitchFamily="34" typeface="Arial"/>
                </a:rPr>
                <a:t>02</a:t>
              </a: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F761BB28-021D-484C-8DED-2DCB70F2B489}"/>
              </a:ext>
            </a:extLst>
          </p:cNvPr>
          <p:cNvSpPr/>
          <p:nvPr/>
        </p:nvSpPr>
        <p:spPr>
          <a:xfrm>
            <a:off x="1488519" y="563374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成功项目展示</a:t>
            </a:r>
          </a:p>
        </p:txBody>
      </p:sp>
      <p:pic>
        <p:nvPicPr>
          <p:cNvPr id="165" name="图片 164">
            <a:extLst>
              <a:ext uri="{FF2B5EF4-FFF2-40B4-BE49-F238E27FC236}">
                <a16:creationId xmlns:a16="http://schemas.microsoft.com/office/drawing/2014/main" id="{C83C9D69-7B6D-4A2B-92C6-2A4C45E60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23613" y="1100704"/>
            <a:ext cx="5414962" cy="2442618"/>
          </a:xfrm>
          <a:prstGeom prst="rect">
            <a:avLst/>
          </a:prstGeom>
        </p:spPr>
      </p:pic>
      <p:sp>
        <p:nvSpPr>
          <p:cNvPr id="166" name="Shape 267">
            <a:extLst>
              <a:ext uri="{FF2B5EF4-FFF2-40B4-BE49-F238E27FC236}">
                <a16:creationId xmlns:a16="http://schemas.microsoft.com/office/drawing/2014/main" id="{37247998-F430-49B8-9BCC-9C0C4AF9936D}"/>
              </a:ext>
            </a:extLst>
          </p:cNvPr>
          <p:cNvSpPr/>
          <p:nvPr/>
        </p:nvSpPr>
        <p:spPr>
          <a:xfrm>
            <a:off x="2300287" y="4237953"/>
            <a:ext cx="543793" cy="444646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9745" y="0"/>
                </a:moveTo>
                <a:lnTo>
                  <a:pt x="15198" y="0"/>
                </a:lnTo>
                <a:lnTo>
                  <a:pt x="14300" y="145"/>
                </a:lnTo>
                <a:lnTo>
                  <a:pt x="13463" y="509"/>
                </a:lnTo>
                <a:lnTo>
                  <a:pt x="12565" y="1091"/>
                </a:lnTo>
                <a:lnTo>
                  <a:pt x="11907" y="1745"/>
                </a:lnTo>
                <a:lnTo>
                  <a:pt x="4129" y="11200"/>
                </a:lnTo>
                <a:lnTo>
                  <a:pt x="4009" y="11636"/>
                </a:lnTo>
                <a:lnTo>
                  <a:pt x="3889" y="12000"/>
                </a:lnTo>
                <a:lnTo>
                  <a:pt x="3770" y="12509"/>
                </a:lnTo>
                <a:lnTo>
                  <a:pt x="3889" y="12945"/>
                </a:lnTo>
                <a:lnTo>
                  <a:pt x="4009" y="13309"/>
                </a:lnTo>
                <a:lnTo>
                  <a:pt x="4129" y="13745"/>
                </a:lnTo>
                <a:lnTo>
                  <a:pt x="4428" y="14109"/>
                </a:lnTo>
                <a:lnTo>
                  <a:pt x="9992" y="20945"/>
                </a:lnTo>
                <a:lnTo>
                  <a:pt x="10291" y="21236"/>
                </a:lnTo>
                <a:lnTo>
                  <a:pt x="10650" y="21527"/>
                </a:lnTo>
                <a:lnTo>
                  <a:pt x="10950" y="21600"/>
                </a:lnTo>
                <a:lnTo>
                  <a:pt x="11727" y="21600"/>
                </a:lnTo>
                <a:lnTo>
                  <a:pt x="12027" y="21527"/>
                </a:lnTo>
                <a:lnTo>
                  <a:pt x="12445" y="21236"/>
                </a:lnTo>
                <a:lnTo>
                  <a:pt x="12685" y="20945"/>
                </a:lnTo>
                <a:lnTo>
                  <a:pt x="20284" y="11782"/>
                </a:lnTo>
                <a:lnTo>
                  <a:pt x="20822" y="10982"/>
                </a:lnTo>
                <a:lnTo>
                  <a:pt x="21241" y="9891"/>
                </a:lnTo>
                <a:lnTo>
                  <a:pt x="21480" y="8873"/>
                </a:lnTo>
                <a:lnTo>
                  <a:pt x="21600" y="7782"/>
                </a:lnTo>
                <a:lnTo>
                  <a:pt x="21600" y="1891"/>
                </a:lnTo>
                <a:lnTo>
                  <a:pt x="21480" y="1455"/>
                </a:lnTo>
                <a:lnTo>
                  <a:pt x="21241" y="1091"/>
                </a:lnTo>
                <a:lnTo>
                  <a:pt x="21061" y="655"/>
                </a:lnTo>
                <a:lnTo>
                  <a:pt x="20702" y="436"/>
                </a:lnTo>
                <a:lnTo>
                  <a:pt x="20403" y="291"/>
                </a:lnTo>
                <a:lnTo>
                  <a:pt x="20044" y="145"/>
                </a:lnTo>
                <a:lnTo>
                  <a:pt x="19745" y="0"/>
                </a:lnTo>
                <a:close/>
                <a:moveTo>
                  <a:pt x="17112" y="7782"/>
                </a:moveTo>
                <a:lnTo>
                  <a:pt x="16694" y="7782"/>
                </a:lnTo>
                <a:lnTo>
                  <a:pt x="16394" y="7636"/>
                </a:lnTo>
                <a:lnTo>
                  <a:pt x="16035" y="7418"/>
                </a:lnTo>
                <a:lnTo>
                  <a:pt x="15736" y="7127"/>
                </a:lnTo>
                <a:lnTo>
                  <a:pt x="15497" y="6764"/>
                </a:lnTo>
                <a:lnTo>
                  <a:pt x="15377" y="6327"/>
                </a:lnTo>
                <a:lnTo>
                  <a:pt x="15317" y="5964"/>
                </a:lnTo>
                <a:lnTo>
                  <a:pt x="15198" y="5382"/>
                </a:lnTo>
                <a:lnTo>
                  <a:pt x="15317" y="5018"/>
                </a:lnTo>
                <a:lnTo>
                  <a:pt x="15377" y="4655"/>
                </a:lnTo>
                <a:lnTo>
                  <a:pt x="15497" y="4218"/>
                </a:lnTo>
                <a:lnTo>
                  <a:pt x="15736" y="3855"/>
                </a:lnTo>
                <a:lnTo>
                  <a:pt x="16035" y="3564"/>
                </a:lnTo>
                <a:lnTo>
                  <a:pt x="16394" y="3273"/>
                </a:lnTo>
                <a:lnTo>
                  <a:pt x="16694" y="3200"/>
                </a:lnTo>
                <a:lnTo>
                  <a:pt x="17471" y="3200"/>
                </a:lnTo>
                <a:lnTo>
                  <a:pt x="17890" y="3273"/>
                </a:lnTo>
                <a:lnTo>
                  <a:pt x="18189" y="3564"/>
                </a:lnTo>
                <a:lnTo>
                  <a:pt x="18429" y="3855"/>
                </a:lnTo>
                <a:lnTo>
                  <a:pt x="18788" y="4218"/>
                </a:lnTo>
                <a:lnTo>
                  <a:pt x="18848" y="4655"/>
                </a:lnTo>
                <a:lnTo>
                  <a:pt x="19087" y="5382"/>
                </a:lnTo>
                <a:lnTo>
                  <a:pt x="18967" y="5964"/>
                </a:lnTo>
                <a:lnTo>
                  <a:pt x="18848" y="6327"/>
                </a:lnTo>
                <a:lnTo>
                  <a:pt x="18788" y="6764"/>
                </a:lnTo>
                <a:lnTo>
                  <a:pt x="18429" y="7127"/>
                </a:lnTo>
                <a:lnTo>
                  <a:pt x="18189" y="7418"/>
                </a:lnTo>
                <a:lnTo>
                  <a:pt x="17890" y="7636"/>
                </a:lnTo>
                <a:lnTo>
                  <a:pt x="17471" y="7782"/>
                </a:lnTo>
                <a:lnTo>
                  <a:pt x="17112" y="7782"/>
                </a:lnTo>
                <a:close/>
                <a:moveTo>
                  <a:pt x="1616" y="13091"/>
                </a:moveTo>
                <a:lnTo>
                  <a:pt x="8437" y="21382"/>
                </a:lnTo>
                <a:lnTo>
                  <a:pt x="7778" y="21600"/>
                </a:lnTo>
                <a:lnTo>
                  <a:pt x="7240" y="21600"/>
                </a:lnTo>
                <a:lnTo>
                  <a:pt x="6701" y="21382"/>
                </a:lnTo>
                <a:lnTo>
                  <a:pt x="6163" y="20945"/>
                </a:lnTo>
                <a:lnTo>
                  <a:pt x="539" y="14109"/>
                </a:lnTo>
                <a:lnTo>
                  <a:pt x="299" y="13745"/>
                </a:lnTo>
                <a:lnTo>
                  <a:pt x="120" y="13309"/>
                </a:lnTo>
                <a:lnTo>
                  <a:pt x="0" y="12945"/>
                </a:lnTo>
                <a:lnTo>
                  <a:pt x="0" y="12000"/>
                </a:lnTo>
                <a:lnTo>
                  <a:pt x="120" y="11636"/>
                </a:lnTo>
                <a:lnTo>
                  <a:pt x="299" y="11200"/>
                </a:lnTo>
                <a:lnTo>
                  <a:pt x="539" y="10836"/>
                </a:lnTo>
                <a:lnTo>
                  <a:pt x="8137" y="1745"/>
                </a:lnTo>
                <a:lnTo>
                  <a:pt x="8796" y="1091"/>
                </a:lnTo>
                <a:lnTo>
                  <a:pt x="9633" y="509"/>
                </a:lnTo>
                <a:lnTo>
                  <a:pt x="10531" y="145"/>
                </a:lnTo>
                <a:lnTo>
                  <a:pt x="11368" y="0"/>
                </a:lnTo>
                <a:lnTo>
                  <a:pt x="1376" y="12145"/>
                </a:lnTo>
                <a:lnTo>
                  <a:pt x="1376" y="12800"/>
                </a:lnTo>
                <a:lnTo>
                  <a:pt x="1616" y="1309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bIns="0" lIns="0" rIns="0" tIns="0"/>
          <a:lstStyle/>
          <a:p>
            <a:pPr lvl="0">
              <a:defRPr sz="2400"/>
            </a:pPr>
            <a:endParaRPr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7" name="Shape 326">
            <a:extLst>
              <a:ext uri="{FF2B5EF4-FFF2-40B4-BE49-F238E27FC236}">
                <a16:creationId xmlns:a16="http://schemas.microsoft.com/office/drawing/2014/main" id="{689562CF-C1A9-4323-9118-281E55B25E13}"/>
              </a:ext>
            </a:extLst>
          </p:cNvPr>
          <p:cNvSpPr/>
          <p:nvPr/>
        </p:nvSpPr>
        <p:spPr>
          <a:xfrm>
            <a:off x="5975725" y="4209411"/>
            <a:ext cx="510740" cy="501729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8614" y="8343"/>
                </a:moveTo>
                <a:lnTo>
                  <a:pt x="18042" y="6920"/>
                </a:lnTo>
                <a:lnTo>
                  <a:pt x="18741" y="5562"/>
                </a:lnTo>
                <a:lnTo>
                  <a:pt x="19059" y="4462"/>
                </a:lnTo>
                <a:lnTo>
                  <a:pt x="19186" y="3880"/>
                </a:lnTo>
                <a:lnTo>
                  <a:pt x="17598" y="2263"/>
                </a:lnTo>
                <a:lnTo>
                  <a:pt x="17026" y="2393"/>
                </a:lnTo>
                <a:lnTo>
                  <a:pt x="16009" y="2846"/>
                </a:lnTo>
                <a:lnTo>
                  <a:pt x="14612" y="3557"/>
                </a:lnTo>
                <a:lnTo>
                  <a:pt x="13214" y="2975"/>
                </a:lnTo>
                <a:lnTo>
                  <a:pt x="12642" y="1423"/>
                </a:lnTo>
                <a:lnTo>
                  <a:pt x="11944" y="0"/>
                </a:lnTo>
                <a:lnTo>
                  <a:pt x="9529" y="0"/>
                </a:lnTo>
                <a:lnTo>
                  <a:pt x="8831" y="1423"/>
                </a:lnTo>
                <a:lnTo>
                  <a:pt x="8259" y="2975"/>
                </a:lnTo>
                <a:lnTo>
                  <a:pt x="6988" y="3557"/>
                </a:lnTo>
                <a:lnTo>
                  <a:pt x="5527" y="2846"/>
                </a:lnTo>
                <a:lnTo>
                  <a:pt x="4447" y="2522"/>
                </a:lnTo>
                <a:lnTo>
                  <a:pt x="3875" y="2393"/>
                </a:lnTo>
                <a:lnTo>
                  <a:pt x="2287" y="4010"/>
                </a:lnTo>
                <a:lnTo>
                  <a:pt x="2414" y="4592"/>
                </a:lnTo>
                <a:lnTo>
                  <a:pt x="2859" y="5562"/>
                </a:lnTo>
                <a:lnTo>
                  <a:pt x="3431" y="7049"/>
                </a:lnTo>
                <a:lnTo>
                  <a:pt x="2859" y="8343"/>
                </a:lnTo>
                <a:lnTo>
                  <a:pt x="1461" y="8925"/>
                </a:lnTo>
                <a:lnTo>
                  <a:pt x="445" y="9377"/>
                </a:lnTo>
                <a:lnTo>
                  <a:pt x="0" y="9636"/>
                </a:lnTo>
                <a:lnTo>
                  <a:pt x="0" y="11964"/>
                </a:lnTo>
                <a:lnTo>
                  <a:pt x="445" y="12352"/>
                </a:lnTo>
                <a:lnTo>
                  <a:pt x="1461" y="12675"/>
                </a:lnTo>
                <a:lnTo>
                  <a:pt x="2986" y="13257"/>
                </a:lnTo>
                <a:lnTo>
                  <a:pt x="3431" y="14551"/>
                </a:lnTo>
                <a:lnTo>
                  <a:pt x="2859" y="16103"/>
                </a:lnTo>
                <a:lnTo>
                  <a:pt x="2414" y="17138"/>
                </a:lnTo>
                <a:lnTo>
                  <a:pt x="2287" y="17590"/>
                </a:lnTo>
                <a:lnTo>
                  <a:pt x="4002" y="19272"/>
                </a:lnTo>
                <a:lnTo>
                  <a:pt x="4447" y="19143"/>
                </a:lnTo>
                <a:lnTo>
                  <a:pt x="5527" y="18819"/>
                </a:lnTo>
                <a:lnTo>
                  <a:pt x="6988" y="18108"/>
                </a:lnTo>
                <a:lnTo>
                  <a:pt x="8259" y="18690"/>
                </a:lnTo>
                <a:lnTo>
                  <a:pt x="8958" y="20048"/>
                </a:lnTo>
                <a:lnTo>
                  <a:pt x="9275" y="21147"/>
                </a:lnTo>
                <a:lnTo>
                  <a:pt x="9656" y="21600"/>
                </a:lnTo>
                <a:lnTo>
                  <a:pt x="11944" y="21600"/>
                </a:lnTo>
                <a:lnTo>
                  <a:pt x="12325" y="21147"/>
                </a:lnTo>
                <a:lnTo>
                  <a:pt x="12642" y="20048"/>
                </a:lnTo>
                <a:lnTo>
                  <a:pt x="13214" y="18690"/>
                </a:lnTo>
                <a:lnTo>
                  <a:pt x="14612" y="18108"/>
                </a:lnTo>
                <a:lnTo>
                  <a:pt x="16073" y="18690"/>
                </a:lnTo>
                <a:lnTo>
                  <a:pt x="17153" y="19143"/>
                </a:lnTo>
                <a:lnTo>
                  <a:pt x="17598" y="19272"/>
                </a:lnTo>
                <a:lnTo>
                  <a:pt x="19313" y="17526"/>
                </a:lnTo>
                <a:lnTo>
                  <a:pt x="19186" y="17008"/>
                </a:lnTo>
                <a:lnTo>
                  <a:pt x="18741" y="15974"/>
                </a:lnTo>
                <a:lnTo>
                  <a:pt x="18042" y="14551"/>
                </a:lnTo>
                <a:lnTo>
                  <a:pt x="18614" y="13257"/>
                </a:lnTo>
                <a:lnTo>
                  <a:pt x="20139" y="12675"/>
                </a:lnTo>
                <a:lnTo>
                  <a:pt x="21155" y="12223"/>
                </a:lnTo>
                <a:lnTo>
                  <a:pt x="21600" y="11899"/>
                </a:lnTo>
                <a:lnTo>
                  <a:pt x="21600" y="9507"/>
                </a:lnTo>
                <a:lnTo>
                  <a:pt x="21155" y="9313"/>
                </a:lnTo>
                <a:lnTo>
                  <a:pt x="20139" y="8795"/>
                </a:lnTo>
                <a:lnTo>
                  <a:pt x="18614" y="8343"/>
                </a:lnTo>
                <a:close/>
                <a:moveTo>
                  <a:pt x="14231" y="10800"/>
                </a:moveTo>
                <a:lnTo>
                  <a:pt x="14167" y="11511"/>
                </a:lnTo>
                <a:lnTo>
                  <a:pt x="13659" y="12675"/>
                </a:lnTo>
                <a:lnTo>
                  <a:pt x="13214" y="13257"/>
                </a:lnTo>
                <a:lnTo>
                  <a:pt x="12769" y="13646"/>
                </a:lnTo>
                <a:lnTo>
                  <a:pt x="12071" y="13969"/>
                </a:lnTo>
                <a:lnTo>
                  <a:pt x="11499" y="14228"/>
                </a:lnTo>
                <a:lnTo>
                  <a:pt x="10101" y="14228"/>
                </a:lnTo>
                <a:lnTo>
                  <a:pt x="9402" y="13969"/>
                </a:lnTo>
                <a:lnTo>
                  <a:pt x="8831" y="13646"/>
                </a:lnTo>
                <a:lnTo>
                  <a:pt x="8259" y="13257"/>
                </a:lnTo>
                <a:lnTo>
                  <a:pt x="7941" y="12675"/>
                </a:lnTo>
                <a:lnTo>
                  <a:pt x="7560" y="12093"/>
                </a:lnTo>
                <a:lnTo>
                  <a:pt x="7369" y="11511"/>
                </a:lnTo>
                <a:lnTo>
                  <a:pt x="7369" y="10089"/>
                </a:lnTo>
                <a:lnTo>
                  <a:pt x="7560" y="9377"/>
                </a:lnTo>
                <a:lnTo>
                  <a:pt x="7941" y="8795"/>
                </a:lnTo>
                <a:lnTo>
                  <a:pt x="8259" y="8343"/>
                </a:lnTo>
                <a:lnTo>
                  <a:pt x="8831" y="7890"/>
                </a:lnTo>
                <a:lnTo>
                  <a:pt x="9402" y="7631"/>
                </a:lnTo>
                <a:lnTo>
                  <a:pt x="10101" y="7437"/>
                </a:lnTo>
                <a:lnTo>
                  <a:pt x="10800" y="7308"/>
                </a:lnTo>
                <a:lnTo>
                  <a:pt x="11499" y="7437"/>
                </a:lnTo>
                <a:lnTo>
                  <a:pt x="12071" y="7631"/>
                </a:lnTo>
                <a:lnTo>
                  <a:pt x="12769" y="7890"/>
                </a:lnTo>
                <a:lnTo>
                  <a:pt x="13659" y="8795"/>
                </a:lnTo>
                <a:lnTo>
                  <a:pt x="13913" y="9377"/>
                </a:lnTo>
                <a:lnTo>
                  <a:pt x="14167" y="10089"/>
                </a:lnTo>
                <a:lnTo>
                  <a:pt x="14231" y="10800"/>
                </a:ln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bIns="0" lIns="0" rIns="0" tIns="0"/>
          <a:lstStyle/>
          <a:p>
            <a:pPr lvl="0">
              <a:defRPr sz="2400"/>
            </a:pPr>
            <a:endParaRPr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8" name="Shape 356">
            <a:extLst>
              <a:ext uri="{FF2B5EF4-FFF2-40B4-BE49-F238E27FC236}">
                <a16:creationId xmlns:a16="http://schemas.microsoft.com/office/drawing/2014/main" id="{14603ECB-E94B-4D65-8BCA-C863C372FF71}"/>
              </a:ext>
            </a:extLst>
          </p:cNvPr>
          <p:cNvSpPr/>
          <p:nvPr/>
        </p:nvSpPr>
        <p:spPr>
          <a:xfrm>
            <a:off x="9517484" y="4237953"/>
            <a:ext cx="597945" cy="611306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2180" y="15907"/>
                </a:moveTo>
                <a:cubicBezTo>
                  <a:pt x="12180" y="14204"/>
                  <a:pt x="13500" y="13265"/>
                  <a:pt x="15660" y="11857"/>
                </a:cubicBezTo>
                <a:cubicBezTo>
                  <a:pt x="18300" y="10154"/>
                  <a:pt x="21600" y="8041"/>
                  <a:pt x="21600" y="2993"/>
                </a:cubicBezTo>
                <a:cubicBezTo>
                  <a:pt x="21600" y="2524"/>
                  <a:pt x="21180" y="2172"/>
                  <a:pt x="20760" y="2172"/>
                </a:cubicBezTo>
                <a:cubicBezTo>
                  <a:pt x="16620" y="2172"/>
                  <a:pt x="16620" y="2172"/>
                  <a:pt x="16620" y="2172"/>
                </a:cubicBezTo>
                <a:cubicBezTo>
                  <a:pt x="16020" y="1115"/>
                  <a:pt x="14280" y="0"/>
                  <a:pt x="10800" y="0"/>
                </a:cubicBezTo>
                <a:cubicBezTo>
                  <a:pt x="7260" y="0"/>
                  <a:pt x="5520" y="1115"/>
                  <a:pt x="4980" y="2172"/>
                </a:cubicBezTo>
                <a:cubicBezTo>
                  <a:pt x="840" y="2172"/>
                  <a:pt x="840" y="2172"/>
                  <a:pt x="840" y="2172"/>
                </a:cubicBezTo>
                <a:cubicBezTo>
                  <a:pt x="360" y="2172"/>
                  <a:pt x="0" y="2524"/>
                  <a:pt x="0" y="2993"/>
                </a:cubicBezTo>
                <a:cubicBezTo>
                  <a:pt x="0" y="8041"/>
                  <a:pt x="3240" y="10154"/>
                  <a:pt x="5880" y="11857"/>
                </a:cubicBezTo>
                <a:cubicBezTo>
                  <a:pt x="8040" y="13265"/>
                  <a:pt x="9360" y="14204"/>
                  <a:pt x="9360" y="15907"/>
                </a:cubicBezTo>
                <a:cubicBezTo>
                  <a:pt x="9360" y="17433"/>
                  <a:pt x="9360" y="17433"/>
                  <a:pt x="9360" y="17433"/>
                </a:cubicBezTo>
                <a:cubicBezTo>
                  <a:pt x="7080" y="17667"/>
                  <a:pt x="5460" y="18489"/>
                  <a:pt x="5460" y="19487"/>
                </a:cubicBezTo>
                <a:cubicBezTo>
                  <a:pt x="5460" y="20661"/>
                  <a:pt x="7860" y="21600"/>
                  <a:pt x="10800" y="21600"/>
                </a:cubicBezTo>
                <a:cubicBezTo>
                  <a:pt x="13740" y="21600"/>
                  <a:pt x="16140" y="20661"/>
                  <a:pt x="16140" y="19487"/>
                </a:cubicBezTo>
                <a:cubicBezTo>
                  <a:pt x="16140" y="18489"/>
                  <a:pt x="14460" y="17667"/>
                  <a:pt x="12180" y="17433"/>
                </a:cubicBezTo>
                <a:lnTo>
                  <a:pt x="12180" y="15907"/>
                </a:lnTo>
                <a:close/>
                <a:moveTo>
                  <a:pt x="15540" y="9978"/>
                </a:moveTo>
                <a:cubicBezTo>
                  <a:pt x="16200" y="8570"/>
                  <a:pt x="16740" y="6633"/>
                  <a:pt x="16860" y="3815"/>
                </a:cubicBezTo>
                <a:cubicBezTo>
                  <a:pt x="19860" y="3815"/>
                  <a:pt x="19860" y="3815"/>
                  <a:pt x="19860" y="3815"/>
                </a:cubicBezTo>
                <a:cubicBezTo>
                  <a:pt x="19560" y="6985"/>
                  <a:pt x="17640" y="8570"/>
                  <a:pt x="15540" y="9978"/>
                </a:cubicBezTo>
                <a:close/>
                <a:moveTo>
                  <a:pt x="10800" y="1409"/>
                </a:moveTo>
                <a:cubicBezTo>
                  <a:pt x="14040" y="1409"/>
                  <a:pt x="15360" y="2759"/>
                  <a:pt x="15360" y="3228"/>
                </a:cubicBezTo>
                <a:cubicBezTo>
                  <a:pt x="15360" y="3698"/>
                  <a:pt x="14040" y="5048"/>
                  <a:pt x="10800" y="5048"/>
                </a:cubicBezTo>
                <a:cubicBezTo>
                  <a:pt x="7500" y="5048"/>
                  <a:pt x="6240" y="3698"/>
                  <a:pt x="6240" y="3228"/>
                </a:cubicBezTo>
                <a:cubicBezTo>
                  <a:pt x="6240" y="2759"/>
                  <a:pt x="7500" y="1409"/>
                  <a:pt x="10800" y="1409"/>
                </a:cubicBezTo>
                <a:close/>
                <a:moveTo>
                  <a:pt x="1740" y="3815"/>
                </a:moveTo>
                <a:cubicBezTo>
                  <a:pt x="4740" y="3815"/>
                  <a:pt x="4740" y="3815"/>
                  <a:pt x="4740" y="3815"/>
                </a:cubicBezTo>
                <a:cubicBezTo>
                  <a:pt x="4800" y="6633"/>
                  <a:pt x="5340" y="8570"/>
                  <a:pt x="6060" y="9978"/>
                </a:cubicBezTo>
                <a:cubicBezTo>
                  <a:pt x="3960" y="8570"/>
                  <a:pt x="1980" y="6985"/>
                  <a:pt x="1740" y="38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  <a:miter lim="400000"/>
          </a:ln>
        </p:spPr>
        <p:txBody>
          <a:bodyPr bIns="0" lIns="0" rIns="0" tIns="0"/>
          <a:lstStyle/>
          <a:p>
            <a:pPr lvl="0">
              <a:defRPr sz="2400"/>
            </a:pPr>
            <a:endParaRPr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9" name="直接连接符 168">
            <a:extLst>
              <a:ext uri="{FF2B5EF4-FFF2-40B4-BE49-F238E27FC236}">
                <a16:creationId xmlns:a16="http://schemas.microsoft.com/office/drawing/2014/main" id="{A0C4213F-03EC-4C69-A2B1-05CD73FAF7B6}"/>
              </a:ext>
            </a:extLst>
          </p:cNvPr>
          <p:cNvCxnSpPr/>
          <p:nvPr/>
        </p:nvCxnSpPr>
        <p:spPr>
          <a:xfrm>
            <a:off x="2975124" y="3814763"/>
            <a:ext cx="62456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 Placeholder 32">
            <a:extLst>
              <a:ext uri="{FF2B5EF4-FFF2-40B4-BE49-F238E27FC236}">
                <a16:creationId xmlns:a16="http://schemas.microsoft.com/office/drawing/2014/main" id="{BC8651D2-FA81-4A79-AD04-F192D04EB503}"/>
              </a:ext>
            </a:extLst>
          </p:cNvPr>
          <p:cNvSpPr txBox="1"/>
          <p:nvPr/>
        </p:nvSpPr>
        <p:spPr>
          <a:xfrm>
            <a:off x="1341957" y="5314050"/>
            <a:ext cx="2434913" cy="91440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50000"/>
              </a:lnSpc>
              <a:buNone/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</a:p>
        </p:txBody>
      </p:sp>
      <p:sp>
        <p:nvSpPr>
          <p:cNvPr id="171" name="Text Placeholder 33">
            <a:extLst>
              <a:ext uri="{FF2B5EF4-FFF2-40B4-BE49-F238E27FC236}">
                <a16:creationId xmlns:a16="http://schemas.microsoft.com/office/drawing/2014/main" id="{9B40372F-1121-4FCD-94BF-19400B93BC46}"/>
              </a:ext>
            </a:extLst>
          </p:cNvPr>
          <p:cNvSpPr txBox="1"/>
          <p:nvPr/>
        </p:nvSpPr>
        <p:spPr>
          <a:xfrm>
            <a:off x="1707068" y="5013301"/>
            <a:ext cx="1704690" cy="2133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00000"/>
              </a:lnSpc>
              <a:buNone/>
            </a:pPr>
            <a:r>
              <a:rPr altLang="en-US" b="1" lang="zh-CN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72" name="Text Placeholder 32">
            <a:extLst>
              <a:ext uri="{FF2B5EF4-FFF2-40B4-BE49-F238E27FC236}">
                <a16:creationId xmlns:a16="http://schemas.microsoft.com/office/drawing/2014/main" id="{76B03667-3A79-47AF-91F2-50B5B63DA308}"/>
              </a:ext>
            </a:extLst>
          </p:cNvPr>
          <p:cNvSpPr txBox="1"/>
          <p:nvPr/>
        </p:nvSpPr>
        <p:spPr>
          <a:xfrm>
            <a:off x="5019435" y="5309353"/>
            <a:ext cx="2434913" cy="91440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50000"/>
              </a:lnSpc>
              <a:buNone/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</a:p>
        </p:txBody>
      </p:sp>
      <p:sp>
        <p:nvSpPr>
          <p:cNvPr id="173" name="Text Placeholder 33">
            <a:extLst>
              <a:ext uri="{FF2B5EF4-FFF2-40B4-BE49-F238E27FC236}">
                <a16:creationId xmlns:a16="http://schemas.microsoft.com/office/drawing/2014/main" id="{6D3B952F-DBE2-43AC-85B8-896E624940B7}"/>
              </a:ext>
            </a:extLst>
          </p:cNvPr>
          <p:cNvSpPr txBox="1"/>
          <p:nvPr/>
        </p:nvSpPr>
        <p:spPr>
          <a:xfrm>
            <a:off x="5384546" y="5008604"/>
            <a:ext cx="1704690" cy="2133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00000"/>
              </a:lnSpc>
              <a:buNone/>
            </a:pPr>
            <a:r>
              <a:rPr altLang="en-US" b="1" lang="zh-CN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74" name="Text Placeholder 32">
            <a:extLst>
              <a:ext uri="{FF2B5EF4-FFF2-40B4-BE49-F238E27FC236}">
                <a16:creationId xmlns:a16="http://schemas.microsoft.com/office/drawing/2014/main" id="{F9BC4548-1125-4CDA-BA9F-3AD62891599C}"/>
              </a:ext>
            </a:extLst>
          </p:cNvPr>
          <p:cNvSpPr txBox="1"/>
          <p:nvPr/>
        </p:nvSpPr>
        <p:spPr>
          <a:xfrm>
            <a:off x="8617400" y="5309353"/>
            <a:ext cx="2434913" cy="91440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50000"/>
              </a:lnSpc>
              <a:buNone/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</a:p>
        </p:txBody>
      </p:sp>
      <p:sp>
        <p:nvSpPr>
          <p:cNvPr id="175" name="Text Placeholder 33">
            <a:extLst>
              <a:ext uri="{FF2B5EF4-FFF2-40B4-BE49-F238E27FC236}">
                <a16:creationId xmlns:a16="http://schemas.microsoft.com/office/drawing/2014/main" id="{D6EE45F7-556A-4F44-BE2A-60CDCF37181B}"/>
              </a:ext>
            </a:extLst>
          </p:cNvPr>
          <p:cNvSpPr txBox="1"/>
          <p:nvPr/>
        </p:nvSpPr>
        <p:spPr>
          <a:xfrm>
            <a:off x="8982511" y="5008604"/>
            <a:ext cx="1704690" cy="2133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00000"/>
              </a:lnSpc>
              <a:buNone/>
            </a:pPr>
            <a:r>
              <a:rPr altLang="en-US" b="1" lang="zh-CN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</a:t>
            </a:r>
          </a:p>
        </p:txBody>
      </p:sp>
    </p:spTree>
    <p:extLst>
      <p:ext uri="{BB962C8B-B14F-4D97-AF65-F5344CB8AC3E}">
        <p14:creationId val="1410223375"/>
      </p:ext>
    </p:extLst>
  </p:cSld>
  <p:clrMapOvr>
    <a:masterClrMapping/>
  </p:clrMapOvr>
  <mc:AlternateContent>
    <mc:Choice Requires="p14">
      <p:transition p14:dur="1300" spd="slow">
        <p14:pan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5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8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  <p:bldP grpId="0" spid="166"/>
      <p:bldP grpId="0" spid="167"/>
      <p:bldP grpId="0" spid="168"/>
      <p:bldP grpId="0" spid="170"/>
      <p:bldP grpId="0" spid="171"/>
      <p:bldP grpId="0" spid="172"/>
      <p:bldP grpId="0" spid="173"/>
      <p:bldP grpId="0" spid="174"/>
      <p:bldP grpId="0" spid="175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73BF1ACC-5523-4BE4-917C-3351A9FE2D0C}"/>
              </a:ext>
            </a:extLst>
          </p:cNvPr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3B968E77-9CB1-4514-8BB6-7571F3345E1C}"/>
                </a:ext>
              </a:extLst>
            </p:cNvPr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7624DDD1-6E21-4BE1-8F2C-3303C2A59069}"/>
                  </a:ext>
                </a:extLst>
              </p:cNvPr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EE9B01E4-DD8C-45F7-A48B-3EABD7B446C7}"/>
                  </a:ext>
                </a:extLst>
              </p:cNvPr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01E6CB66-A733-4547-B50E-6E3C306A53C3}"/>
                  </a:ext>
                </a:extLst>
              </p:cNvPr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A31B2675-C848-4063-A510-4F2AE6C62FE9}"/>
                  </a:ext>
                </a:extLst>
              </p:cNvPr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47C1CF4D-E479-4AF3-AE30-33502301B5E0}"/>
                  </a:ext>
                </a:extLst>
              </p:cNvPr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81F1BEDF-9CA5-4142-B597-C2B6528243FE}"/>
                  </a:ext>
                </a:extLst>
              </p:cNvPr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16DD1B80-CC8A-4B1D-9AD8-C722EF7DA4BB}"/>
                  </a:ext>
                </a:extLst>
              </p:cNvPr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31302D5F-99FD-46C4-A922-C5BD5B354023}"/>
                  </a:ext>
                </a:extLst>
              </p:cNvPr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A54ECBCD-665F-45DB-8720-FEF568138473}"/>
                  </a:ext>
                </a:extLst>
              </p:cNvPr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C06AEF60-3C47-4F29-80DD-A007A0A854BA}"/>
                  </a:ext>
                </a:extLst>
              </p:cNvPr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667670ED-FB92-4F48-82EB-DA6A02232173}"/>
                  </a:ext>
                </a:extLst>
              </p:cNvPr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D2C0CF35-DCE9-46C0-855B-4D3B70D6EA6F}"/>
                  </a:ext>
                </a:extLst>
              </p:cNvPr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1DD986F6-B0ED-446E-A1AC-EC020E14311A}"/>
                  </a:ext>
                </a:extLst>
              </p:cNvPr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57" name="矩形 259">
              <a:extLst>
                <a:ext uri="{FF2B5EF4-FFF2-40B4-BE49-F238E27FC236}">
                  <a16:creationId xmlns:a16="http://schemas.microsoft.com/office/drawing/2014/main" id="{450A37EE-DE71-4CC0-B9F2-7BEEE7CDD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>
                <a:buNone/>
              </a:pPr>
              <a:r>
                <a:rPr altLang="zh-CN" lang="en-US" sz="3600">
                  <a:solidFill>
                    <a:schemeClr val="bg1"/>
                  </a:solidFill>
                  <a:latin charset="0" panose="020b0806030902050204" pitchFamily="34" typeface="Impact"/>
                  <a:cs charset="0" panose="020b0604020202020204" pitchFamily="34" typeface="Arial"/>
                </a:rPr>
                <a:t>02</a:t>
              </a: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F761BB28-021D-484C-8DED-2DCB70F2B489}"/>
              </a:ext>
            </a:extLst>
          </p:cNvPr>
          <p:cNvSpPr/>
          <p:nvPr/>
        </p:nvSpPr>
        <p:spPr>
          <a:xfrm>
            <a:off x="1488519" y="563374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成功项目展示</a:t>
            </a:r>
          </a:p>
        </p:txBody>
      </p:sp>
      <p:pic>
        <p:nvPicPr>
          <p:cNvPr id="105" name="图片 104">
            <a:extLst>
              <a:ext uri="{FF2B5EF4-FFF2-40B4-BE49-F238E27FC236}">
                <a16:creationId xmlns:a16="http://schemas.microsoft.com/office/drawing/2014/main" id="{A84DAE30-2AD3-41DD-8DFA-E49F4663C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683" l="2454" r="1581" t="24557"/>
          <a:stretch>
            <a:fillRect/>
          </a:stretch>
        </p:blipFill>
        <p:spPr>
          <a:xfrm>
            <a:off x="1948070" y="2484784"/>
            <a:ext cx="8786191" cy="3544956"/>
          </a:xfrm>
          <a:prstGeom prst="rect">
            <a:avLst/>
          </a:prstGeom>
        </p:spPr>
      </p:pic>
      <p:sp>
        <p:nvSpPr>
          <p:cNvPr id="106" name="Title 20">
            <a:extLst>
              <a:ext uri="{FF2B5EF4-FFF2-40B4-BE49-F238E27FC236}">
                <a16:creationId xmlns:a16="http://schemas.microsoft.com/office/drawing/2014/main" id="{8D23A2AB-8217-4964-A0C9-1DEBCE0C42FC}"/>
              </a:ext>
            </a:extLst>
          </p:cNvPr>
          <p:cNvSpPr txBox="1"/>
          <p:nvPr/>
        </p:nvSpPr>
        <p:spPr>
          <a:xfrm>
            <a:off x="2439297" y="2162774"/>
            <a:ext cx="1462986" cy="243840"/>
          </a:xfrm>
          <a:prstGeom prst="rect">
            <a:avLst/>
          </a:prstGeom>
        </p:spPr>
        <p:txBody>
          <a:bodyPr anchor="ctr" bIns="0" lIns="121893" rIns="121893" rtlCol="0" tIns="0" vert="horz" wrap="non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altLang="en-US" b="1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Regular"/>
              </a:rPr>
              <a:t>填写段落标题</a:t>
            </a:r>
          </a:p>
        </p:txBody>
      </p:sp>
      <p:sp>
        <p:nvSpPr>
          <p:cNvPr id="107" name="Title 20">
            <a:extLst>
              <a:ext uri="{FF2B5EF4-FFF2-40B4-BE49-F238E27FC236}">
                <a16:creationId xmlns:a16="http://schemas.microsoft.com/office/drawing/2014/main" id="{6A9FBCE5-ADE0-4380-BAE8-FEC8DBBE510D}"/>
              </a:ext>
            </a:extLst>
          </p:cNvPr>
          <p:cNvSpPr txBox="1"/>
          <p:nvPr/>
        </p:nvSpPr>
        <p:spPr>
          <a:xfrm>
            <a:off x="1967948" y="2387360"/>
            <a:ext cx="2405683" cy="697964"/>
          </a:xfrm>
          <a:prstGeom prst="rect">
            <a:avLst/>
          </a:prstGeom>
        </p:spPr>
        <p:txBody>
          <a:bodyPr anchor="t" bIns="60946" lIns="121893" rIns="121893" rtlCol="0" tIns="60946" vert="horz" wrap="squar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20000"/>
              </a:lnSpc>
            </a:pPr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08" name="Title 20">
            <a:extLst>
              <a:ext uri="{FF2B5EF4-FFF2-40B4-BE49-F238E27FC236}">
                <a16:creationId xmlns:a16="http://schemas.microsoft.com/office/drawing/2014/main" id="{2F14DC5D-E00C-449B-B61E-A6B3A1B34D2F}"/>
              </a:ext>
            </a:extLst>
          </p:cNvPr>
          <p:cNvSpPr txBox="1"/>
          <p:nvPr/>
        </p:nvSpPr>
        <p:spPr>
          <a:xfrm>
            <a:off x="4606746" y="5116789"/>
            <a:ext cx="1462986" cy="243840"/>
          </a:xfrm>
          <a:prstGeom prst="rect">
            <a:avLst/>
          </a:prstGeom>
        </p:spPr>
        <p:txBody>
          <a:bodyPr anchor="ctr" bIns="0" lIns="121893" rIns="121893" rtlCol="0" tIns="0" vert="horz" wrap="non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altLang="en-US" b="1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Regular"/>
              </a:rPr>
              <a:t>填写段落标题</a:t>
            </a:r>
          </a:p>
        </p:txBody>
      </p:sp>
      <p:sp>
        <p:nvSpPr>
          <p:cNvPr id="109" name="Title 20">
            <a:extLst>
              <a:ext uri="{FF2B5EF4-FFF2-40B4-BE49-F238E27FC236}">
                <a16:creationId xmlns:a16="http://schemas.microsoft.com/office/drawing/2014/main" id="{B208808C-466E-4213-B284-A5F3C7D86E25}"/>
              </a:ext>
            </a:extLst>
          </p:cNvPr>
          <p:cNvSpPr txBox="1"/>
          <p:nvPr/>
        </p:nvSpPr>
        <p:spPr>
          <a:xfrm>
            <a:off x="4135397" y="5341376"/>
            <a:ext cx="2405683" cy="697964"/>
          </a:xfrm>
          <a:prstGeom prst="rect">
            <a:avLst/>
          </a:prstGeom>
        </p:spPr>
        <p:txBody>
          <a:bodyPr anchor="t" bIns="60946" lIns="121893" rIns="121893" rtlCol="0" tIns="60946" vert="horz" wrap="squar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20000"/>
              </a:lnSpc>
            </a:pPr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10" name="Title 20">
            <a:extLst>
              <a:ext uri="{FF2B5EF4-FFF2-40B4-BE49-F238E27FC236}">
                <a16:creationId xmlns:a16="http://schemas.microsoft.com/office/drawing/2014/main" id="{1C6FAAAA-010B-42F8-A394-B7173756401C}"/>
              </a:ext>
            </a:extLst>
          </p:cNvPr>
          <p:cNvSpPr txBox="1"/>
          <p:nvPr/>
        </p:nvSpPr>
        <p:spPr>
          <a:xfrm>
            <a:off x="7985330" y="2162774"/>
            <a:ext cx="1462986" cy="243840"/>
          </a:xfrm>
          <a:prstGeom prst="rect">
            <a:avLst/>
          </a:prstGeom>
        </p:spPr>
        <p:txBody>
          <a:bodyPr anchor="ctr" bIns="0" lIns="121893" rIns="121893" rtlCol="0" tIns="0" vert="horz" wrap="non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altLang="en-US" b="1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Regular"/>
              </a:rPr>
              <a:t>填写段落标题</a:t>
            </a:r>
          </a:p>
        </p:txBody>
      </p:sp>
      <p:sp>
        <p:nvSpPr>
          <p:cNvPr id="111" name="Title 20">
            <a:extLst>
              <a:ext uri="{FF2B5EF4-FFF2-40B4-BE49-F238E27FC236}">
                <a16:creationId xmlns:a16="http://schemas.microsoft.com/office/drawing/2014/main" id="{CE9ED378-1CE7-4407-8704-A5102C285CED}"/>
              </a:ext>
            </a:extLst>
          </p:cNvPr>
          <p:cNvSpPr txBox="1"/>
          <p:nvPr/>
        </p:nvSpPr>
        <p:spPr>
          <a:xfrm>
            <a:off x="7513982" y="2387360"/>
            <a:ext cx="2405683" cy="697964"/>
          </a:xfrm>
          <a:prstGeom prst="rect">
            <a:avLst/>
          </a:prstGeom>
        </p:spPr>
        <p:txBody>
          <a:bodyPr anchor="t" bIns="60946" lIns="121893" rIns="121893" rtlCol="0" tIns="60946" vert="horz" wrap="squar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20000"/>
              </a:lnSpc>
            </a:pPr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1611545748"/>
      </p:ext>
    </p:extLst>
  </p:cSld>
  <p:clrMapOvr>
    <a:masterClrMapping/>
  </p:clrMapOvr>
  <mc:AlternateContent>
    <mc:Choice Requires="p14">
      <p:transition p14:dur="1300" spd="slow">
        <p14:pan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1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  <p:bldP grpId="0" spid="106"/>
      <p:bldP grpId="0" spid="107"/>
      <p:bldP grpId="0" spid="108"/>
      <p:bldP grpId="0" spid="109"/>
      <p:bldP grpId="0" spid="110"/>
      <p:bldP grpId="0" spid="111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7E1633E5-4708-48D3-BED3-CAF3D1B650CF}"/>
              </a:ext>
            </a:extLst>
          </p:cNvPr>
          <p:cNvGrpSpPr/>
          <p:nvPr/>
        </p:nvGrpSpPr>
        <p:grpSpPr>
          <a:xfrm>
            <a:off x="1193854" y="1484262"/>
            <a:ext cx="3828393" cy="4080857"/>
            <a:chOff x="999059" y="1708340"/>
            <a:chExt cx="3828393" cy="4080857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D5D24084-65FF-4F33-8E02-2006F5B075C2}"/>
                </a:ext>
              </a:extLst>
            </p:cNvPr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B94D70F1-D21E-49E2-90A4-7E82DEDD36E8}"/>
                  </a:ext>
                </a:extLst>
              </p:cNvPr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0C52874C-67C1-4FA9-985A-DE1C0B2864EC}"/>
                  </a:ext>
                </a:extLst>
              </p:cNvPr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8E540FC4-FE79-4AC8-9626-B7FE96775A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43C71CDD-20F0-43DE-B831-0C0EBFBF85FD}"/>
                  </a:ext>
                </a:extLst>
              </p:cNvPr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0B718540-65CB-42A2-9D1D-181A8B9617D9}"/>
                  </a:ext>
                </a:extLst>
              </p:cNvPr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E44F8582-74C7-4AEC-9BD8-7E8D6A98948F}"/>
                  </a:ext>
                </a:extLst>
              </p:cNvPr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AAA0265F-6376-4BF1-80B8-5F4392F61F81}"/>
                  </a:ext>
                </a:extLst>
              </p:cNvPr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5318074A-4930-403E-BE58-04D5F1D395FF}"/>
                  </a:ext>
                </a:extLst>
              </p:cNvPr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A202BC84-123F-426A-86D6-F37FB3867921}"/>
                  </a:ext>
                </a:extLst>
              </p:cNvPr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1FE4544C-7DEF-457A-9B66-8F4338048F46}"/>
                  </a:ext>
                </a:extLst>
              </p:cNvPr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FE799840-C843-41F7-99BF-45AFF7F98457}"/>
                  </a:ext>
                </a:extLst>
              </p:cNvPr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DAAEF97D-23E6-4A8C-9CFA-1CA08348CF65}"/>
                  </a:ext>
                </a:extLst>
              </p:cNvPr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427DC9F9-39A1-473C-8E9A-8639215486DD}"/>
                  </a:ext>
                </a:extLst>
              </p:cNvPr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F359CE90-4E4F-479F-8747-F53B55945774}"/>
                  </a:ext>
                </a:extLst>
              </p:cNvPr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6" name="矩形 259">
              <a:extLst>
                <a:ext uri="{FF2B5EF4-FFF2-40B4-BE49-F238E27FC236}">
                  <a16:creationId xmlns:a16="http://schemas.microsoft.com/office/drawing/2014/main" id="{BD0A0B5D-1964-4EA4-BD5B-71E4DC43D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>
                <a:buNone/>
              </a:pPr>
              <a:r>
                <a:rPr altLang="zh-CN" lang="en-US" sz="3600">
                  <a:solidFill>
                    <a:srgbClr val="4D4D4D"/>
                  </a:solidFill>
                  <a:latin charset="0" panose="020b0806030902050204" pitchFamily="34" typeface="Impact"/>
                  <a:cs charset="0" panose="020b0604020202020204" pitchFamily="34" typeface="Arial"/>
                </a:rPr>
                <a:t>03</a:t>
              </a:r>
            </a:p>
          </p:txBody>
        </p:sp>
        <p:sp>
          <p:nvSpPr>
            <p:cNvPr id="7" name="矩形 259">
              <a:extLst>
                <a:ext uri="{FF2B5EF4-FFF2-40B4-BE49-F238E27FC236}">
                  <a16:creationId xmlns:a16="http://schemas.microsoft.com/office/drawing/2014/main" id="{B4B06F3F-A920-4CDB-823A-E769B29A6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3" y="3696145"/>
              <a:ext cx="1392558" cy="938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>
                <a:buNone/>
              </a:pPr>
              <a:r>
                <a:rPr altLang="zh-CN" lang="en-US" sz="2800">
                  <a:solidFill>
                    <a:schemeClr val="bg1"/>
                  </a:solidFill>
                  <a:cs charset="0" panose="020b0604020202020204" pitchFamily="34" typeface="Arial"/>
                </a:rPr>
                <a:t>PART</a:t>
              </a:r>
            </a:p>
            <a:p>
              <a:pPr algn="ctr">
                <a:buNone/>
              </a:pPr>
              <a:r>
                <a:rPr altLang="zh-CN" lang="en-US" sz="2800">
                  <a:solidFill>
                    <a:schemeClr val="bg1"/>
                  </a:solidFill>
                  <a:cs charset="0" panose="020b0604020202020204" pitchFamily="34" typeface="Arial"/>
                </a:rPr>
                <a:t>THREE</a:t>
              </a:r>
            </a:p>
          </p:txBody>
        </p:sp>
      </p:grp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F77F803F-F96B-4990-97F0-C35F4977718C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6195536" y="3392247"/>
            <a:ext cx="4143672" cy="0"/>
          </a:xfrm>
          <a:prstGeom prst="line">
            <a:avLst/>
          </a:prstGeom>
          <a:noFill/>
          <a:ln algn="ctr" cap="flat" cmpd="sng" w="12700">
            <a:solidFill>
              <a:sysClr lastClr="000000" val="windowText">
                <a:lumMod val="20000"/>
                <a:lumOff val="80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8" name="矩形 37">
            <a:extLst>
              <a:ext uri="{FF2B5EF4-FFF2-40B4-BE49-F238E27FC236}">
                <a16:creationId xmlns:a16="http://schemas.microsoft.com/office/drawing/2014/main" id="{70789A8F-1004-46E6-9811-B23DB7A888E9}"/>
              </a:ext>
            </a:extLst>
          </p:cNvPr>
          <p:cNvSpPr/>
          <p:nvPr/>
        </p:nvSpPr>
        <p:spPr>
          <a:xfrm>
            <a:off x="6195536" y="2444040"/>
            <a:ext cx="4468868" cy="8229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5400">
                <a:solidFill>
                  <a:srgbClr val="394754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问题与不足</a:t>
            </a:r>
          </a:p>
        </p:txBody>
      </p:sp>
      <p:sp>
        <p:nvSpPr>
          <p:cNvPr id="39" name="TextBox 11">
            <a:extLst>
              <a:ext uri="{FF2B5EF4-FFF2-40B4-BE49-F238E27FC236}">
                <a16:creationId xmlns:a16="http://schemas.microsoft.com/office/drawing/2014/main" id="{D099CCED-7446-4C5E-ABDB-81C524BA06E0}"/>
              </a:ext>
            </a:extLst>
          </p:cNvPr>
          <p:cNvSpPr txBox="1"/>
          <p:nvPr/>
        </p:nvSpPr>
        <p:spPr>
          <a:xfrm>
            <a:off x="6195537" y="3523564"/>
            <a:ext cx="15798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 indent="-171450" lvl="1" marL="17145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添加相关标题文字</a:t>
            </a:r>
          </a:p>
        </p:txBody>
      </p:sp>
      <p:sp>
        <p:nvSpPr>
          <p:cNvPr id="40" name="TextBox 11">
            <a:extLst>
              <a:ext uri="{FF2B5EF4-FFF2-40B4-BE49-F238E27FC236}">
                <a16:creationId xmlns:a16="http://schemas.microsoft.com/office/drawing/2014/main" id="{FB725A05-9E9D-4562-BB7F-FED5FB99EDAC}"/>
              </a:ext>
            </a:extLst>
          </p:cNvPr>
          <p:cNvSpPr txBox="1"/>
          <p:nvPr/>
        </p:nvSpPr>
        <p:spPr>
          <a:xfrm>
            <a:off x="8339944" y="3523564"/>
            <a:ext cx="15798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 indent="-171450" lvl="1" marL="17145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添加相关标题文字</a:t>
            </a:r>
          </a:p>
        </p:txBody>
      </p:sp>
      <p:sp>
        <p:nvSpPr>
          <p:cNvPr id="41" name="TextBox 11">
            <a:extLst>
              <a:ext uri="{FF2B5EF4-FFF2-40B4-BE49-F238E27FC236}">
                <a16:creationId xmlns:a16="http://schemas.microsoft.com/office/drawing/2014/main" id="{4A102BD3-0A36-42FA-835B-098DDF9F1B36}"/>
              </a:ext>
            </a:extLst>
          </p:cNvPr>
          <p:cNvSpPr txBox="1"/>
          <p:nvPr/>
        </p:nvSpPr>
        <p:spPr>
          <a:xfrm>
            <a:off x="6195537" y="3897996"/>
            <a:ext cx="15798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 indent="-171450" lvl="1" marL="17145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添加相关标题文字</a:t>
            </a:r>
          </a:p>
        </p:txBody>
      </p:sp>
      <p:sp>
        <p:nvSpPr>
          <p:cNvPr id="42" name="TextBox 11">
            <a:extLst>
              <a:ext uri="{FF2B5EF4-FFF2-40B4-BE49-F238E27FC236}">
                <a16:creationId xmlns:a16="http://schemas.microsoft.com/office/drawing/2014/main" id="{DE4673D9-248C-421A-A201-ACAF68EBC1BB}"/>
              </a:ext>
            </a:extLst>
          </p:cNvPr>
          <p:cNvSpPr txBox="1"/>
          <p:nvPr/>
        </p:nvSpPr>
        <p:spPr>
          <a:xfrm>
            <a:off x="8339944" y="3897996"/>
            <a:ext cx="15798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 indent="-171450" lvl="1" marL="17145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添加相关标题文字</a:t>
            </a: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694032CC-4E2D-4C84-A4E3-CD357A0046E8}"/>
              </a:ext>
            </a:extLst>
          </p:cNvPr>
          <p:cNvGrpSpPr/>
          <p:nvPr/>
        </p:nvGrpSpPr>
        <p:grpSpPr>
          <a:xfrm>
            <a:off x="9556321" y="5072637"/>
            <a:ext cx="1896053" cy="1433119"/>
            <a:chOff x="1871171" y="3448784"/>
            <a:chExt cx="1896053" cy="1433119"/>
          </a:xfrm>
        </p:grpSpPr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572B5280-CDC6-4982-8CF4-5668019368BF}"/>
                </a:ext>
              </a:extLst>
            </p:cNvPr>
            <p:cNvSpPr/>
            <p:nvPr/>
          </p:nvSpPr>
          <p:spPr bwMode="auto">
            <a:xfrm rot="16200000">
              <a:off x="1920418" y="3404461"/>
              <a:ext cx="1162255" cy="1260749"/>
            </a:xfrm>
            <a:custGeom>
              <a:gdLst>
                <a:gd fmla="*/ 1027 w 1074" name="T0"/>
                <a:gd fmla="*/ 392 h 1167" name="T1"/>
                <a:gd fmla="*/ 993 w 1074" name="T2"/>
                <a:gd fmla="*/ 295 h 1167" name="T3"/>
                <a:gd fmla="*/ 650 w 1074" name="T4"/>
                <a:gd fmla="*/ 53 h 1167" name="T5"/>
                <a:gd fmla="*/ 543 w 1074" name="T6"/>
                <a:gd fmla="*/ 59 h 1167" name="T7"/>
                <a:gd fmla="*/ 0 w 1074" name="T8"/>
                <a:gd fmla="*/ 827 h 1167" name="T9"/>
                <a:gd fmla="*/ 480 w 1074" name="T10"/>
                <a:gd fmla="*/ 1167 h 1167" name="T11"/>
                <a:gd fmla="*/ 1027 w 1074" name="T12"/>
                <a:gd fmla="*/ 392 h 116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67" w="1074">
                  <a:moveTo>
                    <a:pt x="1027" y="392"/>
                  </a:moveTo>
                  <a:cubicBezTo>
                    <a:pt x="1074" y="327"/>
                    <a:pt x="993" y="295"/>
                    <a:pt x="993" y="295"/>
                  </a:cubicBezTo>
                  <a:cubicBezTo>
                    <a:pt x="650" y="53"/>
                    <a:pt x="650" y="53"/>
                    <a:pt x="650" y="53"/>
                  </a:cubicBezTo>
                  <a:cubicBezTo>
                    <a:pt x="575" y="0"/>
                    <a:pt x="543" y="59"/>
                    <a:pt x="543" y="59"/>
                  </a:cubicBezTo>
                  <a:cubicBezTo>
                    <a:pt x="0" y="827"/>
                    <a:pt x="0" y="827"/>
                    <a:pt x="0" y="827"/>
                  </a:cubicBezTo>
                  <a:cubicBezTo>
                    <a:pt x="480" y="1167"/>
                    <a:pt x="480" y="1167"/>
                    <a:pt x="480" y="1167"/>
                  </a:cubicBezTo>
                  <a:lnTo>
                    <a:pt x="1027" y="392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E55285D2-36D3-49F0-8347-E9CDC04001A9}"/>
                </a:ext>
              </a:extLst>
            </p:cNvPr>
            <p:cNvSpPr/>
            <p:nvPr/>
          </p:nvSpPr>
          <p:spPr bwMode="auto">
            <a:xfrm rot="16200000">
              <a:off x="2107564" y="3704874"/>
              <a:ext cx="832291" cy="911088"/>
            </a:xfrm>
            <a:custGeom>
              <a:gdLst>
                <a:gd fmla="*/ 169 w 169" name="T0"/>
                <a:gd fmla="*/ 54 h 185" name="T1"/>
                <a:gd fmla="*/ 76 w 169" name="T2"/>
                <a:gd fmla="*/ 185 h 185" name="T3"/>
                <a:gd fmla="*/ 0 w 169" name="T4"/>
                <a:gd fmla="*/ 131 h 185" name="T5"/>
                <a:gd fmla="*/ 93 w 169" name="T6"/>
                <a:gd fmla="*/ 0 h 185" name="T7"/>
                <a:gd fmla="*/ 169 w 169" name="T8"/>
                <a:gd fmla="*/ 54 h 18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5" w="169">
                  <a:moveTo>
                    <a:pt x="169" y="54"/>
                  </a:moveTo>
                  <a:lnTo>
                    <a:pt x="76" y="185"/>
                  </a:lnTo>
                  <a:lnTo>
                    <a:pt x="0" y="131"/>
                  </a:lnTo>
                  <a:lnTo>
                    <a:pt x="93" y="0"/>
                  </a:lnTo>
                  <a:lnTo>
                    <a:pt x="169" y="54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id="{F316F091-3DB7-4142-B069-CD69891C958C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1932732" y="3544818"/>
              <a:ext cx="1157331" cy="1260749"/>
            </a:xfrm>
            <a:custGeom>
              <a:gdLst>
                <a:gd fmla="*/ 993 w 1073" name="T0"/>
                <a:gd fmla="*/ 295 h 1167" name="T1"/>
                <a:gd fmla="*/ 650 w 1073" name="T2"/>
                <a:gd fmla="*/ 53 h 1167" name="T3"/>
                <a:gd fmla="*/ 542 w 1073" name="T4"/>
                <a:gd fmla="*/ 60 h 1167" name="T5"/>
                <a:gd fmla="*/ 0 w 1073" name="T6"/>
                <a:gd fmla="*/ 828 h 1167" name="T7"/>
                <a:gd fmla="*/ 480 w 1073" name="T8"/>
                <a:gd fmla="*/ 1167 h 1167" name="T9"/>
                <a:gd fmla="*/ 1027 w 1073" name="T10"/>
                <a:gd fmla="*/ 392 h 1167" name="T11"/>
                <a:gd fmla="*/ 993 w 1073" name="T12"/>
                <a:gd fmla="*/ 295 h 1167" name="T13"/>
                <a:gd fmla="*/ 735 w 1073" name="T14"/>
                <a:gd fmla="*/ 408 h 1167" name="T15"/>
                <a:gd fmla="*/ 660 w 1073" name="T16"/>
                <a:gd fmla="*/ 429 h 1167" name="T17"/>
                <a:gd fmla="*/ 611 w 1073" name="T18"/>
                <a:gd fmla="*/ 498 h 1167" name="T19"/>
                <a:gd fmla="*/ 612 w 1073" name="T20"/>
                <a:gd fmla="*/ 685 h 1167" name="T21"/>
                <a:gd fmla="*/ 600 w 1073" name="T22"/>
                <a:gd fmla="*/ 700 h 1167" name="T23"/>
                <a:gd fmla="*/ 601 w 1073" name="T24"/>
                <a:gd fmla="*/ 746 h 1167" name="T25"/>
                <a:gd fmla="*/ 548 w 1073" name="T26"/>
                <a:gd fmla="*/ 755 h 1167" name="T27"/>
                <a:gd fmla="*/ 539 w 1073" name="T28"/>
                <a:gd fmla="*/ 702 h 1167" name="T29"/>
                <a:gd fmla="*/ 589 w 1073" name="T30"/>
                <a:gd fmla="*/ 691 h 1167" name="T31"/>
                <a:gd fmla="*/ 603 w 1073" name="T32"/>
                <a:gd fmla="*/ 511 h 1167" name="T33"/>
                <a:gd fmla="*/ 397 w 1073" name="T34"/>
                <a:gd fmla="*/ 802 h 1167" name="T35"/>
                <a:gd fmla="*/ 396 w 1073" name="T36"/>
                <a:gd fmla="*/ 843 h 1167" name="T37"/>
                <a:gd fmla="*/ 344 w 1073" name="T38"/>
                <a:gd fmla="*/ 851 h 1167" name="T39"/>
                <a:gd fmla="*/ 336 w 1073" name="T40"/>
                <a:gd fmla="*/ 800 h 1167" name="T41"/>
                <a:gd fmla="*/ 374 w 1073" name="T42"/>
                <a:gd fmla="*/ 786 h 1167" name="T43"/>
                <a:gd fmla="*/ 531 w 1073" name="T44"/>
                <a:gd fmla="*/ 563 h 1167" name="T45"/>
                <a:gd fmla="*/ 366 w 1073" name="T46"/>
                <a:gd fmla="*/ 633 h 1167" name="T47"/>
                <a:gd fmla="*/ 376 w 1073" name="T48"/>
                <a:gd fmla="*/ 695 h 1167" name="T49"/>
                <a:gd fmla="*/ 313 w 1073" name="T50"/>
                <a:gd fmla="*/ 706 h 1167" name="T51"/>
                <a:gd fmla="*/ 302 w 1073" name="T52"/>
                <a:gd fmla="*/ 643 h 1167" name="T53"/>
                <a:gd fmla="*/ 354 w 1073" name="T54"/>
                <a:gd fmla="*/ 626 h 1167" name="T55"/>
                <a:gd fmla="*/ 541 w 1073" name="T56"/>
                <a:gd fmla="*/ 549 h 1167" name="T57"/>
                <a:gd fmla="*/ 637 w 1073" name="T58"/>
                <a:gd fmla="*/ 413 h 1167" name="T59"/>
                <a:gd fmla="*/ 632 w 1073" name="T60"/>
                <a:gd fmla="*/ 335 h 1167" name="T61"/>
                <a:gd fmla="*/ 720 w 1073" name="T62"/>
                <a:gd fmla="*/ 320 h 1167" name="T63"/>
                <a:gd fmla="*/ 735 w 1073" name="T64"/>
                <a:gd fmla="*/ 408 h 1167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167" w="1073">
                  <a:moveTo>
                    <a:pt x="993" y="295"/>
                  </a:moveTo>
                  <a:cubicBezTo>
                    <a:pt x="650" y="53"/>
                    <a:pt x="650" y="53"/>
                    <a:pt x="650" y="53"/>
                  </a:cubicBezTo>
                  <a:cubicBezTo>
                    <a:pt x="574" y="0"/>
                    <a:pt x="542" y="60"/>
                    <a:pt x="542" y="60"/>
                  </a:cubicBezTo>
                  <a:cubicBezTo>
                    <a:pt x="0" y="828"/>
                    <a:pt x="0" y="828"/>
                    <a:pt x="0" y="828"/>
                  </a:cubicBezTo>
                  <a:cubicBezTo>
                    <a:pt x="480" y="1167"/>
                    <a:pt x="480" y="1167"/>
                    <a:pt x="480" y="1167"/>
                  </a:cubicBezTo>
                  <a:cubicBezTo>
                    <a:pt x="1027" y="392"/>
                    <a:pt x="1027" y="392"/>
                    <a:pt x="1027" y="392"/>
                  </a:cubicBezTo>
                  <a:cubicBezTo>
                    <a:pt x="1073" y="327"/>
                    <a:pt x="993" y="295"/>
                    <a:pt x="993" y="295"/>
                  </a:cubicBezTo>
                  <a:close/>
                  <a:moveTo>
                    <a:pt x="735" y="408"/>
                  </a:moveTo>
                  <a:cubicBezTo>
                    <a:pt x="718" y="432"/>
                    <a:pt x="687" y="440"/>
                    <a:pt x="660" y="429"/>
                  </a:cubicBezTo>
                  <a:cubicBezTo>
                    <a:pt x="611" y="498"/>
                    <a:pt x="611" y="498"/>
                    <a:pt x="611" y="498"/>
                  </a:cubicBezTo>
                  <a:cubicBezTo>
                    <a:pt x="668" y="580"/>
                    <a:pt x="636" y="650"/>
                    <a:pt x="612" y="685"/>
                  </a:cubicBezTo>
                  <a:cubicBezTo>
                    <a:pt x="607" y="691"/>
                    <a:pt x="603" y="696"/>
                    <a:pt x="600" y="700"/>
                  </a:cubicBezTo>
                  <a:cubicBezTo>
                    <a:pt x="610" y="713"/>
                    <a:pt x="611" y="732"/>
                    <a:pt x="601" y="746"/>
                  </a:cubicBezTo>
                  <a:cubicBezTo>
                    <a:pt x="589" y="764"/>
                    <a:pt x="565" y="768"/>
                    <a:pt x="548" y="755"/>
                  </a:cubicBezTo>
                  <a:cubicBezTo>
                    <a:pt x="531" y="743"/>
                    <a:pt x="527" y="720"/>
                    <a:pt x="539" y="702"/>
                  </a:cubicBezTo>
                  <a:cubicBezTo>
                    <a:pt x="550" y="686"/>
                    <a:pt x="572" y="682"/>
                    <a:pt x="589" y="691"/>
                  </a:cubicBezTo>
                  <a:cubicBezTo>
                    <a:pt x="609" y="669"/>
                    <a:pt x="661" y="598"/>
                    <a:pt x="603" y="511"/>
                  </a:cubicBezTo>
                  <a:cubicBezTo>
                    <a:pt x="397" y="802"/>
                    <a:pt x="397" y="802"/>
                    <a:pt x="397" y="802"/>
                  </a:cubicBezTo>
                  <a:cubicBezTo>
                    <a:pt x="404" y="814"/>
                    <a:pt x="404" y="830"/>
                    <a:pt x="396" y="843"/>
                  </a:cubicBezTo>
                  <a:cubicBezTo>
                    <a:pt x="384" y="859"/>
                    <a:pt x="361" y="863"/>
                    <a:pt x="344" y="851"/>
                  </a:cubicBezTo>
                  <a:cubicBezTo>
                    <a:pt x="328" y="840"/>
                    <a:pt x="324" y="817"/>
                    <a:pt x="336" y="800"/>
                  </a:cubicBezTo>
                  <a:cubicBezTo>
                    <a:pt x="344" y="788"/>
                    <a:pt x="360" y="782"/>
                    <a:pt x="374" y="786"/>
                  </a:cubicBezTo>
                  <a:cubicBezTo>
                    <a:pt x="531" y="563"/>
                    <a:pt x="531" y="563"/>
                    <a:pt x="531" y="563"/>
                  </a:cubicBezTo>
                  <a:cubicBezTo>
                    <a:pt x="425" y="556"/>
                    <a:pt x="379" y="612"/>
                    <a:pt x="366" y="633"/>
                  </a:cubicBezTo>
                  <a:cubicBezTo>
                    <a:pt x="386" y="647"/>
                    <a:pt x="391" y="675"/>
                    <a:pt x="376" y="695"/>
                  </a:cubicBezTo>
                  <a:cubicBezTo>
                    <a:pt x="362" y="716"/>
                    <a:pt x="334" y="720"/>
                    <a:pt x="313" y="706"/>
                  </a:cubicBezTo>
                  <a:cubicBezTo>
                    <a:pt x="293" y="692"/>
                    <a:pt x="288" y="663"/>
                    <a:pt x="302" y="643"/>
                  </a:cubicBezTo>
                  <a:cubicBezTo>
                    <a:pt x="314" y="626"/>
                    <a:pt x="335" y="620"/>
                    <a:pt x="354" y="626"/>
                  </a:cubicBezTo>
                  <a:cubicBezTo>
                    <a:pt x="368" y="603"/>
                    <a:pt x="420" y="539"/>
                    <a:pt x="541" y="549"/>
                  </a:cubicBezTo>
                  <a:cubicBezTo>
                    <a:pt x="637" y="413"/>
                    <a:pt x="637" y="413"/>
                    <a:pt x="637" y="413"/>
                  </a:cubicBezTo>
                  <a:cubicBezTo>
                    <a:pt x="618" y="392"/>
                    <a:pt x="615" y="359"/>
                    <a:pt x="632" y="335"/>
                  </a:cubicBezTo>
                  <a:cubicBezTo>
                    <a:pt x="652" y="306"/>
                    <a:pt x="692" y="300"/>
                    <a:pt x="720" y="320"/>
                  </a:cubicBezTo>
                  <a:cubicBezTo>
                    <a:pt x="749" y="340"/>
                    <a:pt x="755" y="379"/>
                    <a:pt x="735" y="408"/>
                  </a:cubicBezTo>
                  <a:close/>
                </a:path>
              </a:pathLst>
            </a:custGeom>
            <a:solidFill>
              <a:srgbClr val="D1D0C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37998025-5395-4184-B915-01C827E54768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2853672" y="4219514"/>
              <a:ext cx="526955" cy="512179"/>
            </a:xfrm>
            <a:custGeom>
              <a:gdLst>
                <a:gd fmla="*/ 107 w 107" name="T0"/>
                <a:gd fmla="*/ 48 h 104" name="T1"/>
                <a:gd fmla="*/ 39 w 107" name="T2"/>
                <a:gd fmla="*/ 0 h 104" name="T3"/>
                <a:gd fmla="*/ 0 w 107" name="T4"/>
                <a:gd fmla="*/ 56 h 104" name="T5"/>
                <a:gd fmla="*/ 67 w 107" name="T6"/>
                <a:gd fmla="*/ 104 h 104" name="T7"/>
                <a:gd fmla="*/ 107 w 107" name="T8"/>
                <a:gd fmla="*/ 48 h 104" name="T9"/>
                <a:gd fmla="*/ 37 w 107" name="T10"/>
                <a:gd fmla="*/ 53 h 104" name="T11"/>
                <a:gd fmla="*/ 22 w 107" name="T12"/>
                <a:gd fmla="*/ 42 h 104" name="T13"/>
                <a:gd fmla="*/ 30 w 107" name="T14"/>
                <a:gd fmla="*/ 30 h 104" name="T15"/>
                <a:gd fmla="*/ 45 w 107" name="T16"/>
                <a:gd fmla="*/ 41 h 104" name="T17"/>
                <a:gd fmla="*/ 37 w 107" name="T18"/>
                <a:gd fmla="*/ 53 h 104" name="T19"/>
                <a:gd fmla="*/ 66 w 107" name="T20"/>
                <a:gd fmla="*/ 56 h 104" name="T21"/>
                <a:gd fmla="*/ 81 w 107" name="T22"/>
                <a:gd fmla="*/ 66 h 104" name="T23"/>
                <a:gd fmla="*/ 73 w 107" name="T24"/>
                <a:gd fmla="*/ 78 h 104" name="T25"/>
                <a:gd fmla="*/ 57 w 107" name="T26"/>
                <a:gd fmla="*/ 68 h 104" name="T27"/>
                <a:gd fmla="*/ 66 w 107" name="T28"/>
                <a:gd fmla="*/ 56 h 10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04" w="107">
                  <a:moveTo>
                    <a:pt x="107" y="48"/>
                  </a:moveTo>
                  <a:lnTo>
                    <a:pt x="39" y="0"/>
                  </a:lnTo>
                  <a:lnTo>
                    <a:pt x="0" y="56"/>
                  </a:lnTo>
                  <a:lnTo>
                    <a:pt x="67" y="104"/>
                  </a:lnTo>
                  <a:lnTo>
                    <a:pt x="107" y="48"/>
                  </a:lnTo>
                  <a:close/>
                  <a:moveTo>
                    <a:pt x="37" y="53"/>
                  </a:moveTo>
                  <a:lnTo>
                    <a:pt x="22" y="42"/>
                  </a:lnTo>
                  <a:lnTo>
                    <a:pt x="30" y="30"/>
                  </a:lnTo>
                  <a:lnTo>
                    <a:pt x="45" y="41"/>
                  </a:lnTo>
                  <a:lnTo>
                    <a:pt x="37" y="53"/>
                  </a:lnTo>
                  <a:close/>
                  <a:moveTo>
                    <a:pt x="66" y="56"/>
                  </a:moveTo>
                  <a:lnTo>
                    <a:pt x="81" y="66"/>
                  </a:lnTo>
                  <a:lnTo>
                    <a:pt x="73" y="78"/>
                  </a:lnTo>
                  <a:lnTo>
                    <a:pt x="57" y="68"/>
                  </a:lnTo>
                  <a:lnTo>
                    <a:pt x="66" y="56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26E1E242-D709-4F93-9C76-682077F870A5}"/>
                </a:ext>
              </a:extLst>
            </p:cNvPr>
            <p:cNvSpPr/>
            <p:nvPr/>
          </p:nvSpPr>
          <p:spPr bwMode="auto">
            <a:xfrm rot="16200000">
              <a:off x="3200872" y="3507881"/>
              <a:ext cx="615600" cy="497406"/>
            </a:xfrm>
            <a:custGeom>
              <a:gdLst>
                <a:gd fmla="*/ 305 w 568" name="T0"/>
                <a:gd fmla="*/ 55 h 460" name="T1"/>
                <a:gd fmla="*/ 242 w 568" name="T2"/>
                <a:gd fmla="*/ 45 h 460" name="T3"/>
                <a:gd fmla="*/ 244 w 568" name="T4"/>
                <a:gd fmla="*/ 32 h 460" name="T5"/>
                <a:gd fmla="*/ 194 w 568" name="T6"/>
                <a:gd fmla="*/ 24 h 460" name="T7"/>
                <a:gd fmla="*/ 192 w 568" name="T8"/>
                <a:gd fmla="*/ 37 h 460" name="T9"/>
                <a:gd fmla="*/ 181 w 568" name="T10"/>
                <a:gd fmla="*/ 35 h 460" name="T11"/>
                <a:gd fmla="*/ 183 w 568" name="T12"/>
                <a:gd fmla="*/ 23 h 460" name="T13"/>
                <a:gd fmla="*/ 48 w 568" name="T14"/>
                <a:gd fmla="*/ 0 h 460" name="T15"/>
                <a:gd fmla="*/ 0 w 568" name="T16"/>
                <a:gd fmla="*/ 293 h 460" name="T17"/>
                <a:gd fmla="*/ 60 w 568" name="T18"/>
                <a:gd fmla="*/ 388 h 460" name="T19"/>
                <a:gd fmla="*/ 159 w 568" name="T20"/>
                <a:gd fmla="*/ 404 h 460" name="T21"/>
                <a:gd fmla="*/ 162 w 568" name="T22"/>
                <a:gd fmla="*/ 389 h 460" name="T23"/>
                <a:gd fmla="*/ 189 w 568" name="T24"/>
                <a:gd fmla="*/ 394 h 460" name="T25"/>
                <a:gd fmla="*/ 186 w 568" name="T26"/>
                <a:gd fmla="*/ 408 h 460" name="T27"/>
                <a:gd fmla="*/ 494 w 568" name="T28"/>
                <a:gd fmla="*/ 459 h 460" name="T29"/>
                <a:gd fmla="*/ 515 w 568" name="T30"/>
                <a:gd fmla="*/ 432 h 460" name="T31"/>
                <a:gd fmla="*/ 564 w 568" name="T32"/>
                <a:gd fmla="*/ 128 h 460" name="T33"/>
                <a:gd fmla="*/ 532 w 568" name="T34"/>
                <a:gd fmla="*/ 79 h 460" name="T35"/>
                <a:gd fmla="*/ 307 w 568" name="T36"/>
                <a:gd fmla="*/ 43 h 460" name="T37"/>
                <a:gd fmla="*/ 305 w 568" name="T38"/>
                <a:gd fmla="*/ 55 h 46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60" w="568">
                  <a:moveTo>
                    <a:pt x="305" y="55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4" y="32"/>
                    <a:pt x="244" y="32"/>
                    <a:pt x="244" y="32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60" y="388"/>
                    <a:pt x="60" y="388"/>
                    <a:pt x="60" y="388"/>
                  </a:cubicBezTo>
                  <a:cubicBezTo>
                    <a:pt x="159" y="404"/>
                    <a:pt x="159" y="404"/>
                    <a:pt x="159" y="404"/>
                  </a:cubicBezTo>
                  <a:cubicBezTo>
                    <a:pt x="162" y="389"/>
                    <a:pt x="162" y="389"/>
                    <a:pt x="162" y="389"/>
                  </a:cubicBezTo>
                  <a:cubicBezTo>
                    <a:pt x="189" y="394"/>
                    <a:pt x="189" y="394"/>
                    <a:pt x="189" y="394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494" y="459"/>
                    <a:pt x="494" y="459"/>
                    <a:pt x="494" y="459"/>
                  </a:cubicBezTo>
                  <a:cubicBezTo>
                    <a:pt x="505" y="460"/>
                    <a:pt x="515" y="432"/>
                    <a:pt x="515" y="432"/>
                  </a:cubicBezTo>
                  <a:cubicBezTo>
                    <a:pt x="564" y="128"/>
                    <a:pt x="564" y="128"/>
                    <a:pt x="564" y="128"/>
                  </a:cubicBezTo>
                  <a:cubicBezTo>
                    <a:pt x="568" y="103"/>
                    <a:pt x="532" y="79"/>
                    <a:pt x="532" y="79"/>
                  </a:cubicBezTo>
                  <a:cubicBezTo>
                    <a:pt x="307" y="43"/>
                    <a:pt x="307" y="43"/>
                    <a:pt x="307" y="43"/>
                  </a:cubicBezTo>
                  <a:lnTo>
                    <a:pt x="305" y="55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76F6F87A-3E5A-44A0-9EF9-8D83FA5C9E34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2865983" y="4364798"/>
              <a:ext cx="526955" cy="507255"/>
            </a:xfrm>
            <a:custGeom>
              <a:gdLst>
                <a:gd fmla="*/ 68 w 107" name="T0"/>
                <a:gd fmla="*/ 103 h 103" name="T1"/>
                <a:gd fmla="*/ 107 w 107" name="T2"/>
                <a:gd fmla="*/ 48 h 103" name="T3"/>
                <a:gd fmla="*/ 40 w 107" name="T4"/>
                <a:gd fmla="*/ 0 h 103" name="T5"/>
                <a:gd fmla="*/ 0 w 107" name="T6"/>
                <a:gd fmla="*/ 56 h 103" name="T7"/>
                <a:gd fmla="*/ 68 w 107" name="T8"/>
                <a:gd fmla="*/ 103 h 103" name="T9"/>
                <a:gd fmla="*/ 22 w 107" name="T10"/>
                <a:gd fmla="*/ 42 h 103" name="T11"/>
                <a:gd fmla="*/ 31 w 107" name="T12"/>
                <a:gd fmla="*/ 30 h 103" name="T13"/>
                <a:gd fmla="*/ 46 w 107" name="T14"/>
                <a:gd fmla="*/ 40 h 103" name="T15"/>
                <a:gd fmla="*/ 38 w 107" name="T16"/>
                <a:gd fmla="*/ 53 h 103" name="T17"/>
                <a:gd fmla="*/ 22 w 107" name="T18"/>
                <a:gd fmla="*/ 42 h 103" name="T19"/>
                <a:gd fmla="*/ 58 w 107" name="T20"/>
                <a:gd fmla="*/ 67 h 103" name="T21"/>
                <a:gd fmla="*/ 67 w 107" name="T22"/>
                <a:gd fmla="*/ 55 h 103" name="T23"/>
                <a:gd fmla="*/ 82 w 107" name="T24"/>
                <a:gd fmla="*/ 66 h 103" name="T25"/>
                <a:gd fmla="*/ 73 w 107" name="T26"/>
                <a:gd fmla="*/ 78 h 103" name="T27"/>
                <a:gd fmla="*/ 58 w 107" name="T28"/>
                <a:gd fmla="*/ 67 h 10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03" w="107">
                  <a:moveTo>
                    <a:pt x="68" y="103"/>
                  </a:moveTo>
                  <a:lnTo>
                    <a:pt x="107" y="48"/>
                  </a:lnTo>
                  <a:lnTo>
                    <a:pt x="40" y="0"/>
                  </a:lnTo>
                  <a:lnTo>
                    <a:pt x="0" y="56"/>
                  </a:lnTo>
                  <a:lnTo>
                    <a:pt x="68" y="103"/>
                  </a:lnTo>
                  <a:close/>
                  <a:moveTo>
                    <a:pt x="22" y="42"/>
                  </a:moveTo>
                  <a:lnTo>
                    <a:pt x="31" y="30"/>
                  </a:lnTo>
                  <a:lnTo>
                    <a:pt x="46" y="40"/>
                  </a:lnTo>
                  <a:lnTo>
                    <a:pt x="38" y="53"/>
                  </a:lnTo>
                  <a:lnTo>
                    <a:pt x="22" y="42"/>
                  </a:lnTo>
                  <a:close/>
                  <a:moveTo>
                    <a:pt x="58" y="67"/>
                  </a:moveTo>
                  <a:lnTo>
                    <a:pt x="67" y="55"/>
                  </a:lnTo>
                  <a:lnTo>
                    <a:pt x="82" y="66"/>
                  </a:lnTo>
                  <a:lnTo>
                    <a:pt x="73" y="78"/>
                  </a:lnTo>
                  <a:lnTo>
                    <a:pt x="58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Freeform 236">
              <a:extLst>
                <a:ext uri="{FF2B5EF4-FFF2-40B4-BE49-F238E27FC236}">
                  <a16:creationId xmlns:a16="http://schemas.microsoft.com/office/drawing/2014/main" id="{8A3C96D0-7EBC-4BD8-A6AD-CB78D9EF48B0}"/>
                </a:ext>
              </a:extLst>
            </p:cNvPr>
            <p:cNvSpPr/>
            <p:nvPr/>
          </p:nvSpPr>
          <p:spPr bwMode="auto">
            <a:xfrm rot="16200000">
              <a:off x="3282130" y="3953578"/>
              <a:ext cx="59097" cy="34473"/>
            </a:xfrm>
            <a:custGeom>
              <a:gdLst>
                <a:gd fmla="*/ 1 w 12" name="T0"/>
                <a:gd fmla="*/ 0 h 7" name="T1"/>
                <a:gd fmla="*/ 12 w 12" name="T2"/>
                <a:gd fmla="*/ 2 h 7" name="T3"/>
                <a:gd fmla="*/ 12 w 12" name="T4"/>
                <a:gd fmla="*/ 7 h 7" name="T5"/>
                <a:gd fmla="*/ 0 w 12" name="T6"/>
                <a:gd fmla="*/ 5 h 7" name="T7"/>
                <a:gd fmla="*/ 1 w 12" name="T8"/>
                <a:gd fmla="*/ 0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12">
                  <a:moveTo>
                    <a:pt x="1" y="0"/>
                  </a:moveTo>
                  <a:lnTo>
                    <a:pt x="12" y="2"/>
                  </a:lnTo>
                  <a:lnTo>
                    <a:pt x="12" y="7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F6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 237">
              <a:extLst>
                <a:ext uri="{FF2B5EF4-FFF2-40B4-BE49-F238E27FC236}">
                  <a16:creationId xmlns:a16="http://schemas.microsoft.com/office/drawing/2014/main" id="{260DDE0F-DD1F-4A85-8C6E-1FAA59BD6EBC}"/>
                </a:ext>
              </a:extLst>
            </p:cNvPr>
            <p:cNvSpPr/>
            <p:nvPr/>
          </p:nvSpPr>
          <p:spPr bwMode="auto">
            <a:xfrm rot="16200000">
              <a:off x="3213183" y="3648237"/>
              <a:ext cx="610676" cy="497406"/>
            </a:xfrm>
            <a:custGeom>
              <a:gdLst>
                <a:gd fmla="*/ 514 w 568" name="T0"/>
                <a:gd fmla="*/ 431 h 460" name="T1"/>
                <a:gd fmla="*/ 493 w 568" name="T2"/>
                <a:gd fmla="*/ 458 h 460" name="T3"/>
                <a:gd fmla="*/ 186 w 568" name="T4"/>
                <a:gd fmla="*/ 408 h 460" name="T5"/>
                <a:gd fmla="*/ 188 w 568" name="T6"/>
                <a:gd fmla="*/ 393 h 460" name="T7"/>
                <a:gd fmla="*/ 161 w 568" name="T8"/>
                <a:gd fmla="*/ 389 h 460" name="T9"/>
                <a:gd fmla="*/ 159 w 568" name="T10"/>
                <a:gd fmla="*/ 403 h 460" name="T11"/>
                <a:gd fmla="*/ 60 w 568" name="T12"/>
                <a:gd fmla="*/ 387 h 460" name="T13"/>
                <a:gd fmla="*/ 0 w 568" name="T14"/>
                <a:gd fmla="*/ 292 h 460" name="T15"/>
                <a:gd fmla="*/ 47 w 568" name="T16"/>
                <a:gd fmla="*/ 0 h 460" name="T17"/>
                <a:gd fmla="*/ 183 w 568" name="T18"/>
                <a:gd fmla="*/ 22 h 460" name="T19"/>
                <a:gd fmla="*/ 181 w 568" name="T20"/>
                <a:gd fmla="*/ 34 h 460" name="T21"/>
                <a:gd fmla="*/ 305 w 568" name="T22"/>
                <a:gd fmla="*/ 54 h 460" name="T23"/>
                <a:gd fmla="*/ 307 w 568" name="T24"/>
                <a:gd fmla="*/ 42 h 460" name="T25"/>
                <a:gd fmla="*/ 531 w 568" name="T26"/>
                <a:gd fmla="*/ 78 h 460" name="T27"/>
                <a:gd fmla="*/ 564 w 568" name="T28"/>
                <a:gd fmla="*/ 127 h 460" name="T29"/>
                <a:gd fmla="*/ 514 w 568" name="T30"/>
                <a:gd fmla="*/ 431 h 46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60" w="568">
                  <a:moveTo>
                    <a:pt x="514" y="431"/>
                  </a:moveTo>
                  <a:cubicBezTo>
                    <a:pt x="514" y="431"/>
                    <a:pt x="505" y="460"/>
                    <a:pt x="493" y="458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61" y="389"/>
                    <a:pt x="161" y="389"/>
                    <a:pt x="161" y="389"/>
                  </a:cubicBezTo>
                  <a:cubicBezTo>
                    <a:pt x="159" y="403"/>
                    <a:pt x="159" y="403"/>
                    <a:pt x="159" y="403"/>
                  </a:cubicBezTo>
                  <a:cubicBezTo>
                    <a:pt x="60" y="387"/>
                    <a:pt x="60" y="387"/>
                    <a:pt x="60" y="387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305" y="54"/>
                    <a:pt x="305" y="54"/>
                    <a:pt x="305" y="54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531" y="78"/>
                    <a:pt x="531" y="78"/>
                    <a:pt x="531" y="78"/>
                  </a:cubicBezTo>
                  <a:cubicBezTo>
                    <a:pt x="531" y="78"/>
                    <a:pt x="568" y="102"/>
                    <a:pt x="564" y="127"/>
                  </a:cubicBezTo>
                  <a:lnTo>
                    <a:pt x="514" y="43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238">
              <a:extLst>
                <a:ext uri="{FF2B5EF4-FFF2-40B4-BE49-F238E27FC236}">
                  <a16:creationId xmlns:a16="http://schemas.microsoft.com/office/drawing/2014/main" id="{1DCE59A5-8505-461F-9DB0-AEAD54F00493}"/>
                </a:ext>
              </a:extLst>
            </p:cNvPr>
            <p:cNvSpPr/>
            <p:nvPr/>
          </p:nvSpPr>
          <p:spPr bwMode="auto">
            <a:xfrm rot="16200000">
              <a:off x="3597318" y="4066848"/>
              <a:ext cx="88645" cy="44324"/>
            </a:xfrm>
            <a:custGeom>
              <a:gdLst>
                <a:gd fmla="*/ 1 w 18" name="T0"/>
                <a:gd fmla="*/ 0 h 9" name="T1"/>
                <a:gd fmla="*/ 18 w 18" name="T2"/>
                <a:gd fmla="*/ 2 h 9" name="T3"/>
                <a:gd fmla="*/ 17 w 18" name="T4"/>
                <a:gd fmla="*/ 9 h 9" name="T5"/>
                <a:gd fmla="*/ 0 w 18" name="T6"/>
                <a:gd fmla="*/ 6 h 9" name="T7"/>
                <a:gd fmla="*/ 1 w 18" name="T8"/>
                <a:gd fmla="*/ 0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18">
                  <a:moveTo>
                    <a:pt x="1" y="0"/>
                  </a:moveTo>
                  <a:lnTo>
                    <a:pt x="18" y="2"/>
                  </a:lnTo>
                  <a:lnTo>
                    <a:pt x="17" y="9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239">
              <a:extLst>
                <a:ext uri="{FF2B5EF4-FFF2-40B4-BE49-F238E27FC236}">
                  <a16:creationId xmlns:a16="http://schemas.microsoft.com/office/drawing/2014/main" id="{67A924B4-9356-43DF-AA73-462AC53A953D}"/>
                </a:ext>
              </a:extLst>
            </p:cNvPr>
            <p:cNvSpPr/>
            <p:nvPr/>
          </p:nvSpPr>
          <p:spPr bwMode="auto">
            <a:xfrm rot="16200000">
              <a:off x="3550530" y="4103784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240">
              <a:extLst>
                <a:ext uri="{FF2B5EF4-FFF2-40B4-BE49-F238E27FC236}">
                  <a16:creationId xmlns:a16="http://schemas.microsoft.com/office/drawing/2014/main" id="{7F2397A5-50D7-4C8C-9834-BEE6BE8DCDED}"/>
                </a:ext>
              </a:extLst>
            </p:cNvPr>
            <p:cNvSpPr/>
            <p:nvPr/>
          </p:nvSpPr>
          <p:spPr bwMode="auto">
            <a:xfrm rot="16200000">
              <a:off x="3516057" y="4098860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 241">
              <a:extLst>
                <a:ext uri="{FF2B5EF4-FFF2-40B4-BE49-F238E27FC236}">
                  <a16:creationId xmlns:a16="http://schemas.microsoft.com/office/drawing/2014/main" id="{F1C6A185-80F5-4C98-AB09-BE8A8B041D79}"/>
                </a:ext>
              </a:extLst>
            </p:cNvPr>
            <p:cNvSpPr/>
            <p:nvPr/>
          </p:nvSpPr>
          <p:spPr bwMode="auto">
            <a:xfrm rot="16200000">
              <a:off x="3481584" y="4093935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242">
              <a:extLst>
                <a:ext uri="{FF2B5EF4-FFF2-40B4-BE49-F238E27FC236}">
                  <a16:creationId xmlns:a16="http://schemas.microsoft.com/office/drawing/2014/main" id="{69F98CA2-B484-4945-AF63-5D483611E69F}"/>
                </a:ext>
              </a:extLst>
            </p:cNvPr>
            <p:cNvSpPr/>
            <p:nvPr/>
          </p:nvSpPr>
          <p:spPr bwMode="auto">
            <a:xfrm rot="16200000">
              <a:off x="3449574" y="4086546"/>
              <a:ext cx="83721" cy="39397"/>
            </a:xfrm>
            <a:custGeom>
              <a:gdLst>
                <a:gd fmla="*/ 0 w 17" name="T0"/>
                <a:gd fmla="*/ 0 h 8" name="T1"/>
                <a:gd fmla="*/ 17 w 17" name="T2"/>
                <a:gd fmla="*/ 3 h 8" name="T3"/>
                <a:gd fmla="*/ 17 w 17" name="T4"/>
                <a:gd fmla="*/ 8 h 8" name="T5"/>
                <a:gd fmla="*/ 0 w 17" name="T6"/>
                <a:gd fmla="*/ 5 h 8" name="T7"/>
                <a:gd fmla="*/ 0 w 17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7">
                  <a:moveTo>
                    <a:pt x="0" y="0"/>
                  </a:moveTo>
                  <a:lnTo>
                    <a:pt x="17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243">
              <a:extLst>
                <a:ext uri="{FF2B5EF4-FFF2-40B4-BE49-F238E27FC236}">
                  <a16:creationId xmlns:a16="http://schemas.microsoft.com/office/drawing/2014/main" id="{2F72C3EC-0FBA-4D0D-A2FF-CD440B61E036}"/>
                </a:ext>
              </a:extLst>
            </p:cNvPr>
            <p:cNvSpPr/>
            <p:nvPr/>
          </p:nvSpPr>
          <p:spPr bwMode="auto">
            <a:xfrm rot="16200000">
              <a:off x="3412636" y="4079160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244">
              <a:extLst>
                <a:ext uri="{FF2B5EF4-FFF2-40B4-BE49-F238E27FC236}">
                  <a16:creationId xmlns:a16="http://schemas.microsoft.com/office/drawing/2014/main" id="{1F490914-D015-4D40-987A-D79F40AE285E}"/>
                </a:ext>
              </a:extLst>
            </p:cNvPr>
            <p:cNvSpPr/>
            <p:nvPr/>
          </p:nvSpPr>
          <p:spPr bwMode="auto">
            <a:xfrm rot="16200000">
              <a:off x="3378163" y="4074235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245">
              <a:extLst>
                <a:ext uri="{FF2B5EF4-FFF2-40B4-BE49-F238E27FC236}">
                  <a16:creationId xmlns:a16="http://schemas.microsoft.com/office/drawing/2014/main" id="{AEF09F3D-8807-4D46-9EE1-AE17CA533850}"/>
                </a:ext>
              </a:extLst>
            </p:cNvPr>
            <p:cNvSpPr/>
            <p:nvPr/>
          </p:nvSpPr>
          <p:spPr bwMode="auto">
            <a:xfrm rot="16200000">
              <a:off x="3343690" y="4069311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246">
              <a:extLst>
                <a:ext uri="{FF2B5EF4-FFF2-40B4-BE49-F238E27FC236}">
                  <a16:creationId xmlns:a16="http://schemas.microsoft.com/office/drawing/2014/main" id="{DFF92D32-F1F0-40AB-AAD1-D77CC43D116A}"/>
                </a:ext>
              </a:extLst>
            </p:cNvPr>
            <p:cNvSpPr/>
            <p:nvPr/>
          </p:nvSpPr>
          <p:spPr bwMode="auto">
            <a:xfrm rot="16200000">
              <a:off x="3309215" y="4064384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247">
              <a:extLst>
                <a:ext uri="{FF2B5EF4-FFF2-40B4-BE49-F238E27FC236}">
                  <a16:creationId xmlns:a16="http://schemas.microsoft.com/office/drawing/2014/main" id="{07FBFE30-5C96-4073-8F2C-BB49F8E6988C}"/>
                </a:ext>
              </a:extLst>
            </p:cNvPr>
            <p:cNvSpPr/>
            <p:nvPr/>
          </p:nvSpPr>
          <p:spPr bwMode="auto">
            <a:xfrm rot="16200000">
              <a:off x="3274742" y="4059460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248">
              <a:extLst>
                <a:ext uri="{FF2B5EF4-FFF2-40B4-BE49-F238E27FC236}">
                  <a16:creationId xmlns:a16="http://schemas.microsoft.com/office/drawing/2014/main" id="{71610E46-29F3-4ADD-8FBD-E37D652C4384}"/>
                </a:ext>
              </a:extLst>
            </p:cNvPr>
            <p:cNvSpPr/>
            <p:nvPr/>
          </p:nvSpPr>
          <p:spPr bwMode="auto">
            <a:xfrm rot="16200000">
              <a:off x="3397862" y="3586676"/>
              <a:ext cx="285640" cy="374285"/>
            </a:xfrm>
            <a:custGeom>
              <a:gdLst>
                <a:gd fmla="*/ 11 w 58" name="T0"/>
                <a:gd fmla="*/ 0 h 76" name="T1"/>
                <a:gd fmla="*/ 58 w 58" name="T2"/>
                <a:gd fmla="*/ 8 h 76" name="T3"/>
                <a:gd fmla="*/ 47 w 58" name="T4"/>
                <a:gd fmla="*/ 76 h 76" name="T5"/>
                <a:gd fmla="*/ 0 w 58" name="T6"/>
                <a:gd fmla="*/ 68 h 76" name="T7"/>
                <a:gd fmla="*/ 11 w 58" name="T8"/>
                <a:gd fmla="*/ 0 h 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6" w="57">
                  <a:moveTo>
                    <a:pt x="11" y="0"/>
                  </a:moveTo>
                  <a:lnTo>
                    <a:pt x="58" y="8"/>
                  </a:lnTo>
                  <a:lnTo>
                    <a:pt x="47" y="76"/>
                  </a:lnTo>
                  <a:lnTo>
                    <a:pt x="0" y="6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E55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249">
              <a:extLst>
                <a:ext uri="{FF2B5EF4-FFF2-40B4-BE49-F238E27FC236}">
                  <a16:creationId xmlns:a16="http://schemas.microsoft.com/office/drawing/2014/main" id="{F018520D-74B2-4F33-A927-8054E1F9188F}"/>
                </a:ext>
              </a:extLst>
            </p:cNvPr>
            <p:cNvSpPr/>
            <p:nvPr/>
          </p:nvSpPr>
          <p:spPr bwMode="auto">
            <a:xfrm rot="16200000">
              <a:off x="3496360" y="3695023"/>
              <a:ext cx="64021" cy="310264"/>
            </a:xfrm>
            <a:custGeom>
              <a:gdLst>
                <a:gd fmla="*/ 13 w 13" name="T0"/>
                <a:gd fmla="*/ 0 h 63" name="T1"/>
                <a:gd fmla="*/ 3 w 13" name="T2"/>
                <a:gd fmla="*/ 63 h 63" name="T3"/>
                <a:gd fmla="*/ 0 w 13" name="T4"/>
                <a:gd fmla="*/ 63 h 63" name="T5"/>
                <a:gd fmla="*/ 10 w 13" name="T6"/>
                <a:gd fmla="*/ 0 h 63" name="T7"/>
                <a:gd fmla="*/ 13 w 13" name="T8"/>
                <a:gd fmla="*/ 0 h 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1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250">
              <a:extLst>
                <a:ext uri="{FF2B5EF4-FFF2-40B4-BE49-F238E27FC236}">
                  <a16:creationId xmlns:a16="http://schemas.microsoft.com/office/drawing/2014/main" id="{3E14C3E3-B24E-4328-8303-8E5305D959AD}"/>
                </a:ext>
              </a:extLst>
            </p:cNvPr>
            <p:cNvSpPr/>
            <p:nvPr/>
          </p:nvSpPr>
          <p:spPr bwMode="auto">
            <a:xfrm rot="16200000">
              <a:off x="3501283" y="3640849"/>
              <a:ext cx="68949" cy="315188"/>
            </a:xfrm>
            <a:custGeom>
              <a:gdLst>
                <a:gd fmla="*/ 14 w 14" name="T0"/>
                <a:gd fmla="*/ 1 h 64" name="T1"/>
                <a:gd fmla="*/ 3 w 14" name="T2"/>
                <a:gd fmla="*/ 64 h 64" name="T3"/>
                <a:gd fmla="*/ 0 w 14" name="T4"/>
                <a:gd fmla="*/ 63 h 64" name="T5"/>
                <a:gd fmla="*/ 11 w 14" name="T6"/>
                <a:gd fmla="*/ 0 h 64" name="T7"/>
                <a:gd fmla="*/ 14 w 14" name="T8"/>
                <a:gd fmla="*/ 1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1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 251">
              <a:extLst>
                <a:ext uri="{FF2B5EF4-FFF2-40B4-BE49-F238E27FC236}">
                  <a16:creationId xmlns:a16="http://schemas.microsoft.com/office/drawing/2014/main" id="{2FE2E9C8-41CE-4117-9C01-08773C3AB7BF}"/>
                </a:ext>
              </a:extLst>
            </p:cNvPr>
            <p:cNvSpPr/>
            <p:nvPr/>
          </p:nvSpPr>
          <p:spPr bwMode="auto">
            <a:xfrm rot="16200000">
              <a:off x="3511131" y="3586676"/>
              <a:ext cx="68949" cy="315188"/>
            </a:xfrm>
            <a:custGeom>
              <a:gdLst>
                <a:gd fmla="*/ 14 w 14" name="T0"/>
                <a:gd fmla="*/ 1 h 64" name="T1"/>
                <a:gd fmla="*/ 3 w 14" name="T2"/>
                <a:gd fmla="*/ 64 h 64" name="T3"/>
                <a:gd fmla="*/ 0 w 14" name="T4"/>
                <a:gd fmla="*/ 63 h 64" name="T5"/>
                <a:gd fmla="*/ 11 w 14" name="T6"/>
                <a:gd fmla="*/ 0 h 64" name="T7"/>
                <a:gd fmla="*/ 14 w 14" name="T8"/>
                <a:gd fmla="*/ 1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1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 252">
              <a:extLst>
                <a:ext uri="{FF2B5EF4-FFF2-40B4-BE49-F238E27FC236}">
                  <a16:creationId xmlns:a16="http://schemas.microsoft.com/office/drawing/2014/main" id="{6235DFC9-00AA-4C55-BD1B-B0EC721ACC1F}"/>
                </a:ext>
              </a:extLst>
            </p:cNvPr>
            <p:cNvSpPr/>
            <p:nvPr/>
          </p:nvSpPr>
          <p:spPr bwMode="auto">
            <a:xfrm rot="16200000">
              <a:off x="3520984" y="3537429"/>
              <a:ext cx="64021" cy="310264"/>
            </a:xfrm>
            <a:custGeom>
              <a:gdLst>
                <a:gd fmla="*/ 13 w 13" name="T0"/>
                <a:gd fmla="*/ 0 h 63" name="T1"/>
                <a:gd fmla="*/ 3 w 13" name="T2"/>
                <a:gd fmla="*/ 63 h 63" name="T3"/>
                <a:gd fmla="*/ 0 w 13" name="T4"/>
                <a:gd fmla="*/ 63 h 63" name="T5"/>
                <a:gd fmla="*/ 11 w 13" name="T6"/>
                <a:gd fmla="*/ 0 h 63" name="T7"/>
                <a:gd fmla="*/ 13 w 13" name="T8"/>
                <a:gd fmla="*/ 0 h 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1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Group 5">
            <a:extLst>
              <a:ext uri="{FF2B5EF4-FFF2-40B4-BE49-F238E27FC236}">
                <a16:creationId xmlns:a16="http://schemas.microsoft.com/office/drawing/2014/main" id="{FBCC04E4-15A6-4071-8A8D-73EC318CD43E}"/>
              </a:ext>
            </a:extLst>
          </p:cNvPr>
          <p:cNvGrpSpPr/>
          <p:nvPr/>
        </p:nvGrpSpPr>
        <p:grpSpPr>
          <a:xfrm>
            <a:off x="6195536" y="1938291"/>
            <a:ext cx="379414" cy="354993"/>
            <a:chOff x="6964363" y="2108200"/>
            <a:chExt cx="690562" cy="646113"/>
          </a:xfrm>
          <a:solidFill>
            <a:schemeClr val="bg1">
              <a:lumMod val="75000"/>
            </a:schemeClr>
          </a:solidFill>
        </p:grpSpPr>
        <p:sp>
          <p:nvSpPr>
            <p:cNvPr id="51" name="Freeform 91">
              <a:extLst>
                <a:ext uri="{FF2B5EF4-FFF2-40B4-BE49-F238E27FC236}">
                  <a16:creationId xmlns:a16="http://schemas.microsoft.com/office/drawing/2014/main" id="{C1BC5FA7-2AFF-41D0-A196-78694CA2C9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gdLst>
                <a:gd fmla="*/ 503 w 12071" name="T0"/>
                <a:gd fmla="*/ 502 h 8033" name="T1"/>
                <a:gd fmla="*/ 11568 w 12071" name="T2"/>
                <a:gd fmla="*/ 0 h 8033" name="T3"/>
                <a:gd fmla="*/ 452 w 12071" name="T4"/>
                <a:gd fmla="*/ 5 h 8033" name="T5"/>
                <a:gd fmla="*/ 377 w 12071" name="T6"/>
                <a:gd fmla="*/ 18 h 8033" name="T7"/>
                <a:gd fmla="*/ 307 w 12071" name="T8"/>
                <a:gd fmla="*/ 41 h 8033" name="T9"/>
                <a:gd fmla="*/ 242 w 12071" name="T10"/>
                <a:gd fmla="*/ 74 h 8033" name="T11"/>
                <a:gd fmla="*/ 183 w 12071" name="T12"/>
                <a:gd fmla="*/ 116 h 8033" name="T13"/>
                <a:gd fmla="*/ 131 w 12071" name="T14"/>
                <a:gd fmla="*/ 166 h 8033" name="T15"/>
                <a:gd fmla="*/ 85 w 12071" name="T16"/>
                <a:gd fmla="*/ 222 h 8033" name="T17"/>
                <a:gd fmla="*/ 49 w 12071" name="T18"/>
                <a:gd fmla="*/ 284 h 8033" name="T19"/>
                <a:gd fmla="*/ 22 w 12071" name="T20"/>
                <a:gd fmla="*/ 353 h 8033" name="T21"/>
                <a:gd fmla="*/ 6 w 12071" name="T22"/>
                <a:gd fmla="*/ 426 h 8033" name="T23"/>
                <a:gd fmla="*/ 0 w 12071" name="T24"/>
                <a:gd fmla="*/ 502 h 8033" name="T25"/>
                <a:gd fmla="*/ 3 w 12071" name="T26"/>
                <a:gd fmla="*/ 7582 h 8033" name="T27"/>
                <a:gd fmla="*/ 16 w 12071" name="T28"/>
                <a:gd fmla="*/ 7656 h 8033" name="T29"/>
                <a:gd fmla="*/ 39 w 12071" name="T30"/>
                <a:gd fmla="*/ 7726 h 8033" name="T31"/>
                <a:gd fmla="*/ 72 w 12071" name="T32"/>
                <a:gd fmla="*/ 7792 h 8033" name="T33"/>
                <a:gd fmla="*/ 115 w 12071" name="T34"/>
                <a:gd fmla="*/ 7850 h 8033" name="T35"/>
                <a:gd fmla="*/ 165 w 12071" name="T36"/>
                <a:gd fmla="*/ 7902 h 8033" name="T37"/>
                <a:gd fmla="*/ 221 w 12071" name="T38"/>
                <a:gd fmla="*/ 7947 h 8033" name="T39"/>
                <a:gd fmla="*/ 285 w 12071" name="T40"/>
                <a:gd fmla="*/ 7983 h 8033" name="T41"/>
                <a:gd fmla="*/ 353 w 12071" name="T42"/>
                <a:gd fmla="*/ 8011 h 8033" name="T43"/>
                <a:gd fmla="*/ 426 w 12071" name="T44"/>
                <a:gd fmla="*/ 8027 h 8033" name="T45"/>
                <a:gd fmla="*/ 503 w 12071" name="T46"/>
                <a:gd fmla="*/ 8033 h 8033" name="T47"/>
                <a:gd fmla="*/ 11619 w 12071" name="T48"/>
                <a:gd fmla="*/ 8030 h 8033" name="T49"/>
                <a:gd fmla="*/ 11694 w 12071" name="T50"/>
                <a:gd fmla="*/ 8017 h 8033" name="T51"/>
                <a:gd fmla="*/ 11764 w 12071" name="T52"/>
                <a:gd fmla="*/ 7994 h 8033" name="T53"/>
                <a:gd fmla="*/ 11829 w 12071" name="T54"/>
                <a:gd fmla="*/ 7960 h 8033" name="T55"/>
                <a:gd fmla="*/ 11888 w 12071" name="T56"/>
                <a:gd fmla="*/ 7918 h 8033" name="T57"/>
                <a:gd fmla="*/ 11940 w 12071" name="T58"/>
                <a:gd fmla="*/ 7868 h 8033" name="T59"/>
                <a:gd fmla="*/ 11986 w 12071" name="T60"/>
                <a:gd fmla="*/ 7812 h 8033" name="T61"/>
                <a:gd fmla="*/ 12022 w 12071" name="T62"/>
                <a:gd fmla="*/ 7749 h 8033" name="T63"/>
                <a:gd fmla="*/ 12049 w 12071" name="T64"/>
                <a:gd fmla="*/ 7680 h 8033" name="T65"/>
                <a:gd fmla="*/ 12065 w 12071" name="T66"/>
                <a:gd fmla="*/ 7607 h 8033" name="T67"/>
                <a:gd fmla="*/ 12071 w 12071" name="T68"/>
                <a:gd fmla="*/ 7531 h 8033" name="T69"/>
                <a:gd fmla="*/ 12068 w 12071" name="T70"/>
                <a:gd fmla="*/ 451 h 8033" name="T71"/>
                <a:gd fmla="*/ 12055 w 12071" name="T72"/>
                <a:gd fmla="*/ 377 h 8033" name="T73"/>
                <a:gd fmla="*/ 12032 w 12071" name="T74"/>
                <a:gd fmla="*/ 306 h 8033" name="T75"/>
                <a:gd fmla="*/ 11999 w 12071" name="T76"/>
                <a:gd fmla="*/ 242 h 8033" name="T77"/>
                <a:gd fmla="*/ 11956 w 12071" name="T78"/>
                <a:gd fmla="*/ 183 h 8033" name="T79"/>
                <a:gd fmla="*/ 11906 w 12071" name="T80"/>
                <a:gd fmla="*/ 131 h 8033" name="T81"/>
                <a:gd fmla="*/ 11850 w 12071" name="T82"/>
                <a:gd fmla="*/ 85 h 8033" name="T83"/>
                <a:gd fmla="*/ 11786 w 12071" name="T84"/>
                <a:gd fmla="*/ 49 h 8033" name="T85"/>
                <a:gd fmla="*/ 11718 w 12071" name="T86"/>
                <a:gd fmla="*/ 22 h 8033" name="T87"/>
                <a:gd fmla="*/ 11645 w 12071" name="T88"/>
                <a:gd fmla="*/ 6 h 8033" name="T89"/>
                <a:gd fmla="*/ 11568 w 12071" name="T90"/>
                <a:gd fmla="*/ 0 h 8033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8033" w="12071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6" name="Freeform 92">
              <a:extLst>
                <a:ext uri="{FF2B5EF4-FFF2-40B4-BE49-F238E27FC236}">
                  <a16:creationId xmlns:a16="http://schemas.microsoft.com/office/drawing/2014/main" id="{B9D7A9AE-CBF4-4B77-A8CB-2786EB9F22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gdLst>
                <a:gd fmla="*/ 15066 w 16095" name="T0"/>
                <a:gd fmla="*/ 11696 h 15059" name="T1"/>
                <a:gd fmla="*/ 14988 w 16095" name="T2"/>
                <a:gd fmla="*/ 11847 h 15059" name="T3"/>
                <a:gd fmla="*/ 14867 w 16095" name="T4"/>
                <a:gd fmla="*/ 11963 h 15059" name="T5"/>
                <a:gd fmla="*/ 14712 w 16095" name="T6"/>
                <a:gd fmla="*/ 12033 h 15059" name="T7"/>
                <a:gd fmla="*/ 6036 w 16095" name="T8"/>
                <a:gd fmla="*/ 12049 h 15059" name="T9"/>
                <a:gd fmla="*/ 1359 w 16095" name="T10"/>
                <a:gd fmla="*/ 12027 h 15059" name="T11"/>
                <a:gd fmla="*/ 1208 w 16095" name="T12"/>
                <a:gd fmla="*/ 11949 h 15059" name="T13"/>
                <a:gd fmla="*/ 1091 w 16095" name="T14"/>
                <a:gd fmla="*/ 11828 h 15059" name="T15"/>
                <a:gd fmla="*/ 1022 w 16095" name="T16"/>
                <a:gd fmla="*/ 11672 h 15059" name="T17"/>
                <a:gd fmla="*/ 1007 w 16095" name="T18"/>
                <a:gd fmla="*/ 1480 h 15059" name="T19"/>
                <a:gd fmla="*/ 1045 w 16095" name="T20"/>
                <a:gd fmla="*/ 1310 h 15059" name="T21"/>
                <a:gd fmla="*/ 1137 w 16095" name="T22"/>
                <a:gd fmla="*/ 1169 h 15059" name="T23"/>
                <a:gd fmla="*/ 1268 w 16095" name="T24"/>
                <a:gd fmla="*/ 1064 h 15059" name="T25"/>
                <a:gd fmla="*/ 1432 w 16095" name="T26"/>
                <a:gd fmla="*/ 1010 h 15059" name="T27"/>
                <a:gd fmla="*/ 14663 w 16095" name="T28"/>
                <a:gd fmla="*/ 1010 h 15059" name="T29"/>
                <a:gd fmla="*/ 14826 w 16095" name="T30"/>
                <a:gd fmla="*/ 1064 h 15059" name="T31"/>
                <a:gd fmla="*/ 14958 w 16095" name="T32"/>
                <a:gd fmla="*/ 1169 h 15059" name="T33"/>
                <a:gd fmla="*/ 15050 w 16095" name="T34"/>
                <a:gd fmla="*/ 1310 h 15059" name="T35"/>
                <a:gd fmla="*/ 15088 w 16095" name="T36"/>
                <a:gd fmla="*/ 1480 h 15059" name="T37"/>
                <a:gd fmla="*/ 1279 w 16095" name="T38"/>
                <a:gd fmla="*/ 17 h 15059" name="T39"/>
                <a:gd fmla="*/ 790 w 16095" name="T40"/>
                <a:gd fmla="*/ 182 h 15059" name="T41"/>
                <a:gd fmla="*/ 391 w 16095" name="T42"/>
                <a:gd fmla="*/ 493 h 15059" name="T43"/>
                <a:gd fmla="*/ 119 w 16095" name="T44"/>
                <a:gd fmla="*/ 920 h 15059" name="T45"/>
                <a:gd fmla="*/ 2 w 16095" name="T46"/>
                <a:gd fmla="*/ 1429 h 15059" name="T47"/>
                <a:gd fmla="*/ 47 w 16095" name="T48"/>
                <a:gd fmla="*/ 11922 h 15059" name="T49"/>
                <a:gd fmla="*/ 257 w 16095" name="T50"/>
                <a:gd fmla="*/ 12387 h 15059" name="T51"/>
                <a:gd fmla="*/ 604 w 16095" name="T52"/>
                <a:gd fmla="*/ 12752 h 15059" name="T53"/>
                <a:gd fmla="*/ 1056 w 16095" name="T54"/>
                <a:gd fmla="*/ 12984 h 15059" name="T55"/>
                <a:gd fmla="*/ 6539 w 16095" name="T56"/>
                <a:gd fmla="*/ 13053 h 15059" name="T57"/>
                <a:gd fmla="*/ 3299 w 16095" name="T58"/>
                <a:gd fmla="*/ 14106 h 15059" name="T59"/>
                <a:gd fmla="*/ 3180 w 16095" name="T60"/>
                <a:gd fmla="*/ 14188 h 15059" name="T61"/>
                <a:gd fmla="*/ 3089 w 16095" name="T62"/>
                <a:gd fmla="*/ 14299 h 15059" name="T63"/>
                <a:gd fmla="*/ 3034 w 16095" name="T64"/>
                <a:gd fmla="*/ 14431 h 15059" name="T65"/>
                <a:gd fmla="*/ 3019 w 16095" name="T66"/>
                <a:gd fmla="*/ 14583 h 15059" name="T67"/>
                <a:gd fmla="*/ 3057 w 16095" name="T68"/>
                <a:gd fmla="*/ 14753 h 15059" name="T69"/>
                <a:gd fmla="*/ 3149 w 16095" name="T70"/>
                <a:gd fmla="*/ 14894 h 15059" name="T71"/>
                <a:gd fmla="*/ 3280 w 16095" name="T72"/>
                <a:gd fmla="*/ 14999 h 15059" name="T73"/>
                <a:gd fmla="*/ 3444 w 16095" name="T74"/>
                <a:gd fmla="*/ 15053 h 15059" name="T75"/>
                <a:gd fmla="*/ 12651 w 16095" name="T76"/>
                <a:gd fmla="*/ 15053 h 15059" name="T77"/>
                <a:gd fmla="*/ 12814 w 16095" name="T78"/>
                <a:gd fmla="*/ 14999 h 15059" name="T79"/>
                <a:gd fmla="*/ 12946 w 16095" name="T80"/>
                <a:gd fmla="*/ 14894 h 15059" name="T81"/>
                <a:gd fmla="*/ 13038 w 16095" name="T82"/>
                <a:gd fmla="*/ 14753 h 15059" name="T83"/>
                <a:gd fmla="*/ 13076 w 16095" name="T84"/>
                <a:gd fmla="*/ 14583 h 15059" name="T85"/>
                <a:gd fmla="*/ 13061 w 16095" name="T86"/>
                <a:gd fmla="*/ 14431 h 15059" name="T87"/>
                <a:gd fmla="*/ 13006 w 16095" name="T88"/>
                <a:gd fmla="*/ 14299 h 15059" name="T89"/>
                <a:gd fmla="*/ 12915 w 16095" name="T90"/>
                <a:gd fmla="*/ 14188 h 15059" name="T91"/>
                <a:gd fmla="*/ 12796 w 16095" name="T92"/>
                <a:gd fmla="*/ 14106 h 15059" name="T93"/>
                <a:gd fmla="*/ 9556 w 16095" name="T94"/>
                <a:gd fmla="*/ 13053 h 15059" name="T95"/>
                <a:gd fmla="*/ 15039 w 16095" name="T96"/>
                <a:gd fmla="*/ 12984 h 15059" name="T97"/>
                <a:gd fmla="*/ 15491 w 16095" name="T98"/>
                <a:gd fmla="*/ 12752 h 15059" name="T99"/>
                <a:gd fmla="*/ 15838 w 16095" name="T100"/>
                <a:gd fmla="*/ 12387 h 15059" name="T101"/>
                <a:gd fmla="*/ 16048 w 16095" name="T102"/>
                <a:gd fmla="*/ 11922 h 15059" name="T103"/>
                <a:gd fmla="*/ 16093 w 16095" name="T104"/>
                <a:gd fmla="*/ 1429 h 15059" name="T105"/>
                <a:gd fmla="*/ 15976 w 16095" name="T106"/>
                <a:gd fmla="*/ 920 h 15059" name="T107"/>
                <a:gd fmla="*/ 15703 w 16095" name="T108"/>
                <a:gd fmla="*/ 493 h 15059" name="T109"/>
                <a:gd fmla="*/ 15305 w 16095" name="T110"/>
                <a:gd fmla="*/ 182 h 15059" name="T111"/>
                <a:gd fmla="*/ 14815 w 16095" name="T112"/>
                <a:gd fmla="*/ 17 h 15059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5058" w="16095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77" name="Group 10">
            <a:extLst>
              <a:ext uri="{FF2B5EF4-FFF2-40B4-BE49-F238E27FC236}">
                <a16:creationId xmlns:a16="http://schemas.microsoft.com/office/drawing/2014/main" id="{9277C342-412C-42EA-BB8B-545E14FD5E84}"/>
              </a:ext>
            </a:extLst>
          </p:cNvPr>
          <p:cNvGrpSpPr/>
          <p:nvPr/>
        </p:nvGrpSpPr>
        <p:grpSpPr>
          <a:xfrm>
            <a:off x="7304966" y="1929106"/>
            <a:ext cx="342158" cy="341371"/>
            <a:chOff x="4594225" y="2119313"/>
            <a:chExt cx="690563" cy="688975"/>
          </a:xfrm>
          <a:solidFill>
            <a:schemeClr val="bg1">
              <a:lumMod val="75000"/>
            </a:schemeClr>
          </a:solidFill>
        </p:grpSpPr>
        <p:sp>
          <p:nvSpPr>
            <p:cNvPr id="78" name="Freeform 74">
              <a:extLst>
                <a:ext uri="{FF2B5EF4-FFF2-40B4-BE49-F238E27FC236}">
                  <a16:creationId xmlns:a16="http://schemas.microsoft.com/office/drawing/2014/main" id="{DB55A344-0BBA-4B18-9C2C-BC243990B3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gdLst>
                <a:gd fmla="*/ 13014 w 16095" name="T0"/>
                <a:gd fmla="*/ 9314 h 16058" name="T1"/>
                <a:gd fmla="*/ 12601 w 16095" name="T2"/>
                <a:gd fmla="*/ 10148 h 16058" name="T3"/>
                <a:gd fmla="*/ 12483 w 16095" name="T4"/>
                <a:gd fmla="*/ 10816 h 16058" name="T5"/>
                <a:gd fmla="*/ 11103 w 16095" name="T6"/>
                <a:gd fmla="*/ 12535 h 16058" name="T7"/>
                <a:gd fmla="*/ 10453 w 16095" name="T8"/>
                <a:gd fmla="*/ 12465 h 16058" name="T9"/>
                <a:gd fmla="*/ 9575 w 16095" name="T10"/>
                <a:gd fmla="*/ 12816 h 16058" name="T11"/>
                <a:gd fmla="*/ 9126 w 16095" name="T12"/>
                <a:gd fmla="*/ 13268 h 16058" name="T13"/>
                <a:gd fmla="*/ 6955 w 16095" name="T14"/>
                <a:gd fmla="*/ 13239 h 16058" name="T15"/>
                <a:gd fmla="*/ 6491 w 16095" name="T16"/>
                <a:gd fmla="*/ 12802 h 16058" name="T17"/>
                <a:gd fmla="*/ 5615 w 16095" name="T18"/>
                <a:gd fmla="*/ 12459 h 16058" name="T19"/>
                <a:gd fmla="*/ 4959 w 16095" name="T20"/>
                <a:gd fmla="*/ 12551 h 16058" name="T21"/>
                <a:gd fmla="*/ 3617 w 16095" name="T22"/>
                <a:gd fmla="*/ 10784 h 16058" name="T23"/>
                <a:gd fmla="*/ 3464 w 16095" name="T24"/>
                <a:gd fmla="*/ 10082 h 16058" name="T25"/>
                <a:gd fmla="*/ 3059 w 16095" name="T26"/>
                <a:gd fmla="*/ 9291 h 16058" name="T27"/>
                <a:gd fmla="*/ 1006 w 16095" name="T28"/>
                <a:gd fmla="*/ 7347 h 16058" name="T29"/>
                <a:gd fmla="*/ 3081 w 16095" name="T30"/>
                <a:gd fmla="*/ 6745 h 16058" name="T31"/>
                <a:gd fmla="*/ 3495 w 16095" name="T32"/>
                <a:gd fmla="*/ 5911 h 16058" name="T33"/>
                <a:gd fmla="*/ 3613 w 16095" name="T34"/>
                <a:gd fmla="*/ 5243 h 16058" name="T35"/>
                <a:gd fmla="*/ 4992 w 16095" name="T36"/>
                <a:gd fmla="*/ 3523 h 16058" name="T37"/>
                <a:gd fmla="*/ 5643 w 16095" name="T38"/>
                <a:gd fmla="*/ 3593 h 16058" name="T39"/>
                <a:gd fmla="*/ 6520 w 16095" name="T40"/>
                <a:gd fmla="*/ 3242 h 16058" name="T41"/>
                <a:gd fmla="*/ 6970 w 16095" name="T42"/>
                <a:gd fmla="*/ 2790 h 16058" name="T43"/>
                <a:gd fmla="*/ 9140 w 16095" name="T44"/>
                <a:gd fmla="*/ 2819 h 16058" name="T45"/>
                <a:gd fmla="*/ 9604 w 16095" name="T46"/>
                <a:gd fmla="*/ 3256 h 16058" name="T47"/>
                <a:gd fmla="*/ 10480 w 16095" name="T48"/>
                <a:gd fmla="*/ 3599 h 16058" name="T49"/>
                <a:gd fmla="*/ 11137 w 16095" name="T50"/>
                <a:gd fmla="*/ 3507 h 16058" name="T51"/>
                <a:gd fmla="*/ 12478 w 16095" name="T52"/>
                <a:gd fmla="*/ 5274 h 16058" name="T53"/>
                <a:gd fmla="*/ 12631 w 16095" name="T54"/>
                <a:gd fmla="*/ 5976 h 16058" name="T55"/>
                <a:gd fmla="*/ 13036 w 16095" name="T56"/>
                <a:gd fmla="*/ 6767 h 16058" name="T57"/>
                <a:gd fmla="*/ 15089 w 16095" name="T58"/>
                <a:gd fmla="*/ 8712 h 16058" name="T59"/>
                <a:gd fmla="*/ 14489 w 16095" name="T60"/>
                <a:gd fmla="*/ 3783 h 16058" name="T61"/>
                <a:gd fmla="*/ 14336 w 16095" name="T62"/>
                <a:gd fmla="*/ 2970 h 16058" name="T63"/>
                <a:gd fmla="*/ 12945 w 16095" name="T64"/>
                <a:gd fmla="*/ 1659 h 16058" name="T65"/>
                <a:gd fmla="*/ 12433 w 16095" name="T66"/>
                <a:gd fmla="*/ 1581 h 16058" name="T67"/>
                <a:gd fmla="*/ 10192 w 16095" name="T68"/>
                <a:gd fmla="*/ 2406 h 16058" name="T69"/>
                <a:gd fmla="*/ 9336 w 16095" name="T70"/>
                <a:gd fmla="*/ 202 h 16058" name="T71"/>
                <a:gd fmla="*/ 7187 w 16095" name="T72"/>
                <a:gd fmla="*/ 15 h 16058" name="T73"/>
                <a:gd fmla="*/ 6503 w 16095" name="T74"/>
                <a:gd fmla="*/ 483 h 16058" name="T75"/>
                <a:gd fmla="*/ 4046 w 16095" name="T76"/>
                <a:gd fmla="*/ 1704 h 16058" name="T77"/>
                <a:gd fmla="*/ 3407 w 16095" name="T78"/>
                <a:gd fmla="*/ 1586 h 16058" name="T79"/>
                <a:gd fmla="*/ 2956 w 16095" name="T80"/>
                <a:gd fmla="*/ 1771 h 16058" name="T81"/>
                <a:gd fmla="*/ 1604 w 16095" name="T82"/>
                <a:gd fmla="*/ 3320 h 16058" name="T83"/>
                <a:gd fmla="*/ 2620 w 16095" name="T84"/>
                <a:gd fmla="*/ 5408 h 16058" name="T85"/>
                <a:gd fmla="*/ 379 w 16095" name="T86"/>
                <a:gd fmla="*/ 6562 h 16058" name="T87"/>
                <a:gd fmla="*/ 1 w 16095" name="T88"/>
                <a:gd fmla="*/ 7302 h 16058" name="T89"/>
                <a:gd fmla="*/ 285 w 16095" name="T90"/>
                <a:gd fmla="*/ 9412 h 16058" name="T91"/>
                <a:gd fmla="*/ 2511 w 16095" name="T92"/>
                <a:gd fmla="*/ 10413 h 16058" name="T93"/>
                <a:gd fmla="*/ 1583 w 16095" name="T94"/>
                <a:gd fmla="*/ 12613 h 16058" name="T95"/>
                <a:gd fmla="*/ 2897 w 16095" name="T96"/>
                <a:gd fmla="*/ 14241 h 16058" name="T97"/>
                <a:gd fmla="*/ 3336 w 16095" name="T98"/>
                <a:gd fmla="*/ 14459 h 16058" name="T99"/>
                <a:gd fmla="*/ 3944 w 16095" name="T100"/>
                <a:gd fmla="*/ 14404 h 16058" name="T101"/>
                <a:gd fmla="*/ 6444 w 16095" name="T102"/>
                <a:gd fmla="*/ 15461 h 16058" name="T103"/>
                <a:gd fmla="*/ 7061 w 16095" name="T104"/>
                <a:gd fmla="*/ 16012 h 16058" name="T105"/>
                <a:gd fmla="*/ 9229 w 16095" name="T106"/>
                <a:gd fmla="*/ 15927 h 16058" name="T107"/>
                <a:gd fmla="*/ 9718 w 16095" name="T108"/>
                <a:gd fmla="*/ 15251 h 16058" name="T109"/>
                <a:gd fmla="*/ 12326 w 16095" name="T110"/>
                <a:gd fmla="*/ 14460 h 16058" name="T111"/>
                <a:gd fmla="*/ 12877 w 16095" name="T112"/>
                <a:gd fmla="*/ 14426 h 16058" name="T113"/>
                <a:gd fmla="*/ 14253 w 16095" name="T114"/>
                <a:gd fmla="*/ 13191 h 16058" name="T115"/>
                <a:gd fmla="*/ 14511 w 16095" name="T116"/>
                <a:gd fmla="*/ 12402 h 16058" name="T117"/>
                <a:gd fmla="*/ 13745 w 16095" name="T118"/>
                <a:gd fmla="*/ 10004 h 16058" name="T119"/>
                <a:gd fmla="*/ 15941 w 16095" name="T120"/>
                <a:gd fmla="*/ 9245 h 16058" name="T121"/>
                <a:gd fmla="*/ 16061 w 16095" name="T122"/>
                <a:gd fmla="*/ 7086 h 16058" name="T123"/>
                <a:gd fmla="*/ 15536 w 16095" name="T124"/>
                <a:gd fmla="*/ 6448 h 1605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6058" w="16095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9" name="Freeform 75">
              <a:extLst>
                <a:ext uri="{FF2B5EF4-FFF2-40B4-BE49-F238E27FC236}">
                  <a16:creationId xmlns:a16="http://schemas.microsoft.com/office/drawing/2014/main" id="{5E837945-7588-4626-BE7A-B38E97DE0E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gdLst>
                <a:gd fmla="*/ 2899 w 7040" name="T0"/>
                <a:gd fmla="*/ 6524 h 7025" name="T1"/>
                <a:gd fmla="*/ 2185 w 7040" name="T2"/>
                <a:gd fmla="*/ 6283 h 7025" name="T3"/>
                <a:gd fmla="*/ 1560 w 7040" name="T4"/>
                <a:gd fmla="*/ 5884 h 7025" name="T5"/>
                <a:gd fmla="*/ 1051 w 7040" name="T6"/>
                <a:gd fmla="*/ 5351 h 7025" name="T7"/>
                <a:gd fmla="*/ 682 w 7040" name="T8"/>
                <a:gd fmla="*/ 4709 h 7025" name="T9"/>
                <a:gd fmla="*/ 475 w 7040" name="T10"/>
                <a:gd fmla="*/ 3980 h 7025" name="T11"/>
                <a:gd fmla="*/ 455 w 7040" name="T12"/>
                <a:gd fmla="*/ 3198 h 7025" name="T13"/>
                <a:gd fmla="*/ 626 w 7040" name="T14"/>
                <a:gd fmla="*/ 2456 h 7025" name="T15"/>
                <a:gd fmla="*/ 965 w 7040" name="T16"/>
                <a:gd fmla="*/ 1794 h 7025" name="T17"/>
                <a:gd fmla="*/ 1448 w 7040" name="T18"/>
                <a:gd fmla="*/ 1237 h 7025" name="T19"/>
                <a:gd fmla="*/ 2052 w 7040" name="T20"/>
                <a:gd fmla="*/ 810 h 7025" name="T21"/>
                <a:gd fmla="*/ 2750 w 7040" name="T22"/>
                <a:gd fmla="*/ 536 h 7025" name="T23"/>
                <a:gd fmla="*/ 3520 w 7040" name="T24"/>
                <a:gd fmla="*/ 439 h 7025" name="T25"/>
                <a:gd fmla="*/ 4289 w 7040" name="T26"/>
                <a:gd fmla="*/ 536 h 7025" name="T27"/>
                <a:gd fmla="*/ 4988 w 7040" name="T28"/>
                <a:gd fmla="*/ 810 h 7025" name="T29"/>
                <a:gd fmla="*/ 5591 w 7040" name="T30"/>
                <a:gd fmla="*/ 1237 h 7025" name="T31"/>
                <a:gd fmla="*/ 6075 w 7040" name="T32"/>
                <a:gd fmla="*/ 1794 h 7025" name="T33"/>
                <a:gd fmla="*/ 6414 w 7040" name="T34"/>
                <a:gd fmla="*/ 2456 h 7025" name="T35"/>
                <a:gd fmla="*/ 6585 w 7040" name="T36"/>
                <a:gd fmla="*/ 3198 h 7025" name="T37"/>
                <a:gd fmla="*/ 6565 w 7040" name="T38"/>
                <a:gd fmla="*/ 3980 h 7025" name="T39"/>
                <a:gd fmla="*/ 6358 w 7040" name="T40"/>
                <a:gd fmla="*/ 4709 h 7025" name="T41"/>
                <a:gd fmla="*/ 5988 w 7040" name="T42"/>
                <a:gd fmla="*/ 5351 h 7025" name="T43"/>
                <a:gd fmla="*/ 5479 w 7040" name="T44"/>
                <a:gd fmla="*/ 5884 h 7025" name="T45"/>
                <a:gd fmla="*/ 4855 w 7040" name="T46"/>
                <a:gd fmla="*/ 6283 h 7025" name="T47"/>
                <a:gd fmla="*/ 4140 w 7040" name="T48"/>
                <a:gd fmla="*/ 6524 h 7025" name="T49"/>
                <a:gd fmla="*/ 3520 w 7040" name="T50"/>
                <a:gd fmla="*/ 0 h 7025" name="T51"/>
                <a:gd fmla="*/ 2640 w 7040" name="T52"/>
                <a:gd fmla="*/ 110 h 7025" name="T53"/>
                <a:gd fmla="*/ 1842 w 7040" name="T54"/>
                <a:gd fmla="*/ 424 h 7025" name="T55"/>
                <a:gd fmla="*/ 1153 w 7040" name="T56"/>
                <a:gd fmla="*/ 912 h 7025" name="T57"/>
                <a:gd fmla="*/ 600 w 7040" name="T58"/>
                <a:gd fmla="*/ 1548 h 7025" name="T59"/>
                <a:gd fmla="*/ 213 w 7040" name="T60"/>
                <a:gd fmla="*/ 2305 h 7025" name="T61"/>
                <a:gd fmla="*/ 18 w 7040" name="T62"/>
                <a:gd fmla="*/ 3153 h 7025" name="T63"/>
                <a:gd fmla="*/ 40 w 7040" name="T64"/>
                <a:gd fmla="*/ 4047 h 7025" name="T65"/>
                <a:gd fmla="*/ 276 w 7040" name="T66"/>
                <a:gd fmla="*/ 4880 h 7025" name="T67"/>
                <a:gd fmla="*/ 699 w 7040" name="T68"/>
                <a:gd fmla="*/ 5614 h 7025" name="T69"/>
                <a:gd fmla="*/ 1280 w 7040" name="T70"/>
                <a:gd fmla="*/ 6222 h 7025" name="T71"/>
                <a:gd fmla="*/ 1993 w 7040" name="T72"/>
                <a:gd fmla="*/ 6678 h 7025" name="T73"/>
                <a:gd fmla="*/ 2810 w 7040" name="T74"/>
                <a:gd fmla="*/ 6953 h 7025" name="T75"/>
                <a:gd fmla="*/ 3702 w 7040" name="T76"/>
                <a:gd fmla="*/ 7020 h 7025" name="T77"/>
                <a:gd fmla="*/ 4567 w 7040" name="T78"/>
                <a:gd fmla="*/ 6867 h 7025" name="T79"/>
                <a:gd fmla="*/ 5345 w 7040" name="T80"/>
                <a:gd fmla="*/ 6517 h 7025" name="T81"/>
                <a:gd fmla="*/ 6009 w 7040" name="T82"/>
                <a:gd fmla="*/ 5996 h 7025" name="T83"/>
                <a:gd fmla="*/ 6531 w 7040" name="T84"/>
                <a:gd fmla="*/ 5333 h 7025" name="T85"/>
                <a:gd fmla="*/ 6882 w 7040" name="T86"/>
                <a:gd fmla="*/ 4556 h 7025" name="T87"/>
                <a:gd fmla="*/ 7036 w 7040" name="T88"/>
                <a:gd fmla="*/ 3693 h 7025" name="T89"/>
                <a:gd fmla="*/ 6969 w 7040" name="T90"/>
                <a:gd fmla="*/ 2805 h 7025" name="T91"/>
                <a:gd fmla="*/ 6693 w 7040" name="T92"/>
                <a:gd fmla="*/ 1990 h 7025" name="T93"/>
                <a:gd fmla="*/ 6237 w 7040" name="T94"/>
                <a:gd fmla="*/ 1278 h 7025" name="T95"/>
                <a:gd fmla="*/ 5626 w 7040" name="T96"/>
                <a:gd fmla="*/ 697 h 7025" name="T97"/>
                <a:gd fmla="*/ 4891 w 7040" name="T98"/>
                <a:gd fmla="*/ 276 h 7025" name="T99"/>
                <a:gd fmla="*/ 4056 w 7040" name="T100"/>
                <a:gd fmla="*/ 40 h 7025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7025" w="7040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0" name="Freeform 76">
              <a:extLst>
                <a:ext uri="{FF2B5EF4-FFF2-40B4-BE49-F238E27FC236}">
                  <a16:creationId xmlns:a16="http://schemas.microsoft.com/office/drawing/2014/main" id="{12494AEF-E55E-432D-B541-E3D6735007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gdLst>
                <a:gd fmla="*/ 1708 w 4023" name="T0"/>
                <a:gd fmla="*/ 3482 h 4015" name="T1"/>
                <a:gd fmla="*/ 1358 w 4023" name="T2"/>
                <a:gd fmla="*/ 3364 h 4015" name="T3"/>
                <a:gd fmla="*/ 1052 w 4023" name="T4"/>
                <a:gd fmla="*/ 3169 h 4015" name="T5"/>
                <a:gd fmla="*/ 803 w 4023" name="T6"/>
                <a:gd fmla="*/ 2908 h 4015" name="T7"/>
                <a:gd fmla="*/ 621 w 4023" name="T8"/>
                <a:gd fmla="*/ 2593 h 4015" name="T9"/>
                <a:gd fmla="*/ 521 w 4023" name="T10"/>
                <a:gd fmla="*/ 2236 h 4015" name="T11"/>
                <a:gd fmla="*/ 511 w 4023" name="T12"/>
                <a:gd fmla="*/ 1853 h 4015" name="T13"/>
                <a:gd fmla="*/ 595 w 4023" name="T14"/>
                <a:gd fmla="*/ 1490 h 4015" name="T15"/>
                <a:gd fmla="*/ 761 w 4023" name="T16"/>
                <a:gd fmla="*/ 1165 h 4015" name="T17"/>
                <a:gd fmla="*/ 998 w 4023" name="T18"/>
                <a:gd fmla="*/ 893 h 4015" name="T19"/>
                <a:gd fmla="*/ 1293 w 4023" name="T20"/>
                <a:gd fmla="*/ 684 h 4015" name="T21"/>
                <a:gd fmla="*/ 1635 w 4023" name="T22"/>
                <a:gd fmla="*/ 549 h 4015" name="T23"/>
                <a:gd fmla="*/ 2012 w 4023" name="T24"/>
                <a:gd fmla="*/ 502 h 4015" name="T25"/>
                <a:gd fmla="*/ 2389 w 4023" name="T26"/>
                <a:gd fmla="*/ 549 h 4015" name="T27"/>
                <a:gd fmla="*/ 2731 w 4023" name="T28"/>
                <a:gd fmla="*/ 684 h 4015" name="T29"/>
                <a:gd fmla="*/ 3026 w 4023" name="T30"/>
                <a:gd fmla="*/ 893 h 4015" name="T31"/>
                <a:gd fmla="*/ 3263 w 4023" name="T32"/>
                <a:gd fmla="*/ 1165 h 4015" name="T33"/>
                <a:gd fmla="*/ 3429 w 4023" name="T34"/>
                <a:gd fmla="*/ 1490 h 4015" name="T35"/>
                <a:gd fmla="*/ 3513 w 4023" name="T36"/>
                <a:gd fmla="*/ 1853 h 4015" name="T37"/>
                <a:gd fmla="*/ 3503 w 4023" name="T38"/>
                <a:gd fmla="*/ 2236 h 4015" name="T39"/>
                <a:gd fmla="*/ 3402 w 4023" name="T40"/>
                <a:gd fmla="*/ 2593 h 4015" name="T41"/>
                <a:gd fmla="*/ 3221 w 4023" name="T42"/>
                <a:gd fmla="*/ 2908 h 4015" name="T43"/>
                <a:gd fmla="*/ 2971 w 4023" name="T44"/>
                <a:gd fmla="*/ 3169 h 4015" name="T45"/>
                <a:gd fmla="*/ 2665 w 4023" name="T46"/>
                <a:gd fmla="*/ 3364 h 4015" name="T47"/>
                <a:gd fmla="*/ 2316 w 4023" name="T48"/>
                <a:gd fmla="*/ 3482 h 4015" name="T49"/>
                <a:gd fmla="*/ 2012 w 4023" name="T50"/>
                <a:gd fmla="*/ 0 h 4015" name="T51"/>
                <a:gd fmla="*/ 1509 w 4023" name="T52"/>
                <a:gd fmla="*/ 63 h 4015" name="T53"/>
                <a:gd fmla="*/ 1053 w 4023" name="T54"/>
                <a:gd fmla="*/ 242 h 4015" name="T55"/>
                <a:gd fmla="*/ 659 w 4023" name="T56"/>
                <a:gd fmla="*/ 521 h 4015" name="T57"/>
                <a:gd fmla="*/ 344 w 4023" name="T58"/>
                <a:gd fmla="*/ 884 h 4015" name="T59"/>
                <a:gd fmla="*/ 122 w 4023" name="T60"/>
                <a:gd fmla="*/ 1317 h 4015" name="T61"/>
                <a:gd fmla="*/ 11 w 4023" name="T62"/>
                <a:gd fmla="*/ 1802 h 4015" name="T63"/>
                <a:gd fmla="*/ 23 w 4023" name="T64"/>
                <a:gd fmla="*/ 2313 h 4015" name="T65"/>
                <a:gd fmla="*/ 159 w 4023" name="T66"/>
                <a:gd fmla="*/ 2788 h 4015" name="T67"/>
                <a:gd fmla="*/ 399 w 4023" name="T68"/>
                <a:gd fmla="*/ 3209 h 4015" name="T69"/>
                <a:gd fmla="*/ 732 w 4023" name="T70"/>
                <a:gd fmla="*/ 3556 h 4015" name="T71"/>
                <a:gd fmla="*/ 1139 w 4023" name="T72"/>
                <a:gd fmla="*/ 3817 h 4015" name="T73"/>
                <a:gd fmla="*/ 1606 w 4023" name="T74"/>
                <a:gd fmla="*/ 3974 h 4015" name="T75"/>
                <a:gd fmla="*/ 2115 w 4023" name="T76"/>
                <a:gd fmla="*/ 4012 h 4015" name="T77"/>
                <a:gd fmla="*/ 2610 w 4023" name="T78"/>
                <a:gd fmla="*/ 3925 h 4015" name="T79"/>
                <a:gd fmla="*/ 3055 w 4023" name="T80"/>
                <a:gd fmla="*/ 3724 h 4015" name="T81"/>
                <a:gd fmla="*/ 3435 w 4023" name="T82"/>
                <a:gd fmla="*/ 3427 h 4015" name="T83"/>
                <a:gd fmla="*/ 3733 w 4023" name="T84"/>
                <a:gd fmla="*/ 3048 h 4015" name="T85"/>
                <a:gd fmla="*/ 3933 w 4023" name="T86"/>
                <a:gd fmla="*/ 2605 h 4015" name="T87"/>
                <a:gd fmla="*/ 4021 w 4023" name="T88"/>
                <a:gd fmla="*/ 2111 h 4015" name="T89"/>
                <a:gd fmla="*/ 3983 w 4023" name="T90"/>
                <a:gd fmla="*/ 1603 h 4015" name="T91"/>
                <a:gd fmla="*/ 3825 w 4023" name="T92"/>
                <a:gd fmla="*/ 1137 h 4015" name="T93"/>
                <a:gd fmla="*/ 3565 w 4023" name="T94"/>
                <a:gd fmla="*/ 731 h 4015" name="T95"/>
                <a:gd fmla="*/ 3216 w 4023" name="T96"/>
                <a:gd fmla="*/ 399 h 4015" name="T97"/>
                <a:gd fmla="*/ 2795 w 4023" name="T98"/>
                <a:gd fmla="*/ 158 h 4015" name="T99"/>
                <a:gd fmla="*/ 2318 w 4023" name="T100"/>
                <a:gd fmla="*/ 23 h 4015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015" w="4023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81" name="Group 25">
            <a:extLst>
              <a:ext uri="{FF2B5EF4-FFF2-40B4-BE49-F238E27FC236}">
                <a16:creationId xmlns:a16="http://schemas.microsoft.com/office/drawing/2014/main" id="{C7613C90-772F-4933-B3DA-4F27077C2870}"/>
              </a:ext>
            </a:extLst>
          </p:cNvPr>
          <p:cNvGrpSpPr/>
          <p:nvPr/>
        </p:nvGrpSpPr>
        <p:grpSpPr>
          <a:xfrm>
            <a:off x="9442637" y="1934680"/>
            <a:ext cx="345331" cy="345331"/>
            <a:chOff x="2005013" y="1077913"/>
            <a:chExt cx="688975" cy="688975"/>
          </a:xfrm>
          <a:solidFill>
            <a:schemeClr val="bg1">
              <a:lumMod val="75000"/>
            </a:schemeClr>
          </a:solidFill>
        </p:grpSpPr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F2634BE9-38F7-4D31-8D88-FE5307A179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gdLst>
                <a:gd fmla="*/ 8083 w 16058" name="T0"/>
                <a:gd fmla="*/ 10645 h 16058" name="T1"/>
                <a:gd fmla="*/ 6322 w 16058" name="T2"/>
                <a:gd fmla="*/ 9396 h 16058" name="T3"/>
                <a:gd fmla="*/ 5244 w 16058" name="T4"/>
                <a:gd fmla="*/ 7514 h 16058" name="T5"/>
                <a:gd fmla="*/ 5076 w 16058" name="T6"/>
                <a:gd fmla="*/ 5258 h 16058" name="T7"/>
                <a:gd fmla="*/ 5875 w 16058" name="T8"/>
                <a:gd fmla="*/ 3217 h 16058" name="T9"/>
                <a:gd fmla="*/ 7435 w 16058" name="T10"/>
                <a:gd fmla="*/ 1730 h 16058" name="T11"/>
                <a:gd fmla="*/ 9523 w 16058" name="T12"/>
                <a:gd fmla="*/ 1030 h 16058" name="T13"/>
                <a:gd fmla="*/ 11761 w 16058" name="T14"/>
                <a:gd fmla="*/ 1308 h 16058" name="T15"/>
                <a:gd fmla="*/ 13584 w 16058" name="T16"/>
                <a:gd fmla="*/ 2474 h 16058" name="T17"/>
                <a:gd fmla="*/ 14750 w 16058" name="T18"/>
                <a:gd fmla="*/ 4297 h 16058" name="T19"/>
                <a:gd fmla="*/ 15028 w 16058" name="T20"/>
                <a:gd fmla="*/ 6535 h 16058" name="T21"/>
                <a:gd fmla="*/ 14328 w 16058" name="T22"/>
                <a:gd fmla="*/ 8624 h 16058" name="T23"/>
                <a:gd fmla="*/ 12841 w 16058" name="T24"/>
                <a:gd fmla="*/ 10183 h 16058" name="T25"/>
                <a:gd fmla="*/ 10800 w 16058" name="T26"/>
                <a:gd fmla="*/ 10982 h 16058" name="T27"/>
                <a:gd fmla="*/ 2326 w 16058" name="T28"/>
                <a:gd fmla="*/ 14973 h 16058" name="T29"/>
                <a:gd fmla="*/ 2162 w 16058" name="T30"/>
                <a:gd fmla="*/ 15080 h 16058" name="T31"/>
                <a:gd fmla="*/ 1975 w 16058" name="T32"/>
                <a:gd fmla="*/ 15148 h 16058" name="T33"/>
                <a:gd fmla="*/ 1771 w 16058" name="T34"/>
                <a:gd fmla="*/ 15172 h 16058" name="T35"/>
                <a:gd fmla="*/ 1387 w 16058" name="T36"/>
                <a:gd fmla="*/ 15084 h 16058" name="T37"/>
                <a:gd fmla="*/ 1088 w 16058" name="T38"/>
                <a:gd fmla="*/ 14850 h 16058" name="T39"/>
                <a:gd fmla="*/ 913 w 16058" name="T40"/>
                <a:gd fmla="*/ 14508 h 16058" name="T41"/>
                <a:gd fmla="*/ 890 w 16058" name="T42"/>
                <a:gd fmla="*/ 14194 h 16058" name="T43"/>
                <a:gd fmla="*/ 935 w 16058" name="T44"/>
                <a:gd fmla="*/ 13998 h 16058" name="T45"/>
                <a:gd fmla="*/ 1021 w 16058" name="T46"/>
                <a:gd fmla="*/ 13820 h 16058" name="T47"/>
                <a:gd fmla="*/ 1142 w 16058" name="T48"/>
                <a:gd fmla="*/ 13667 h 16058" name="T49"/>
                <a:gd fmla="*/ 5408 w 16058" name="T50"/>
                <a:gd fmla="*/ 9863 h 16058" name="T51"/>
                <a:gd fmla="*/ 5742 w 16058" name="T52"/>
                <a:gd fmla="*/ 10234 h 16058" name="T53"/>
                <a:gd fmla="*/ 6106 w 16058" name="T54"/>
                <a:gd fmla="*/ 10575 h 16058" name="T55"/>
                <a:gd fmla="*/ 2407 w 16058" name="T56"/>
                <a:gd fmla="*/ 14900 h 16058" name="T57"/>
                <a:gd fmla="*/ 7693 w 16058" name="T58"/>
                <a:gd fmla="*/ 474 h 16058" name="T59"/>
                <a:gd fmla="*/ 5579 w 16058" name="T60"/>
                <a:gd fmla="*/ 1973 h 16058" name="T61"/>
                <a:gd fmla="*/ 4285 w 16058" name="T62"/>
                <a:gd fmla="*/ 4231 h 16058" name="T63"/>
                <a:gd fmla="*/ 4022 w 16058" name="T64"/>
                <a:gd fmla="*/ 6306 h 16058" name="T65"/>
                <a:gd fmla="*/ 4119 w 16058" name="T66"/>
                <a:gd fmla="*/ 7138 h 16058" name="T67"/>
                <a:gd fmla="*/ 4326 w 16058" name="T68"/>
                <a:gd fmla="*/ 7930 h 16058" name="T69"/>
                <a:gd fmla="*/ 4634 w 16058" name="T70"/>
                <a:gd fmla="*/ 8676 h 16058" name="T71"/>
                <a:gd fmla="*/ 386 w 16058" name="T72"/>
                <a:gd fmla="*/ 13185 h 16058" name="T73"/>
                <a:gd fmla="*/ 179 w 16058" name="T74"/>
                <a:gd fmla="*/ 13512 h 16058" name="T75"/>
                <a:gd fmla="*/ 46 w 16058" name="T76"/>
                <a:gd fmla="*/ 13883 h 16058" name="T77"/>
                <a:gd fmla="*/ 0 w 16058" name="T78"/>
                <a:gd fmla="*/ 14287 h 16058" name="T79"/>
                <a:gd fmla="*/ 175 w 16058" name="T80"/>
                <a:gd fmla="*/ 15054 h 16058" name="T81"/>
                <a:gd fmla="*/ 644 w 16058" name="T82"/>
                <a:gd fmla="*/ 15654 h 16058" name="T83"/>
                <a:gd fmla="*/ 1329 w 16058" name="T84"/>
                <a:gd fmla="*/ 16002 h 16058" name="T85"/>
                <a:gd fmla="*/ 1954 w 16058" name="T86"/>
                <a:gd fmla="*/ 16049 h 16058" name="T87"/>
                <a:gd fmla="*/ 2344 w 16058" name="T88"/>
                <a:gd fmla="*/ 15963 h 16058" name="T89"/>
                <a:gd fmla="*/ 2698 w 16058" name="T90"/>
                <a:gd fmla="*/ 15795 h 16058" name="T91"/>
                <a:gd fmla="*/ 3003 w 16058" name="T92"/>
                <a:gd fmla="*/ 15557 h 16058" name="T93"/>
                <a:gd fmla="*/ 7703 w 16058" name="T94"/>
                <a:gd fmla="*/ 11572 h 16058" name="T95"/>
                <a:gd fmla="*/ 8472 w 16058" name="T96"/>
                <a:gd fmla="*/ 11837 h 16058" name="T97"/>
                <a:gd fmla="*/ 9285 w 16058" name="T98"/>
                <a:gd fmla="*/ 11996 h 16058" name="T99"/>
                <a:gd fmla="*/ 10346 w 16058" name="T100"/>
                <a:gd fmla="*/ 12035 h 16058" name="T101"/>
                <a:gd fmla="*/ 12907 w 16058" name="T102"/>
                <a:gd fmla="*/ 11317 h 16058" name="T103"/>
                <a:gd fmla="*/ 14862 w 16058" name="T104"/>
                <a:gd fmla="*/ 9625 h 16058" name="T105"/>
                <a:gd fmla="*/ 15936 w 16058" name="T106"/>
                <a:gd fmla="*/ 7235 h 16058" name="T107"/>
                <a:gd fmla="*/ 15868 w 16058" name="T108"/>
                <a:gd fmla="*/ 4517 h 16058" name="T109"/>
                <a:gd fmla="*/ 14683 w 16058" name="T110"/>
                <a:gd fmla="*/ 2191 h 16058" name="T111"/>
                <a:gd fmla="*/ 12647 w 16058" name="T112"/>
                <a:gd fmla="*/ 594 h 16058" name="T113"/>
                <a:gd fmla="*/ 10036 w 16058" name="T114"/>
                <a:gd fmla="*/ 0 h 16058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6058" w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E80E417F-944D-406C-AE55-EEF5C6266F8A}"/>
                </a:ext>
              </a:extLst>
            </p:cNvPr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gdLst>
                <a:gd fmla="*/ 2977 w 3763" name="T0"/>
                <a:gd fmla="*/ 40 h 3764" name="T1"/>
                <a:gd fmla="*/ 2305 w 3763" name="T2"/>
                <a:gd fmla="*/ 213 h 3764" name="T3"/>
                <a:gd fmla="*/ 1691 w 3763" name="T4"/>
                <a:gd fmla="*/ 509 h 3764" name="T5"/>
                <a:gd fmla="*/ 1151 w 3763" name="T6"/>
                <a:gd fmla="*/ 912 h 3764" name="T7"/>
                <a:gd fmla="*/ 697 w 3763" name="T8"/>
                <a:gd fmla="*/ 1411 h 3764" name="T9"/>
                <a:gd fmla="*/ 346 w 3763" name="T10"/>
                <a:gd fmla="*/ 1990 h 3764" name="T11"/>
                <a:gd fmla="*/ 110 w 3763" name="T12"/>
                <a:gd fmla="*/ 2635 h 3764" name="T13"/>
                <a:gd fmla="*/ 5 w 3763" name="T14"/>
                <a:gd fmla="*/ 3332 h 3764" name="T15"/>
                <a:gd fmla="*/ 3 w 3763" name="T16"/>
                <a:gd fmla="*/ 3551 h 3764" name="T17"/>
                <a:gd fmla="*/ 15 w 3763" name="T18"/>
                <a:gd fmla="*/ 3599 h 3764" name="T19"/>
                <a:gd fmla="*/ 36 w 3763" name="T20"/>
                <a:gd fmla="*/ 3643 h 3764" name="T21"/>
                <a:gd fmla="*/ 65 w 3763" name="T22"/>
                <a:gd fmla="*/ 3681 h 3764" name="T23"/>
                <a:gd fmla="*/ 100 w 3763" name="T24"/>
                <a:gd fmla="*/ 3713 h 3764" name="T25"/>
                <a:gd fmla="*/ 142 w 3763" name="T26"/>
                <a:gd fmla="*/ 3739 h 3764" name="T27"/>
                <a:gd fmla="*/ 188 w 3763" name="T28"/>
                <a:gd fmla="*/ 3756 h 3764" name="T29"/>
                <a:gd fmla="*/ 237 w 3763" name="T30"/>
                <a:gd fmla="*/ 3764 h 3764" name="T31"/>
                <a:gd fmla="*/ 289 w 3763" name="T32"/>
                <a:gd fmla="*/ 3761 h 3764" name="T33"/>
                <a:gd fmla="*/ 337 w 3763" name="T34"/>
                <a:gd fmla="*/ 3749 h 3764" name="T35"/>
                <a:gd fmla="*/ 381 w 3763" name="T36"/>
                <a:gd fmla="*/ 3728 h 3764" name="T37"/>
                <a:gd fmla="*/ 419 w 3763" name="T38"/>
                <a:gd fmla="*/ 3698 h 3764" name="T39"/>
                <a:gd fmla="*/ 451 w 3763" name="T40"/>
                <a:gd fmla="*/ 3663 h 3764" name="T41"/>
                <a:gd fmla="*/ 476 w 3763" name="T42"/>
                <a:gd fmla="*/ 3621 h 3764" name="T43"/>
                <a:gd fmla="*/ 493 w 3763" name="T44"/>
                <a:gd fmla="*/ 3576 h 3764" name="T45"/>
                <a:gd fmla="*/ 501 w 3763" name="T46"/>
                <a:gd fmla="*/ 3526 h 3764" name="T47"/>
                <a:gd fmla="*/ 537 w 3763" name="T48"/>
                <a:gd fmla="*/ 3054 h 3764" name="T49"/>
                <a:gd fmla="*/ 684 w 3763" name="T50"/>
                <a:gd fmla="*/ 2478 h 3764" name="T51"/>
                <a:gd fmla="*/ 937 w 3763" name="T52"/>
                <a:gd fmla="*/ 1952 h 3764" name="T53"/>
                <a:gd fmla="*/ 1283 w 3763" name="T54"/>
                <a:gd fmla="*/ 1488 h 3764" name="T55"/>
                <a:gd fmla="*/ 1711 w 3763" name="T56"/>
                <a:gd fmla="*/ 1100 h 3764" name="T57"/>
                <a:gd fmla="*/ 2208 w 3763" name="T58"/>
                <a:gd fmla="*/ 799 h 3764" name="T59"/>
                <a:gd fmla="*/ 2760 w 3763" name="T60"/>
                <a:gd fmla="*/ 596 h 3764" name="T61"/>
                <a:gd fmla="*/ 3358 w 3763" name="T62"/>
                <a:gd fmla="*/ 506 h 3764" name="T63"/>
                <a:gd fmla="*/ 3550 w 3763" name="T64"/>
                <a:gd fmla="*/ 499 h 3764" name="T65"/>
                <a:gd fmla="*/ 3599 w 3763" name="T66"/>
                <a:gd fmla="*/ 487 h 3764" name="T67"/>
                <a:gd fmla="*/ 3643 w 3763" name="T68"/>
                <a:gd fmla="*/ 466 h 3764" name="T69"/>
                <a:gd fmla="*/ 3681 w 3763" name="T70"/>
                <a:gd fmla="*/ 437 h 3764" name="T71"/>
                <a:gd fmla="*/ 3713 w 3763" name="T72"/>
                <a:gd fmla="*/ 402 h 3764" name="T73"/>
                <a:gd fmla="*/ 3738 w 3763" name="T74"/>
                <a:gd fmla="*/ 359 h 3764" name="T75"/>
                <a:gd fmla="*/ 3755 w 3763" name="T76"/>
                <a:gd fmla="*/ 313 h 3764" name="T77"/>
                <a:gd fmla="*/ 3763 w 3763" name="T78"/>
                <a:gd fmla="*/ 264 h 3764" name="T79"/>
                <a:gd fmla="*/ 3760 w 3763" name="T80"/>
                <a:gd fmla="*/ 213 h 3764" name="T81"/>
                <a:gd fmla="*/ 3748 w 3763" name="T82"/>
                <a:gd fmla="*/ 165 h 3764" name="T83"/>
                <a:gd fmla="*/ 3727 w 3763" name="T84"/>
                <a:gd fmla="*/ 120 h 3764" name="T85"/>
                <a:gd fmla="*/ 3698 w 3763" name="T86"/>
                <a:gd fmla="*/ 82 h 3764" name="T87"/>
                <a:gd fmla="*/ 3663 w 3763" name="T88"/>
                <a:gd fmla="*/ 50 h 3764" name="T89"/>
                <a:gd fmla="*/ 3621 w 3763" name="T90"/>
                <a:gd fmla="*/ 25 h 3764" name="T91"/>
                <a:gd fmla="*/ 3574 w 3763" name="T92"/>
                <a:gd fmla="*/ 8 h 3764" name="T93"/>
                <a:gd fmla="*/ 3525 w 3763" name="T94"/>
                <a:gd fmla="*/ 0 h 3764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3764" w="3762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84" name="Freeform 286">
            <a:extLst>
              <a:ext uri="{FF2B5EF4-FFF2-40B4-BE49-F238E27FC236}">
                <a16:creationId xmlns:a16="http://schemas.microsoft.com/office/drawing/2014/main" id="{0F2E95A6-C3DB-4D61-B0E9-E5578BF47892}"/>
              </a:ext>
            </a:extLst>
          </p:cNvPr>
          <p:cNvSpPr>
            <a:spLocks noEditPoints="1"/>
          </p:cNvSpPr>
          <p:nvPr/>
        </p:nvSpPr>
        <p:spPr bwMode="auto">
          <a:xfrm>
            <a:off x="8377140" y="1927020"/>
            <a:ext cx="335481" cy="336278"/>
          </a:xfrm>
          <a:custGeom>
            <a:gdLst>
              <a:gd fmla="*/ 11438 w 16419" name="T0"/>
              <a:gd fmla="*/ 11992 h 16036" name="T1"/>
              <a:gd fmla="*/ 12051 w 16419" name="T2"/>
              <a:gd fmla="*/ 9611 h 16036" name="T3"/>
              <a:gd fmla="*/ 15080 w 16419" name="T4"/>
              <a:gd fmla="*/ 9931 h 16036" name="T5"/>
              <a:gd fmla="*/ 13248 w 16419" name="T6"/>
              <a:gd fmla="*/ 12967 h 16036" name="T7"/>
              <a:gd fmla="*/ 4590 w 16419" name="T8"/>
              <a:gd fmla="*/ 10655 h 16036" name="T9"/>
              <a:gd fmla="*/ 4429 w 16419" name="T10"/>
              <a:gd fmla="*/ 12231 h 16036" name="T11"/>
              <a:gd fmla="*/ 2147 w 16419" name="T12"/>
              <a:gd fmla="*/ 11712 h 16036" name="T13"/>
              <a:gd fmla="*/ 1073 w 16419" name="T14"/>
              <a:gd fmla="*/ 8277 h 16036" name="T15"/>
              <a:gd fmla="*/ 4139 w 16419" name="T16"/>
              <a:gd fmla="*/ 4183 h 16036" name="T17"/>
              <a:gd fmla="*/ 4533 w 16419" name="T18"/>
              <a:gd fmla="*/ 5582 h 16036" name="T19"/>
              <a:gd fmla="*/ 1073 w 16419" name="T20"/>
              <a:gd fmla="*/ 7759 h 16036" name="T21"/>
              <a:gd fmla="*/ 1997 w 16419" name="T22"/>
              <a:gd fmla="*/ 4578 h 16036" name="T23"/>
              <a:gd fmla="*/ 9313 w 16419" name="T24"/>
              <a:gd fmla="*/ 5095 h 16036" name="T25"/>
              <a:gd fmla="*/ 11066 w 16419" name="T26"/>
              <a:gd fmla="*/ 4695 h 16036" name="T27"/>
              <a:gd fmla="*/ 11565 w 16419" name="T28"/>
              <a:gd fmla="*/ 6759 h 16036" name="T29"/>
              <a:gd fmla="*/ 10152 w 16419" name="T30"/>
              <a:gd fmla="*/ 11598 h 16036" name="T31"/>
              <a:gd fmla="*/ 8474 w 16419" name="T32"/>
              <a:gd fmla="*/ 11394 h 16036" name="T33"/>
              <a:gd fmla="*/ 11313 w 16419" name="T34"/>
              <a:gd fmla="*/ 10543 h 16036" name="T35"/>
              <a:gd fmla="*/ 12142 w 16419" name="T36"/>
              <a:gd fmla="*/ 12889 h 16036" name="T37"/>
              <a:gd fmla="*/ 11354 w 16419" name="T38"/>
              <a:gd fmla="*/ 14282 h 16036" name="T39"/>
              <a:gd fmla="*/ 9710 w 16419" name="T40"/>
              <a:gd fmla="*/ 14564 h 16036" name="T41"/>
              <a:gd fmla="*/ 10935 w 16419" name="T42"/>
              <a:gd fmla="*/ 12871 h 16036" name="T43"/>
              <a:gd fmla="*/ 9524 w 16419" name="T44"/>
              <a:gd fmla="*/ 12005 h 16036" name="T45"/>
              <a:gd fmla="*/ 10393 w 16419" name="T46"/>
              <a:gd fmla="*/ 12757 h 16036" name="T47"/>
              <a:gd fmla="*/ 8904 w 16419" name="T48"/>
              <a:gd fmla="*/ 14636 h 16036" name="T49"/>
              <a:gd fmla="*/ 5284 w 16419" name="T50"/>
              <a:gd fmla="*/ 14382 h 16036" name="T51"/>
              <a:gd fmla="*/ 4071 w 16419" name="T52"/>
              <a:gd fmla="*/ 13005 h 16036" name="T53"/>
              <a:gd fmla="*/ 5783 w 16419" name="T54"/>
              <a:gd fmla="*/ 13367 h 16036" name="T55"/>
              <a:gd fmla="*/ 7945 w 16419" name="T56"/>
              <a:gd fmla="*/ 8277 h 16036" name="T57"/>
              <a:gd fmla="*/ 6342 w 16419" name="T58"/>
              <a:gd fmla="*/ 11582 h 16036" name="T59"/>
              <a:gd fmla="*/ 5136 w 16419" name="T60"/>
              <a:gd fmla="*/ 10650 h 16036" name="T61"/>
              <a:gd fmla="*/ 7945 w 16419" name="T62"/>
              <a:gd fmla="*/ 8277 h 16036" name="T63"/>
              <a:gd fmla="*/ 7024 w 16419" name="T64"/>
              <a:gd fmla="*/ 5084 h 16036" name="T65"/>
              <a:gd fmla="*/ 4843 w 16419" name="T66"/>
              <a:gd fmla="*/ 6857 h 16036" name="T67"/>
              <a:gd fmla="*/ 5321 w 16419" name="T68"/>
              <a:gd fmla="*/ 4784 h 16036" name="T69"/>
              <a:gd fmla="*/ 3667 w 16419" name="T70"/>
              <a:gd fmla="*/ 3305 h 16036" name="T71"/>
              <a:gd fmla="*/ 5215 w 16419" name="T72"/>
              <a:gd fmla="*/ 1684 h 16036" name="T73"/>
              <a:gd fmla="*/ 6448 w 16419" name="T74"/>
              <a:gd fmla="*/ 1771 h 16036" name="T75"/>
              <a:gd fmla="*/ 5148 w 16419" name="T76"/>
              <a:gd fmla="*/ 3833 h 16036" name="T77"/>
              <a:gd fmla="*/ 6569 w 16419" name="T78"/>
              <a:gd fmla="*/ 4486 h 16036" name="T79"/>
              <a:gd fmla="*/ 6014 w 16419" name="T80"/>
              <a:gd fmla="*/ 3301 h 16036" name="T81"/>
              <a:gd fmla="*/ 7732 w 16419" name="T82"/>
              <a:gd fmla="*/ 1205 h 16036" name="T83"/>
              <a:gd fmla="*/ 11565 w 16419" name="T84"/>
              <a:gd fmla="*/ 1859 h 16036" name="T85"/>
              <a:gd fmla="*/ 12421 w 16419" name="T86"/>
              <a:gd fmla="*/ 3513 h 16036" name="T87"/>
              <a:gd fmla="*/ 11123 w 16419" name="T88"/>
              <a:gd fmla="*/ 3527 h 16036" name="T89"/>
              <a:gd fmla="*/ 9758 w 16419" name="T90"/>
              <a:gd fmla="*/ 1525 h 16036" name="T91"/>
              <a:gd fmla="*/ 9852 w 16419" name="T92"/>
              <a:gd fmla="*/ 2463 h 16036" name="T93"/>
              <a:gd fmla="*/ 10437 w 16419" name="T94"/>
              <a:gd fmla="*/ 4348 h 16036" name="T95"/>
              <a:gd fmla="*/ 8786 w 16419" name="T96"/>
              <a:gd fmla="*/ 4626 h 16036" name="T97"/>
              <a:gd fmla="*/ 6848 w 16419" name="T98"/>
              <a:gd fmla="*/ 13930 h 16036" name="T99"/>
              <a:gd fmla="*/ 6020 w 16419" name="T100"/>
              <a:gd fmla="*/ 12187 h 16036" name="T101"/>
              <a:gd fmla="*/ 7521 w 16419" name="T102"/>
              <a:gd fmla="*/ 11934 h 16036" name="T103"/>
              <a:gd fmla="*/ 12063 w 16419" name="T104"/>
              <a:gd fmla="*/ 6494 h 16036" name="T105"/>
              <a:gd fmla="*/ 11695 w 16419" name="T106"/>
              <a:gd fmla="*/ 4461 h 16036" name="T107"/>
              <a:gd fmla="*/ 13078 w 16419" name="T108"/>
              <a:gd fmla="*/ 3710 h 16036" name="T109"/>
              <a:gd fmla="*/ 14700 w 16419" name="T110"/>
              <a:gd fmla="*/ 5106 h 16036" name="T111"/>
              <a:gd fmla="*/ 6960 w 16419" name="T112"/>
              <a:gd fmla="*/ 92 h 16036" name="T113"/>
              <a:gd fmla="*/ 498 w 16419" name="T114"/>
              <a:gd fmla="*/ 5261 h 16036" name="T115"/>
              <a:gd fmla="*/ 2132 w 16419" name="T116"/>
              <a:gd fmla="*/ 13409 h 16036" name="T117"/>
              <a:gd fmla="*/ 10261 w 16419" name="T118"/>
              <a:gd fmla="*/ 15783 h 16036" name="T119"/>
              <a:gd fmla="*/ 16160 w 16419" name="T120"/>
              <a:gd fmla="*/ 10021 h 16036" name="T121"/>
              <a:gd fmla="*/ 13729 w 16419" name="T122"/>
              <a:gd fmla="*/ 2083 h 16036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6036" w="16419">
                <a:moveTo>
                  <a:pt x="13248" y="12967"/>
                </a:moveTo>
                <a:lnTo>
                  <a:pt x="13139" y="12892"/>
                </a:lnTo>
                <a:lnTo>
                  <a:pt x="13030" y="12819"/>
                </a:lnTo>
                <a:lnTo>
                  <a:pt x="12919" y="12748"/>
                </a:lnTo>
                <a:lnTo>
                  <a:pt x="12807" y="12676"/>
                </a:lnTo>
                <a:lnTo>
                  <a:pt x="12693" y="12608"/>
                </a:lnTo>
                <a:lnTo>
                  <a:pt x="12579" y="12541"/>
                </a:lnTo>
                <a:lnTo>
                  <a:pt x="12463" y="12476"/>
                </a:lnTo>
                <a:lnTo>
                  <a:pt x="12347" y="12413"/>
                </a:lnTo>
                <a:lnTo>
                  <a:pt x="12229" y="12351"/>
                </a:lnTo>
                <a:lnTo>
                  <a:pt x="12110" y="12291"/>
                </a:lnTo>
                <a:lnTo>
                  <a:pt x="12051" y="12261"/>
                </a:lnTo>
                <a:lnTo>
                  <a:pt x="11990" y="12231"/>
                </a:lnTo>
                <a:lnTo>
                  <a:pt x="11930" y="12203"/>
                </a:lnTo>
                <a:lnTo>
                  <a:pt x="11869" y="12175"/>
                </a:lnTo>
                <a:lnTo>
                  <a:pt x="11808" y="12147"/>
                </a:lnTo>
                <a:lnTo>
                  <a:pt x="11747" y="12120"/>
                </a:lnTo>
                <a:lnTo>
                  <a:pt x="11686" y="12094"/>
                </a:lnTo>
                <a:lnTo>
                  <a:pt x="11625" y="12068"/>
                </a:lnTo>
                <a:lnTo>
                  <a:pt x="11562" y="12042"/>
                </a:lnTo>
                <a:lnTo>
                  <a:pt x="11499" y="12017"/>
                </a:lnTo>
                <a:lnTo>
                  <a:pt x="11438" y="11992"/>
                </a:lnTo>
                <a:lnTo>
                  <a:pt x="11374" y="11968"/>
                </a:lnTo>
                <a:lnTo>
                  <a:pt x="11419" y="11863"/>
                </a:lnTo>
                <a:lnTo>
                  <a:pt x="11463" y="11756"/>
                </a:lnTo>
                <a:lnTo>
                  <a:pt x="11505" y="11649"/>
                </a:lnTo>
                <a:lnTo>
                  <a:pt x="11546" y="11541"/>
                </a:lnTo>
                <a:lnTo>
                  <a:pt x="11585" y="11433"/>
                </a:lnTo>
                <a:lnTo>
                  <a:pt x="11624" y="11323"/>
                </a:lnTo>
                <a:lnTo>
                  <a:pt x="11661" y="11214"/>
                </a:lnTo>
                <a:lnTo>
                  <a:pt x="11696" y="11104"/>
                </a:lnTo>
                <a:lnTo>
                  <a:pt x="11731" y="10993"/>
                </a:lnTo>
                <a:lnTo>
                  <a:pt x="11765" y="10880"/>
                </a:lnTo>
                <a:lnTo>
                  <a:pt x="11798" y="10768"/>
                </a:lnTo>
                <a:lnTo>
                  <a:pt x="11829" y="10655"/>
                </a:lnTo>
                <a:lnTo>
                  <a:pt x="11859" y="10542"/>
                </a:lnTo>
                <a:lnTo>
                  <a:pt x="11887" y="10427"/>
                </a:lnTo>
                <a:lnTo>
                  <a:pt x="11914" y="10312"/>
                </a:lnTo>
                <a:lnTo>
                  <a:pt x="11941" y="10197"/>
                </a:lnTo>
                <a:lnTo>
                  <a:pt x="11965" y="10081"/>
                </a:lnTo>
                <a:lnTo>
                  <a:pt x="11988" y="9964"/>
                </a:lnTo>
                <a:lnTo>
                  <a:pt x="12010" y="9847"/>
                </a:lnTo>
                <a:lnTo>
                  <a:pt x="12031" y="9729"/>
                </a:lnTo>
                <a:lnTo>
                  <a:pt x="12051" y="9611"/>
                </a:lnTo>
                <a:lnTo>
                  <a:pt x="12068" y="9492"/>
                </a:lnTo>
                <a:lnTo>
                  <a:pt x="12084" y="9373"/>
                </a:lnTo>
                <a:lnTo>
                  <a:pt x="12100" y="9253"/>
                </a:lnTo>
                <a:lnTo>
                  <a:pt x="12113" y="9133"/>
                </a:lnTo>
                <a:lnTo>
                  <a:pt x="12126" y="9011"/>
                </a:lnTo>
                <a:lnTo>
                  <a:pt x="12137" y="8890"/>
                </a:lnTo>
                <a:lnTo>
                  <a:pt x="12147" y="8769"/>
                </a:lnTo>
                <a:lnTo>
                  <a:pt x="12155" y="8646"/>
                </a:lnTo>
                <a:lnTo>
                  <a:pt x="12161" y="8523"/>
                </a:lnTo>
                <a:lnTo>
                  <a:pt x="12166" y="8400"/>
                </a:lnTo>
                <a:lnTo>
                  <a:pt x="12171" y="8277"/>
                </a:lnTo>
                <a:lnTo>
                  <a:pt x="15347" y="8277"/>
                </a:lnTo>
                <a:lnTo>
                  <a:pt x="15337" y="8448"/>
                </a:lnTo>
                <a:lnTo>
                  <a:pt x="15325" y="8617"/>
                </a:lnTo>
                <a:lnTo>
                  <a:pt x="15309" y="8786"/>
                </a:lnTo>
                <a:lnTo>
                  <a:pt x="15287" y="8954"/>
                </a:lnTo>
                <a:lnTo>
                  <a:pt x="15262" y="9119"/>
                </a:lnTo>
                <a:lnTo>
                  <a:pt x="15234" y="9285"/>
                </a:lnTo>
                <a:lnTo>
                  <a:pt x="15201" y="9449"/>
                </a:lnTo>
                <a:lnTo>
                  <a:pt x="15164" y="9612"/>
                </a:lnTo>
                <a:lnTo>
                  <a:pt x="15124" y="9772"/>
                </a:lnTo>
                <a:lnTo>
                  <a:pt x="15080" y="9931"/>
                </a:lnTo>
                <a:lnTo>
                  <a:pt x="15032" y="10090"/>
                </a:lnTo>
                <a:lnTo>
                  <a:pt x="14980" y="10246"/>
                </a:lnTo>
                <a:lnTo>
                  <a:pt x="14925" y="10400"/>
                </a:lnTo>
                <a:lnTo>
                  <a:pt x="14866" y="10554"/>
                </a:lnTo>
                <a:lnTo>
                  <a:pt x="14804" y="10705"/>
                </a:lnTo>
                <a:lnTo>
                  <a:pt x="14738" y="10854"/>
                </a:lnTo>
                <a:lnTo>
                  <a:pt x="14668" y="11002"/>
                </a:lnTo>
                <a:lnTo>
                  <a:pt x="14596" y="11148"/>
                </a:lnTo>
                <a:lnTo>
                  <a:pt x="14521" y="11292"/>
                </a:lnTo>
                <a:lnTo>
                  <a:pt x="14441" y="11434"/>
                </a:lnTo>
                <a:lnTo>
                  <a:pt x="14358" y="11574"/>
                </a:lnTo>
                <a:lnTo>
                  <a:pt x="14272" y="11712"/>
                </a:lnTo>
                <a:lnTo>
                  <a:pt x="14183" y="11848"/>
                </a:lnTo>
                <a:lnTo>
                  <a:pt x="14092" y="11981"/>
                </a:lnTo>
                <a:lnTo>
                  <a:pt x="13996" y="12113"/>
                </a:lnTo>
                <a:lnTo>
                  <a:pt x="13898" y="12241"/>
                </a:lnTo>
                <a:lnTo>
                  <a:pt x="13797" y="12369"/>
                </a:lnTo>
                <a:lnTo>
                  <a:pt x="13693" y="12493"/>
                </a:lnTo>
                <a:lnTo>
                  <a:pt x="13586" y="12615"/>
                </a:lnTo>
                <a:lnTo>
                  <a:pt x="13476" y="12735"/>
                </a:lnTo>
                <a:lnTo>
                  <a:pt x="13364" y="12852"/>
                </a:lnTo>
                <a:lnTo>
                  <a:pt x="13248" y="12967"/>
                </a:lnTo>
                <a:close/>
                <a:moveTo>
                  <a:pt x="1073" y="8277"/>
                </a:moveTo>
                <a:lnTo>
                  <a:pt x="4248" y="8277"/>
                </a:lnTo>
                <a:lnTo>
                  <a:pt x="4253" y="8400"/>
                </a:lnTo>
                <a:lnTo>
                  <a:pt x="4258" y="8523"/>
                </a:lnTo>
                <a:lnTo>
                  <a:pt x="4265" y="8646"/>
                </a:lnTo>
                <a:lnTo>
                  <a:pt x="4273" y="8769"/>
                </a:lnTo>
                <a:lnTo>
                  <a:pt x="4282" y="8890"/>
                </a:lnTo>
                <a:lnTo>
                  <a:pt x="4294" y="9011"/>
                </a:lnTo>
                <a:lnTo>
                  <a:pt x="4306" y="9133"/>
                </a:lnTo>
                <a:lnTo>
                  <a:pt x="4319" y="9253"/>
                </a:lnTo>
                <a:lnTo>
                  <a:pt x="4335" y="9373"/>
                </a:lnTo>
                <a:lnTo>
                  <a:pt x="4351" y="9492"/>
                </a:lnTo>
                <a:lnTo>
                  <a:pt x="4370" y="9611"/>
                </a:lnTo>
                <a:lnTo>
                  <a:pt x="4388" y="9729"/>
                </a:lnTo>
                <a:lnTo>
                  <a:pt x="4410" y="9847"/>
                </a:lnTo>
                <a:lnTo>
                  <a:pt x="4431" y="9964"/>
                </a:lnTo>
                <a:lnTo>
                  <a:pt x="4455" y="10081"/>
                </a:lnTo>
                <a:lnTo>
                  <a:pt x="4479" y="10197"/>
                </a:lnTo>
                <a:lnTo>
                  <a:pt x="4505" y="10312"/>
                </a:lnTo>
                <a:lnTo>
                  <a:pt x="4533" y="10427"/>
                </a:lnTo>
                <a:lnTo>
                  <a:pt x="4560" y="10542"/>
                </a:lnTo>
                <a:lnTo>
                  <a:pt x="4590" y="10655"/>
                </a:lnTo>
                <a:lnTo>
                  <a:pt x="4622" y="10768"/>
                </a:lnTo>
                <a:lnTo>
                  <a:pt x="4654" y="10880"/>
                </a:lnTo>
                <a:lnTo>
                  <a:pt x="4688" y="10993"/>
                </a:lnTo>
                <a:lnTo>
                  <a:pt x="4723" y="11104"/>
                </a:lnTo>
                <a:lnTo>
                  <a:pt x="4758" y="11214"/>
                </a:lnTo>
                <a:lnTo>
                  <a:pt x="4795" y="11323"/>
                </a:lnTo>
                <a:lnTo>
                  <a:pt x="4834" y="11433"/>
                </a:lnTo>
                <a:lnTo>
                  <a:pt x="4874" y="11541"/>
                </a:lnTo>
                <a:lnTo>
                  <a:pt x="4915" y="11649"/>
                </a:lnTo>
                <a:lnTo>
                  <a:pt x="4958" y="11756"/>
                </a:lnTo>
                <a:lnTo>
                  <a:pt x="5001" y="11863"/>
                </a:lnTo>
                <a:lnTo>
                  <a:pt x="5045" y="11968"/>
                </a:lnTo>
                <a:lnTo>
                  <a:pt x="4982" y="11992"/>
                </a:lnTo>
                <a:lnTo>
                  <a:pt x="4920" y="12017"/>
                </a:lnTo>
                <a:lnTo>
                  <a:pt x="4857" y="12042"/>
                </a:lnTo>
                <a:lnTo>
                  <a:pt x="4795" y="12068"/>
                </a:lnTo>
                <a:lnTo>
                  <a:pt x="4734" y="12094"/>
                </a:lnTo>
                <a:lnTo>
                  <a:pt x="4672" y="12120"/>
                </a:lnTo>
                <a:lnTo>
                  <a:pt x="4611" y="12147"/>
                </a:lnTo>
                <a:lnTo>
                  <a:pt x="4550" y="12175"/>
                </a:lnTo>
                <a:lnTo>
                  <a:pt x="4490" y="12203"/>
                </a:lnTo>
                <a:lnTo>
                  <a:pt x="4429" y="12231"/>
                </a:lnTo>
                <a:lnTo>
                  <a:pt x="4370" y="12261"/>
                </a:lnTo>
                <a:lnTo>
                  <a:pt x="4309" y="12291"/>
                </a:lnTo>
                <a:lnTo>
                  <a:pt x="4191" y="12351"/>
                </a:lnTo>
                <a:lnTo>
                  <a:pt x="4073" y="12413"/>
                </a:lnTo>
                <a:lnTo>
                  <a:pt x="3956" y="12476"/>
                </a:lnTo>
                <a:lnTo>
                  <a:pt x="3841" y="12541"/>
                </a:lnTo>
                <a:lnTo>
                  <a:pt x="3726" y="12608"/>
                </a:lnTo>
                <a:lnTo>
                  <a:pt x="3613" y="12676"/>
                </a:lnTo>
                <a:lnTo>
                  <a:pt x="3501" y="12748"/>
                </a:lnTo>
                <a:lnTo>
                  <a:pt x="3389" y="12819"/>
                </a:lnTo>
                <a:lnTo>
                  <a:pt x="3280" y="12892"/>
                </a:lnTo>
                <a:lnTo>
                  <a:pt x="3171" y="12967"/>
                </a:lnTo>
                <a:lnTo>
                  <a:pt x="3056" y="12852"/>
                </a:lnTo>
                <a:lnTo>
                  <a:pt x="2943" y="12735"/>
                </a:lnTo>
                <a:lnTo>
                  <a:pt x="2833" y="12615"/>
                </a:lnTo>
                <a:lnTo>
                  <a:pt x="2727" y="12493"/>
                </a:lnTo>
                <a:lnTo>
                  <a:pt x="2623" y="12369"/>
                </a:lnTo>
                <a:lnTo>
                  <a:pt x="2521" y="12241"/>
                </a:lnTo>
                <a:lnTo>
                  <a:pt x="2423" y="12113"/>
                </a:lnTo>
                <a:lnTo>
                  <a:pt x="2328" y="11981"/>
                </a:lnTo>
                <a:lnTo>
                  <a:pt x="2236" y="11848"/>
                </a:lnTo>
                <a:lnTo>
                  <a:pt x="2147" y="11712"/>
                </a:lnTo>
                <a:lnTo>
                  <a:pt x="2062" y="11574"/>
                </a:lnTo>
                <a:lnTo>
                  <a:pt x="1978" y="11434"/>
                </a:lnTo>
                <a:lnTo>
                  <a:pt x="1899" y="11292"/>
                </a:lnTo>
                <a:lnTo>
                  <a:pt x="1824" y="11148"/>
                </a:lnTo>
                <a:lnTo>
                  <a:pt x="1751" y="11002"/>
                </a:lnTo>
                <a:lnTo>
                  <a:pt x="1682" y="10854"/>
                </a:lnTo>
                <a:lnTo>
                  <a:pt x="1615" y="10705"/>
                </a:lnTo>
                <a:lnTo>
                  <a:pt x="1554" y="10554"/>
                </a:lnTo>
                <a:lnTo>
                  <a:pt x="1494" y="10400"/>
                </a:lnTo>
                <a:lnTo>
                  <a:pt x="1440" y="10246"/>
                </a:lnTo>
                <a:lnTo>
                  <a:pt x="1387" y="10090"/>
                </a:lnTo>
                <a:lnTo>
                  <a:pt x="1340" y="9931"/>
                </a:lnTo>
                <a:lnTo>
                  <a:pt x="1296" y="9772"/>
                </a:lnTo>
                <a:lnTo>
                  <a:pt x="1255" y="9612"/>
                </a:lnTo>
                <a:lnTo>
                  <a:pt x="1219" y="9449"/>
                </a:lnTo>
                <a:lnTo>
                  <a:pt x="1186" y="9285"/>
                </a:lnTo>
                <a:lnTo>
                  <a:pt x="1158" y="9119"/>
                </a:lnTo>
                <a:lnTo>
                  <a:pt x="1132" y="8954"/>
                </a:lnTo>
                <a:lnTo>
                  <a:pt x="1111" y="8786"/>
                </a:lnTo>
                <a:lnTo>
                  <a:pt x="1095" y="8617"/>
                </a:lnTo>
                <a:lnTo>
                  <a:pt x="1082" y="8448"/>
                </a:lnTo>
                <a:lnTo>
                  <a:pt x="1073" y="8277"/>
                </a:lnTo>
                <a:close/>
                <a:moveTo>
                  <a:pt x="2878" y="3381"/>
                </a:moveTo>
                <a:lnTo>
                  <a:pt x="2935" y="3423"/>
                </a:lnTo>
                <a:lnTo>
                  <a:pt x="2992" y="3466"/>
                </a:lnTo>
                <a:lnTo>
                  <a:pt x="3050" y="3507"/>
                </a:lnTo>
                <a:lnTo>
                  <a:pt x="3107" y="3549"/>
                </a:lnTo>
                <a:lnTo>
                  <a:pt x="3165" y="3590"/>
                </a:lnTo>
                <a:lnTo>
                  <a:pt x="3223" y="3630"/>
                </a:lnTo>
                <a:lnTo>
                  <a:pt x="3282" y="3670"/>
                </a:lnTo>
                <a:lnTo>
                  <a:pt x="3341" y="3710"/>
                </a:lnTo>
                <a:lnTo>
                  <a:pt x="3401" y="3749"/>
                </a:lnTo>
                <a:lnTo>
                  <a:pt x="3460" y="3789"/>
                </a:lnTo>
                <a:lnTo>
                  <a:pt x="3521" y="3827"/>
                </a:lnTo>
                <a:lnTo>
                  <a:pt x="3581" y="3865"/>
                </a:lnTo>
                <a:lnTo>
                  <a:pt x="3642" y="3902"/>
                </a:lnTo>
                <a:lnTo>
                  <a:pt x="3702" y="3939"/>
                </a:lnTo>
                <a:lnTo>
                  <a:pt x="3764" y="3975"/>
                </a:lnTo>
                <a:lnTo>
                  <a:pt x="3826" y="4011"/>
                </a:lnTo>
                <a:lnTo>
                  <a:pt x="3887" y="4046"/>
                </a:lnTo>
                <a:lnTo>
                  <a:pt x="3950" y="4081"/>
                </a:lnTo>
                <a:lnTo>
                  <a:pt x="4012" y="4116"/>
                </a:lnTo>
                <a:lnTo>
                  <a:pt x="4076" y="4150"/>
                </a:lnTo>
                <a:lnTo>
                  <a:pt x="4139" y="4183"/>
                </a:lnTo>
                <a:lnTo>
                  <a:pt x="4202" y="4216"/>
                </a:lnTo>
                <a:lnTo>
                  <a:pt x="4267" y="4249"/>
                </a:lnTo>
                <a:lnTo>
                  <a:pt x="4331" y="4281"/>
                </a:lnTo>
                <a:lnTo>
                  <a:pt x="4395" y="4312"/>
                </a:lnTo>
                <a:lnTo>
                  <a:pt x="4461" y="4343"/>
                </a:lnTo>
                <a:lnTo>
                  <a:pt x="4525" y="4374"/>
                </a:lnTo>
                <a:lnTo>
                  <a:pt x="4591" y="4403"/>
                </a:lnTo>
                <a:lnTo>
                  <a:pt x="4657" y="4432"/>
                </a:lnTo>
                <a:lnTo>
                  <a:pt x="4724" y="4461"/>
                </a:lnTo>
                <a:lnTo>
                  <a:pt x="4789" y="4489"/>
                </a:lnTo>
                <a:lnTo>
                  <a:pt x="4856" y="4517"/>
                </a:lnTo>
                <a:lnTo>
                  <a:pt x="4822" y="4611"/>
                </a:lnTo>
                <a:lnTo>
                  <a:pt x="4789" y="4706"/>
                </a:lnTo>
                <a:lnTo>
                  <a:pt x="4756" y="4801"/>
                </a:lnTo>
                <a:lnTo>
                  <a:pt x="4726" y="4897"/>
                </a:lnTo>
                <a:lnTo>
                  <a:pt x="4695" y="4993"/>
                </a:lnTo>
                <a:lnTo>
                  <a:pt x="4665" y="5090"/>
                </a:lnTo>
                <a:lnTo>
                  <a:pt x="4637" y="5188"/>
                </a:lnTo>
                <a:lnTo>
                  <a:pt x="4610" y="5285"/>
                </a:lnTo>
                <a:lnTo>
                  <a:pt x="4583" y="5383"/>
                </a:lnTo>
                <a:lnTo>
                  <a:pt x="4557" y="5482"/>
                </a:lnTo>
                <a:lnTo>
                  <a:pt x="4533" y="5582"/>
                </a:lnTo>
                <a:lnTo>
                  <a:pt x="4509" y="5681"/>
                </a:lnTo>
                <a:lnTo>
                  <a:pt x="4486" y="5781"/>
                </a:lnTo>
                <a:lnTo>
                  <a:pt x="4465" y="5881"/>
                </a:lnTo>
                <a:lnTo>
                  <a:pt x="4444" y="5982"/>
                </a:lnTo>
                <a:lnTo>
                  <a:pt x="4425" y="6084"/>
                </a:lnTo>
                <a:lnTo>
                  <a:pt x="4406" y="6186"/>
                </a:lnTo>
                <a:lnTo>
                  <a:pt x="4388" y="6288"/>
                </a:lnTo>
                <a:lnTo>
                  <a:pt x="4372" y="6391"/>
                </a:lnTo>
                <a:lnTo>
                  <a:pt x="4356" y="6494"/>
                </a:lnTo>
                <a:lnTo>
                  <a:pt x="4342" y="6598"/>
                </a:lnTo>
                <a:lnTo>
                  <a:pt x="4328" y="6701"/>
                </a:lnTo>
                <a:lnTo>
                  <a:pt x="4315" y="6805"/>
                </a:lnTo>
                <a:lnTo>
                  <a:pt x="4304" y="6911"/>
                </a:lnTo>
                <a:lnTo>
                  <a:pt x="4294" y="7015"/>
                </a:lnTo>
                <a:lnTo>
                  <a:pt x="4284" y="7120"/>
                </a:lnTo>
                <a:lnTo>
                  <a:pt x="4275" y="7226"/>
                </a:lnTo>
                <a:lnTo>
                  <a:pt x="4268" y="7332"/>
                </a:lnTo>
                <a:lnTo>
                  <a:pt x="4262" y="7439"/>
                </a:lnTo>
                <a:lnTo>
                  <a:pt x="4257" y="7545"/>
                </a:lnTo>
                <a:lnTo>
                  <a:pt x="4253" y="7652"/>
                </a:lnTo>
                <a:lnTo>
                  <a:pt x="4248" y="7759"/>
                </a:lnTo>
                <a:lnTo>
                  <a:pt x="1073" y="7759"/>
                </a:lnTo>
                <a:lnTo>
                  <a:pt x="1081" y="7602"/>
                </a:lnTo>
                <a:lnTo>
                  <a:pt x="1092" y="7446"/>
                </a:lnTo>
                <a:lnTo>
                  <a:pt x="1107" y="7291"/>
                </a:lnTo>
                <a:lnTo>
                  <a:pt x="1125" y="7137"/>
                </a:lnTo>
                <a:lnTo>
                  <a:pt x="1146" y="6984"/>
                </a:lnTo>
                <a:lnTo>
                  <a:pt x="1171" y="6832"/>
                </a:lnTo>
                <a:lnTo>
                  <a:pt x="1200" y="6681"/>
                </a:lnTo>
                <a:lnTo>
                  <a:pt x="1231" y="6532"/>
                </a:lnTo>
                <a:lnTo>
                  <a:pt x="1265" y="6383"/>
                </a:lnTo>
                <a:lnTo>
                  <a:pt x="1304" y="6236"/>
                </a:lnTo>
                <a:lnTo>
                  <a:pt x="1345" y="6090"/>
                </a:lnTo>
                <a:lnTo>
                  <a:pt x="1389" y="5945"/>
                </a:lnTo>
                <a:lnTo>
                  <a:pt x="1437" y="5802"/>
                </a:lnTo>
                <a:lnTo>
                  <a:pt x="1487" y="5660"/>
                </a:lnTo>
                <a:lnTo>
                  <a:pt x="1540" y="5519"/>
                </a:lnTo>
                <a:lnTo>
                  <a:pt x="1597" y="5380"/>
                </a:lnTo>
                <a:lnTo>
                  <a:pt x="1656" y="5243"/>
                </a:lnTo>
                <a:lnTo>
                  <a:pt x="1719" y="5106"/>
                </a:lnTo>
                <a:lnTo>
                  <a:pt x="1785" y="4972"/>
                </a:lnTo>
                <a:lnTo>
                  <a:pt x="1852" y="4839"/>
                </a:lnTo>
                <a:lnTo>
                  <a:pt x="1923" y="4708"/>
                </a:lnTo>
                <a:lnTo>
                  <a:pt x="1997" y="4578"/>
                </a:lnTo>
                <a:lnTo>
                  <a:pt x="2074" y="4450"/>
                </a:lnTo>
                <a:lnTo>
                  <a:pt x="2153" y="4324"/>
                </a:lnTo>
                <a:lnTo>
                  <a:pt x="2234" y="4199"/>
                </a:lnTo>
                <a:lnTo>
                  <a:pt x="2319" y="4076"/>
                </a:lnTo>
                <a:lnTo>
                  <a:pt x="2405" y="3956"/>
                </a:lnTo>
                <a:lnTo>
                  <a:pt x="2496" y="3837"/>
                </a:lnTo>
                <a:lnTo>
                  <a:pt x="2587" y="3719"/>
                </a:lnTo>
                <a:lnTo>
                  <a:pt x="2681" y="3605"/>
                </a:lnTo>
                <a:lnTo>
                  <a:pt x="2779" y="3492"/>
                </a:lnTo>
                <a:lnTo>
                  <a:pt x="2878" y="3381"/>
                </a:lnTo>
                <a:close/>
                <a:moveTo>
                  <a:pt x="8474" y="7759"/>
                </a:moveTo>
                <a:lnTo>
                  <a:pt x="8474" y="5160"/>
                </a:lnTo>
                <a:lnTo>
                  <a:pt x="8559" y="5157"/>
                </a:lnTo>
                <a:lnTo>
                  <a:pt x="8644" y="5153"/>
                </a:lnTo>
                <a:lnTo>
                  <a:pt x="8728" y="5149"/>
                </a:lnTo>
                <a:lnTo>
                  <a:pt x="8812" y="5143"/>
                </a:lnTo>
                <a:lnTo>
                  <a:pt x="8896" y="5137"/>
                </a:lnTo>
                <a:lnTo>
                  <a:pt x="8980" y="5131"/>
                </a:lnTo>
                <a:lnTo>
                  <a:pt x="9063" y="5122"/>
                </a:lnTo>
                <a:lnTo>
                  <a:pt x="9146" y="5114"/>
                </a:lnTo>
                <a:lnTo>
                  <a:pt x="9230" y="5105"/>
                </a:lnTo>
                <a:lnTo>
                  <a:pt x="9313" y="5095"/>
                </a:lnTo>
                <a:lnTo>
                  <a:pt x="9395" y="5084"/>
                </a:lnTo>
                <a:lnTo>
                  <a:pt x="9477" y="5073"/>
                </a:lnTo>
                <a:lnTo>
                  <a:pt x="9559" y="5061"/>
                </a:lnTo>
                <a:lnTo>
                  <a:pt x="9641" y="5048"/>
                </a:lnTo>
                <a:lnTo>
                  <a:pt x="9723" y="5035"/>
                </a:lnTo>
                <a:lnTo>
                  <a:pt x="9804" y="5020"/>
                </a:lnTo>
                <a:lnTo>
                  <a:pt x="9885" y="5005"/>
                </a:lnTo>
                <a:lnTo>
                  <a:pt x="9965" y="4990"/>
                </a:lnTo>
                <a:lnTo>
                  <a:pt x="10046" y="4973"/>
                </a:lnTo>
                <a:lnTo>
                  <a:pt x="10126" y="4956"/>
                </a:lnTo>
                <a:lnTo>
                  <a:pt x="10206" y="4938"/>
                </a:lnTo>
                <a:lnTo>
                  <a:pt x="10287" y="4920"/>
                </a:lnTo>
                <a:lnTo>
                  <a:pt x="10366" y="4900"/>
                </a:lnTo>
                <a:lnTo>
                  <a:pt x="10445" y="4880"/>
                </a:lnTo>
                <a:lnTo>
                  <a:pt x="10524" y="4860"/>
                </a:lnTo>
                <a:lnTo>
                  <a:pt x="10602" y="4838"/>
                </a:lnTo>
                <a:lnTo>
                  <a:pt x="10681" y="4816"/>
                </a:lnTo>
                <a:lnTo>
                  <a:pt x="10759" y="4793"/>
                </a:lnTo>
                <a:lnTo>
                  <a:pt x="10836" y="4770"/>
                </a:lnTo>
                <a:lnTo>
                  <a:pt x="10914" y="4746"/>
                </a:lnTo>
                <a:lnTo>
                  <a:pt x="10990" y="4721"/>
                </a:lnTo>
                <a:lnTo>
                  <a:pt x="11066" y="4695"/>
                </a:lnTo>
                <a:lnTo>
                  <a:pt x="11099" y="4784"/>
                </a:lnTo>
                <a:lnTo>
                  <a:pt x="11130" y="4873"/>
                </a:lnTo>
                <a:lnTo>
                  <a:pt x="11161" y="4963"/>
                </a:lnTo>
                <a:lnTo>
                  <a:pt x="11191" y="5053"/>
                </a:lnTo>
                <a:lnTo>
                  <a:pt x="11219" y="5145"/>
                </a:lnTo>
                <a:lnTo>
                  <a:pt x="11247" y="5236"/>
                </a:lnTo>
                <a:lnTo>
                  <a:pt x="11274" y="5328"/>
                </a:lnTo>
                <a:lnTo>
                  <a:pt x="11299" y="5420"/>
                </a:lnTo>
                <a:lnTo>
                  <a:pt x="11325" y="5513"/>
                </a:lnTo>
                <a:lnTo>
                  <a:pt x="11349" y="5607"/>
                </a:lnTo>
                <a:lnTo>
                  <a:pt x="11372" y="5701"/>
                </a:lnTo>
                <a:lnTo>
                  <a:pt x="11395" y="5795"/>
                </a:lnTo>
                <a:lnTo>
                  <a:pt x="11415" y="5889"/>
                </a:lnTo>
                <a:lnTo>
                  <a:pt x="11436" y="5984"/>
                </a:lnTo>
                <a:lnTo>
                  <a:pt x="11455" y="6080"/>
                </a:lnTo>
                <a:lnTo>
                  <a:pt x="11474" y="6176"/>
                </a:lnTo>
                <a:lnTo>
                  <a:pt x="11491" y="6272"/>
                </a:lnTo>
                <a:lnTo>
                  <a:pt x="11509" y="6368"/>
                </a:lnTo>
                <a:lnTo>
                  <a:pt x="11524" y="6466"/>
                </a:lnTo>
                <a:lnTo>
                  <a:pt x="11538" y="6563"/>
                </a:lnTo>
                <a:lnTo>
                  <a:pt x="11553" y="6661"/>
                </a:lnTo>
                <a:lnTo>
                  <a:pt x="11565" y="6759"/>
                </a:lnTo>
                <a:lnTo>
                  <a:pt x="11577" y="6857"/>
                </a:lnTo>
                <a:lnTo>
                  <a:pt x="11589" y="6957"/>
                </a:lnTo>
                <a:lnTo>
                  <a:pt x="11598" y="7056"/>
                </a:lnTo>
                <a:lnTo>
                  <a:pt x="11607" y="7155"/>
                </a:lnTo>
                <a:lnTo>
                  <a:pt x="11615" y="7255"/>
                </a:lnTo>
                <a:lnTo>
                  <a:pt x="11623" y="7356"/>
                </a:lnTo>
                <a:lnTo>
                  <a:pt x="11629" y="7456"/>
                </a:lnTo>
                <a:lnTo>
                  <a:pt x="11634" y="7557"/>
                </a:lnTo>
                <a:lnTo>
                  <a:pt x="11638" y="7658"/>
                </a:lnTo>
                <a:lnTo>
                  <a:pt x="11641" y="7759"/>
                </a:lnTo>
                <a:lnTo>
                  <a:pt x="8474" y="7759"/>
                </a:lnTo>
                <a:close/>
                <a:moveTo>
                  <a:pt x="10879" y="11791"/>
                </a:moveTo>
                <a:lnTo>
                  <a:pt x="10807" y="11768"/>
                </a:lnTo>
                <a:lnTo>
                  <a:pt x="10735" y="11747"/>
                </a:lnTo>
                <a:lnTo>
                  <a:pt x="10663" y="11726"/>
                </a:lnTo>
                <a:lnTo>
                  <a:pt x="10590" y="11706"/>
                </a:lnTo>
                <a:lnTo>
                  <a:pt x="10518" y="11686"/>
                </a:lnTo>
                <a:lnTo>
                  <a:pt x="10446" y="11667"/>
                </a:lnTo>
                <a:lnTo>
                  <a:pt x="10373" y="11649"/>
                </a:lnTo>
                <a:lnTo>
                  <a:pt x="10299" y="11631"/>
                </a:lnTo>
                <a:lnTo>
                  <a:pt x="10226" y="11614"/>
                </a:lnTo>
                <a:lnTo>
                  <a:pt x="10152" y="11598"/>
                </a:lnTo>
                <a:lnTo>
                  <a:pt x="10078" y="11582"/>
                </a:lnTo>
                <a:lnTo>
                  <a:pt x="10003" y="11566"/>
                </a:lnTo>
                <a:lnTo>
                  <a:pt x="9929" y="11552"/>
                </a:lnTo>
                <a:lnTo>
                  <a:pt x="9854" y="11538"/>
                </a:lnTo>
                <a:lnTo>
                  <a:pt x="9780" y="11525"/>
                </a:lnTo>
                <a:lnTo>
                  <a:pt x="9704" y="11512"/>
                </a:lnTo>
                <a:lnTo>
                  <a:pt x="9629" y="11500"/>
                </a:lnTo>
                <a:lnTo>
                  <a:pt x="9553" y="11488"/>
                </a:lnTo>
                <a:lnTo>
                  <a:pt x="9477" y="11477"/>
                </a:lnTo>
                <a:lnTo>
                  <a:pt x="9401" y="11467"/>
                </a:lnTo>
                <a:lnTo>
                  <a:pt x="9325" y="11458"/>
                </a:lnTo>
                <a:lnTo>
                  <a:pt x="9249" y="11449"/>
                </a:lnTo>
                <a:lnTo>
                  <a:pt x="9172" y="11440"/>
                </a:lnTo>
                <a:lnTo>
                  <a:pt x="9095" y="11433"/>
                </a:lnTo>
                <a:lnTo>
                  <a:pt x="9018" y="11425"/>
                </a:lnTo>
                <a:lnTo>
                  <a:pt x="8941" y="11419"/>
                </a:lnTo>
                <a:lnTo>
                  <a:pt x="8864" y="11413"/>
                </a:lnTo>
                <a:lnTo>
                  <a:pt x="8786" y="11408"/>
                </a:lnTo>
                <a:lnTo>
                  <a:pt x="8708" y="11404"/>
                </a:lnTo>
                <a:lnTo>
                  <a:pt x="8630" y="11400"/>
                </a:lnTo>
                <a:lnTo>
                  <a:pt x="8552" y="11396"/>
                </a:lnTo>
                <a:lnTo>
                  <a:pt x="8474" y="11394"/>
                </a:lnTo>
                <a:lnTo>
                  <a:pt x="8474" y="8277"/>
                </a:lnTo>
                <a:lnTo>
                  <a:pt x="11641" y="8277"/>
                </a:lnTo>
                <a:lnTo>
                  <a:pt x="11637" y="8394"/>
                </a:lnTo>
                <a:lnTo>
                  <a:pt x="11632" y="8512"/>
                </a:lnTo>
                <a:lnTo>
                  <a:pt x="11626" y="8628"/>
                </a:lnTo>
                <a:lnTo>
                  <a:pt x="11617" y="8746"/>
                </a:lnTo>
                <a:lnTo>
                  <a:pt x="11608" y="8862"/>
                </a:lnTo>
                <a:lnTo>
                  <a:pt x="11598" y="8977"/>
                </a:lnTo>
                <a:lnTo>
                  <a:pt x="11586" y="9092"/>
                </a:lnTo>
                <a:lnTo>
                  <a:pt x="11572" y="9207"/>
                </a:lnTo>
                <a:lnTo>
                  <a:pt x="11558" y="9321"/>
                </a:lnTo>
                <a:lnTo>
                  <a:pt x="11542" y="9435"/>
                </a:lnTo>
                <a:lnTo>
                  <a:pt x="11525" y="9548"/>
                </a:lnTo>
                <a:lnTo>
                  <a:pt x="11506" y="9661"/>
                </a:lnTo>
                <a:lnTo>
                  <a:pt x="11486" y="9773"/>
                </a:lnTo>
                <a:lnTo>
                  <a:pt x="11466" y="9884"/>
                </a:lnTo>
                <a:lnTo>
                  <a:pt x="11443" y="9995"/>
                </a:lnTo>
                <a:lnTo>
                  <a:pt x="11419" y="10106"/>
                </a:lnTo>
                <a:lnTo>
                  <a:pt x="11395" y="10216"/>
                </a:lnTo>
                <a:lnTo>
                  <a:pt x="11368" y="10325"/>
                </a:lnTo>
                <a:lnTo>
                  <a:pt x="11341" y="10434"/>
                </a:lnTo>
                <a:lnTo>
                  <a:pt x="11313" y="10543"/>
                </a:lnTo>
                <a:lnTo>
                  <a:pt x="11283" y="10650"/>
                </a:lnTo>
                <a:lnTo>
                  <a:pt x="11252" y="10757"/>
                </a:lnTo>
                <a:lnTo>
                  <a:pt x="11220" y="10863"/>
                </a:lnTo>
                <a:lnTo>
                  <a:pt x="11186" y="10969"/>
                </a:lnTo>
                <a:lnTo>
                  <a:pt x="11152" y="11074"/>
                </a:lnTo>
                <a:lnTo>
                  <a:pt x="11117" y="11178"/>
                </a:lnTo>
                <a:lnTo>
                  <a:pt x="11080" y="11282"/>
                </a:lnTo>
                <a:lnTo>
                  <a:pt x="11042" y="11386"/>
                </a:lnTo>
                <a:lnTo>
                  <a:pt x="11003" y="11488"/>
                </a:lnTo>
                <a:lnTo>
                  <a:pt x="10962" y="11590"/>
                </a:lnTo>
                <a:lnTo>
                  <a:pt x="10921" y="11690"/>
                </a:lnTo>
                <a:lnTo>
                  <a:pt x="10879" y="11791"/>
                </a:lnTo>
                <a:close/>
                <a:moveTo>
                  <a:pt x="11162" y="12440"/>
                </a:moveTo>
                <a:lnTo>
                  <a:pt x="11275" y="12484"/>
                </a:lnTo>
                <a:lnTo>
                  <a:pt x="11387" y="12529"/>
                </a:lnTo>
                <a:lnTo>
                  <a:pt x="11497" y="12575"/>
                </a:lnTo>
                <a:lnTo>
                  <a:pt x="11606" y="12624"/>
                </a:lnTo>
                <a:lnTo>
                  <a:pt x="11715" y="12674"/>
                </a:lnTo>
                <a:lnTo>
                  <a:pt x="11824" y="12726"/>
                </a:lnTo>
                <a:lnTo>
                  <a:pt x="11930" y="12779"/>
                </a:lnTo>
                <a:lnTo>
                  <a:pt x="12036" y="12833"/>
                </a:lnTo>
                <a:lnTo>
                  <a:pt x="12142" y="12889"/>
                </a:lnTo>
                <a:lnTo>
                  <a:pt x="12245" y="12946"/>
                </a:lnTo>
                <a:lnTo>
                  <a:pt x="12349" y="13005"/>
                </a:lnTo>
                <a:lnTo>
                  <a:pt x="12451" y="13065"/>
                </a:lnTo>
                <a:lnTo>
                  <a:pt x="12552" y="13127"/>
                </a:lnTo>
                <a:lnTo>
                  <a:pt x="12653" y="13191"/>
                </a:lnTo>
                <a:lnTo>
                  <a:pt x="12751" y="13255"/>
                </a:lnTo>
                <a:lnTo>
                  <a:pt x="12850" y="13320"/>
                </a:lnTo>
                <a:lnTo>
                  <a:pt x="12759" y="13395"/>
                </a:lnTo>
                <a:lnTo>
                  <a:pt x="12666" y="13469"/>
                </a:lnTo>
                <a:lnTo>
                  <a:pt x="12573" y="13540"/>
                </a:lnTo>
                <a:lnTo>
                  <a:pt x="12477" y="13612"/>
                </a:lnTo>
                <a:lnTo>
                  <a:pt x="12381" y="13681"/>
                </a:lnTo>
                <a:lnTo>
                  <a:pt x="12283" y="13748"/>
                </a:lnTo>
                <a:lnTo>
                  <a:pt x="12185" y="13814"/>
                </a:lnTo>
                <a:lnTo>
                  <a:pt x="12084" y="13878"/>
                </a:lnTo>
                <a:lnTo>
                  <a:pt x="11984" y="13940"/>
                </a:lnTo>
                <a:lnTo>
                  <a:pt x="11881" y="14001"/>
                </a:lnTo>
                <a:lnTo>
                  <a:pt x="11779" y="14062"/>
                </a:lnTo>
                <a:lnTo>
                  <a:pt x="11674" y="14119"/>
                </a:lnTo>
                <a:lnTo>
                  <a:pt x="11568" y="14175"/>
                </a:lnTo>
                <a:lnTo>
                  <a:pt x="11461" y="14229"/>
                </a:lnTo>
                <a:lnTo>
                  <a:pt x="11354" y="14282"/>
                </a:lnTo>
                <a:lnTo>
                  <a:pt x="11245" y="14333"/>
                </a:lnTo>
                <a:lnTo>
                  <a:pt x="11136" y="14382"/>
                </a:lnTo>
                <a:lnTo>
                  <a:pt x="11025" y="14429"/>
                </a:lnTo>
                <a:lnTo>
                  <a:pt x="10914" y="14475"/>
                </a:lnTo>
                <a:lnTo>
                  <a:pt x="10802" y="14519"/>
                </a:lnTo>
                <a:lnTo>
                  <a:pt x="10688" y="14561"/>
                </a:lnTo>
                <a:lnTo>
                  <a:pt x="10573" y="14601"/>
                </a:lnTo>
                <a:lnTo>
                  <a:pt x="10458" y="14639"/>
                </a:lnTo>
                <a:lnTo>
                  <a:pt x="10342" y="14676"/>
                </a:lnTo>
                <a:lnTo>
                  <a:pt x="10225" y="14710"/>
                </a:lnTo>
                <a:lnTo>
                  <a:pt x="10107" y="14743"/>
                </a:lnTo>
                <a:lnTo>
                  <a:pt x="9989" y="14774"/>
                </a:lnTo>
                <a:lnTo>
                  <a:pt x="9869" y="14802"/>
                </a:lnTo>
                <a:lnTo>
                  <a:pt x="9749" y="14829"/>
                </a:lnTo>
                <a:lnTo>
                  <a:pt x="9628" y="14854"/>
                </a:lnTo>
                <a:lnTo>
                  <a:pt x="9507" y="14877"/>
                </a:lnTo>
                <a:lnTo>
                  <a:pt x="9383" y="14898"/>
                </a:lnTo>
                <a:lnTo>
                  <a:pt x="9450" y="14833"/>
                </a:lnTo>
                <a:lnTo>
                  <a:pt x="9516" y="14767"/>
                </a:lnTo>
                <a:lnTo>
                  <a:pt x="9582" y="14700"/>
                </a:lnTo>
                <a:lnTo>
                  <a:pt x="9645" y="14633"/>
                </a:lnTo>
                <a:lnTo>
                  <a:pt x="9710" y="14564"/>
                </a:lnTo>
                <a:lnTo>
                  <a:pt x="9772" y="14495"/>
                </a:lnTo>
                <a:lnTo>
                  <a:pt x="9835" y="14424"/>
                </a:lnTo>
                <a:lnTo>
                  <a:pt x="9897" y="14354"/>
                </a:lnTo>
                <a:lnTo>
                  <a:pt x="9958" y="14282"/>
                </a:lnTo>
                <a:lnTo>
                  <a:pt x="10019" y="14210"/>
                </a:lnTo>
                <a:lnTo>
                  <a:pt x="10078" y="14137"/>
                </a:lnTo>
                <a:lnTo>
                  <a:pt x="10138" y="14064"/>
                </a:lnTo>
                <a:lnTo>
                  <a:pt x="10195" y="13988"/>
                </a:lnTo>
                <a:lnTo>
                  <a:pt x="10254" y="13913"/>
                </a:lnTo>
                <a:lnTo>
                  <a:pt x="10310" y="13837"/>
                </a:lnTo>
                <a:lnTo>
                  <a:pt x="10367" y="13761"/>
                </a:lnTo>
                <a:lnTo>
                  <a:pt x="10422" y="13684"/>
                </a:lnTo>
                <a:lnTo>
                  <a:pt x="10476" y="13606"/>
                </a:lnTo>
                <a:lnTo>
                  <a:pt x="10531" y="13526"/>
                </a:lnTo>
                <a:lnTo>
                  <a:pt x="10584" y="13447"/>
                </a:lnTo>
                <a:lnTo>
                  <a:pt x="10636" y="13367"/>
                </a:lnTo>
                <a:lnTo>
                  <a:pt x="10688" y="13286"/>
                </a:lnTo>
                <a:lnTo>
                  <a:pt x="10739" y="13204"/>
                </a:lnTo>
                <a:lnTo>
                  <a:pt x="10789" y="13121"/>
                </a:lnTo>
                <a:lnTo>
                  <a:pt x="10839" y="13039"/>
                </a:lnTo>
                <a:lnTo>
                  <a:pt x="10888" y="12955"/>
                </a:lnTo>
                <a:lnTo>
                  <a:pt x="10935" y="12871"/>
                </a:lnTo>
                <a:lnTo>
                  <a:pt x="10982" y="12786"/>
                </a:lnTo>
                <a:lnTo>
                  <a:pt x="11028" y="12701"/>
                </a:lnTo>
                <a:lnTo>
                  <a:pt x="11074" y="12614"/>
                </a:lnTo>
                <a:lnTo>
                  <a:pt x="11119" y="12528"/>
                </a:lnTo>
                <a:lnTo>
                  <a:pt x="11162" y="12440"/>
                </a:lnTo>
                <a:close/>
                <a:moveTo>
                  <a:pt x="8474" y="14988"/>
                </a:moveTo>
                <a:lnTo>
                  <a:pt x="8474" y="11911"/>
                </a:lnTo>
                <a:lnTo>
                  <a:pt x="8545" y="11913"/>
                </a:lnTo>
                <a:lnTo>
                  <a:pt x="8616" y="11916"/>
                </a:lnTo>
                <a:lnTo>
                  <a:pt x="8687" y="11920"/>
                </a:lnTo>
                <a:lnTo>
                  <a:pt x="8757" y="11924"/>
                </a:lnTo>
                <a:lnTo>
                  <a:pt x="8828" y="11929"/>
                </a:lnTo>
                <a:lnTo>
                  <a:pt x="8899" y="11934"/>
                </a:lnTo>
                <a:lnTo>
                  <a:pt x="8969" y="11940"/>
                </a:lnTo>
                <a:lnTo>
                  <a:pt x="9039" y="11946"/>
                </a:lnTo>
                <a:lnTo>
                  <a:pt x="9108" y="11953"/>
                </a:lnTo>
                <a:lnTo>
                  <a:pt x="9178" y="11960"/>
                </a:lnTo>
                <a:lnTo>
                  <a:pt x="9248" y="11968"/>
                </a:lnTo>
                <a:lnTo>
                  <a:pt x="9317" y="11976"/>
                </a:lnTo>
                <a:lnTo>
                  <a:pt x="9387" y="11986"/>
                </a:lnTo>
                <a:lnTo>
                  <a:pt x="9455" y="11995"/>
                </a:lnTo>
                <a:lnTo>
                  <a:pt x="9524" y="12005"/>
                </a:lnTo>
                <a:lnTo>
                  <a:pt x="9593" y="12016"/>
                </a:lnTo>
                <a:lnTo>
                  <a:pt x="9661" y="12027"/>
                </a:lnTo>
                <a:lnTo>
                  <a:pt x="9729" y="12039"/>
                </a:lnTo>
                <a:lnTo>
                  <a:pt x="9797" y="12051"/>
                </a:lnTo>
                <a:lnTo>
                  <a:pt x="9865" y="12064"/>
                </a:lnTo>
                <a:lnTo>
                  <a:pt x="9932" y="12077"/>
                </a:lnTo>
                <a:lnTo>
                  <a:pt x="10000" y="12091"/>
                </a:lnTo>
                <a:lnTo>
                  <a:pt x="10067" y="12106"/>
                </a:lnTo>
                <a:lnTo>
                  <a:pt x="10134" y="12121"/>
                </a:lnTo>
                <a:lnTo>
                  <a:pt x="10200" y="12136"/>
                </a:lnTo>
                <a:lnTo>
                  <a:pt x="10267" y="12153"/>
                </a:lnTo>
                <a:lnTo>
                  <a:pt x="10334" y="12169"/>
                </a:lnTo>
                <a:lnTo>
                  <a:pt x="10399" y="12187"/>
                </a:lnTo>
                <a:lnTo>
                  <a:pt x="10465" y="12204"/>
                </a:lnTo>
                <a:lnTo>
                  <a:pt x="10531" y="12223"/>
                </a:lnTo>
                <a:lnTo>
                  <a:pt x="10596" y="12242"/>
                </a:lnTo>
                <a:lnTo>
                  <a:pt x="10661" y="12262"/>
                </a:lnTo>
                <a:lnTo>
                  <a:pt x="10610" y="12363"/>
                </a:lnTo>
                <a:lnTo>
                  <a:pt x="10557" y="12462"/>
                </a:lnTo>
                <a:lnTo>
                  <a:pt x="10504" y="12561"/>
                </a:lnTo>
                <a:lnTo>
                  <a:pt x="10450" y="12659"/>
                </a:lnTo>
                <a:lnTo>
                  <a:pt x="10393" y="12757"/>
                </a:lnTo>
                <a:lnTo>
                  <a:pt x="10337" y="12853"/>
                </a:lnTo>
                <a:lnTo>
                  <a:pt x="10279" y="12948"/>
                </a:lnTo>
                <a:lnTo>
                  <a:pt x="10220" y="13042"/>
                </a:lnTo>
                <a:lnTo>
                  <a:pt x="10159" y="13135"/>
                </a:lnTo>
                <a:lnTo>
                  <a:pt x="10099" y="13228"/>
                </a:lnTo>
                <a:lnTo>
                  <a:pt x="10036" y="13319"/>
                </a:lnTo>
                <a:lnTo>
                  <a:pt x="9972" y="13410"/>
                </a:lnTo>
                <a:lnTo>
                  <a:pt x="9909" y="13499"/>
                </a:lnTo>
                <a:lnTo>
                  <a:pt x="9843" y="13588"/>
                </a:lnTo>
                <a:lnTo>
                  <a:pt x="9776" y="13675"/>
                </a:lnTo>
                <a:lnTo>
                  <a:pt x="9710" y="13761"/>
                </a:lnTo>
                <a:lnTo>
                  <a:pt x="9641" y="13846"/>
                </a:lnTo>
                <a:lnTo>
                  <a:pt x="9571" y="13930"/>
                </a:lnTo>
                <a:lnTo>
                  <a:pt x="9501" y="14012"/>
                </a:lnTo>
                <a:lnTo>
                  <a:pt x="9430" y="14095"/>
                </a:lnTo>
                <a:lnTo>
                  <a:pt x="9358" y="14175"/>
                </a:lnTo>
                <a:lnTo>
                  <a:pt x="9284" y="14255"/>
                </a:lnTo>
                <a:lnTo>
                  <a:pt x="9210" y="14333"/>
                </a:lnTo>
                <a:lnTo>
                  <a:pt x="9135" y="14410"/>
                </a:lnTo>
                <a:lnTo>
                  <a:pt x="9059" y="14487"/>
                </a:lnTo>
                <a:lnTo>
                  <a:pt x="8982" y="14562"/>
                </a:lnTo>
                <a:lnTo>
                  <a:pt x="8904" y="14636"/>
                </a:lnTo>
                <a:lnTo>
                  <a:pt x="8825" y="14708"/>
                </a:lnTo>
                <a:lnTo>
                  <a:pt x="8746" y="14779"/>
                </a:lnTo>
                <a:lnTo>
                  <a:pt x="8666" y="14850"/>
                </a:lnTo>
                <a:lnTo>
                  <a:pt x="8584" y="14918"/>
                </a:lnTo>
                <a:lnTo>
                  <a:pt x="8502" y="14987"/>
                </a:lnTo>
                <a:lnTo>
                  <a:pt x="8474" y="14988"/>
                </a:lnTo>
                <a:close/>
                <a:moveTo>
                  <a:pt x="7036" y="14898"/>
                </a:moveTo>
                <a:lnTo>
                  <a:pt x="6913" y="14877"/>
                </a:lnTo>
                <a:lnTo>
                  <a:pt x="6791" y="14854"/>
                </a:lnTo>
                <a:lnTo>
                  <a:pt x="6670" y="14829"/>
                </a:lnTo>
                <a:lnTo>
                  <a:pt x="6550" y="14802"/>
                </a:lnTo>
                <a:lnTo>
                  <a:pt x="6431" y="14774"/>
                </a:lnTo>
                <a:lnTo>
                  <a:pt x="6312" y="14743"/>
                </a:lnTo>
                <a:lnTo>
                  <a:pt x="6194" y="14710"/>
                </a:lnTo>
                <a:lnTo>
                  <a:pt x="6077" y="14676"/>
                </a:lnTo>
                <a:lnTo>
                  <a:pt x="5961" y="14639"/>
                </a:lnTo>
                <a:lnTo>
                  <a:pt x="5846" y="14601"/>
                </a:lnTo>
                <a:lnTo>
                  <a:pt x="5731" y="14561"/>
                </a:lnTo>
                <a:lnTo>
                  <a:pt x="5618" y="14519"/>
                </a:lnTo>
                <a:lnTo>
                  <a:pt x="5505" y="14475"/>
                </a:lnTo>
                <a:lnTo>
                  <a:pt x="5395" y="14429"/>
                </a:lnTo>
                <a:lnTo>
                  <a:pt x="5284" y="14382"/>
                </a:lnTo>
                <a:lnTo>
                  <a:pt x="5174" y="14333"/>
                </a:lnTo>
                <a:lnTo>
                  <a:pt x="5065" y="14282"/>
                </a:lnTo>
                <a:lnTo>
                  <a:pt x="4958" y="14229"/>
                </a:lnTo>
                <a:lnTo>
                  <a:pt x="4851" y="14175"/>
                </a:lnTo>
                <a:lnTo>
                  <a:pt x="4746" y="14119"/>
                </a:lnTo>
                <a:lnTo>
                  <a:pt x="4641" y="14062"/>
                </a:lnTo>
                <a:lnTo>
                  <a:pt x="4538" y="14001"/>
                </a:lnTo>
                <a:lnTo>
                  <a:pt x="4436" y="13940"/>
                </a:lnTo>
                <a:lnTo>
                  <a:pt x="4335" y="13878"/>
                </a:lnTo>
                <a:lnTo>
                  <a:pt x="4235" y="13814"/>
                </a:lnTo>
                <a:lnTo>
                  <a:pt x="4137" y="13748"/>
                </a:lnTo>
                <a:lnTo>
                  <a:pt x="4038" y="13681"/>
                </a:lnTo>
                <a:lnTo>
                  <a:pt x="3943" y="13612"/>
                </a:lnTo>
                <a:lnTo>
                  <a:pt x="3847" y="13540"/>
                </a:lnTo>
                <a:lnTo>
                  <a:pt x="3753" y="13469"/>
                </a:lnTo>
                <a:lnTo>
                  <a:pt x="3660" y="13395"/>
                </a:lnTo>
                <a:lnTo>
                  <a:pt x="3569" y="13320"/>
                </a:lnTo>
                <a:lnTo>
                  <a:pt x="3668" y="13255"/>
                </a:lnTo>
                <a:lnTo>
                  <a:pt x="3767" y="13191"/>
                </a:lnTo>
                <a:lnTo>
                  <a:pt x="3867" y="13127"/>
                </a:lnTo>
                <a:lnTo>
                  <a:pt x="3968" y="13065"/>
                </a:lnTo>
                <a:lnTo>
                  <a:pt x="4071" y="13005"/>
                </a:lnTo>
                <a:lnTo>
                  <a:pt x="4174" y="12946"/>
                </a:lnTo>
                <a:lnTo>
                  <a:pt x="4278" y="12889"/>
                </a:lnTo>
                <a:lnTo>
                  <a:pt x="4383" y="12833"/>
                </a:lnTo>
                <a:lnTo>
                  <a:pt x="4489" y="12779"/>
                </a:lnTo>
                <a:lnTo>
                  <a:pt x="4596" y="12726"/>
                </a:lnTo>
                <a:lnTo>
                  <a:pt x="4704" y="12674"/>
                </a:lnTo>
                <a:lnTo>
                  <a:pt x="4813" y="12624"/>
                </a:lnTo>
                <a:lnTo>
                  <a:pt x="4923" y="12575"/>
                </a:lnTo>
                <a:lnTo>
                  <a:pt x="5033" y="12529"/>
                </a:lnTo>
                <a:lnTo>
                  <a:pt x="5144" y="12484"/>
                </a:lnTo>
                <a:lnTo>
                  <a:pt x="5257" y="12440"/>
                </a:lnTo>
                <a:lnTo>
                  <a:pt x="5301" y="12528"/>
                </a:lnTo>
                <a:lnTo>
                  <a:pt x="5345" y="12614"/>
                </a:lnTo>
                <a:lnTo>
                  <a:pt x="5391" y="12701"/>
                </a:lnTo>
                <a:lnTo>
                  <a:pt x="5437" y="12786"/>
                </a:lnTo>
                <a:lnTo>
                  <a:pt x="5484" y="12871"/>
                </a:lnTo>
                <a:lnTo>
                  <a:pt x="5532" y="12955"/>
                </a:lnTo>
                <a:lnTo>
                  <a:pt x="5580" y="13039"/>
                </a:lnTo>
                <a:lnTo>
                  <a:pt x="5630" y="13121"/>
                </a:lnTo>
                <a:lnTo>
                  <a:pt x="5680" y="13204"/>
                </a:lnTo>
                <a:lnTo>
                  <a:pt x="5731" y="13286"/>
                </a:lnTo>
                <a:lnTo>
                  <a:pt x="5783" y="13367"/>
                </a:lnTo>
                <a:lnTo>
                  <a:pt x="5835" y="13447"/>
                </a:lnTo>
                <a:lnTo>
                  <a:pt x="5888" y="13526"/>
                </a:lnTo>
                <a:lnTo>
                  <a:pt x="5943" y="13606"/>
                </a:lnTo>
                <a:lnTo>
                  <a:pt x="5997" y="13684"/>
                </a:lnTo>
                <a:lnTo>
                  <a:pt x="6052" y="13761"/>
                </a:lnTo>
                <a:lnTo>
                  <a:pt x="6109" y="13837"/>
                </a:lnTo>
                <a:lnTo>
                  <a:pt x="6166" y="13913"/>
                </a:lnTo>
                <a:lnTo>
                  <a:pt x="6224" y="13988"/>
                </a:lnTo>
                <a:lnTo>
                  <a:pt x="6282" y="14064"/>
                </a:lnTo>
                <a:lnTo>
                  <a:pt x="6341" y="14137"/>
                </a:lnTo>
                <a:lnTo>
                  <a:pt x="6400" y="14210"/>
                </a:lnTo>
                <a:lnTo>
                  <a:pt x="6461" y="14282"/>
                </a:lnTo>
                <a:lnTo>
                  <a:pt x="6522" y="14354"/>
                </a:lnTo>
                <a:lnTo>
                  <a:pt x="6584" y="14424"/>
                </a:lnTo>
                <a:lnTo>
                  <a:pt x="6647" y="14495"/>
                </a:lnTo>
                <a:lnTo>
                  <a:pt x="6710" y="14564"/>
                </a:lnTo>
                <a:lnTo>
                  <a:pt x="6774" y="14633"/>
                </a:lnTo>
                <a:lnTo>
                  <a:pt x="6839" y="14700"/>
                </a:lnTo>
                <a:lnTo>
                  <a:pt x="6903" y="14767"/>
                </a:lnTo>
                <a:lnTo>
                  <a:pt x="6969" y="14833"/>
                </a:lnTo>
                <a:lnTo>
                  <a:pt x="7036" y="14898"/>
                </a:lnTo>
                <a:close/>
                <a:moveTo>
                  <a:pt x="7945" y="8277"/>
                </a:moveTo>
                <a:lnTo>
                  <a:pt x="7945" y="11394"/>
                </a:lnTo>
                <a:lnTo>
                  <a:pt x="7867" y="11396"/>
                </a:lnTo>
                <a:lnTo>
                  <a:pt x="7789" y="11400"/>
                </a:lnTo>
                <a:lnTo>
                  <a:pt x="7711" y="11404"/>
                </a:lnTo>
                <a:lnTo>
                  <a:pt x="7633" y="11408"/>
                </a:lnTo>
                <a:lnTo>
                  <a:pt x="7555" y="11413"/>
                </a:lnTo>
                <a:lnTo>
                  <a:pt x="7478" y="11419"/>
                </a:lnTo>
                <a:lnTo>
                  <a:pt x="7401" y="11425"/>
                </a:lnTo>
                <a:lnTo>
                  <a:pt x="7324" y="11433"/>
                </a:lnTo>
                <a:lnTo>
                  <a:pt x="7247" y="11440"/>
                </a:lnTo>
                <a:lnTo>
                  <a:pt x="7170" y="11449"/>
                </a:lnTo>
                <a:lnTo>
                  <a:pt x="7094" y="11458"/>
                </a:lnTo>
                <a:lnTo>
                  <a:pt x="7018" y="11467"/>
                </a:lnTo>
                <a:lnTo>
                  <a:pt x="6942" y="11477"/>
                </a:lnTo>
                <a:lnTo>
                  <a:pt x="6866" y="11488"/>
                </a:lnTo>
                <a:lnTo>
                  <a:pt x="6790" y="11500"/>
                </a:lnTo>
                <a:lnTo>
                  <a:pt x="6715" y="11512"/>
                </a:lnTo>
                <a:lnTo>
                  <a:pt x="6640" y="11525"/>
                </a:lnTo>
                <a:lnTo>
                  <a:pt x="6565" y="11538"/>
                </a:lnTo>
                <a:lnTo>
                  <a:pt x="6491" y="11552"/>
                </a:lnTo>
                <a:lnTo>
                  <a:pt x="6416" y="11566"/>
                </a:lnTo>
                <a:lnTo>
                  <a:pt x="6342" y="11582"/>
                </a:lnTo>
                <a:lnTo>
                  <a:pt x="6268" y="11598"/>
                </a:lnTo>
                <a:lnTo>
                  <a:pt x="6194" y="11614"/>
                </a:lnTo>
                <a:lnTo>
                  <a:pt x="6120" y="11631"/>
                </a:lnTo>
                <a:lnTo>
                  <a:pt x="6047" y="11649"/>
                </a:lnTo>
                <a:lnTo>
                  <a:pt x="5973" y="11667"/>
                </a:lnTo>
                <a:lnTo>
                  <a:pt x="5901" y="11686"/>
                </a:lnTo>
                <a:lnTo>
                  <a:pt x="5829" y="11706"/>
                </a:lnTo>
                <a:lnTo>
                  <a:pt x="5756" y="11726"/>
                </a:lnTo>
                <a:lnTo>
                  <a:pt x="5684" y="11747"/>
                </a:lnTo>
                <a:lnTo>
                  <a:pt x="5612" y="11768"/>
                </a:lnTo>
                <a:lnTo>
                  <a:pt x="5540" y="11791"/>
                </a:lnTo>
                <a:lnTo>
                  <a:pt x="5498" y="11690"/>
                </a:lnTo>
                <a:lnTo>
                  <a:pt x="5457" y="11590"/>
                </a:lnTo>
                <a:lnTo>
                  <a:pt x="5417" y="11488"/>
                </a:lnTo>
                <a:lnTo>
                  <a:pt x="5377" y="11386"/>
                </a:lnTo>
                <a:lnTo>
                  <a:pt x="5339" y="11282"/>
                </a:lnTo>
                <a:lnTo>
                  <a:pt x="5303" y="11178"/>
                </a:lnTo>
                <a:lnTo>
                  <a:pt x="5267" y="11074"/>
                </a:lnTo>
                <a:lnTo>
                  <a:pt x="5233" y="10969"/>
                </a:lnTo>
                <a:lnTo>
                  <a:pt x="5200" y="10863"/>
                </a:lnTo>
                <a:lnTo>
                  <a:pt x="5167" y="10757"/>
                </a:lnTo>
                <a:lnTo>
                  <a:pt x="5136" y="10650"/>
                </a:lnTo>
                <a:lnTo>
                  <a:pt x="5106" y="10543"/>
                </a:lnTo>
                <a:lnTo>
                  <a:pt x="5079" y="10434"/>
                </a:lnTo>
                <a:lnTo>
                  <a:pt x="5051" y="10325"/>
                </a:lnTo>
                <a:lnTo>
                  <a:pt x="5025" y="10216"/>
                </a:lnTo>
                <a:lnTo>
                  <a:pt x="5000" y="10106"/>
                </a:lnTo>
                <a:lnTo>
                  <a:pt x="4976" y="9995"/>
                </a:lnTo>
                <a:lnTo>
                  <a:pt x="4954" y="9884"/>
                </a:lnTo>
                <a:lnTo>
                  <a:pt x="4933" y="9773"/>
                </a:lnTo>
                <a:lnTo>
                  <a:pt x="4913" y="9661"/>
                </a:lnTo>
                <a:lnTo>
                  <a:pt x="4895" y="9548"/>
                </a:lnTo>
                <a:lnTo>
                  <a:pt x="4877" y="9435"/>
                </a:lnTo>
                <a:lnTo>
                  <a:pt x="4861" y="9321"/>
                </a:lnTo>
                <a:lnTo>
                  <a:pt x="4847" y="9207"/>
                </a:lnTo>
                <a:lnTo>
                  <a:pt x="4833" y="9092"/>
                </a:lnTo>
                <a:lnTo>
                  <a:pt x="4822" y="8977"/>
                </a:lnTo>
                <a:lnTo>
                  <a:pt x="4811" y="8862"/>
                </a:lnTo>
                <a:lnTo>
                  <a:pt x="4802" y="8746"/>
                </a:lnTo>
                <a:lnTo>
                  <a:pt x="4794" y="8628"/>
                </a:lnTo>
                <a:lnTo>
                  <a:pt x="4787" y="8512"/>
                </a:lnTo>
                <a:lnTo>
                  <a:pt x="4782" y="8394"/>
                </a:lnTo>
                <a:lnTo>
                  <a:pt x="4779" y="8277"/>
                </a:lnTo>
                <a:lnTo>
                  <a:pt x="7945" y="8277"/>
                </a:lnTo>
                <a:close/>
                <a:moveTo>
                  <a:pt x="5353" y="4695"/>
                </a:moveTo>
                <a:lnTo>
                  <a:pt x="5430" y="4721"/>
                </a:lnTo>
                <a:lnTo>
                  <a:pt x="5507" y="4746"/>
                </a:lnTo>
                <a:lnTo>
                  <a:pt x="5583" y="4770"/>
                </a:lnTo>
                <a:lnTo>
                  <a:pt x="5661" y="4793"/>
                </a:lnTo>
                <a:lnTo>
                  <a:pt x="5739" y="4816"/>
                </a:lnTo>
                <a:lnTo>
                  <a:pt x="5817" y="4838"/>
                </a:lnTo>
                <a:lnTo>
                  <a:pt x="5896" y="4860"/>
                </a:lnTo>
                <a:lnTo>
                  <a:pt x="5974" y="4880"/>
                </a:lnTo>
                <a:lnTo>
                  <a:pt x="6053" y="4900"/>
                </a:lnTo>
                <a:lnTo>
                  <a:pt x="6134" y="4920"/>
                </a:lnTo>
                <a:lnTo>
                  <a:pt x="6213" y="4938"/>
                </a:lnTo>
                <a:lnTo>
                  <a:pt x="6293" y="4956"/>
                </a:lnTo>
                <a:lnTo>
                  <a:pt x="6373" y="4973"/>
                </a:lnTo>
                <a:lnTo>
                  <a:pt x="6454" y="4990"/>
                </a:lnTo>
                <a:lnTo>
                  <a:pt x="6535" y="5005"/>
                </a:lnTo>
                <a:lnTo>
                  <a:pt x="6615" y="5020"/>
                </a:lnTo>
                <a:lnTo>
                  <a:pt x="6697" y="5035"/>
                </a:lnTo>
                <a:lnTo>
                  <a:pt x="6778" y="5048"/>
                </a:lnTo>
                <a:lnTo>
                  <a:pt x="6860" y="5061"/>
                </a:lnTo>
                <a:lnTo>
                  <a:pt x="6942" y="5073"/>
                </a:lnTo>
                <a:lnTo>
                  <a:pt x="7024" y="5084"/>
                </a:lnTo>
                <a:lnTo>
                  <a:pt x="7106" y="5095"/>
                </a:lnTo>
                <a:lnTo>
                  <a:pt x="7189" y="5105"/>
                </a:lnTo>
                <a:lnTo>
                  <a:pt x="7273" y="5114"/>
                </a:lnTo>
                <a:lnTo>
                  <a:pt x="7356" y="5122"/>
                </a:lnTo>
                <a:lnTo>
                  <a:pt x="7439" y="5131"/>
                </a:lnTo>
                <a:lnTo>
                  <a:pt x="7523" y="5137"/>
                </a:lnTo>
                <a:lnTo>
                  <a:pt x="7607" y="5143"/>
                </a:lnTo>
                <a:lnTo>
                  <a:pt x="7691" y="5149"/>
                </a:lnTo>
                <a:lnTo>
                  <a:pt x="7775" y="5153"/>
                </a:lnTo>
                <a:lnTo>
                  <a:pt x="7860" y="5157"/>
                </a:lnTo>
                <a:lnTo>
                  <a:pt x="7945" y="5160"/>
                </a:lnTo>
                <a:lnTo>
                  <a:pt x="7945" y="7759"/>
                </a:lnTo>
                <a:lnTo>
                  <a:pt x="4779" y="7759"/>
                </a:lnTo>
                <a:lnTo>
                  <a:pt x="4782" y="7658"/>
                </a:lnTo>
                <a:lnTo>
                  <a:pt x="4786" y="7557"/>
                </a:lnTo>
                <a:lnTo>
                  <a:pt x="4791" y="7456"/>
                </a:lnTo>
                <a:lnTo>
                  <a:pt x="4797" y="7356"/>
                </a:lnTo>
                <a:lnTo>
                  <a:pt x="4805" y="7255"/>
                </a:lnTo>
                <a:lnTo>
                  <a:pt x="4812" y="7155"/>
                </a:lnTo>
                <a:lnTo>
                  <a:pt x="4821" y="7056"/>
                </a:lnTo>
                <a:lnTo>
                  <a:pt x="4831" y="6957"/>
                </a:lnTo>
                <a:lnTo>
                  <a:pt x="4843" y="6857"/>
                </a:lnTo>
                <a:lnTo>
                  <a:pt x="4854" y="6759"/>
                </a:lnTo>
                <a:lnTo>
                  <a:pt x="4867" y="6661"/>
                </a:lnTo>
                <a:lnTo>
                  <a:pt x="4881" y="6563"/>
                </a:lnTo>
                <a:lnTo>
                  <a:pt x="4896" y="6466"/>
                </a:lnTo>
                <a:lnTo>
                  <a:pt x="4911" y="6368"/>
                </a:lnTo>
                <a:lnTo>
                  <a:pt x="4928" y="6272"/>
                </a:lnTo>
                <a:lnTo>
                  <a:pt x="4945" y="6176"/>
                </a:lnTo>
                <a:lnTo>
                  <a:pt x="4964" y="6080"/>
                </a:lnTo>
                <a:lnTo>
                  <a:pt x="4983" y="5984"/>
                </a:lnTo>
                <a:lnTo>
                  <a:pt x="5004" y="5889"/>
                </a:lnTo>
                <a:lnTo>
                  <a:pt x="5025" y="5795"/>
                </a:lnTo>
                <a:lnTo>
                  <a:pt x="5048" y="5701"/>
                </a:lnTo>
                <a:lnTo>
                  <a:pt x="5070" y="5607"/>
                </a:lnTo>
                <a:lnTo>
                  <a:pt x="5095" y="5513"/>
                </a:lnTo>
                <a:lnTo>
                  <a:pt x="5120" y="5420"/>
                </a:lnTo>
                <a:lnTo>
                  <a:pt x="5145" y="5328"/>
                </a:lnTo>
                <a:lnTo>
                  <a:pt x="5172" y="5236"/>
                </a:lnTo>
                <a:lnTo>
                  <a:pt x="5201" y="5145"/>
                </a:lnTo>
                <a:lnTo>
                  <a:pt x="5228" y="5053"/>
                </a:lnTo>
                <a:lnTo>
                  <a:pt x="5258" y="4963"/>
                </a:lnTo>
                <a:lnTo>
                  <a:pt x="5289" y="4873"/>
                </a:lnTo>
                <a:lnTo>
                  <a:pt x="5321" y="4784"/>
                </a:lnTo>
                <a:lnTo>
                  <a:pt x="5353" y="4695"/>
                </a:lnTo>
                <a:close/>
                <a:moveTo>
                  <a:pt x="5056" y="4040"/>
                </a:moveTo>
                <a:lnTo>
                  <a:pt x="4994" y="4015"/>
                </a:lnTo>
                <a:lnTo>
                  <a:pt x="4934" y="3989"/>
                </a:lnTo>
                <a:lnTo>
                  <a:pt x="4873" y="3963"/>
                </a:lnTo>
                <a:lnTo>
                  <a:pt x="4813" y="3936"/>
                </a:lnTo>
                <a:lnTo>
                  <a:pt x="4753" y="3909"/>
                </a:lnTo>
                <a:lnTo>
                  <a:pt x="4693" y="3882"/>
                </a:lnTo>
                <a:lnTo>
                  <a:pt x="4633" y="3854"/>
                </a:lnTo>
                <a:lnTo>
                  <a:pt x="4575" y="3825"/>
                </a:lnTo>
                <a:lnTo>
                  <a:pt x="4515" y="3796"/>
                </a:lnTo>
                <a:lnTo>
                  <a:pt x="4457" y="3766"/>
                </a:lnTo>
                <a:lnTo>
                  <a:pt x="4398" y="3736"/>
                </a:lnTo>
                <a:lnTo>
                  <a:pt x="4341" y="3705"/>
                </a:lnTo>
                <a:lnTo>
                  <a:pt x="4282" y="3674"/>
                </a:lnTo>
                <a:lnTo>
                  <a:pt x="4225" y="3643"/>
                </a:lnTo>
                <a:lnTo>
                  <a:pt x="4168" y="3611"/>
                </a:lnTo>
                <a:lnTo>
                  <a:pt x="4111" y="3579"/>
                </a:lnTo>
                <a:lnTo>
                  <a:pt x="3998" y="3513"/>
                </a:lnTo>
                <a:lnTo>
                  <a:pt x="3886" y="3446"/>
                </a:lnTo>
                <a:lnTo>
                  <a:pt x="3776" y="3377"/>
                </a:lnTo>
                <a:lnTo>
                  <a:pt x="3667" y="3305"/>
                </a:lnTo>
                <a:lnTo>
                  <a:pt x="3559" y="3233"/>
                </a:lnTo>
                <a:lnTo>
                  <a:pt x="3451" y="3159"/>
                </a:lnTo>
                <a:lnTo>
                  <a:pt x="3345" y="3084"/>
                </a:lnTo>
                <a:lnTo>
                  <a:pt x="3241" y="3007"/>
                </a:lnTo>
                <a:lnTo>
                  <a:pt x="3337" y="2917"/>
                </a:lnTo>
                <a:lnTo>
                  <a:pt x="3436" y="2829"/>
                </a:lnTo>
                <a:lnTo>
                  <a:pt x="3535" y="2743"/>
                </a:lnTo>
                <a:lnTo>
                  <a:pt x="3637" y="2659"/>
                </a:lnTo>
                <a:lnTo>
                  <a:pt x="3740" y="2576"/>
                </a:lnTo>
                <a:lnTo>
                  <a:pt x="3845" y="2496"/>
                </a:lnTo>
                <a:lnTo>
                  <a:pt x="3951" y="2417"/>
                </a:lnTo>
                <a:lnTo>
                  <a:pt x="4059" y="2340"/>
                </a:lnTo>
                <a:lnTo>
                  <a:pt x="4168" y="2266"/>
                </a:lnTo>
                <a:lnTo>
                  <a:pt x="4279" y="2193"/>
                </a:lnTo>
                <a:lnTo>
                  <a:pt x="4391" y="2122"/>
                </a:lnTo>
                <a:lnTo>
                  <a:pt x="4505" y="2054"/>
                </a:lnTo>
                <a:lnTo>
                  <a:pt x="4620" y="1986"/>
                </a:lnTo>
                <a:lnTo>
                  <a:pt x="4736" y="1921"/>
                </a:lnTo>
                <a:lnTo>
                  <a:pt x="4854" y="1859"/>
                </a:lnTo>
                <a:lnTo>
                  <a:pt x="4973" y="1799"/>
                </a:lnTo>
                <a:lnTo>
                  <a:pt x="5093" y="1740"/>
                </a:lnTo>
                <a:lnTo>
                  <a:pt x="5215" y="1684"/>
                </a:lnTo>
                <a:lnTo>
                  <a:pt x="5338" y="1630"/>
                </a:lnTo>
                <a:lnTo>
                  <a:pt x="5461" y="1579"/>
                </a:lnTo>
                <a:lnTo>
                  <a:pt x="5587" y="1528"/>
                </a:lnTo>
                <a:lnTo>
                  <a:pt x="5714" y="1481"/>
                </a:lnTo>
                <a:lnTo>
                  <a:pt x="5841" y="1436"/>
                </a:lnTo>
                <a:lnTo>
                  <a:pt x="5969" y="1393"/>
                </a:lnTo>
                <a:lnTo>
                  <a:pt x="6100" y="1353"/>
                </a:lnTo>
                <a:lnTo>
                  <a:pt x="6230" y="1315"/>
                </a:lnTo>
                <a:lnTo>
                  <a:pt x="6362" y="1279"/>
                </a:lnTo>
                <a:lnTo>
                  <a:pt x="6495" y="1246"/>
                </a:lnTo>
                <a:lnTo>
                  <a:pt x="6628" y="1215"/>
                </a:lnTo>
                <a:lnTo>
                  <a:pt x="6764" y="1187"/>
                </a:lnTo>
                <a:lnTo>
                  <a:pt x="6899" y="1161"/>
                </a:lnTo>
                <a:lnTo>
                  <a:pt x="7036" y="1137"/>
                </a:lnTo>
                <a:lnTo>
                  <a:pt x="6960" y="1213"/>
                </a:lnTo>
                <a:lnTo>
                  <a:pt x="6884" y="1289"/>
                </a:lnTo>
                <a:lnTo>
                  <a:pt x="6809" y="1367"/>
                </a:lnTo>
                <a:lnTo>
                  <a:pt x="6735" y="1446"/>
                </a:lnTo>
                <a:lnTo>
                  <a:pt x="6662" y="1525"/>
                </a:lnTo>
                <a:lnTo>
                  <a:pt x="6589" y="1607"/>
                </a:lnTo>
                <a:lnTo>
                  <a:pt x="6518" y="1689"/>
                </a:lnTo>
                <a:lnTo>
                  <a:pt x="6448" y="1771"/>
                </a:lnTo>
                <a:lnTo>
                  <a:pt x="6379" y="1855"/>
                </a:lnTo>
                <a:lnTo>
                  <a:pt x="6310" y="1940"/>
                </a:lnTo>
                <a:lnTo>
                  <a:pt x="6242" y="2027"/>
                </a:lnTo>
                <a:lnTo>
                  <a:pt x="6176" y="2113"/>
                </a:lnTo>
                <a:lnTo>
                  <a:pt x="6110" y="2201"/>
                </a:lnTo>
                <a:lnTo>
                  <a:pt x="6045" y="2290"/>
                </a:lnTo>
                <a:lnTo>
                  <a:pt x="5982" y="2379"/>
                </a:lnTo>
                <a:lnTo>
                  <a:pt x="5919" y="2471"/>
                </a:lnTo>
                <a:lnTo>
                  <a:pt x="5857" y="2562"/>
                </a:lnTo>
                <a:lnTo>
                  <a:pt x="5797" y="2654"/>
                </a:lnTo>
                <a:lnTo>
                  <a:pt x="5736" y="2748"/>
                </a:lnTo>
                <a:lnTo>
                  <a:pt x="5678" y="2842"/>
                </a:lnTo>
                <a:lnTo>
                  <a:pt x="5620" y="2938"/>
                </a:lnTo>
                <a:lnTo>
                  <a:pt x="5564" y="3034"/>
                </a:lnTo>
                <a:lnTo>
                  <a:pt x="5508" y="3130"/>
                </a:lnTo>
                <a:lnTo>
                  <a:pt x="5453" y="3228"/>
                </a:lnTo>
                <a:lnTo>
                  <a:pt x="5400" y="3326"/>
                </a:lnTo>
                <a:lnTo>
                  <a:pt x="5347" y="3427"/>
                </a:lnTo>
                <a:lnTo>
                  <a:pt x="5296" y="3527"/>
                </a:lnTo>
                <a:lnTo>
                  <a:pt x="5246" y="3628"/>
                </a:lnTo>
                <a:lnTo>
                  <a:pt x="5197" y="3729"/>
                </a:lnTo>
                <a:lnTo>
                  <a:pt x="5148" y="3833"/>
                </a:lnTo>
                <a:lnTo>
                  <a:pt x="5102" y="3936"/>
                </a:lnTo>
                <a:lnTo>
                  <a:pt x="5056" y="4040"/>
                </a:lnTo>
                <a:close/>
                <a:moveTo>
                  <a:pt x="7945" y="1047"/>
                </a:moveTo>
                <a:lnTo>
                  <a:pt x="7945" y="4642"/>
                </a:lnTo>
                <a:lnTo>
                  <a:pt x="7867" y="4639"/>
                </a:lnTo>
                <a:lnTo>
                  <a:pt x="7789" y="4635"/>
                </a:lnTo>
                <a:lnTo>
                  <a:pt x="7711" y="4631"/>
                </a:lnTo>
                <a:lnTo>
                  <a:pt x="7633" y="4626"/>
                </a:lnTo>
                <a:lnTo>
                  <a:pt x="7556" y="4621"/>
                </a:lnTo>
                <a:lnTo>
                  <a:pt x="7478" y="4614"/>
                </a:lnTo>
                <a:lnTo>
                  <a:pt x="7401" y="4607"/>
                </a:lnTo>
                <a:lnTo>
                  <a:pt x="7325" y="4600"/>
                </a:lnTo>
                <a:lnTo>
                  <a:pt x="7248" y="4591"/>
                </a:lnTo>
                <a:lnTo>
                  <a:pt x="7172" y="4582"/>
                </a:lnTo>
                <a:lnTo>
                  <a:pt x="7095" y="4573"/>
                </a:lnTo>
                <a:lnTo>
                  <a:pt x="7020" y="4562"/>
                </a:lnTo>
                <a:lnTo>
                  <a:pt x="6944" y="4551"/>
                </a:lnTo>
                <a:lnTo>
                  <a:pt x="6868" y="4540"/>
                </a:lnTo>
                <a:lnTo>
                  <a:pt x="6793" y="4527"/>
                </a:lnTo>
                <a:lnTo>
                  <a:pt x="6718" y="4514"/>
                </a:lnTo>
                <a:lnTo>
                  <a:pt x="6644" y="4501"/>
                </a:lnTo>
                <a:lnTo>
                  <a:pt x="6569" y="4486"/>
                </a:lnTo>
                <a:lnTo>
                  <a:pt x="6495" y="4471"/>
                </a:lnTo>
                <a:lnTo>
                  <a:pt x="6421" y="4456"/>
                </a:lnTo>
                <a:lnTo>
                  <a:pt x="6347" y="4439"/>
                </a:lnTo>
                <a:lnTo>
                  <a:pt x="6273" y="4423"/>
                </a:lnTo>
                <a:lnTo>
                  <a:pt x="6200" y="4405"/>
                </a:lnTo>
                <a:lnTo>
                  <a:pt x="6127" y="4387"/>
                </a:lnTo>
                <a:lnTo>
                  <a:pt x="6055" y="4368"/>
                </a:lnTo>
                <a:lnTo>
                  <a:pt x="5982" y="4348"/>
                </a:lnTo>
                <a:lnTo>
                  <a:pt x="5910" y="4328"/>
                </a:lnTo>
                <a:lnTo>
                  <a:pt x="5838" y="4308"/>
                </a:lnTo>
                <a:lnTo>
                  <a:pt x="5766" y="4286"/>
                </a:lnTo>
                <a:lnTo>
                  <a:pt x="5694" y="4264"/>
                </a:lnTo>
                <a:lnTo>
                  <a:pt x="5624" y="4242"/>
                </a:lnTo>
                <a:lnTo>
                  <a:pt x="5553" y="4217"/>
                </a:lnTo>
                <a:lnTo>
                  <a:pt x="5605" y="4099"/>
                </a:lnTo>
                <a:lnTo>
                  <a:pt x="5658" y="3982"/>
                </a:lnTo>
                <a:lnTo>
                  <a:pt x="5714" y="3866"/>
                </a:lnTo>
                <a:lnTo>
                  <a:pt x="5771" y="3750"/>
                </a:lnTo>
                <a:lnTo>
                  <a:pt x="5830" y="3637"/>
                </a:lnTo>
                <a:lnTo>
                  <a:pt x="5889" y="3524"/>
                </a:lnTo>
                <a:lnTo>
                  <a:pt x="5951" y="3412"/>
                </a:lnTo>
                <a:lnTo>
                  <a:pt x="6014" y="3301"/>
                </a:lnTo>
                <a:lnTo>
                  <a:pt x="6078" y="3192"/>
                </a:lnTo>
                <a:lnTo>
                  <a:pt x="6144" y="3084"/>
                </a:lnTo>
                <a:lnTo>
                  <a:pt x="6212" y="2978"/>
                </a:lnTo>
                <a:lnTo>
                  <a:pt x="6279" y="2871"/>
                </a:lnTo>
                <a:lnTo>
                  <a:pt x="6349" y="2767"/>
                </a:lnTo>
                <a:lnTo>
                  <a:pt x="6421" y="2664"/>
                </a:lnTo>
                <a:lnTo>
                  <a:pt x="6494" y="2563"/>
                </a:lnTo>
                <a:lnTo>
                  <a:pt x="6568" y="2463"/>
                </a:lnTo>
                <a:lnTo>
                  <a:pt x="6643" y="2363"/>
                </a:lnTo>
                <a:lnTo>
                  <a:pt x="6718" y="2265"/>
                </a:lnTo>
                <a:lnTo>
                  <a:pt x="6796" y="2169"/>
                </a:lnTo>
                <a:lnTo>
                  <a:pt x="6875" y="2074"/>
                </a:lnTo>
                <a:lnTo>
                  <a:pt x="6955" y="1980"/>
                </a:lnTo>
                <a:lnTo>
                  <a:pt x="7038" y="1888"/>
                </a:lnTo>
                <a:lnTo>
                  <a:pt x="7121" y="1798"/>
                </a:lnTo>
                <a:lnTo>
                  <a:pt x="7204" y="1709"/>
                </a:lnTo>
                <a:lnTo>
                  <a:pt x="7289" y="1621"/>
                </a:lnTo>
                <a:lnTo>
                  <a:pt x="7375" y="1534"/>
                </a:lnTo>
                <a:lnTo>
                  <a:pt x="7463" y="1449"/>
                </a:lnTo>
                <a:lnTo>
                  <a:pt x="7552" y="1366"/>
                </a:lnTo>
                <a:lnTo>
                  <a:pt x="7642" y="1285"/>
                </a:lnTo>
                <a:lnTo>
                  <a:pt x="7732" y="1205"/>
                </a:lnTo>
                <a:lnTo>
                  <a:pt x="7825" y="1126"/>
                </a:lnTo>
                <a:lnTo>
                  <a:pt x="7918" y="1049"/>
                </a:lnTo>
                <a:lnTo>
                  <a:pt x="7931" y="1048"/>
                </a:lnTo>
                <a:lnTo>
                  <a:pt x="7945" y="1047"/>
                </a:lnTo>
                <a:close/>
                <a:moveTo>
                  <a:pt x="9383" y="1137"/>
                </a:moveTo>
                <a:lnTo>
                  <a:pt x="9520" y="1161"/>
                </a:lnTo>
                <a:lnTo>
                  <a:pt x="9656" y="1187"/>
                </a:lnTo>
                <a:lnTo>
                  <a:pt x="9791" y="1215"/>
                </a:lnTo>
                <a:lnTo>
                  <a:pt x="9924" y="1246"/>
                </a:lnTo>
                <a:lnTo>
                  <a:pt x="10058" y="1279"/>
                </a:lnTo>
                <a:lnTo>
                  <a:pt x="10189" y="1315"/>
                </a:lnTo>
                <a:lnTo>
                  <a:pt x="10320" y="1353"/>
                </a:lnTo>
                <a:lnTo>
                  <a:pt x="10450" y="1393"/>
                </a:lnTo>
                <a:lnTo>
                  <a:pt x="10578" y="1436"/>
                </a:lnTo>
                <a:lnTo>
                  <a:pt x="10706" y="1481"/>
                </a:lnTo>
                <a:lnTo>
                  <a:pt x="10832" y="1528"/>
                </a:lnTo>
                <a:lnTo>
                  <a:pt x="10958" y="1579"/>
                </a:lnTo>
                <a:lnTo>
                  <a:pt x="11082" y="1630"/>
                </a:lnTo>
                <a:lnTo>
                  <a:pt x="11205" y="1684"/>
                </a:lnTo>
                <a:lnTo>
                  <a:pt x="11326" y="1740"/>
                </a:lnTo>
                <a:lnTo>
                  <a:pt x="11446" y="1799"/>
                </a:lnTo>
                <a:lnTo>
                  <a:pt x="11565" y="1859"/>
                </a:lnTo>
                <a:lnTo>
                  <a:pt x="11683" y="1921"/>
                </a:lnTo>
                <a:lnTo>
                  <a:pt x="11799" y="1986"/>
                </a:lnTo>
                <a:lnTo>
                  <a:pt x="11914" y="2054"/>
                </a:lnTo>
                <a:lnTo>
                  <a:pt x="12028" y="2122"/>
                </a:lnTo>
                <a:lnTo>
                  <a:pt x="12140" y="2193"/>
                </a:lnTo>
                <a:lnTo>
                  <a:pt x="12251" y="2266"/>
                </a:lnTo>
                <a:lnTo>
                  <a:pt x="12360" y="2340"/>
                </a:lnTo>
                <a:lnTo>
                  <a:pt x="12468" y="2417"/>
                </a:lnTo>
                <a:lnTo>
                  <a:pt x="12574" y="2496"/>
                </a:lnTo>
                <a:lnTo>
                  <a:pt x="12679" y="2576"/>
                </a:lnTo>
                <a:lnTo>
                  <a:pt x="12782" y="2659"/>
                </a:lnTo>
                <a:lnTo>
                  <a:pt x="12884" y="2743"/>
                </a:lnTo>
                <a:lnTo>
                  <a:pt x="12983" y="2829"/>
                </a:lnTo>
                <a:lnTo>
                  <a:pt x="13082" y="2917"/>
                </a:lnTo>
                <a:lnTo>
                  <a:pt x="13178" y="3007"/>
                </a:lnTo>
                <a:lnTo>
                  <a:pt x="13074" y="3084"/>
                </a:lnTo>
                <a:lnTo>
                  <a:pt x="12968" y="3159"/>
                </a:lnTo>
                <a:lnTo>
                  <a:pt x="12861" y="3233"/>
                </a:lnTo>
                <a:lnTo>
                  <a:pt x="12752" y="3305"/>
                </a:lnTo>
                <a:lnTo>
                  <a:pt x="12644" y="3377"/>
                </a:lnTo>
                <a:lnTo>
                  <a:pt x="12533" y="3446"/>
                </a:lnTo>
                <a:lnTo>
                  <a:pt x="12421" y="3513"/>
                </a:lnTo>
                <a:lnTo>
                  <a:pt x="12308" y="3579"/>
                </a:lnTo>
                <a:lnTo>
                  <a:pt x="12252" y="3611"/>
                </a:lnTo>
                <a:lnTo>
                  <a:pt x="12194" y="3643"/>
                </a:lnTo>
                <a:lnTo>
                  <a:pt x="12137" y="3674"/>
                </a:lnTo>
                <a:lnTo>
                  <a:pt x="12078" y="3705"/>
                </a:lnTo>
                <a:lnTo>
                  <a:pt x="12021" y="3736"/>
                </a:lnTo>
                <a:lnTo>
                  <a:pt x="11962" y="3766"/>
                </a:lnTo>
                <a:lnTo>
                  <a:pt x="11904" y="3796"/>
                </a:lnTo>
                <a:lnTo>
                  <a:pt x="11844" y="3825"/>
                </a:lnTo>
                <a:lnTo>
                  <a:pt x="11786" y="3854"/>
                </a:lnTo>
                <a:lnTo>
                  <a:pt x="11726" y="3882"/>
                </a:lnTo>
                <a:lnTo>
                  <a:pt x="11667" y="3909"/>
                </a:lnTo>
                <a:lnTo>
                  <a:pt x="11606" y="3936"/>
                </a:lnTo>
                <a:lnTo>
                  <a:pt x="11546" y="3963"/>
                </a:lnTo>
                <a:lnTo>
                  <a:pt x="11485" y="3989"/>
                </a:lnTo>
                <a:lnTo>
                  <a:pt x="11425" y="4015"/>
                </a:lnTo>
                <a:lnTo>
                  <a:pt x="11363" y="4040"/>
                </a:lnTo>
                <a:lnTo>
                  <a:pt x="11317" y="3936"/>
                </a:lnTo>
                <a:lnTo>
                  <a:pt x="11271" y="3833"/>
                </a:lnTo>
                <a:lnTo>
                  <a:pt x="11222" y="3729"/>
                </a:lnTo>
                <a:lnTo>
                  <a:pt x="11173" y="3628"/>
                </a:lnTo>
                <a:lnTo>
                  <a:pt x="11123" y="3527"/>
                </a:lnTo>
                <a:lnTo>
                  <a:pt x="11072" y="3427"/>
                </a:lnTo>
                <a:lnTo>
                  <a:pt x="11019" y="3326"/>
                </a:lnTo>
                <a:lnTo>
                  <a:pt x="10966" y="3228"/>
                </a:lnTo>
                <a:lnTo>
                  <a:pt x="10911" y="3130"/>
                </a:lnTo>
                <a:lnTo>
                  <a:pt x="10855" y="3034"/>
                </a:lnTo>
                <a:lnTo>
                  <a:pt x="10799" y="2938"/>
                </a:lnTo>
                <a:lnTo>
                  <a:pt x="10741" y="2842"/>
                </a:lnTo>
                <a:lnTo>
                  <a:pt x="10683" y="2748"/>
                </a:lnTo>
                <a:lnTo>
                  <a:pt x="10623" y="2654"/>
                </a:lnTo>
                <a:lnTo>
                  <a:pt x="10562" y="2562"/>
                </a:lnTo>
                <a:lnTo>
                  <a:pt x="10500" y="2471"/>
                </a:lnTo>
                <a:lnTo>
                  <a:pt x="10437" y="2379"/>
                </a:lnTo>
                <a:lnTo>
                  <a:pt x="10374" y="2290"/>
                </a:lnTo>
                <a:lnTo>
                  <a:pt x="10309" y="2201"/>
                </a:lnTo>
                <a:lnTo>
                  <a:pt x="10243" y="2113"/>
                </a:lnTo>
                <a:lnTo>
                  <a:pt x="10177" y="2027"/>
                </a:lnTo>
                <a:lnTo>
                  <a:pt x="10109" y="1940"/>
                </a:lnTo>
                <a:lnTo>
                  <a:pt x="10041" y="1855"/>
                </a:lnTo>
                <a:lnTo>
                  <a:pt x="9971" y="1771"/>
                </a:lnTo>
                <a:lnTo>
                  <a:pt x="9901" y="1689"/>
                </a:lnTo>
                <a:lnTo>
                  <a:pt x="9830" y="1607"/>
                </a:lnTo>
                <a:lnTo>
                  <a:pt x="9758" y="1525"/>
                </a:lnTo>
                <a:lnTo>
                  <a:pt x="9685" y="1446"/>
                </a:lnTo>
                <a:lnTo>
                  <a:pt x="9610" y="1367"/>
                </a:lnTo>
                <a:lnTo>
                  <a:pt x="9536" y="1289"/>
                </a:lnTo>
                <a:lnTo>
                  <a:pt x="9460" y="1213"/>
                </a:lnTo>
                <a:lnTo>
                  <a:pt x="9383" y="1137"/>
                </a:lnTo>
                <a:close/>
                <a:moveTo>
                  <a:pt x="8502" y="1049"/>
                </a:moveTo>
                <a:lnTo>
                  <a:pt x="8595" y="1126"/>
                </a:lnTo>
                <a:lnTo>
                  <a:pt x="8687" y="1205"/>
                </a:lnTo>
                <a:lnTo>
                  <a:pt x="8778" y="1285"/>
                </a:lnTo>
                <a:lnTo>
                  <a:pt x="8867" y="1366"/>
                </a:lnTo>
                <a:lnTo>
                  <a:pt x="8957" y="1449"/>
                </a:lnTo>
                <a:lnTo>
                  <a:pt x="9044" y="1534"/>
                </a:lnTo>
                <a:lnTo>
                  <a:pt x="9130" y="1621"/>
                </a:lnTo>
                <a:lnTo>
                  <a:pt x="9215" y="1709"/>
                </a:lnTo>
                <a:lnTo>
                  <a:pt x="9299" y="1798"/>
                </a:lnTo>
                <a:lnTo>
                  <a:pt x="9382" y="1888"/>
                </a:lnTo>
                <a:lnTo>
                  <a:pt x="9464" y="1980"/>
                </a:lnTo>
                <a:lnTo>
                  <a:pt x="9544" y="2074"/>
                </a:lnTo>
                <a:lnTo>
                  <a:pt x="9623" y="2169"/>
                </a:lnTo>
                <a:lnTo>
                  <a:pt x="9701" y="2265"/>
                </a:lnTo>
                <a:lnTo>
                  <a:pt x="9778" y="2363"/>
                </a:lnTo>
                <a:lnTo>
                  <a:pt x="9852" y="2463"/>
                </a:lnTo>
                <a:lnTo>
                  <a:pt x="9926" y="2563"/>
                </a:lnTo>
                <a:lnTo>
                  <a:pt x="9999" y="2664"/>
                </a:lnTo>
                <a:lnTo>
                  <a:pt x="10070" y="2767"/>
                </a:lnTo>
                <a:lnTo>
                  <a:pt x="10140" y="2871"/>
                </a:lnTo>
                <a:lnTo>
                  <a:pt x="10209" y="2978"/>
                </a:lnTo>
                <a:lnTo>
                  <a:pt x="10275" y="3084"/>
                </a:lnTo>
                <a:lnTo>
                  <a:pt x="10341" y="3192"/>
                </a:lnTo>
                <a:lnTo>
                  <a:pt x="10406" y="3301"/>
                </a:lnTo>
                <a:lnTo>
                  <a:pt x="10468" y="3412"/>
                </a:lnTo>
                <a:lnTo>
                  <a:pt x="10530" y="3524"/>
                </a:lnTo>
                <a:lnTo>
                  <a:pt x="10589" y="3637"/>
                </a:lnTo>
                <a:lnTo>
                  <a:pt x="10648" y="3750"/>
                </a:lnTo>
                <a:lnTo>
                  <a:pt x="10705" y="3866"/>
                </a:lnTo>
                <a:lnTo>
                  <a:pt x="10761" y="3982"/>
                </a:lnTo>
                <a:lnTo>
                  <a:pt x="10815" y="4099"/>
                </a:lnTo>
                <a:lnTo>
                  <a:pt x="10867" y="4217"/>
                </a:lnTo>
                <a:lnTo>
                  <a:pt x="10797" y="4242"/>
                </a:lnTo>
                <a:lnTo>
                  <a:pt x="10725" y="4264"/>
                </a:lnTo>
                <a:lnTo>
                  <a:pt x="10654" y="4286"/>
                </a:lnTo>
                <a:lnTo>
                  <a:pt x="10582" y="4308"/>
                </a:lnTo>
                <a:lnTo>
                  <a:pt x="10510" y="4328"/>
                </a:lnTo>
                <a:lnTo>
                  <a:pt x="10437" y="4348"/>
                </a:lnTo>
                <a:lnTo>
                  <a:pt x="10366" y="4368"/>
                </a:lnTo>
                <a:lnTo>
                  <a:pt x="10293" y="4387"/>
                </a:lnTo>
                <a:lnTo>
                  <a:pt x="10219" y="4405"/>
                </a:lnTo>
                <a:lnTo>
                  <a:pt x="10146" y="4423"/>
                </a:lnTo>
                <a:lnTo>
                  <a:pt x="10072" y="4439"/>
                </a:lnTo>
                <a:lnTo>
                  <a:pt x="9998" y="4456"/>
                </a:lnTo>
                <a:lnTo>
                  <a:pt x="9924" y="4471"/>
                </a:lnTo>
                <a:lnTo>
                  <a:pt x="9850" y="4486"/>
                </a:lnTo>
                <a:lnTo>
                  <a:pt x="9775" y="4501"/>
                </a:lnTo>
                <a:lnTo>
                  <a:pt x="9701" y="4514"/>
                </a:lnTo>
                <a:lnTo>
                  <a:pt x="9626" y="4527"/>
                </a:lnTo>
                <a:lnTo>
                  <a:pt x="9551" y="4540"/>
                </a:lnTo>
                <a:lnTo>
                  <a:pt x="9475" y="4551"/>
                </a:lnTo>
                <a:lnTo>
                  <a:pt x="9400" y="4562"/>
                </a:lnTo>
                <a:lnTo>
                  <a:pt x="9324" y="4573"/>
                </a:lnTo>
                <a:lnTo>
                  <a:pt x="9247" y="4582"/>
                </a:lnTo>
                <a:lnTo>
                  <a:pt x="9171" y="4591"/>
                </a:lnTo>
                <a:lnTo>
                  <a:pt x="9094" y="4600"/>
                </a:lnTo>
                <a:lnTo>
                  <a:pt x="9018" y="4607"/>
                </a:lnTo>
                <a:lnTo>
                  <a:pt x="8940" y="4614"/>
                </a:lnTo>
                <a:lnTo>
                  <a:pt x="8863" y="4621"/>
                </a:lnTo>
                <a:lnTo>
                  <a:pt x="8786" y="4626"/>
                </a:lnTo>
                <a:lnTo>
                  <a:pt x="8708" y="4631"/>
                </a:lnTo>
                <a:lnTo>
                  <a:pt x="8630" y="4635"/>
                </a:lnTo>
                <a:lnTo>
                  <a:pt x="8552" y="4639"/>
                </a:lnTo>
                <a:lnTo>
                  <a:pt x="8474" y="4642"/>
                </a:lnTo>
                <a:lnTo>
                  <a:pt x="8474" y="1047"/>
                </a:lnTo>
                <a:lnTo>
                  <a:pt x="8489" y="1048"/>
                </a:lnTo>
                <a:lnTo>
                  <a:pt x="8502" y="1049"/>
                </a:lnTo>
                <a:close/>
                <a:moveTo>
                  <a:pt x="7917" y="14987"/>
                </a:moveTo>
                <a:lnTo>
                  <a:pt x="7835" y="14918"/>
                </a:lnTo>
                <a:lnTo>
                  <a:pt x="7754" y="14850"/>
                </a:lnTo>
                <a:lnTo>
                  <a:pt x="7673" y="14779"/>
                </a:lnTo>
                <a:lnTo>
                  <a:pt x="7594" y="14708"/>
                </a:lnTo>
                <a:lnTo>
                  <a:pt x="7515" y="14636"/>
                </a:lnTo>
                <a:lnTo>
                  <a:pt x="7437" y="14562"/>
                </a:lnTo>
                <a:lnTo>
                  <a:pt x="7360" y="14487"/>
                </a:lnTo>
                <a:lnTo>
                  <a:pt x="7284" y="14410"/>
                </a:lnTo>
                <a:lnTo>
                  <a:pt x="7209" y="14333"/>
                </a:lnTo>
                <a:lnTo>
                  <a:pt x="7135" y="14255"/>
                </a:lnTo>
                <a:lnTo>
                  <a:pt x="7061" y="14175"/>
                </a:lnTo>
                <a:lnTo>
                  <a:pt x="6989" y="14095"/>
                </a:lnTo>
                <a:lnTo>
                  <a:pt x="6919" y="14012"/>
                </a:lnTo>
                <a:lnTo>
                  <a:pt x="6848" y="13930"/>
                </a:lnTo>
                <a:lnTo>
                  <a:pt x="6778" y="13846"/>
                </a:lnTo>
                <a:lnTo>
                  <a:pt x="6710" y="13761"/>
                </a:lnTo>
                <a:lnTo>
                  <a:pt x="6643" y="13675"/>
                </a:lnTo>
                <a:lnTo>
                  <a:pt x="6576" y="13588"/>
                </a:lnTo>
                <a:lnTo>
                  <a:pt x="6511" y="13499"/>
                </a:lnTo>
                <a:lnTo>
                  <a:pt x="6447" y="13410"/>
                </a:lnTo>
                <a:lnTo>
                  <a:pt x="6383" y="13319"/>
                </a:lnTo>
                <a:lnTo>
                  <a:pt x="6321" y="13228"/>
                </a:lnTo>
                <a:lnTo>
                  <a:pt x="6260" y="13135"/>
                </a:lnTo>
                <a:lnTo>
                  <a:pt x="6199" y="13042"/>
                </a:lnTo>
                <a:lnTo>
                  <a:pt x="6141" y="12948"/>
                </a:lnTo>
                <a:lnTo>
                  <a:pt x="6082" y="12853"/>
                </a:lnTo>
                <a:lnTo>
                  <a:pt x="6026" y="12757"/>
                </a:lnTo>
                <a:lnTo>
                  <a:pt x="5969" y="12659"/>
                </a:lnTo>
                <a:lnTo>
                  <a:pt x="5915" y="12561"/>
                </a:lnTo>
                <a:lnTo>
                  <a:pt x="5862" y="12462"/>
                </a:lnTo>
                <a:lnTo>
                  <a:pt x="5809" y="12363"/>
                </a:lnTo>
                <a:lnTo>
                  <a:pt x="5758" y="12262"/>
                </a:lnTo>
                <a:lnTo>
                  <a:pt x="5823" y="12242"/>
                </a:lnTo>
                <a:lnTo>
                  <a:pt x="5888" y="12223"/>
                </a:lnTo>
                <a:lnTo>
                  <a:pt x="5954" y="12204"/>
                </a:lnTo>
                <a:lnTo>
                  <a:pt x="6020" y="12187"/>
                </a:lnTo>
                <a:lnTo>
                  <a:pt x="6086" y="12169"/>
                </a:lnTo>
                <a:lnTo>
                  <a:pt x="6152" y="12153"/>
                </a:lnTo>
                <a:lnTo>
                  <a:pt x="6219" y="12136"/>
                </a:lnTo>
                <a:lnTo>
                  <a:pt x="6285" y="12121"/>
                </a:lnTo>
                <a:lnTo>
                  <a:pt x="6352" y="12106"/>
                </a:lnTo>
                <a:lnTo>
                  <a:pt x="6420" y="12091"/>
                </a:lnTo>
                <a:lnTo>
                  <a:pt x="6487" y="12077"/>
                </a:lnTo>
                <a:lnTo>
                  <a:pt x="6554" y="12064"/>
                </a:lnTo>
                <a:lnTo>
                  <a:pt x="6622" y="12051"/>
                </a:lnTo>
                <a:lnTo>
                  <a:pt x="6691" y="12039"/>
                </a:lnTo>
                <a:lnTo>
                  <a:pt x="6758" y="12027"/>
                </a:lnTo>
                <a:lnTo>
                  <a:pt x="6827" y="12016"/>
                </a:lnTo>
                <a:lnTo>
                  <a:pt x="6895" y="12005"/>
                </a:lnTo>
                <a:lnTo>
                  <a:pt x="6964" y="11995"/>
                </a:lnTo>
                <a:lnTo>
                  <a:pt x="7033" y="11986"/>
                </a:lnTo>
                <a:lnTo>
                  <a:pt x="7102" y="11976"/>
                </a:lnTo>
                <a:lnTo>
                  <a:pt x="7171" y="11968"/>
                </a:lnTo>
                <a:lnTo>
                  <a:pt x="7241" y="11960"/>
                </a:lnTo>
                <a:lnTo>
                  <a:pt x="7311" y="11953"/>
                </a:lnTo>
                <a:lnTo>
                  <a:pt x="7380" y="11946"/>
                </a:lnTo>
                <a:lnTo>
                  <a:pt x="7450" y="11940"/>
                </a:lnTo>
                <a:lnTo>
                  <a:pt x="7521" y="11934"/>
                </a:lnTo>
                <a:lnTo>
                  <a:pt x="7591" y="11929"/>
                </a:lnTo>
                <a:lnTo>
                  <a:pt x="7662" y="11924"/>
                </a:lnTo>
                <a:lnTo>
                  <a:pt x="7732" y="11920"/>
                </a:lnTo>
                <a:lnTo>
                  <a:pt x="7803" y="11916"/>
                </a:lnTo>
                <a:lnTo>
                  <a:pt x="7874" y="11913"/>
                </a:lnTo>
                <a:lnTo>
                  <a:pt x="7945" y="11911"/>
                </a:lnTo>
                <a:lnTo>
                  <a:pt x="7945" y="14988"/>
                </a:lnTo>
                <a:lnTo>
                  <a:pt x="7917" y="14987"/>
                </a:lnTo>
                <a:close/>
                <a:moveTo>
                  <a:pt x="15347" y="7759"/>
                </a:moveTo>
                <a:lnTo>
                  <a:pt x="12171" y="7759"/>
                </a:lnTo>
                <a:lnTo>
                  <a:pt x="12168" y="7652"/>
                </a:lnTo>
                <a:lnTo>
                  <a:pt x="12163" y="7545"/>
                </a:lnTo>
                <a:lnTo>
                  <a:pt x="12157" y="7439"/>
                </a:lnTo>
                <a:lnTo>
                  <a:pt x="12151" y="7332"/>
                </a:lnTo>
                <a:lnTo>
                  <a:pt x="12144" y="7226"/>
                </a:lnTo>
                <a:lnTo>
                  <a:pt x="12136" y="7120"/>
                </a:lnTo>
                <a:lnTo>
                  <a:pt x="12126" y="7015"/>
                </a:lnTo>
                <a:lnTo>
                  <a:pt x="12115" y="6911"/>
                </a:lnTo>
                <a:lnTo>
                  <a:pt x="12104" y="6805"/>
                </a:lnTo>
                <a:lnTo>
                  <a:pt x="12092" y="6701"/>
                </a:lnTo>
                <a:lnTo>
                  <a:pt x="12078" y="6598"/>
                </a:lnTo>
                <a:lnTo>
                  <a:pt x="12063" y="6494"/>
                </a:lnTo>
                <a:lnTo>
                  <a:pt x="12047" y="6391"/>
                </a:lnTo>
                <a:lnTo>
                  <a:pt x="12031" y="6288"/>
                </a:lnTo>
                <a:lnTo>
                  <a:pt x="12014" y="6186"/>
                </a:lnTo>
                <a:lnTo>
                  <a:pt x="11995" y="6084"/>
                </a:lnTo>
                <a:lnTo>
                  <a:pt x="11976" y="5982"/>
                </a:lnTo>
                <a:lnTo>
                  <a:pt x="11954" y="5881"/>
                </a:lnTo>
                <a:lnTo>
                  <a:pt x="11933" y="5781"/>
                </a:lnTo>
                <a:lnTo>
                  <a:pt x="11910" y="5681"/>
                </a:lnTo>
                <a:lnTo>
                  <a:pt x="11886" y="5582"/>
                </a:lnTo>
                <a:lnTo>
                  <a:pt x="11862" y="5482"/>
                </a:lnTo>
                <a:lnTo>
                  <a:pt x="11836" y="5383"/>
                </a:lnTo>
                <a:lnTo>
                  <a:pt x="11810" y="5285"/>
                </a:lnTo>
                <a:lnTo>
                  <a:pt x="11783" y="5188"/>
                </a:lnTo>
                <a:lnTo>
                  <a:pt x="11754" y="5090"/>
                </a:lnTo>
                <a:lnTo>
                  <a:pt x="11724" y="4993"/>
                </a:lnTo>
                <a:lnTo>
                  <a:pt x="11694" y="4897"/>
                </a:lnTo>
                <a:lnTo>
                  <a:pt x="11663" y="4801"/>
                </a:lnTo>
                <a:lnTo>
                  <a:pt x="11630" y="4706"/>
                </a:lnTo>
                <a:lnTo>
                  <a:pt x="11597" y="4611"/>
                </a:lnTo>
                <a:lnTo>
                  <a:pt x="11563" y="4517"/>
                </a:lnTo>
                <a:lnTo>
                  <a:pt x="11630" y="4489"/>
                </a:lnTo>
                <a:lnTo>
                  <a:pt x="11695" y="4461"/>
                </a:lnTo>
                <a:lnTo>
                  <a:pt x="11762" y="4432"/>
                </a:lnTo>
                <a:lnTo>
                  <a:pt x="11828" y="4403"/>
                </a:lnTo>
                <a:lnTo>
                  <a:pt x="11894" y="4374"/>
                </a:lnTo>
                <a:lnTo>
                  <a:pt x="11959" y="4343"/>
                </a:lnTo>
                <a:lnTo>
                  <a:pt x="12024" y="4312"/>
                </a:lnTo>
                <a:lnTo>
                  <a:pt x="12088" y="4281"/>
                </a:lnTo>
                <a:lnTo>
                  <a:pt x="12153" y="4249"/>
                </a:lnTo>
                <a:lnTo>
                  <a:pt x="12217" y="4216"/>
                </a:lnTo>
                <a:lnTo>
                  <a:pt x="12280" y="4183"/>
                </a:lnTo>
                <a:lnTo>
                  <a:pt x="12344" y="4150"/>
                </a:lnTo>
                <a:lnTo>
                  <a:pt x="12407" y="4116"/>
                </a:lnTo>
                <a:lnTo>
                  <a:pt x="12469" y="4081"/>
                </a:lnTo>
                <a:lnTo>
                  <a:pt x="12532" y="4046"/>
                </a:lnTo>
                <a:lnTo>
                  <a:pt x="12593" y="4011"/>
                </a:lnTo>
                <a:lnTo>
                  <a:pt x="12655" y="3975"/>
                </a:lnTo>
                <a:lnTo>
                  <a:pt x="12717" y="3939"/>
                </a:lnTo>
                <a:lnTo>
                  <a:pt x="12778" y="3902"/>
                </a:lnTo>
                <a:lnTo>
                  <a:pt x="12839" y="3865"/>
                </a:lnTo>
                <a:lnTo>
                  <a:pt x="12899" y="3827"/>
                </a:lnTo>
                <a:lnTo>
                  <a:pt x="12959" y="3789"/>
                </a:lnTo>
                <a:lnTo>
                  <a:pt x="13019" y="3749"/>
                </a:lnTo>
                <a:lnTo>
                  <a:pt x="13078" y="3710"/>
                </a:lnTo>
                <a:lnTo>
                  <a:pt x="13137" y="3670"/>
                </a:lnTo>
                <a:lnTo>
                  <a:pt x="13196" y="3630"/>
                </a:lnTo>
                <a:lnTo>
                  <a:pt x="13254" y="3590"/>
                </a:lnTo>
                <a:lnTo>
                  <a:pt x="13313" y="3549"/>
                </a:lnTo>
                <a:lnTo>
                  <a:pt x="13370" y="3507"/>
                </a:lnTo>
                <a:lnTo>
                  <a:pt x="13428" y="3466"/>
                </a:lnTo>
                <a:lnTo>
                  <a:pt x="13485" y="3423"/>
                </a:lnTo>
                <a:lnTo>
                  <a:pt x="13542" y="3381"/>
                </a:lnTo>
                <a:lnTo>
                  <a:pt x="13641" y="3492"/>
                </a:lnTo>
                <a:lnTo>
                  <a:pt x="13738" y="3605"/>
                </a:lnTo>
                <a:lnTo>
                  <a:pt x="13832" y="3719"/>
                </a:lnTo>
                <a:lnTo>
                  <a:pt x="13924" y="3837"/>
                </a:lnTo>
                <a:lnTo>
                  <a:pt x="14014" y="3956"/>
                </a:lnTo>
                <a:lnTo>
                  <a:pt x="14101" y="4076"/>
                </a:lnTo>
                <a:lnTo>
                  <a:pt x="14185" y="4199"/>
                </a:lnTo>
                <a:lnTo>
                  <a:pt x="14266" y="4324"/>
                </a:lnTo>
                <a:lnTo>
                  <a:pt x="14346" y="4450"/>
                </a:lnTo>
                <a:lnTo>
                  <a:pt x="14422" y="4578"/>
                </a:lnTo>
                <a:lnTo>
                  <a:pt x="14496" y="4708"/>
                </a:lnTo>
                <a:lnTo>
                  <a:pt x="14567" y="4839"/>
                </a:lnTo>
                <a:lnTo>
                  <a:pt x="14634" y="4972"/>
                </a:lnTo>
                <a:lnTo>
                  <a:pt x="14700" y="5106"/>
                </a:lnTo>
                <a:lnTo>
                  <a:pt x="14763" y="5243"/>
                </a:lnTo>
                <a:lnTo>
                  <a:pt x="14822" y="5380"/>
                </a:lnTo>
                <a:lnTo>
                  <a:pt x="14879" y="5519"/>
                </a:lnTo>
                <a:lnTo>
                  <a:pt x="14932" y="5660"/>
                </a:lnTo>
                <a:lnTo>
                  <a:pt x="14982" y="5802"/>
                </a:lnTo>
                <a:lnTo>
                  <a:pt x="15031" y="5945"/>
                </a:lnTo>
                <a:lnTo>
                  <a:pt x="15075" y="6090"/>
                </a:lnTo>
                <a:lnTo>
                  <a:pt x="15116" y="6236"/>
                </a:lnTo>
                <a:lnTo>
                  <a:pt x="15154" y="6383"/>
                </a:lnTo>
                <a:lnTo>
                  <a:pt x="15189" y="6532"/>
                </a:lnTo>
                <a:lnTo>
                  <a:pt x="15220" y="6681"/>
                </a:lnTo>
                <a:lnTo>
                  <a:pt x="15248" y="6832"/>
                </a:lnTo>
                <a:lnTo>
                  <a:pt x="15273" y="6984"/>
                </a:lnTo>
                <a:lnTo>
                  <a:pt x="15294" y="7137"/>
                </a:lnTo>
                <a:lnTo>
                  <a:pt x="15313" y="7291"/>
                </a:lnTo>
                <a:lnTo>
                  <a:pt x="15327" y="7446"/>
                </a:lnTo>
                <a:lnTo>
                  <a:pt x="15338" y="7602"/>
                </a:lnTo>
                <a:lnTo>
                  <a:pt x="15347" y="7759"/>
                </a:lnTo>
                <a:close/>
                <a:moveTo>
                  <a:pt x="8210" y="0"/>
                </a:moveTo>
                <a:lnTo>
                  <a:pt x="7787" y="10"/>
                </a:lnTo>
                <a:lnTo>
                  <a:pt x="7370" y="41"/>
                </a:lnTo>
                <a:lnTo>
                  <a:pt x="6960" y="92"/>
                </a:lnTo>
                <a:lnTo>
                  <a:pt x="6555" y="162"/>
                </a:lnTo>
                <a:lnTo>
                  <a:pt x="6158" y="253"/>
                </a:lnTo>
                <a:lnTo>
                  <a:pt x="5768" y="361"/>
                </a:lnTo>
                <a:lnTo>
                  <a:pt x="5386" y="486"/>
                </a:lnTo>
                <a:lnTo>
                  <a:pt x="5014" y="630"/>
                </a:lnTo>
                <a:lnTo>
                  <a:pt x="4651" y="791"/>
                </a:lnTo>
                <a:lnTo>
                  <a:pt x="4297" y="967"/>
                </a:lnTo>
                <a:lnTo>
                  <a:pt x="3953" y="1161"/>
                </a:lnTo>
                <a:lnTo>
                  <a:pt x="3619" y="1369"/>
                </a:lnTo>
                <a:lnTo>
                  <a:pt x="3298" y="1593"/>
                </a:lnTo>
                <a:lnTo>
                  <a:pt x="2987" y="1831"/>
                </a:lnTo>
                <a:lnTo>
                  <a:pt x="2690" y="2083"/>
                </a:lnTo>
                <a:lnTo>
                  <a:pt x="2404" y="2348"/>
                </a:lnTo>
                <a:lnTo>
                  <a:pt x="2132" y="2627"/>
                </a:lnTo>
                <a:lnTo>
                  <a:pt x="1875" y="2918"/>
                </a:lnTo>
                <a:lnTo>
                  <a:pt x="1631" y="3220"/>
                </a:lnTo>
                <a:lnTo>
                  <a:pt x="1402" y="3535"/>
                </a:lnTo>
                <a:lnTo>
                  <a:pt x="1188" y="3861"/>
                </a:lnTo>
                <a:lnTo>
                  <a:pt x="991" y="4195"/>
                </a:lnTo>
                <a:lnTo>
                  <a:pt x="810" y="4541"/>
                </a:lnTo>
                <a:lnTo>
                  <a:pt x="645" y="4897"/>
                </a:lnTo>
                <a:lnTo>
                  <a:pt x="498" y="5261"/>
                </a:lnTo>
                <a:lnTo>
                  <a:pt x="369" y="5634"/>
                </a:lnTo>
                <a:lnTo>
                  <a:pt x="259" y="6014"/>
                </a:lnTo>
                <a:lnTo>
                  <a:pt x="167" y="6402"/>
                </a:lnTo>
                <a:lnTo>
                  <a:pt x="94" y="6797"/>
                </a:lnTo>
                <a:lnTo>
                  <a:pt x="42" y="7198"/>
                </a:lnTo>
                <a:lnTo>
                  <a:pt x="10" y="7605"/>
                </a:lnTo>
                <a:lnTo>
                  <a:pt x="0" y="8018"/>
                </a:lnTo>
                <a:lnTo>
                  <a:pt x="10" y="8431"/>
                </a:lnTo>
                <a:lnTo>
                  <a:pt x="42" y="8838"/>
                </a:lnTo>
                <a:lnTo>
                  <a:pt x="94" y="9239"/>
                </a:lnTo>
                <a:lnTo>
                  <a:pt x="167" y="9634"/>
                </a:lnTo>
                <a:lnTo>
                  <a:pt x="259" y="10021"/>
                </a:lnTo>
                <a:lnTo>
                  <a:pt x="369" y="10402"/>
                </a:lnTo>
                <a:lnTo>
                  <a:pt x="498" y="10774"/>
                </a:lnTo>
                <a:lnTo>
                  <a:pt x="645" y="11139"/>
                </a:lnTo>
                <a:lnTo>
                  <a:pt x="810" y="11494"/>
                </a:lnTo>
                <a:lnTo>
                  <a:pt x="991" y="11840"/>
                </a:lnTo>
                <a:lnTo>
                  <a:pt x="1188" y="12175"/>
                </a:lnTo>
                <a:lnTo>
                  <a:pt x="1402" y="12501"/>
                </a:lnTo>
                <a:lnTo>
                  <a:pt x="1631" y="12815"/>
                </a:lnTo>
                <a:lnTo>
                  <a:pt x="1875" y="13118"/>
                </a:lnTo>
                <a:lnTo>
                  <a:pt x="2132" y="13409"/>
                </a:lnTo>
                <a:lnTo>
                  <a:pt x="2404" y="13688"/>
                </a:lnTo>
                <a:lnTo>
                  <a:pt x="2690" y="13953"/>
                </a:lnTo>
                <a:lnTo>
                  <a:pt x="2987" y="14205"/>
                </a:lnTo>
                <a:lnTo>
                  <a:pt x="3298" y="14443"/>
                </a:lnTo>
                <a:lnTo>
                  <a:pt x="3619" y="14667"/>
                </a:lnTo>
                <a:lnTo>
                  <a:pt x="3953" y="14875"/>
                </a:lnTo>
                <a:lnTo>
                  <a:pt x="4297" y="15068"/>
                </a:lnTo>
                <a:lnTo>
                  <a:pt x="4651" y="15245"/>
                </a:lnTo>
                <a:lnTo>
                  <a:pt x="5014" y="15406"/>
                </a:lnTo>
                <a:lnTo>
                  <a:pt x="5386" y="15550"/>
                </a:lnTo>
                <a:lnTo>
                  <a:pt x="5768" y="15675"/>
                </a:lnTo>
                <a:lnTo>
                  <a:pt x="6158" y="15783"/>
                </a:lnTo>
                <a:lnTo>
                  <a:pt x="6555" y="15873"/>
                </a:lnTo>
                <a:lnTo>
                  <a:pt x="6960" y="15944"/>
                </a:lnTo>
                <a:lnTo>
                  <a:pt x="7370" y="15995"/>
                </a:lnTo>
                <a:lnTo>
                  <a:pt x="7787" y="16026"/>
                </a:lnTo>
                <a:lnTo>
                  <a:pt x="8210" y="16036"/>
                </a:lnTo>
                <a:lnTo>
                  <a:pt x="8632" y="16026"/>
                </a:lnTo>
                <a:lnTo>
                  <a:pt x="9049" y="15995"/>
                </a:lnTo>
                <a:lnTo>
                  <a:pt x="9459" y="15944"/>
                </a:lnTo>
                <a:lnTo>
                  <a:pt x="9864" y="15873"/>
                </a:lnTo>
                <a:lnTo>
                  <a:pt x="10261" y="15783"/>
                </a:lnTo>
                <a:lnTo>
                  <a:pt x="10651" y="15675"/>
                </a:lnTo>
                <a:lnTo>
                  <a:pt x="11033" y="15550"/>
                </a:lnTo>
                <a:lnTo>
                  <a:pt x="11405" y="15406"/>
                </a:lnTo>
                <a:lnTo>
                  <a:pt x="11768" y="15245"/>
                </a:lnTo>
                <a:lnTo>
                  <a:pt x="12122" y="15068"/>
                </a:lnTo>
                <a:lnTo>
                  <a:pt x="12466" y="14875"/>
                </a:lnTo>
                <a:lnTo>
                  <a:pt x="12800" y="14667"/>
                </a:lnTo>
                <a:lnTo>
                  <a:pt x="13122" y="14443"/>
                </a:lnTo>
                <a:lnTo>
                  <a:pt x="13432" y="14205"/>
                </a:lnTo>
                <a:lnTo>
                  <a:pt x="13729" y="13953"/>
                </a:lnTo>
                <a:lnTo>
                  <a:pt x="14015" y="13688"/>
                </a:lnTo>
                <a:lnTo>
                  <a:pt x="14287" y="13409"/>
                </a:lnTo>
                <a:lnTo>
                  <a:pt x="14544" y="13118"/>
                </a:lnTo>
                <a:lnTo>
                  <a:pt x="14788" y="12815"/>
                </a:lnTo>
                <a:lnTo>
                  <a:pt x="15017" y="12501"/>
                </a:lnTo>
                <a:lnTo>
                  <a:pt x="15231" y="12175"/>
                </a:lnTo>
                <a:lnTo>
                  <a:pt x="15428" y="11840"/>
                </a:lnTo>
                <a:lnTo>
                  <a:pt x="15609" y="11494"/>
                </a:lnTo>
                <a:lnTo>
                  <a:pt x="15774" y="11139"/>
                </a:lnTo>
                <a:lnTo>
                  <a:pt x="15921" y="10774"/>
                </a:lnTo>
                <a:lnTo>
                  <a:pt x="16050" y="10402"/>
                </a:lnTo>
                <a:lnTo>
                  <a:pt x="16160" y="10021"/>
                </a:lnTo>
                <a:lnTo>
                  <a:pt x="16253" y="9634"/>
                </a:lnTo>
                <a:lnTo>
                  <a:pt x="16325" y="9239"/>
                </a:lnTo>
                <a:lnTo>
                  <a:pt x="16377" y="8838"/>
                </a:lnTo>
                <a:lnTo>
                  <a:pt x="16409" y="8431"/>
                </a:lnTo>
                <a:lnTo>
                  <a:pt x="16419" y="8018"/>
                </a:lnTo>
                <a:lnTo>
                  <a:pt x="16409" y="7605"/>
                </a:lnTo>
                <a:lnTo>
                  <a:pt x="16377" y="7198"/>
                </a:lnTo>
                <a:lnTo>
                  <a:pt x="16325" y="6797"/>
                </a:lnTo>
                <a:lnTo>
                  <a:pt x="16253" y="6402"/>
                </a:lnTo>
                <a:lnTo>
                  <a:pt x="16160" y="6014"/>
                </a:lnTo>
                <a:lnTo>
                  <a:pt x="16050" y="5634"/>
                </a:lnTo>
                <a:lnTo>
                  <a:pt x="15921" y="5261"/>
                </a:lnTo>
                <a:lnTo>
                  <a:pt x="15774" y="4897"/>
                </a:lnTo>
                <a:lnTo>
                  <a:pt x="15609" y="4541"/>
                </a:lnTo>
                <a:lnTo>
                  <a:pt x="15428" y="4195"/>
                </a:lnTo>
                <a:lnTo>
                  <a:pt x="15231" y="3861"/>
                </a:lnTo>
                <a:lnTo>
                  <a:pt x="15017" y="3535"/>
                </a:lnTo>
                <a:lnTo>
                  <a:pt x="14788" y="3220"/>
                </a:lnTo>
                <a:lnTo>
                  <a:pt x="14544" y="2918"/>
                </a:lnTo>
                <a:lnTo>
                  <a:pt x="14287" y="2627"/>
                </a:lnTo>
                <a:lnTo>
                  <a:pt x="14015" y="2348"/>
                </a:lnTo>
                <a:lnTo>
                  <a:pt x="13729" y="2083"/>
                </a:lnTo>
                <a:lnTo>
                  <a:pt x="13432" y="1831"/>
                </a:lnTo>
                <a:lnTo>
                  <a:pt x="13122" y="1593"/>
                </a:lnTo>
                <a:lnTo>
                  <a:pt x="12800" y="1369"/>
                </a:lnTo>
                <a:lnTo>
                  <a:pt x="12466" y="1161"/>
                </a:lnTo>
                <a:lnTo>
                  <a:pt x="12122" y="967"/>
                </a:lnTo>
                <a:lnTo>
                  <a:pt x="11768" y="791"/>
                </a:lnTo>
                <a:lnTo>
                  <a:pt x="11405" y="630"/>
                </a:lnTo>
                <a:lnTo>
                  <a:pt x="11033" y="486"/>
                </a:lnTo>
                <a:lnTo>
                  <a:pt x="10651" y="361"/>
                </a:lnTo>
                <a:lnTo>
                  <a:pt x="10261" y="253"/>
                </a:lnTo>
                <a:lnTo>
                  <a:pt x="9864" y="162"/>
                </a:lnTo>
                <a:lnTo>
                  <a:pt x="9459" y="92"/>
                </a:lnTo>
                <a:lnTo>
                  <a:pt x="9049" y="41"/>
                </a:lnTo>
                <a:lnTo>
                  <a:pt x="8632" y="10"/>
                </a:lnTo>
                <a:lnTo>
                  <a:pt x="821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>
              <a:solidFill>
                <a:schemeClr val="bg1">
                  <a:lumMod val="6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85" name="Group 32">
            <a:extLst>
              <a:ext uri="{FF2B5EF4-FFF2-40B4-BE49-F238E27FC236}">
                <a16:creationId xmlns:a16="http://schemas.microsoft.com/office/drawing/2014/main" id="{8CF7BB33-D8D9-4893-83DC-248CABD83F60}"/>
              </a:ext>
            </a:extLst>
          </p:cNvPr>
          <p:cNvGrpSpPr/>
          <p:nvPr/>
        </p:nvGrpSpPr>
        <p:grpSpPr>
          <a:xfrm>
            <a:off x="10517981" y="1938592"/>
            <a:ext cx="399003" cy="324706"/>
            <a:chOff x="5245100" y="5103813"/>
            <a:chExt cx="690563" cy="561975"/>
          </a:xfrm>
          <a:solidFill>
            <a:schemeClr val="bg1">
              <a:lumMod val="75000"/>
            </a:schemeClr>
          </a:solidFill>
        </p:grpSpPr>
        <p:sp>
          <p:nvSpPr>
            <p:cNvPr id="86" name="Freeform 290">
              <a:extLst>
                <a:ext uri="{FF2B5EF4-FFF2-40B4-BE49-F238E27FC236}">
                  <a16:creationId xmlns:a16="http://schemas.microsoft.com/office/drawing/2014/main" id="{45D1AADA-6641-47D0-A871-80228A69BF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9763" y="5276851"/>
              <a:ext cx="130175" cy="173038"/>
            </a:xfrm>
            <a:custGeom>
              <a:gdLst>
                <a:gd fmla="*/ 503 w 3018" name="T0"/>
                <a:gd fmla="*/ 504 h 4030" name="T1"/>
                <a:gd fmla="*/ 2515 w 3018" name="T2"/>
                <a:gd fmla="*/ 3526 h 4030" name="T3"/>
                <a:gd fmla="*/ 1386 w 3018" name="T4"/>
                <a:gd fmla="*/ 175 h 4030" name="T5"/>
                <a:gd fmla="*/ 1320 w 3018" name="T6"/>
                <a:gd fmla="*/ 110 h 4030" name="T7"/>
                <a:gd fmla="*/ 1244 w 3018" name="T8"/>
                <a:gd fmla="*/ 60 h 4030" name="T9"/>
                <a:gd fmla="*/ 1159 w 3018" name="T10"/>
                <a:gd fmla="*/ 24 h 4030" name="T11"/>
                <a:gd fmla="*/ 1069 w 3018" name="T12"/>
                <a:gd fmla="*/ 3 h 4030" name="T13"/>
                <a:gd fmla="*/ 503 w 3018" name="T14"/>
                <a:gd fmla="*/ 0 h 4030" name="T15"/>
                <a:gd fmla="*/ 427 w 3018" name="T16"/>
                <a:gd fmla="*/ 6 h 4030" name="T17"/>
                <a:gd fmla="*/ 353 w 3018" name="T18"/>
                <a:gd fmla="*/ 23 h 4030" name="T19"/>
                <a:gd fmla="*/ 285 w 3018" name="T20"/>
                <a:gd fmla="*/ 50 h 4030" name="T21"/>
                <a:gd fmla="*/ 222 w 3018" name="T22"/>
                <a:gd fmla="*/ 86 h 4030" name="T23"/>
                <a:gd fmla="*/ 165 w 3018" name="T24"/>
                <a:gd fmla="*/ 130 h 4030" name="T25"/>
                <a:gd fmla="*/ 115 w 3018" name="T26"/>
                <a:gd fmla="*/ 183 h 4030" name="T27"/>
                <a:gd fmla="*/ 74 w 3018" name="T28"/>
                <a:gd fmla="*/ 242 h 4030" name="T29"/>
                <a:gd fmla="*/ 40 w 3018" name="T30"/>
                <a:gd fmla="*/ 308 h 4030" name="T31"/>
                <a:gd fmla="*/ 16 w 3018" name="T32"/>
                <a:gd fmla="*/ 377 h 4030" name="T33"/>
                <a:gd fmla="*/ 3 w 3018" name="T34"/>
                <a:gd fmla="*/ 452 h 4030" name="T35"/>
                <a:gd fmla="*/ 0 w 3018" name="T36"/>
                <a:gd fmla="*/ 3526 h 4030" name="T37"/>
                <a:gd fmla="*/ 6 w 3018" name="T38"/>
                <a:gd fmla="*/ 3604 h 4030" name="T39"/>
                <a:gd fmla="*/ 23 w 3018" name="T40"/>
                <a:gd fmla="*/ 3676 h 4030" name="T41"/>
                <a:gd fmla="*/ 50 w 3018" name="T42"/>
                <a:gd fmla="*/ 3745 h 4030" name="T43"/>
                <a:gd fmla="*/ 86 w 3018" name="T44"/>
                <a:gd fmla="*/ 3808 h 4030" name="T45"/>
                <a:gd fmla="*/ 131 w 3018" name="T46"/>
                <a:gd fmla="*/ 3866 h 4030" name="T47"/>
                <a:gd fmla="*/ 183 w 3018" name="T48"/>
                <a:gd fmla="*/ 3915 h 4030" name="T49"/>
                <a:gd fmla="*/ 243 w 3018" name="T50"/>
                <a:gd fmla="*/ 3957 h 4030" name="T51"/>
                <a:gd fmla="*/ 307 w 3018" name="T52"/>
                <a:gd fmla="*/ 3991 h 4030" name="T53"/>
                <a:gd fmla="*/ 378 w 3018" name="T54"/>
                <a:gd fmla="*/ 4015 h 4030" name="T55"/>
                <a:gd fmla="*/ 452 w 3018" name="T56"/>
                <a:gd fmla="*/ 4028 h 4030" name="T57"/>
                <a:gd fmla="*/ 2515 w 3018" name="T58"/>
                <a:gd fmla="*/ 4030 h 4030" name="T59"/>
                <a:gd fmla="*/ 2592 w 3018" name="T60"/>
                <a:gd fmla="*/ 4025 h 4030" name="T61"/>
                <a:gd fmla="*/ 2665 w 3018" name="T62"/>
                <a:gd fmla="*/ 4008 h 4030" name="T63"/>
                <a:gd fmla="*/ 2733 w 3018" name="T64"/>
                <a:gd fmla="*/ 3981 h 4030" name="T65"/>
                <a:gd fmla="*/ 2797 w 3018" name="T66"/>
                <a:gd fmla="*/ 3944 h 4030" name="T67"/>
                <a:gd fmla="*/ 2853 w 3018" name="T68"/>
                <a:gd fmla="*/ 3899 h 4030" name="T69"/>
                <a:gd fmla="*/ 2903 w 3018" name="T70"/>
                <a:gd fmla="*/ 3848 h 4030" name="T71"/>
                <a:gd fmla="*/ 2946 w 3018" name="T72"/>
                <a:gd fmla="*/ 3788 h 4030" name="T73"/>
                <a:gd fmla="*/ 2979 w 3018" name="T74"/>
                <a:gd fmla="*/ 3723 h 4030" name="T75"/>
                <a:gd fmla="*/ 3002 w 3018" name="T76"/>
                <a:gd fmla="*/ 3652 h 4030" name="T77"/>
                <a:gd fmla="*/ 3015 w 3018" name="T78"/>
                <a:gd fmla="*/ 3578 h 4030" name="T79"/>
                <a:gd fmla="*/ 3018 w 3018" name="T80"/>
                <a:gd fmla="*/ 2770 h 4030" name="T81"/>
                <a:gd fmla="*/ 3015 w 3018" name="T82"/>
                <a:gd fmla="*/ 2715 h 4030" name="T83"/>
                <a:gd fmla="*/ 3006 w 3018" name="T84"/>
                <a:gd fmla="*/ 2661 h 4030" name="T85"/>
                <a:gd fmla="*/ 2991 w 3018" name="T86"/>
                <a:gd fmla="*/ 2607 h 4030" name="T87"/>
                <a:gd fmla="*/ 2970 w 3018" name="T88"/>
                <a:gd fmla="*/ 2556 h 4030" name="T89"/>
                <a:gd fmla="*/ 2944 w 3018" name="T90"/>
                <a:gd fmla="*/ 2506 h 4030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4030" w="3018">
                  <a:moveTo>
                    <a:pt x="2515" y="3526"/>
                  </a:moveTo>
                  <a:lnTo>
                    <a:pt x="503" y="3526"/>
                  </a:lnTo>
                  <a:lnTo>
                    <a:pt x="503" y="504"/>
                  </a:lnTo>
                  <a:lnTo>
                    <a:pt x="1006" y="504"/>
                  </a:lnTo>
                  <a:lnTo>
                    <a:pt x="2515" y="2770"/>
                  </a:lnTo>
                  <a:lnTo>
                    <a:pt x="2515" y="3526"/>
                  </a:lnTo>
                  <a:close/>
                  <a:moveTo>
                    <a:pt x="1425" y="224"/>
                  </a:moveTo>
                  <a:lnTo>
                    <a:pt x="1407" y="199"/>
                  </a:lnTo>
                  <a:lnTo>
                    <a:pt x="1386" y="175"/>
                  </a:lnTo>
                  <a:lnTo>
                    <a:pt x="1365" y="152"/>
                  </a:lnTo>
                  <a:lnTo>
                    <a:pt x="1343" y="130"/>
                  </a:lnTo>
                  <a:lnTo>
                    <a:pt x="1320" y="110"/>
                  </a:lnTo>
                  <a:lnTo>
                    <a:pt x="1296" y="92"/>
                  </a:lnTo>
                  <a:lnTo>
                    <a:pt x="1270" y="75"/>
                  </a:lnTo>
                  <a:lnTo>
                    <a:pt x="1244" y="60"/>
                  </a:lnTo>
                  <a:lnTo>
                    <a:pt x="1216" y="46"/>
                  </a:lnTo>
                  <a:lnTo>
                    <a:pt x="1188" y="34"/>
                  </a:lnTo>
                  <a:lnTo>
                    <a:pt x="1159" y="24"/>
                  </a:lnTo>
                  <a:lnTo>
                    <a:pt x="1130" y="16"/>
                  </a:lnTo>
                  <a:lnTo>
                    <a:pt x="1100" y="9"/>
                  </a:lnTo>
                  <a:lnTo>
                    <a:pt x="1069" y="3"/>
                  </a:lnTo>
                  <a:lnTo>
                    <a:pt x="1037" y="1"/>
                  </a:lnTo>
                  <a:lnTo>
                    <a:pt x="1006" y="0"/>
                  </a:lnTo>
                  <a:lnTo>
                    <a:pt x="503" y="0"/>
                  </a:lnTo>
                  <a:lnTo>
                    <a:pt x="477" y="0"/>
                  </a:lnTo>
                  <a:lnTo>
                    <a:pt x="452" y="2"/>
                  </a:lnTo>
                  <a:lnTo>
                    <a:pt x="427" y="6"/>
                  </a:lnTo>
                  <a:lnTo>
                    <a:pt x="402" y="11"/>
                  </a:lnTo>
                  <a:lnTo>
                    <a:pt x="378" y="16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7" y="40"/>
                  </a:lnTo>
                  <a:lnTo>
                    <a:pt x="285" y="50"/>
                  </a:lnTo>
                  <a:lnTo>
                    <a:pt x="264" y="61"/>
                  </a:lnTo>
                  <a:lnTo>
                    <a:pt x="243" y="73"/>
                  </a:lnTo>
                  <a:lnTo>
                    <a:pt x="222" y="86"/>
                  </a:lnTo>
                  <a:lnTo>
                    <a:pt x="203" y="100"/>
                  </a:lnTo>
                  <a:lnTo>
                    <a:pt x="183" y="115"/>
                  </a:lnTo>
                  <a:lnTo>
                    <a:pt x="165" y="130"/>
                  </a:lnTo>
                  <a:lnTo>
                    <a:pt x="148" y="148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4" y="242"/>
                  </a:lnTo>
                  <a:lnTo>
                    <a:pt x="61" y="263"/>
                  </a:lnTo>
                  <a:lnTo>
                    <a:pt x="50" y="286"/>
                  </a:lnTo>
                  <a:lnTo>
                    <a:pt x="40" y="308"/>
                  </a:lnTo>
                  <a:lnTo>
                    <a:pt x="31" y="331"/>
                  </a:lnTo>
                  <a:lnTo>
                    <a:pt x="23" y="354"/>
                  </a:lnTo>
                  <a:lnTo>
                    <a:pt x="16" y="377"/>
                  </a:lnTo>
                  <a:lnTo>
                    <a:pt x="10" y="403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8"/>
                  </a:lnTo>
                  <a:lnTo>
                    <a:pt x="0" y="504"/>
                  </a:lnTo>
                  <a:lnTo>
                    <a:pt x="0" y="3526"/>
                  </a:lnTo>
                  <a:lnTo>
                    <a:pt x="1" y="3552"/>
                  </a:lnTo>
                  <a:lnTo>
                    <a:pt x="3" y="3578"/>
                  </a:lnTo>
                  <a:lnTo>
                    <a:pt x="6" y="3604"/>
                  </a:lnTo>
                  <a:lnTo>
                    <a:pt x="10" y="3628"/>
                  </a:lnTo>
                  <a:lnTo>
                    <a:pt x="16" y="3652"/>
                  </a:lnTo>
                  <a:lnTo>
                    <a:pt x="23" y="3676"/>
                  </a:lnTo>
                  <a:lnTo>
                    <a:pt x="31" y="3699"/>
                  </a:lnTo>
                  <a:lnTo>
                    <a:pt x="40" y="3723"/>
                  </a:lnTo>
                  <a:lnTo>
                    <a:pt x="50" y="3745"/>
                  </a:lnTo>
                  <a:lnTo>
                    <a:pt x="61" y="3767"/>
                  </a:lnTo>
                  <a:lnTo>
                    <a:pt x="74" y="3788"/>
                  </a:lnTo>
                  <a:lnTo>
                    <a:pt x="86" y="3808"/>
                  </a:lnTo>
                  <a:lnTo>
                    <a:pt x="100" y="3828"/>
                  </a:lnTo>
                  <a:lnTo>
                    <a:pt x="115" y="3848"/>
                  </a:lnTo>
                  <a:lnTo>
                    <a:pt x="131" y="3866"/>
                  </a:lnTo>
                  <a:lnTo>
                    <a:pt x="148" y="3883"/>
                  </a:lnTo>
                  <a:lnTo>
                    <a:pt x="165" y="3899"/>
                  </a:lnTo>
                  <a:lnTo>
                    <a:pt x="183" y="3915"/>
                  </a:lnTo>
                  <a:lnTo>
                    <a:pt x="203" y="3930"/>
                  </a:lnTo>
                  <a:lnTo>
                    <a:pt x="222" y="3944"/>
                  </a:lnTo>
                  <a:lnTo>
                    <a:pt x="243" y="3957"/>
                  </a:lnTo>
                  <a:lnTo>
                    <a:pt x="264" y="3969"/>
                  </a:lnTo>
                  <a:lnTo>
                    <a:pt x="285" y="3981"/>
                  </a:lnTo>
                  <a:lnTo>
                    <a:pt x="307" y="3991"/>
                  </a:lnTo>
                  <a:lnTo>
                    <a:pt x="330" y="4000"/>
                  </a:lnTo>
                  <a:lnTo>
                    <a:pt x="353" y="4008"/>
                  </a:lnTo>
                  <a:lnTo>
                    <a:pt x="378" y="4015"/>
                  </a:lnTo>
                  <a:lnTo>
                    <a:pt x="402" y="4020"/>
                  </a:lnTo>
                  <a:lnTo>
                    <a:pt x="427" y="4025"/>
                  </a:lnTo>
                  <a:lnTo>
                    <a:pt x="452" y="4028"/>
                  </a:lnTo>
                  <a:lnTo>
                    <a:pt x="477" y="4030"/>
                  </a:lnTo>
                  <a:lnTo>
                    <a:pt x="503" y="4030"/>
                  </a:lnTo>
                  <a:lnTo>
                    <a:pt x="2515" y="4030"/>
                  </a:lnTo>
                  <a:lnTo>
                    <a:pt x="2541" y="4030"/>
                  </a:lnTo>
                  <a:lnTo>
                    <a:pt x="2566" y="4028"/>
                  </a:lnTo>
                  <a:lnTo>
                    <a:pt x="2592" y="4025"/>
                  </a:lnTo>
                  <a:lnTo>
                    <a:pt x="2617" y="4020"/>
                  </a:lnTo>
                  <a:lnTo>
                    <a:pt x="2641" y="4015"/>
                  </a:lnTo>
                  <a:lnTo>
                    <a:pt x="2665" y="4008"/>
                  </a:lnTo>
                  <a:lnTo>
                    <a:pt x="2688" y="4000"/>
                  </a:lnTo>
                  <a:lnTo>
                    <a:pt x="2711" y="3991"/>
                  </a:lnTo>
                  <a:lnTo>
                    <a:pt x="2733" y="3981"/>
                  </a:lnTo>
                  <a:lnTo>
                    <a:pt x="2756" y="3969"/>
                  </a:lnTo>
                  <a:lnTo>
                    <a:pt x="2777" y="3957"/>
                  </a:lnTo>
                  <a:lnTo>
                    <a:pt x="2797" y="3944"/>
                  </a:lnTo>
                  <a:lnTo>
                    <a:pt x="2816" y="3930"/>
                  </a:lnTo>
                  <a:lnTo>
                    <a:pt x="2835" y="3915"/>
                  </a:lnTo>
                  <a:lnTo>
                    <a:pt x="2853" y="3899"/>
                  </a:lnTo>
                  <a:lnTo>
                    <a:pt x="2871" y="3883"/>
                  </a:lnTo>
                  <a:lnTo>
                    <a:pt x="2887" y="3866"/>
                  </a:lnTo>
                  <a:lnTo>
                    <a:pt x="2903" y="3848"/>
                  </a:lnTo>
                  <a:lnTo>
                    <a:pt x="2919" y="3828"/>
                  </a:lnTo>
                  <a:lnTo>
                    <a:pt x="2933" y="3808"/>
                  </a:lnTo>
                  <a:lnTo>
                    <a:pt x="2946" y="3788"/>
                  </a:lnTo>
                  <a:lnTo>
                    <a:pt x="2958" y="3767"/>
                  </a:lnTo>
                  <a:lnTo>
                    <a:pt x="2969" y="3745"/>
                  </a:lnTo>
                  <a:lnTo>
                    <a:pt x="2979" y="3723"/>
                  </a:lnTo>
                  <a:lnTo>
                    <a:pt x="2988" y="3699"/>
                  </a:lnTo>
                  <a:lnTo>
                    <a:pt x="2996" y="3676"/>
                  </a:lnTo>
                  <a:lnTo>
                    <a:pt x="3002" y="3652"/>
                  </a:lnTo>
                  <a:lnTo>
                    <a:pt x="3008" y="3628"/>
                  </a:lnTo>
                  <a:lnTo>
                    <a:pt x="3012" y="3604"/>
                  </a:lnTo>
                  <a:lnTo>
                    <a:pt x="3015" y="3578"/>
                  </a:lnTo>
                  <a:lnTo>
                    <a:pt x="3017" y="3552"/>
                  </a:lnTo>
                  <a:lnTo>
                    <a:pt x="3018" y="3526"/>
                  </a:lnTo>
                  <a:lnTo>
                    <a:pt x="3018" y="2770"/>
                  </a:lnTo>
                  <a:lnTo>
                    <a:pt x="3018" y="2752"/>
                  </a:lnTo>
                  <a:lnTo>
                    <a:pt x="3017" y="2734"/>
                  </a:lnTo>
                  <a:lnTo>
                    <a:pt x="3015" y="2715"/>
                  </a:lnTo>
                  <a:lnTo>
                    <a:pt x="3013" y="2697"/>
                  </a:lnTo>
                  <a:lnTo>
                    <a:pt x="3010" y="2679"/>
                  </a:lnTo>
                  <a:lnTo>
                    <a:pt x="3006" y="2661"/>
                  </a:lnTo>
                  <a:lnTo>
                    <a:pt x="3002" y="2642"/>
                  </a:lnTo>
                  <a:lnTo>
                    <a:pt x="2997" y="2625"/>
                  </a:lnTo>
                  <a:lnTo>
                    <a:pt x="2991" y="2607"/>
                  </a:lnTo>
                  <a:lnTo>
                    <a:pt x="2985" y="2590"/>
                  </a:lnTo>
                  <a:lnTo>
                    <a:pt x="2978" y="2573"/>
                  </a:lnTo>
                  <a:lnTo>
                    <a:pt x="2970" y="2556"/>
                  </a:lnTo>
                  <a:lnTo>
                    <a:pt x="2962" y="2540"/>
                  </a:lnTo>
                  <a:lnTo>
                    <a:pt x="2953" y="2523"/>
                  </a:lnTo>
                  <a:lnTo>
                    <a:pt x="2944" y="2506"/>
                  </a:lnTo>
                  <a:lnTo>
                    <a:pt x="2934" y="2491"/>
                  </a:lnTo>
                  <a:lnTo>
                    <a:pt x="1425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7" name="Freeform 291">
              <a:extLst>
                <a:ext uri="{FF2B5EF4-FFF2-40B4-BE49-F238E27FC236}">
                  <a16:creationId xmlns:a16="http://schemas.microsoft.com/office/drawing/2014/main" id="{B84E18AB-351C-454F-BA72-B6AFB94F8B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5100" y="5103813"/>
              <a:ext cx="690563" cy="561975"/>
            </a:xfrm>
            <a:custGeom>
              <a:gdLst>
                <a:gd fmla="*/ 14958 w 16095" name="T0"/>
                <a:gd fmla="*/ 10414 h 13098" name="T1"/>
                <a:gd fmla="*/ 14612 w 16095" name="T2"/>
                <a:gd fmla="*/ 10578 h 13098" name="T3"/>
                <a:gd fmla="*/ 13430 w 16095" name="T4"/>
                <a:gd fmla="*/ 9605 h 13098" name="T5"/>
                <a:gd fmla="*/ 12244 w 16095" name="T6"/>
                <a:gd fmla="*/ 9076 h 13098" name="T7"/>
                <a:gd fmla="*/ 10967 w 16095" name="T8"/>
                <a:gd fmla="*/ 9402 h 13098" name="T9"/>
                <a:gd fmla="*/ 10179 w 16095" name="T10"/>
                <a:gd fmla="*/ 10419 h 13098" name="T11"/>
                <a:gd fmla="*/ 6951 w 16095" name="T12"/>
                <a:gd fmla="*/ 9661 h 13098" name="T13"/>
                <a:gd fmla="*/ 5791 w 16095" name="T14"/>
                <a:gd fmla="*/ 9085 h 13098" name="T15"/>
                <a:gd fmla="*/ 4497 w 16095" name="T16"/>
                <a:gd fmla="*/ 9359 h 13098" name="T17"/>
                <a:gd fmla="*/ 3670 w 16095" name="T18"/>
                <a:gd fmla="*/ 10341 h 13098" name="T19"/>
                <a:gd fmla="*/ 2737 w 16095" name="T20"/>
                <a:gd fmla="*/ 10493 h 13098" name="T21"/>
                <a:gd fmla="*/ 2526 w 16095" name="T22"/>
                <a:gd fmla="*/ 10177 h 13098" name="T23"/>
                <a:gd fmla="*/ 9773 w 16095" name="T24"/>
                <a:gd fmla="*/ 8381 h 13098" name="T25"/>
                <a:gd fmla="*/ 10495 w 16095" name="T26"/>
                <a:gd fmla="*/ 7502 h 13098" name="T27"/>
                <a:gd fmla="*/ 12812 w 16095" name="T28"/>
                <a:gd fmla="*/ 3586 h 13098" name="T29"/>
                <a:gd fmla="*/ 15062 w 16095" name="T30"/>
                <a:gd fmla="*/ 6889 h 13098" name="T31"/>
                <a:gd fmla="*/ 11820 w 16095" name="T32"/>
                <a:gd fmla="*/ 12058 h 13098" name="T33"/>
                <a:gd fmla="*/ 11211 w 16095" name="T34"/>
                <a:gd fmla="*/ 11606 h 13098" name="T35"/>
                <a:gd fmla="*/ 11098 w 16095" name="T36"/>
                <a:gd fmla="*/ 10831 h 13098" name="T37"/>
                <a:gd fmla="*/ 11550 w 16095" name="T38"/>
                <a:gd fmla="*/ 10221 h 13098" name="T39"/>
                <a:gd fmla="*/ 12323 w 16095" name="T40"/>
                <a:gd fmla="*/ 10107 h 13098" name="T41"/>
                <a:gd fmla="*/ 12931 w 16095" name="T42"/>
                <a:gd fmla="*/ 10561 h 13098" name="T43"/>
                <a:gd fmla="*/ 13046 w 16095" name="T44"/>
                <a:gd fmla="*/ 11335 h 13098" name="T45"/>
                <a:gd fmla="*/ 12593 w 16095" name="T46"/>
                <a:gd fmla="*/ 11944 h 13098" name="T47"/>
                <a:gd fmla="*/ 5330 w 16095" name="T48"/>
                <a:gd fmla="*/ 12070 h 13098" name="T49"/>
                <a:gd fmla="*/ 4699 w 16095" name="T50"/>
                <a:gd fmla="*/ 11646 h 13098" name="T51"/>
                <a:gd fmla="*/ 4548 w 16095" name="T52"/>
                <a:gd fmla="*/ 10880 h 13098" name="T53"/>
                <a:gd fmla="*/ 4970 w 16095" name="T54"/>
                <a:gd fmla="*/ 10247 h 13098" name="T55"/>
                <a:gd fmla="*/ 5736 w 16095" name="T56"/>
                <a:gd fmla="*/ 10096 h 13098" name="T57"/>
                <a:gd fmla="*/ 6368 w 16095" name="T58"/>
                <a:gd fmla="*/ 10520 h 13098" name="T59"/>
                <a:gd fmla="*/ 6518 w 16095" name="T60"/>
                <a:gd fmla="*/ 11286 h 13098" name="T61"/>
                <a:gd fmla="*/ 6095 w 16095" name="T62"/>
                <a:gd fmla="*/ 11918 h 13098" name="T63"/>
                <a:gd fmla="*/ 1432 w 16095" name="T64"/>
                <a:gd fmla="*/ 7551 h 13098" name="T65"/>
                <a:gd fmla="*/ 1106 w 16095" name="T66"/>
                <a:gd fmla="*/ 7355 h 13098" name="T67"/>
                <a:gd fmla="*/ 1009 w 16095" name="T68"/>
                <a:gd fmla="*/ 1460 h 13098" name="T69"/>
                <a:gd fmla="*/ 1189 w 16095" name="T70"/>
                <a:gd fmla="*/ 1122 h 13098" name="T71"/>
                <a:gd fmla="*/ 9080 w 16095" name="T72"/>
                <a:gd fmla="*/ 1008 h 13098" name="T73"/>
                <a:gd fmla="*/ 9426 w 16095" name="T74"/>
                <a:gd fmla="*/ 1172 h 13098" name="T75"/>
                <a:gd fmla="*/ 9556 w 16095" name="T76"/>
                <a:gd fmla="*/ 2519 h 13098" name="T77"/>
                <a:gd fmla="*/ 9442 w 16095" name="T78"/>
                <a:gd fmla="*/ 7374 h 13098" name="T79"/>
                <a:gd fmla="*/ 9105 w 16095" name="T80"/>
                <a:gd fmla="*/ 7554 h 13098" name="T81"/>
                <a:gd fmla="*/ 13480 w 16095" name="T82"/>
                <a:gd fmla="*/ 2820 h 13098" name="T83"/>
                <a:gd fmla="*/ 12808 w 16095" name="T84"/>
                <a:gd fmla="*/ 2537 h 13098" name="T85"/>
                <a:gd fmla="*/ 10413 w 16095" name="T86"/>
                <a:gd fmla="*/ 856 h 13098" name="T87"/>
                <a:gd fmla="*/ 9571 w 16095" name="T88"/>
                <a:gd fmla="*/ 92 h 13098" name="T89"/>
                <a:gd fmla="*/ 922 w 16095" name="T90"/>
                <a:gd fmla="*/ 119 h 13098" name="T91"/>
                <a:gd fmla="*/ 119 w 16095" name="T92"/>
                <a:gd fmla="*/ 924 h 13098" name="T93"/>
                <a:gd fmla="*/ 92 w 16095" name="T94"/>
                <a:gd fmla="*/ 7572 h 13098" name="T95"/>
                <a:gd fmla="*/ 855 w 16095" name="T96"/>
                <a:gd fmla="*/ 8415 h 13098" name="T97"/>
                <a:gd fmla="*/ 1557 w 16095" name="T98"/>
                <a:gd fmla="*/ 10453 h 13098" name="T99"/>
                <a:gd fmla="*/ 2236 w 16095" name="T100"/>
                <a:gd fmla="*/ 11368 h 13098" name="T101"/>
                <a:gd fmla="*/ 3702 w 16095" name="T102"/>
                <a:gd fmla="*/ 11901 h 13098" name="T103"/>
                <a:gd fmla="*/ 4567 w 16095" name="T104"/>
                <a:gd fmla="*/ 12848 h 13098" name="T105"/>
                <a:gd fmla="*/ 5876 w 16095" name="T106"/>
                <a:gd fmla="*/ 13069 h 13098" name="T107"/>
                <a:gd fmla="*/ 7006 w 16095" name="T108"/>
                <a:gd fmla="*/ 12446 h 13098" name="T109"/>
                <a:gd fmla="*/ 10208 w 16095" name="T110"/>
                <a:gd fmla="*/ 11824 h 13098" name="T111"/>
                <a:gd fmla="*/ 11035 w 16095" name="T112"/>
                <a:gd fmla="*/ 12807 h 13098" name="T113"/>
                <a:gd fmla="*/ 12330 w 16095" name="T114"/>
                <a:gd fmla="*/ 13081 h 13098" name="T115"/>
                <a:gd fmla="*/ 13489 w 16095" name="T116"/>
                <a:gd fmla="*/ 12505 h 13098" name="T117"/>
                <a:gd fmla="*/ 14740 w 16095" name="T118"/>
                <a:gd fmla="*/ 11579 h 13098" name="T119"/>
                <a:gd fmla="*/ 15750 w 16095" name="T120"/>
                <a:gd fmla="*/ 11036 h 13098" name="T121"/>
                <a:gd fmla="*/ 16095 w 16095" name="T122"/>
                <a:gd fmla="*/ 7025 h 13098" name="T123"/>
                <a:gd fmla="*/ 16023 w 16095" name="T124"/>
                <a:gd fmla="*/ 6588 h 1309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3097" w="16095">
                  <a:moveTo>
                    <a:pt x="15089" y="10075"/>
                  </a:moveTo>
                  <a:lnTo>
                    <a:pt x="15088" y="10101"/>
                  </a:lnTo>
                  <a:lnTo>
                    <a:pt x="15087" y="10127"/>
                  </a:lnTo>
                  <a:lnTo>
                    <a:pt x="15083" y="10152"/>
                  </a:lnTo>
                  <a:lnTo>
                    <a:pt x="15079" y="10177"/>
                  </a:lnTo>
                  <a:lnTo>
                    <a:pt x="15073" y="10201"/>
                  </a:lnTo>
                  <a:lnTo>
                    <a:pt x="15067" y="10225"/>
                  </a:lnTo>
                  <a:lnTo>
                    <a:pt x="15059" y="10248"/>
                  </a:lnTo>
                  <a:lnTo>
                    <a:pt x="15050" y="10272"/>
                  </a:lnTo>
                  <a:lnTo>
                    <a:pt x="15040" y="10294"/>
                  </a:lnTo>
                  <a:lnTo>
                    <a:pt x="15029" y="10316"/>
                  </a:lnTo>
                  <a:lnTo>
                    <a:pt x="15017" y="10337"/>
                  </a:lnTo>
                  <a:lnTo>
                    <a:pt x="15004" y="10357"/>
                  </a:lnTo>
                  <a:lnTo>
                    <a:pt x="14989" y="10376"/>
                  </a:lnTo>
                  <a:lnTo>
                    <a:pt x="14974" y="10396"/>
                  </a:lnTo>
                  <a:lnTo>
                    <a:pt x="14958" y="10414"/>
                  </a:lnTo>
                  <a:lnTo>
                    <a:pt x="14942" y="10432"/>
                  </a:lnTo>
                  <a:lnTo>
                    <a:pt x="14924" y="10448"/>
                  </a:lnTo>
                  <a:lnTo>
                    <a:pt x="14906" y="10464"/>
                  </a:lnTo>
                  <a:lnTo>
                    <a:pt x="14887" y="10479"/>
                  </a:lnTo>
                  <a:lnTo>
                    <a:pt x="14868" y="10493"/>
                  </a:lnTo>
                  <a:lnTo>
                    <a:pt x="14848" y="10506"/>
                  </a:lnTo>
                  <a:lnTo>
                    <a:pt x="14827" y="10519"/>
                  </a:lnTo>
                  <a:lnTo>
                    <a:pt x="14804" y="10530"/>
                  </a:lnTo>
                  <a:lnTo>
                    <a:pt x="14782" y="10540"/>
                  </a:lnTo>
                  <a:lnTo>
                    <a:pt x="14759" y="10549"/>
                  </a:lnTo>
                  <a:lnTo>
                    <a:pt x="14736" y="10557"/>
                  </a:lnTo>
                  <a:lnTo>
                    <a:pt x="14712" y="10563"/>
                  </a:lnTo>
                  <a:lnTo>
                    <a:pt x="14688" y="10569"/>
                  </a:lnTo>
                  <a:lnTo>
                    <a:pt x="14663" y="10573"/>
                  </a:lnTo>
                  <a:lnTo>
                    <a:pt x="14637" y="10577"/>
                  </a:lnTo>
                  <a:lnTo>
                    <a:pt x="14612" y="10578"/>
                  </a:lnTo>
                  <a:lnTo>
                    <a:pt x="14586" y="10579"/>
                  </a:lnTo>
                  <a:lnTo>
                    <a:pt x="14012" y="10579"/>
                  </a:lnTo>
                  <a:lnTo>
                    <a:pt x="13989" y="10498"/>
                  </a:lnTo>
                  <a:lnTo>
                    <a:pt x="13962" y="10419"/>
                  </a:lnTo>
                  <a:lnTo>
                    <a:pt x="13934" y="10341"/>
                  </a:lnTo>
                  <a:lnTo>
                    <a:pt x="13902" y="10266"/>
                  </a:lnTo>
                  <a:lnTo>
                    <a:pt x="13867" y="10191"/>
                  </a:lnTo>
                  <a:lnTo>
                    <a:pt x="13829" y="10117"/>
                  </a:lnTo>
                  <a:lnTo>
                    <a:pt x="13788" y="10047"/>
                  </a:lnTo>
                  <a:lnTo>
                    <a:pt x="13745" y="9977"/>
                  </a:lnTo>
                  <a:lnTo>
                    <a:pt x="13699" y="9910"/>
                  </a:lnTo>
                  <a:lnTo>
                    <a:pt x="13650" y="9844"/>
                  </a:lnTo>
                  <a:lnTo>
                    <a:pt x="13598" y="9781"/>
                  </a:lnTo>
                  <a:lnTo>
                    <a:pt x="13545" y="9719"/>
                  </a:lnTo>
                  <a:lnTo>
                    <a:pt x="13489" y="9661"/>
                  </a:lnTo>
                  <a:lnTo>
                    <a:pt x="13430" y="9605"/>
                  </a:lnTo>
                  <a:lnTo>
                    <a:pt x="13370" y="9550"/>
                  </a:lnTo>
                  <a:lnTo>
                    <a:pt x="13308" y="9499"/>
                  </a:lnTo>
                  <a:lnTo>
                    <a:pt x="13242" y="9449"/>
                  </a:lnTo>
                  <a:lnTo>
                    <a:pt x="13176" y="9402"/>
                  </a:lnTo>
                  <a:lnTo>
                    <a:pt x="13107" y="9359"/>
                  </a:lnTo>
                  <a:lnTo>
                    <a:pt x="13036" y="9317"/>
                  </a:lnTo>
                  <a:lnTo>
                    <a:pt x="12964" y="9279"/>
                  </a:lnTo>
                  <a:lnTo>
                    <a:pt x="12890" y="9244"/>
                  </a:lnTo>
                  <a:lnTo>
                    <a:pt x="12815" y="9212"/>
                  </a:lnTo>
                  <a:lnTo>
                    <a:pt x="12737" y="9182"/>
                  </a:lnTo>
                  <a:lnTo>
                    <a:pt x="12658" y="9156"/>
                  </a:lnTo>
                  <a:lnTo>
                    <a:pt x="12578" y="9133"/>
                  </a:lnTo>
                  <a:lnTo>
                    <a:pt x="12497" y="9113"/>
                  </a:lnTo>
                  <a:lnTo>
                    <a:pt x="12413" y="9097"/>
                  </a:lnTo>
                  <a:lnTo>
                    <a:pt x="12330" y="9085"/>
                  </a:lnTo>
                  <a:lnTo>
                    <a:pt x="12244" y="9076"/>
                  </a:lnTo>
                  <a:lnTo>
                    <a:pt x="12159" y="9070"/>
                  </a:lnTo>
                  <a:lnTo>
                    <a:pt x="12071" y="9068"/>
                  </a:lnTo>
                  <a:lnTo>
                    <a:pt x="11984" y="9070"/>
                  </a:lnTo>
                  <a:lnTo>
                    <a:pt x="11898" y="9076"/>
                  </a:lnTo>
                  <a:lnTo>
                    <a:pt x="11813" y="9085"/>
                  </a:lnTo>
                  <a:lnTo>
                    <a:pt x="11729" y="9097"/>
                  </a:lnTo>
                  <a:lnTo>
                    <a:pt x="11646" y="9113"/>
                  </a:lnTo>
                  <a:lnTo>
                    <a:pt x="11564" y="9133"/>
                  </a:lnTo>
                  <a:lnTo>
                    <a:pt x="11484" y="9156"/>
                  </a:lnTo>
                  <a:lnTo>
                    <a:pt x="11405" y="9182"/>
                  </a:lnTo>
                  <a:lnTo>
                    <a:pt x="11328" y="9212"/>
                  </a:lnTo>
                  <a:lnTo>
                    <a:pt x="11252" y="9244"/>
                  </a:lnTo>
                  <a:lnTo>
                    <a:pt x="11178" y="9279"/>
                  </a:lnTo>
                  <a:lnTo>
                    <a:pt x="11106" y="9317"/>
                  </a:lnTo>
                  <a:lnTo>
                    <a:pt x="11035" y="9359"/>
                  </a:lnTo>
                  <a:lnTo>
                    <a:pt x="10967" y="9402"/>
                  </a:lnTo>
                  <a:lnTo>
                    <a:pt x="10899" y="9449"/>
                  </a:lnTo>
                  <a:lnTo>
                    <a:pt x="10835" y="9499"/>
                  </a:lnTo>
                  <a:lnTo>
                    <a:pt x="10772" y="9550"/>
                  </a:lnTo>
                  <a:lnTo>
                    <a:pt x="10711" y="9605"/>
                  </a:lnTo>
                  <a:lnTo>
                    <a:pt x="10653" y="9661"/>
                  </a:lnTo>
                  <a:lnTo>
                    <a:pt x="10597" y="9719"/>
                  </a:lnTo>
                  <a:lnTo>
                    <a:pt x="10543" y="9781"/>
                  </a:lnTo>
                  <a:lnTo>
                    <a:pt x="10492" y="9844"/>
                  </a:lnTo>
                  <a:lnTo>
                    <a:pt x="10444" y="9910"/>
                  </a:lnTo>
                  <a:lnTo>
                    <a:pt x="10397" y="9977"/>
                  </a:lnTo>
                  <a:lnTo>
                    <a:pt x="10354" y="10047"/>
                  </a:lnTo>
                  <a:lnTo>
                    <a:pt x="10313" y="10117"/>
                  </a:lnTo>
                  <a:lnTo>
                    <a:pt x="10275" y="10191"/>
                  </a:lnTo>
                  <a:lnTo>
                    <a:pt x="10240" y="10266"/>
                  </a:lnTo>
                  <a:lnTo>
                    <a:pt x="10208" y="10341"/>
                  </a:lnTo>
                  <a:lnTo>
                    <a:pt x="10179" y="10419"/>
                  </a:lnTo>
                  <a:lnTo>
                    <a:pt x="10153" y="10498"/>
                  </a:lnTo>
                  <a:lnTo>
                    <a:pt x="10131" y="10579"/>
                  </a:lnTo>
                  <a:lnTo>
                    <a:pt x="7473" y="10579"/>
                  </a:lnTo>
                  <a:lnTo>
                    <a:pt x="7450" y="10498"/>
                  </a:lnTo>
                  <a:lnTo>
                    <a:pt x="7425" y="10419"/>
                  </a:lnTo>
                  <a:lnTo>
                    <a:pt x="7396" y="10341"/>
                  </a:lnTo>
                  <a:lnTo>
                    <a:pt x="7363" y="10266"/>
                  </a:lnTo>
                  <a:lnTo>
                    <a:pt x="7328" y="10191"/>
                  </a:lnTo>
                  <a:lnTo>
                    <a:pt x="7290" y="10117"/>
                  </a:lnTo>
                  <a:lnTo>
                    <a:pt x="7250" y="10047"/>
                  </a:lnTo>
                  <a:lnTo>
                    <a:pt x="7207" y="9977"/>
                  </a:lnTo>
                  <a:lnTo>
                    <a:pt x="7160" y="9910"/>
                  </a:lnTo>
                  <a:lnTo>
                    <a:pt x="7112" y="9844"/>
                  </a:lnTo>
                  <a:lnTo>
                    <a:pt x="7061" y="9781"/>
                  </a:lnTo>
                  <a:lnTo>
                    <a:pt x="7006" y="9719"/>
                  </a:lnTo>
                  <a:lnTo>
                    <a:pt x="6951" y="9661"/>
                  </a:lnTo>
                  <a:lnTo>
                    <a:pt x="6892" y="9605"/>
                  </a:lnTo>
                  <a:lnTo>
                    <a:pt x="6831" y="9550"/>
                  </a:lnTo>
                  <a:lnTo>
                    <a:pt x="6769" y="9499"/>
                  </a:lnTo>
                  <a:lnTo>
                    <a:pt x="6705" y="9449"/>
                  </a:lnTo>
                  <a:lnTo>
                    <a:pt x="6637" y="9402"/>
                  </a:lnTo>
                  <a:lnTo>
                    <a:pt x="6569" y="9359"/>
                  </a:lnTo>
                  <a:lnTo>
                    <a:pt x="6498" y="9317"/>
                  </a:lnTo>
                  <a:lnTo>
                    <a:pt x="6426" y="9279"/>
                  </a:lnTo>
                  <a:lnTo>
                    <a:pt x="6351" y="9244"/>
                  </a:lnTo>
                  <a:lnTo>
                    <a:pt x="6276" y="9212"/>
                  </a:lnTo>
                  <a:lnTo>
                    <a:pt x="6199" y="9182"/>
                  </a:lnTo>
                  <a:lnTo>
                    <a:pt x="6120" y="9156"/>
                  </a:lnTo>
                  <a:lnTo>
                    <a:pt x="6040" y="9133"/>
                  </a:lnTo>
                  <a:lnTo>
                    <a:pt x="5958" y="9113"/>
                  </a:lnTo>
                  <a:lnTo>
                    <a:pt x="5876" y="9097"/>
                  </a:lnTo>
                  <a:lnTo>
                    <a:pt x="5791" y="9085"/>
                  </a:lnTo>
                  <a:lnTo>
                    <a:pt x="5707" y="9076"/>
                  </a:lnTo>
                  <a:lnTo>
                    <a:pt x="5620" y="9070"/>
                  </a:lnTo>
                  <a:lnTo>
                    <a:pt x="5533" y="9068"/>
                  </a:lnTo>
                  <a:lnTo>
                    <a:pt x="5446" y="9070"/>
                  </a:lnTo>
                  <a:lnTo>
                    <a:pt x="5360" y="9076"/>
                  </a:lnTo>
                  <a:lnTo>
                    <a:pt x="5274" y="9085"/>
                  </a:lnTo>
                  <a:lnTo>
                    <a:pt x="5191" y="9097"/>
                  </a:lnTo>
                  <a:lnTo>
                    <a:pt x="5107" y="9113"/>
                  </a:lnTo>
                  <a:lnTo>
                    <a:pt x="5026" y="9133"/>
                  </a:lnTo>
                  <a:lnTo>
                    <a:pt x="4946" y="9156"/>
                  </a:lnTo>
                  <a:lnTo>
                    <a:pt x="4867" y="9182"/>
                  </a:lnTo>
                  <a:lnTo>
                    <a:pt x="4789" y="9212"/>
                  </a:lnTo>
                  <a:lnTo>
                    <a:pt x="4714" y="9244"/>
                  </a:lnTo>
                  <a:lnTo>
                    <a:pt x="4639" y="9279"/>
                  </a:lnTo>
                  <a:lnTo>
                    <a:pt x="4567" y="9317"/>
                  </a:lnTo>
                  <a:lnTo>
                    <a:pt x="4497" y="9359"/>
                  </a:lnTo>
                  <a:lnTo>
                    <a:pt x="4428" y="9402"/>
                  </a:lnTo>
                  <a:lnTo>
                    <a:pt x="4361" y="9449"/>
                  </a:lnTo>
                  <a:lnTo>
                    <a:pt x="4296" y="9499"/>
                  </a:lnTo>
                  <a:lnTo>
                    <a:pt x="4233" y="9550"/>
                  </a:lnTo>
                  <a:lnTo>
                    <a:pt x="4173" y="9605"/>
                  </a:lnTo>
                  <a:lnTo>
                    <a:pt x="4114" y="9661"/>
                  </a:lnTo>
                  <a:lnTo>
                    <a:pt x="4059" y="9719"/>
                  </a:lnTo>
                  <a:lnTo>
                    <a:pt x="4005" y="9781"/>
                  </a:lnTo>
                  <a:lnTo>
                    <a:pt x="3953" y="9844"/>
                  </a:lnTo>
                  <a:lnTo>
                    <a:pt x="3905" y="9910"/>
                  </a:lnTo>
                  <a:lnTo>
                    <a:pt x="3859" y="9977"/>
                  </a:lnTo>
                  <a:lnTo>
                    <a:pt x="3816" y="10047"/>
                  </a:lnTo>
                  <a:lnTo>
                    <a:pt x="3774" y="10117"/>
                  </a:lnTo>
                  <a:lnTo>
                    <a:pt x="3737" y="10191"/>
                  </a:lnTo>
                  <a:lnTo>
                    <a:pt x="3702" y="10266"/>
                  </a:lnTo>
                  <a:lnTo>
                    <a:pt x="3670" y="10341"/>
                  </a:lnTo>
                  <a:lnTo>
                    <a:pt x="3640" y="10419"/>
                  </a:lnTo>
                  <a:lnTo>
                    <a:pt x="3614" y="10498"/>
                  </a:lnTo>
                  <a:lnTo>
                    <a:pt x="3592" y="10579"/>
                  </a:lnTo>
                  <a:lnTo>
                    <a:pt x="3018" y="10579"/>
                  </a:lnTo>
                  <a:lnTo>
                    <a:pt x="2993" y="10578"/>
                  </a:lnTo>
                  <a:lnTo>
                    <a:pt x="2967" y="10577"/>
                  </a:lnTo>
                  <a:lnTo>
                    <a:pt x="2941" y="10573"/>
                  </a:lnTo>
                  <a:lnTo>
                    <a:pt x="2917" y="10569"/>
                  </a:lnTo>
                  <a:lnTo>
                    <a:pt x="2892" y="10563"/>
                  </a:lnTo>
                  <a:lnTo>
                    <a:pt x="2869" y="10557"/>
                  </a:lnTo>
                  <a:lnTo>
                    <a:pt x="2845" y="10549"/>
                  </a:lnTo>
                  <a:lnTo>
                    <a:pt x="2823" y="10540"/>
                  </a:lnTo>
                  <a:lnTo>
                    <a:pt x="2800" y="10530"/>
                  </a:lnTo>
                  <a:lnTo>
                    <a:pt x="2778" y="10519"/>
                  </a:lnTo>
                  <a:lnTo>
                    <a:pt x="2757" y="10506"/>
                  </a:lnTo>
                  <a:lnTo>
                    <a:pt x="2737" y="10493"/>
                  </a:lnTo>
                  <a:lnTo>
                    <a:pt x="2717" y="10479"/>
                  </a:lnTo>
                  <a:lnTo>
                    <a:pt x="2698" y="10464"/>
                  </a:lnTo>
                  <a:lnTo>
                    <a:pt x="2680" y="10448"/>
                  </a:lnTo>
                  <a:lnTo>
                    <a:pt x="2663" y="10432"/>
                  </a:lnTo>
                  <a:lnTo>
                    <a:pt x="2646" y="10414"/>
                  </a:lnTo>
                  <a:lnTo>
                    <a:pt x="2630" y="10396"/>
                  </a:lnTo>
                  <a:lnTo>
                    <a:pt x="2615" y="10376"/>
                  </a:lnTo>
                  <a:lnTo>
                    <a:pt x="2601" y="10357"/>
                  </a:lnTo>
                  <a:lnTo>
                    <a:pt x="2588" y="10337"/>
                  </a:lnTo>
                  <a:lnTo>
                    <a:pt x="2576" y="10316"/>
                  </a:lnTo>
                  <a:lnTo>
                    <a:pt x="2565" y="10294"/>
                  </a:lnTo>
                  <a:lnTo>
                    <a:pt x="2555" y="10272"/>
                  </a:lnTo>
                  <a:lnTo>
                    <a:pt x="2546" y="10248"/>
                  </a:lnTo>
                  <a:lnTo>
                    <a:pt x="2538" y="10225"/>
                  </a:lnTo>
                  <a:lnTo>
                    <a:pt x="2531" y="10201"/>
                  </a:lnTo>
                  <a:lnTo>
                    <a:pt x="2526" y="10177"/>
                  </a:lnTo>
                  <a:lnTo>
                    <a:pt x="2521" y="10152"/>
                  </a:lnTo>
                  <a:lnTo>
                    <a:pt x="2518" y="10127"/>
                  </a:lnTo>
                  <a:lnTo>
                    <a:pt x="2516" y="10101"/>
                  </a:lnTo>
                  <a:lnTo>
                    <a:pt x="2515" y="10075"/>
                  </a:lnTo>
                  <a:lnTo>
                    <a:pt x="2515" y="8564"/>
                  </a:lnTo>
                  <a:lnTo>
                    <a:pt x="9053" y="8564"/>
                  </a:lnTo>
                  <a:lnTo>
                    <a:pt x="9131" y="8562"/>
                  </a:lnTo>
                  <a:lnTo>
                    <a:pt x="9207" y="8557"/>
                  </a:lnTo>
                  <a:lnTo>
                    <a:pt x="9283" y="8547"/>
                  </a:lnTo>
                  <a:lnTo>
                    <a:pt x="9357" y="8533"/>
                  </a:lnTo>
                  <a:lnTo>
                    <a:pt x="9431" y="8516"/>
                  </a:lnTo>
                  <a:lnTo>
                    <a:pt x="9502" y="8496"/>
                  </a:lnTo>
                  <a:lnTo>
                    <a:pt x="9571" y="8472"/>
                  </a:lnTo>
                  <a:lnTo>
                    <a:pt x="9641" y="8445"/>
                  </a:lnTo>
                  <a:lnTo>
                    <a:pt x="9707" y="8415"/>
                  </a:lnTo>
                  <a:lnTo>
                    <a:pt x="9773" y="8381"/>
                  </a:lnTo>
                  <a:lnTo>
                    <a:pt x="9835" y="8345"/>
                  </a:lnTo>
                  <a:lnTo>
                    <a:pt x="9896" y="8306"/>
                  </a:lnTo>
                  <a:lnTo>
                    <a:pt x="9956" y="8263"/>
                  </a:lnTo>
                  <a:lnTo>
                    <a:pt x="10013" y="8218"/>
                  </a:lnTo>
                  <a:lnTo>
                    <a:pt x="10067" y="8171"/>
                  </a:lnTo>
                  <a:lnTo>
                    <a:pt x="10120" y="8120"/>
                  </a:lnTo>
                  <a:lnTo>
                    <a:pt x="10170" y="8068"/>
                  </a:lnTo>
                  <a:lnTo>
                    <a:pt x="10217" y="8014"/>
                  </a:lnTo>
                  <a:lnTo>
                    <a:pt x="10263" y="7956"/>
                  </a:lnTo>
                  <a:lnTo>
                    <a:pt x="10305" y="7897"/>
                  </a:lnTo>
                  <a:lnTo>
                    <a:pt x="10344" y="7836"/>
                  </a:lnTo>
                  <a:lnTo>
                    <a:pt x="10380" y="7773"/>
                  </a:lnTo>
                  <a:lnTo>
                    <a:pt x="10413" y="7707"/>
                  </a:lnTo>
                  <a:lnTo>
                    <a:pt x="10444" y="7641"/>
                  </a:lnTo>
                  <a:lnTo>
                    <a:pt x="10471" y="7572"/>
                  </a:lnTo>
                  <a:lnTo>
                    <a:pt x="10495" y="7502"/>
                  </a:lnTo>
                  <a:lnTo>
                    <a:pt x="10515" y="7430"/>
                  </a:lnTo>
                  <a:lnTo>
                    <a:pt x="10532" y="7357"/>
                  </a:lnTo>
                  <a:lnTo>
                    <a:pt x="10545" y="7283"/>
                  </a:lnTo>
                  <a:lnTo>
                    <a:pt x="10554" y="7207"/>
                  </a:lnTo>
                  <a:lnTo>
                    <a:pt x="10560" y="7131"/>
                  </a:lnTo>
                  <a:lnTo>
                    <a:pt x="10562" y="7052"/>
                  </a:lnTo>
                  <a:lnTo>
                    <a:pt x="10562" y="3527"/>
                  </a:lnTo>
                  <a:lnTo>
                    <a:pt x="12574" y="3527"/>
                  </a:lnTo>
                  <a:lnTo>
                    <a:pt x="12605" y="3528"/>
                  </a:lnTo>
                  <a:lnTo>
                    <a:pt x="12637" y="3530"/>
                  </a:lnTo>
                  <a:lnTo>
                    <a:pt x="12668" y="3535"/>
                  </a:lnTo>
                  <a:lnTo>
                    <a:pt x="12698" y="3542"/>
                  </a:lnTo>
                  <a:lnTo>
                    <a:pt x="12727" y="3550"/>
                  </a:lnTo>
                  <a:lnTo>
                    <a:pt x="12756" y="3560"/>
                  </a:lnTo>
                  <a:lnTo>
                    <a:pt x="12784" y="3572"/>
                  </a:lnTo>
                  <a:lnTo>
                    <a:pt x="12812" y="3586"/>
                  </a:lnTo>
                  <a:lnTo>
                    <a:pt x="12838" y="3601"/>
                  </a:lnTo>
                  <a:lnTo>
                    <a:pt x="12864" y="3618"/>
                  </a:lnTo>
                  <a:lnTo>
                    <a:pt x="12888" y="3636"/>
                  </a:lnTo>
                  <a:lnTo>
                    <a:pt x="12911" y="3657"/>
                  </a:lnTo>
                  <a:lnTo>
                    <a:pt x="12933" y="3678"/>
                  </a:lnTo>
                  <a:lnTo>
                    <a:pt x="12954" y="3701"/>
                  </a:lnTo>
                  <a:lnTo>
                    <a:pt x="12975" y="3725"/>
                  </a:lnTo>
                  <a:lnTo>
                    <a:pt x="12993" y="3750"/>
                  </a:lnTo>
                  <a:lnTo>
                    <a:pt x="15005" y="6773"/>
                  </a:lnTo>
                  <a:lnTo>
                    <a:pt x="15015" y="6788"/>
                  </a:lnTo>
                  <a:lnTo>
                    <a:pt x="15024" y="6804"/>
                  </a:lnTo>
                  <a:lnTo>
                    <a:pt x="15033" y="6822"/>
                  </a:lnTo>
                  <a:lnTo>
                    <a:pt x="15041" y="6838"/>
                  </a:lnTo>
                  <a:lnTo>
                    <a:pt x="15049" y="6855"/>
                  </a:lnTo>
                  <a:lnTo>
                    <a:pt x="15056" y="6872"/>
                  </a:lnTo>
                  <a:lnTo>
                    <a:pt x="15062" y="6889"/>
                  </a:lnTo>
                  <a:lnTo>
                    <a:pt x="15067" y="6907"/>
                  </a:lnTo>
                  <a:lnTo>
                    <a:pt x="15072" y="6924"/>
                  </a:lnTo>
                  <a:lnTo>
                    <a:pt x="15077" y="6942"/>
                  </a:lnTo>
                  <a:lnTo>
                    <a:pt x="15081" y="6961"/>
                  </a:lnTo>
                  <a:lnTo>
                    <a:pt x="15084" y="6979"/>
                  </a:lnTo>
                  <a:lnTo>
                    <a:pt x="15086" y="6997"/>
                  </a:lnTo>
                  <a:lnTo>
                    <a:pt x="15088" y="7016"/>
                  </a:lnTo>
                  <a:lnTo>
                    <a:pt x="15089" y="7034"/>
                  </a:lnTo>
                  <a:lnTo>
                    <a:pt x="15089" y="7052"/>
                  </a:lnTo>
                  <a:lnTo>
                    <a:pt x="15089" y="10075"/>
                  </a:lnTo>
                  <a:close/>
                  <a:moveTo>
                    <a:pt x="12071" y="12090"/>
                  </a:moveTo>
                  <a:lnTo>
                    <a:pt x="12020" y="12089"/>
                  </a:lnTo>
                  <a:lnTo>
                    <a:pt x="11969" y="12085"/>
                  </a:lnTo>
                  <a:lnTo>
                    <a:pt x="11918" y="12078"/>
                  </a:lnTo>
                  <a:lnTo>
                    <a:pt x="11869" y="12070"/>
                  </a:lnTo>
                  <a:lnTo>
                    <a:pt x="11820" y="12058"/>
                  </a:lnTo>
                  <a:lnTo>
                    <a:pt x="11772" y="12045"/>
                  </a:lnTo>
                  <a:lnTo>
                    <a:pt x="11725" y="12029"/>
                  </a:lnTo>
                  <a:lnTo>
                    <a:pt x="11680" y="12011"/>
                  </a:lnTo>
                  <a:lnTo>
                    <a:pt x="11636" y="11991"/>
                  </a:lnTo>
                  <a:lnTo>
                    <a:pt x="11591" y="11968"/>
                  </a:lnTo>
                  <a:lnTo>
                    <a:pt x="11550" y="11944"/>
                  </a:lnTo>
                  <a:lnTo>
                    <a:pt x="11509" y="11918"/>
                  </a:lnTo>
                  <a:lnTo>
                    <a:pt x="11470" y="11890"/>
                  </a:lnTo>
                  <a:lnTo>
                    <a:pt x="11431" y="11861"/>
                  </a:lnTo>
                  <a:lnTo>
                    <a:pt x="11395" y="11828"/>
                  </a:lnTo>
                  <a:lnTo>
                    <a:pt x="11360" y="11795"/>
                  </a:lnTo>
                  <a:lnTo>
                    <a:pt x="11327" y="11760"/>
                  </a:lnTo>
                  <a:lnTo>
                    <a:pt x="11295" y="11724"/>
                  </a:lnTo>
                  <a:lnTo>
                    <a:pt x="11265" y="11685"/>
                  </a:lnTo>
                  <a:lnTo>
                    <a:pt x="11237" y="11646"/>
                  </a:lnTo>
                  <a:lnTo>
                    <a:pt x="11211" y="11606"/>
                  </a:lnTo>
                  <a:lnTo>
                    <a:pt x="11187" y="11563"/>
                  </a:lnTo>
                  <a:lnTo>
                    <a:pt x="11165" y="11520"/>
                  </a:lnTo>
                  <a:lnTo>
                    <a:pt x="11145" y="11475"/>
                  </a:lnTo>
                  <a:lnTo>
                    <a:pt x="11127" y="11429"/>
                  </a:lnTo>
                  <a:lnTo>
                    <a:pt x="11111" y="11382"/>
                  </a:lnTo>
                  <a:lnTo>
                    <a:pt x="11098" y="11335"/>
                  </a:lnTo>
                  <a:lnTo>
                    <a:pt x="11086" y="11286"/>
                  </a:lnTo>
                  <a:lnTo>
                    <a:pt x="11077" y="11236"/>
                  </a:lnTo>
                  <a:lnTo>
                    <a:pt x="11070" y="11186"/>
                  </a:lnTo>
                  <a:lnTo>
                    <a:pt x="11067" y="11135"/>
                  </a:lnTo>
                  <a:lnTo>
                    <a:pt x="11065" y="11083"/>
                  </a:lnTo>
                  <a:lnTo>
                    <a:pt x="11067" y="11031"/>
                  </a:lnTo>
                  <a:lnTo>
                    <a:pt x="11070" y="10980"/>
                  </a:lnTo>
                  <a:lnTo>
                    <a:pt x="11077" y="10930"/>
                  </a:lnTo>
                  <a:lnTo>
                    <a:pt x="11086" y="10880"/>
                  </a:lnTo>
                  <a:lnTo>
                    <a:pt x="11098" y="10831"/>
                  </a:lnTo>
                  <a:lnTo>
                    <a:pt x="11111" y="10784"/>
                  </a:lnTo>
                  <a:lnTo>
                    <a:pt x="11127" y="10736"/>
                  </a:lnTo>
                  <a:lnTo>
                    <a:pt x="11145" y="10691"/>
                  </a:lnTo>
                  <a:lnTo>
                    <a:pt x="11165" y="10646"/>
                  </a:lnTo>
                  <a:lnTo>
                    <a:pt x="11187" y="10603"/>
                  </a:lnTo>
                  <a:lnTo>
                    <a:pt x="11211" y="10561"/>
                  </a:lnTo>
                  <a:lnTo>
                    <a:pt x="11237" y="10520"/>
                  </a:lnTo>
                  <a:lnTo>
                    <a:pt x="11265" y="10480"/>
                  </a:lnTo>
                  <a:lnTo>
                    <a:pt x="11295" y="10442"/>
                  </a:lnTo>
                  <a:lnTo>
                    <a:pt x="11327" y="10406"/>
                  </a:lnTo>
                  <a:lnTo>
                    <a:pt x="11360" y="10370"/>
                  </a:lnTo>
                  <a:lnTo>
                    <a:pt x="11395" y="10337"/>
                  </a:lnTo>
                  <a:lnTo>
                    <a:pt x="11431" y="10306"/>
                  </a:lnTo>
                  <a:lnTo>
                    <a:pt x="11470" y="10276"/>
                  </a:lnTo>
                  <a:lnTo>
                    <a:pt x="11509" y="10247"/>
                  </a:lnTo>
                  <a:lnTo>
                    <a:pt x="11550" y="10221"/>
                  </a:lnTo>
                  <a:lnTo>
                    <a:pt x="11591" y="10197"/>
                  </a:lnTo>
                  <a:lnTo>
                    <a:pt x="11636" y="10175"/>
                  </a:lnTo>
                  <a:lnTo>
                    <a:pt x="11680" y="10155"/>
                  </a:lnTo>
                  <a:lnTo>
                    <a:pt x="11725" y="10137"/>
                  </a:lnTo>
                  <a:lnTo>
                    <a:pt x="11772" y="10120"/>
                  </a:lnTo>
                  <a:lnTo>
                    <a:pt x="11820" y="10107"/>
                  </a:lnTo>
                  <a:lnTo>
                    <a:pt x="11869" y="10096"/>
                  </a:lnTo>
                  <a:lnTo>
                    <a:pt x="11918" y="10087"/>
                  </a:lnTo>
                  <a:lnTo>
                    <a:pt x="11969" y="10080"/>
                  </a:lnTo>
                  <a:lnTo>
                    <a:pt x="12020" y="10076"/>
                  </a:lnTo>
                  <a:lnTo>
                    <a:pt x="12071" y="10075"/>
                  </a:lnTo>
                  <a:lnTo>
                    <a:pt x="12124" y="10076"/>
                  </a:lnTo>
                  <a:lnTo>
                    <a:pt x="12174" y="10080"/>
                  </a:lnTo>
                  <a:lnTo>
                    <a:pt x="12224" y="10087"/>
                  </a:lnTo>
                  <a:lnTo>
                    <a:pt x="12274" y="10096"/>
                  </a:lnTo>
                  <a:lnTo>
                    <a:pt x="12323" y="10107"/>
                  </a:lnTo>
                  <a:lnTo>
                    <a:pt x="12370" y="10120"/>
                  </a:lnTo>
                  <a:lnTo>
                    <a:pt x="12417" y="10137"/>
                  </a:lnTo>
                  <a:lnTo>
                    <a:pt x="12463" y="10155"/>
                  </a:lnTo>
                  <a:lnTo>
                    <a:pt x="12508" y="10175"/>
                  </a:lnTo>
                  <a:lnTo>
                    <a:pt x="12551" y="10197"/>
                  </a:lnTo>
                  <a:lnTo>
                    <a:pt x="12593" y="10221"/>
                  </a:lnTo>
                  <a:lnTo>
                    <a:pt x="12634" y="10247"/>
                  </a:lnTo>
                  <a:lnTo>
                    <a:pt x="12673" y="10276"/>
                  </a:lnTo>
                  <a:lnTo>
                    <a:pt x="12711" y="10306"/>
                  </a:lnTo>
                  <a:lnTo>
                    <a:pt x="12747" y="10337"/>
                  </a:lnTo>
                  <a:lnTo>
                    <a:pt x="12782" y="10370"/>
                  </a:lnTo>
                  <a:lnTo>
                    <a:pt x="12816" y="10406"/>
                  </a:lnTo>
                  <a:lnTo>
                    <a:pt x="12848" y="10442"/>
                  </a:lnTo>
                  <a:lnTo>
                    <a:pt x="12877" y="10480"/>
                  </a:lnTo>
                  <a:lnTo>
                    <a:pt x="12905" y="10520"/>
                  </a:lnTo>
                  <a:lnTo>
                    <a:pt x="12931" y="10561"/>
                  </a:lnTo>
                  <a:lnTo>
                    <a:pt x="12955" y="10603"/>
                  </a:lnTo>
                  <a:lnTo>
                    <a:pt x="12978" y="10646"/>
                  </a:lnTo>
                  <a:lnTo>
                    <a:pt x="12999" y="10691"/>
                  </a:lnTo>
                  <a:lnTo>
                    <a:pt x="13016" y="10736"/>
                  </a:lnTo>
                  <a:lnTo>
                    <a:pt x="13032" y="10784"/>
                  </a:lnTo>
                  <a:lnTo>
                    <a:pt x="13046" y="10831"/>
                  </a:lnTo>
                  <a:lnTo>
                    <a:pt x="13057" y="10880"/>
                  </a:lnTo>
                  <a:lnTo>
                    <a:pt x="13066" y="10930"/>
                  </a:lnTo>
                  <a:lnTo>
                    <a:pt x="13072" y="10980"/>
                  </a:lnTo>
                  <a:lnTo>
                    <a:pt x="13076" y="11031"/>
                  </a:lnTo>
                  <a:lnTo>
                    <a:pt x="13077" y="11083"/>
                  </a:lnTo>
                  <a:lnTo>
                    <a:pt x="13076" y="11135"/>
                  </a:lnTo>
                  <a:lnTo>
                    <a:pt x="13072" y="11186"/>
                  </a:lnTo>
                  <a:lnTo>
                    <a:pt x="13066" y="11236"/>
                  </a:lnTo>
                  <a:lnTo>
                    <a:pt x="13057" y="11286"/>
                  </a:lnTo>
                  <a:lnTo>
                    <a:pt x="13046" y="11335"/>
                  </a:lnTo>
                  <a:lnTo>
                    <a:pt x="13032" y="11382"/>
                  </a:lnTo>
                  <a:lnTo>
                    <a:pt x="13016" y="11429"/>
                  </a:lnTo>
                  <a:lnTo>
                    <a:pt x="12999" y="11475"/>
                  </a:lnTo>
                  <a:lnTo>
                    <a:pt x="12978" y="11520"/>
                  </a:lnTo>
                  <a:lnTo>
                    <a:pt x="12955" y="11563"/>
                  </a:lnTo>
                  <a:lnTo>
                    <a:pt x="12931" y="11606"/>
                  </a:lnTo>
                  <a:lnTo>
                    <a:pt x="12905" y="11646"/>
                  </a:lnTo>
                  <a:lnTo>
                    <a:pt x="12877" y="11685"/>
                  </a:lnTo>
                  <a:lnTo>
                    <a:pt x="12848" y="11724"/>
                  </a:lnTo>
                  <a:lnTo>
                    <a:pt x="12816" y="11760"/>
                  </a:lnTo>
                  <a:lnTo>
                    <a:pt x="12782" y="11795"/>
                  </a:lnTo>
                  <a:lnTo>
                    <a:pt x="12747" y="11828"/>
                  </a:lnTo>
                  <a:lnTo>
                    <a:pt x="12711" y="11861"/>
                  </a:lnTo>
                  <a:lnTo>
                    <a:pt x="12673" y="11890"/>
                  </a:lnTo>
                  <a:lnTo>
                    <a:pt x="12634" y="11918"/>
                  </a:lnTo>
                  <a:lnTo>
                    <a:pt x="12593" y="11944"/>
                  </a:lnTo>
                  <a:lnTo>
                    <a:pt x="12551" y="11968"/>
                  </a:lnTo>
                  <a:lnTo>
                    <a:pt x="12508" y="11991"/>
                  </a:lnTo>
                  <a:lnTo>
                    <a:pt x="12463" y="12011"/>
                  </a:lnTo>
                  <a:lnTo>
                    <a:pt x="12417" y="12029"/>
                  </a:lnTo>
                  <a:lnTo>
                    <a:pt x="12370" y="12045"/>
                  </a:lnTo>
                  <a:lnTo>
                    <a:pt x="12323" y="12058"/>
                  </a:lnTo>
                  <a:lnTo>
                    <a:pt x="12274" y="12070"/>
                  </a:lnTo>
                  <a:lnTo>
                    <a:pt x="12224" y="12078"/>
                  </a:lnTo>
                  <a:lnTo>
                    <a:pt x="12174" y="12085"/>
                  </a:lnTo>
                  <a:lnTo>
                    <a:pt x="12124" y="12089"/>
                  </a:lnTo>
                  <a:lnTo>
                    <a:pt x="12071" y="12090"/>
                  </a:lnTo>
                  <a:close/>
                  <a:moveTo>
                    <a:pt x="5533" y="12090"/>
                  </a:moveTo>
                  <a:lnTo>
                    <a:pt x="5481" y="12089"/>
                  </a:lnTo>
                  <a:lnTo>
                    <a:pt x="5430" y="12085"/>
                  </a:lnTo>
                  <a:lnTo>
                    <a:pt x="5380" y="12078"/>
                  </a:lnTo>
                  <a:lnTo>
                    <a:pt x="5330" y="12070"/>
                  </a:lnTo>
                  <a:lnTo>
                    <a:pt x="5281" y="12058"/>
                  </a:lnTo>
                  <a:lnTo>
                    <a:pt x="5234" y="12045"/>
                  </a:lnTo>
                  <a:lnTo>
                    <a:pt x="5187" y="12029"/>
                  </a:lnTo>
                  <a:lnTo>
                    <a:pt x="5141" y="12011"/>
                  </a:lnTo>
                  <a:lnTo>
                    <a:pt x="5097" y="11991"/>
                  </a:lnTo>
                  <a:lnTo>
                    <a:pt x="5054" y="11968"/>
                  </a:lnTo>
                  <a:lnTo>
                    <a:pt x="5012" y="11944"/>
                  </a:lnTo>
                  <a:lnTo>
                    <a:pt x="4970" y="11918"/>
                  </a:lnTo>
                  <a:lnTo>
                    <a:pt x="4931" y="11890"/>
                  </a:lnTo>
                  <a:lnTo>
                    <a:pt x="4893" y="11861"/>
                  </a:lnTo>
                  <a:lnTo>
                    <a:pt x="4857" y="11828"/>
                  </a:lnTo>
                  <a:lnTo>
                    <a:pt x="4821" y="11795"/>
                  </a:lnTo>
                  <a:lnTo>
                    <a:pt x="4788" y="11760"/>
                  </a:lnTo>
                  <a:lnTo>
                    <a:pt x="4757" y="11724"/>
                  </a:lnTo>
                  <a:lnTo>
                    <a:pt x="4727" y="11685"/>
                  </a:lnTo>
                  <a:lnTo>
                    <a:pt x="4699" y="11646"/>
                  </a:lnTo>
                  <a:lnTo>
                    <a:pt x="4673" y="11606"/>
                  </a:lnTo>
                  <a:lnTo>
                    <a:pt x="4648" y="11563"/>
                  </a:lnTo>
                  <a:lnTo>
                    <a:pt x="4626" y="11520"/>
                  </a:lnTo>
                  <a:lnTo>
                    <a:pt x="4606" y="11475"/>
                  </a:lnTo>
                  <a:lnTo>
                    <a:pt x="4588" y="11429"/>
                  </a:lnTo>
                  <a:lnTo>
                    <a:pt x="4572" y="11382"/>
                  </a:lnTo>
                  <a:lnTo>
                    <a:pt x="4559" y="11335"/>
                  </a:lnTo>
                  <a:lnTo>
                    <a:pt x="4548" y="11286"/>
                  </a:lnTo>
                  <a:lnTo>
                    <a:pt x="4539" y="11236"/>
                  </a:lnTo>
                  <a:lnTo>
                    <a:pt x="4533" y="11186"/>
                  </a:lnTo>
                  <a:lnTo>
                    <a:pt x="4529" y="11135"/>
                  </a:lnTo>
                  <a:lnTo>
                    <a:pt x="4527" y="11083"/>
                  </a:lnTo>
                  <a:lnTo>
                    <a:pt x="4529" y="11031"/>
                  </a:lnTo>
                  <a:lnTo>
                    <a:pt x="4533" y="10980"/>
                  </a:lnTo>
                  <a:lnTo>
                    <a:pt x="4539" y="10930"/>
                  </a:lnTo>
                  <a:lnTo>
                    <a:pt x="4548" y="10880"/>
                  </a:lnTo>
                  <a:lnTo>
                    <a:pt x="4559" y="10831"/>
                  </a:lnTo>
                  <a:lnTo>
                    <a:pt x="4572" y="10784"/>
                  </a:lnTo>
                  <a:lnTo>
                    <a:pt x="4588" y="10736"/>
                  </a:lnTo>
                  <a:lnTo>
                    <a:pt x="4606" y="10691"/>
                  </a:lnTo>
                  <a:lnTo>
                    <a:pt x="4626" y="10646"/>
                  </a:lnTo>
                  <a:lnTo>
                    <a:pt x="4648" y="10603"/>
                  </a:lnTo>
                  <a:lnTo>
                    <a:pt x="4673" y="10561"/>
                  </a:lnTo>
                  <a:lnTo>
                    <a:pt x="4699" y="10520"/>
                  </a:lnTo>
                  <a:lnTo>
                    <a:pt x="4727" y="10480"/>
                  </a:lnTo>
                  <a:lnTo>
                    <a:pt x="4757" y="10442"/>
                  </a:lnTo>
                  <a:lnTo>
                    <a:pt x="4788" y="10406"/>
                  </a:lnTo>
                  <a:lnTo>
                    <a:pt x="4821" y="10370"/>
                  </a:lnTo>
                  <a:lnTo>
                    <a:pt x="4857" y="10337"/>
                  </a:lnTo>
                  <a:lnTo>
                    <a:pt x="4893" y="10306"/>
                  </a:lnTo>
                  <a:lnTo>
                    <a:pt x="4931" y="10276"/>
                  </a:lnTo>
                  <a:lnTo>
                    <a:pt x="4970" y="10247"/>
                  </a:lnTo>
                  <a:lnTo>
                    <a:pt x="5012" y="10221"/>
                  </a:lnTo>
                  <a:lnTo>
                    <a:pt x="5054" y="10197"/>
                  </a:lnTo>
                  <a:lnTo>
                    <a:pt x="5097" y="10175"/>
                  </a:lnTo>
                  <a:lnTo>
                    <a:pt x="5141" y="10155"/>
                  </a:lnTo>
                  <a:lnTo>
                    <a:pt x="5187" y="10137"/>
                  </a:lnTo>
                  <a:lnTo>
                    <a:pt x="5234" y="10120"/>
                  </a:lnTo>
                  <a:lnTo>
                    <a:pt x="5281" y="10107"/>
                  </a:lnTo>
                  <a:lnTo>
                    <a:pt x="5330" y="10096"/>
                  </a:lnTo>
                  <a:lnTo>
                    <a:pt x="5380" y="10087"/>
                  </a:lnTo>
                  <a:lnTo>
                    <a:pt x="5430" y="10080"/>
                  </a:lnTo>
                  <a:lnTo>
                    <a:pt x="5481" y="10076"/>
                  </a:lnTo>
                  <a:lnTo>
                    <a:pt x="5533" y="10075"/>
                  </a:lnTo>
                  <a:lnTo>
                    <a:pt x="5585" y="10076"/>
                  </a:lnTo>
                  <a:lnTo>
                    <a:pt x="5636" y="10080"/>
                  </a:lnTo>
                  <a:lnTo>
                    <a:pt x="5687" y="10087"/>
                  </a:lnTo>
                  <a:lnTo>
                    <a:pt x="5736" y="10096"/>
                  </a:lnTo>
                  <a:lnTo>
                    <a:pt x="5784" y="10107"/>
                  </a:lnTo>
                  <a:lnTo>
                    <a:pt x="5832" y="10120"/>
                  </a:lnTo>
                  <a:lnTo>
                    <a:pt x="5879" y="10137"/>
                  </a:lnTo>
                  <a:lnTo>
                    <a:pt x="5924" y="10155"/>
                  </a:lnTo>
                  <a:lnTo>
                    <a:pt x="5969" y="10175"/>
                  </a:lnTo>
                  <a:lnTo>
                    <a:pt x="6012" y="10197"/>
                  </a:lnTo>
                  <a:lnTo>
                    <a:pt x="6055" y="10221"/>
                  </a:lnTo>
                  <a:lnTo>
                    <a:pt x="6095" y="10247"/>
                  </a:lnTo>
                  <a:lnTo>
                    <a:pt x="6135" y="10276"/>
                  </a:lnTo>
                  <a:lnTo>
                    <a:pt x="6172" y="10306"/>
                  </a:lnTo>
                  <a:lnTo>
                    <a:pt x="6210" y="10337"/>
                  </a:lnTo>
                  <a:lnTo>
                    <a:pt x="6244" y="10370"/>
                  </a:lnTo>
                  <a:lnTo>
                    <a:pt x="6277" y="10406"/>
                  </a:lnTo>
                  <a:lnTo>
                    <a:pt x="6309" y="10442"/>
                  </a:lnTo>
                  <a:lnTo>
                    <a:pt x="6339" y="10480"/>
                  </a:lnTo>
                  <a:lnTo>
                    <a:pt x="6368" y="10520"/>
                  </a:lnTo>
                  <a:lnTo>
                    <a:pt x="6394" y="10561"/>
                  </a:lnTo>
                  <a:lnTo>
                    <a:pt x="6418" y="10603"/>
                  </a:lnTo>
                  <a:lnTo>
                    <a:pt x="6440" y="10646"/>
                  </a:lnTo>
                  <a:lnTo>
                    <a:pt x="6460" y="10691"/>
                  </a:lnTo>
                  <a:lnTo>
                    <a:pt x="6478" y="10736"/>
                  </a:lnTo>
                  <a:lnTo>
                    <a:pt x="6493" y="10784"/>
                  </a:lnTo>
                  <a:lnTo>
                    <a:pt x="6507" y="10831"/>
                  </a:lnTo>
                  <a:lnTo>
                    <a:pt x="6518" y="10880"/>
                  </a:lnTo>
                  <a:lnTo>
                    <a:pt x="6528" y="10930"/>
                  </a:lnTo>
                  <a:lnTo>
                    <a:pt x="6534" y="10980"/>
                  </a:lnTo>
                  <a:lnTo>
                    <a:pt x="6538" y="11031"/>
                  </a:lnTo>
                  <a:lnTo>
                    <a:pt x="6539" y="11083"/>
                  </a:lnTo>
                  <a:lnTo>
                    <a:pt x="6538" y="11135"/>
                  </a:lnTo>
                  <a:lnTo>
                    <a:pt x="6534" y="11186"/>
                  </a:lnTo>
                  <a:lnTo>
                    <a:pt x="6528" y="11236"/>
                  </a:lnTo>
                  <a:lnTo>
                    <a:pt x="6518" y="11286"/>
                  </a:lnTo>
                  <a:lnTo>
                    <a:pt x="6507" y="11335"/>
                  </a:lnTo>
                  <a:lnTo>
                    <a:pt x="6493" y="11382"/>
                  </a:lnTo>
                  <a:lnTo>
                    <a:pt x="6478" y="11429"/>
                  </a:lnTo>
                  <a:lnTo>
                    <a:pt x="6460" y="11475"/>
                  </a:lnTo>
                  <a:lnTo>
                    <a:pt x="6440" y="11520"/>
                  </a:lnTo>
                  <a:lnTo>
                    <a:pt x="6418" y="11563"/>
                  </a:lnTo>
                  <a:lnTo>
                    <a:pt x="6394" y="11606"/>
                  </a:lnTo>
                  <a:lnTo>
                    <a:pt x="6368" y="11646"/>
                  </a:lnTo>
                  <a:lnTo>
                    <a:pt x="6339" y="11685"/>
                  </a:lnTo>
                  <a:lnTo>
                    <a:pt x="6309" y="11724"/>
                  </a:lnTo>
                  <a:lnTo>
                    <a:pt x="6277" y="11760"/>
                  </a:lnTo>
                  <a:lnTo>
                    <a:pt x="6244" y="11795"/>
                  </a:lnTo>
                  <a:lnTo>
                    <a:pt x="6210" y="11828"/>
                  </a:lnTo>
                  <a:lnTo>
                    <a:pt x="6172" y="11861"/>
                  </a:lnTo>
                  <a:lnTo>
                    <a:pt x="6135" y="11890"/>
                  </a:lnTo>
                  <a:lnTo>
                    <a:pt x="6095" y="11918"/>
                  </a:lnTo>
                  <a:lnTo>
                    <a:pt x="6055" y="11944"/>
                  </a:lnTo>
                  <a:lnTo>
                    <a:pt x="6012" y="11968"/>
                  </a:lnTo>
                  <a:lnTo>
                    <a:pt x="5969" y="11991"/>
                  </a:lnTo>
                  <a:lnTo>
                    <a:pt x="5924" y="12011"/>
                  </a:lnTo>
                  <a:lnTo>
                    <a:pt x="5879" y="12029"/>
                  </a:lnTo>
                  <a:lnTo>
                    <a:pt x="5832" y="12045"/>
                  </a:lnTo>
                  <a:lnTo>
                    <a:pt x="5784" y="12058"/>
                  </a:lnTo>
                  <a:lnTo>
                    <a:pt x="5736" y="12070"/>
                  </a:lnTo>
                  <a:lnTo>
                    <a:pt x="5687" y="12078"/>
                  </a:lnTo>
                  <a:lnTo>
                    <a:pt x="5636" y="12085"/>
                  </a:lnTo>
                  <a:lnTo>
                    <a:pt x="5585" y="12089"/>
                  </a:lnTo>
                  <a:lnTo>
                    <a:pt x="5533" y="12090"/>
                  </a:lnTo>
                  <a:close/>
                  <a:moveTo>
                    <a:pt x="1509" y="7556"/>
                  </a:moveTo>
                  <a:lnTo>
                    <a:pt x="1483" y="7556"/>
                  </a:lnTo>
                  <a:lnTo>
                    <a:pt x="1458" y="7554"/>
                  </a:lnTo>
                  <a:lnTo>
                    <a:pt x="1432" y="7551"/>
                  </a:lnTo>
                  <a:lnTo>
                    <a:pt x="1407" y="7546"/>
                  </a:lnTo>
                  <a:lnTo>
                    <a:pt x="1383" y="7541"/>
                  </a:lnTo>
                  <a:lnTo>
                    <a:pt x="1359" y="7534"/>
                  </a:lnTo>
                  <a:lnTo>
                    <a:pt x="1336" y="7526"/>
                  </a:lnTo>
                  <a:lnTo>
                    <a:pt x="1313" y="7517"/>
                  </a:lnTo>
                  <a:lnTo>
                    <a:pt x="1291" y="7507"/>
                  </a:lnTo>
                  <a:lnTo>
                    <a:pt x="1269" y="7496"/>
                  </a:lnTo>
                  <a:lnTo>
                    <a:pt x="1248" y="7484"/>
                  </a:lnTo>
                  <a:lnTo>
                    <a:pt x="1228" y="7470"/>
                  </a:lnTo>
                  <a:lnTo>
                    <a:pt x="1208" y="7456"/>
                  </a:lnTo>
                  <a:lnTo>
                    <a:pt x="1189" y="7441"/>
                  </a:lnTo>
                  <a:lnTo>
                    <a:pt x="1171" y="7426"/>
                  </a:lnTo>
                  <a:lnTo>
                    <a:pt x="1154" y="7409"/>
                  </a:lnTo>
                  <a:lnTo>
                    <a:pt x="1137" y="7392"/>
                  </a:lnTo>
                  <a:lnTo>
                    <a:pt x="1121" y="7374"/>
                  </a:lnTo>
                  <a:lnTo>
                    <a:pt x="1106" y="7355"/>
                  </a:lnTo>
                  <a:lnTo>
                    <a:pt x="1091" y="7334"/>
                  </a:lnTo>
                  <a:lnTo>
                    <a:pt x="1078" y="7314"/>
                  </a:lnTo>
                  <a:lnTo>
                    <a:pt x="1066" y="7293"/>
                  </a:lnTo>
                  <a:lnTo>
                    <a:pt x="1055" y="7271"/>
                  </a:lnTo>
                  <a:lnTo>
                    <a:pt x="1045" y="7249"/>
                  </a:lnTo>
                  <a:lnTo>
                    <a:pt x="1036" y="7226"/>
                  </a:lnTo>
                  <a:lnTo>
                    <a:pt x="1029" y="7202"/>
                  </a:lnTo>
                  <a:lnTo>
                    <a:pt x="1022" y="7179"/>
                  </a:lnTo>
                  <a:lnTo>
                    <a:pt x="1016" y="7154"/>
                  </a:lnTo>
                  <a:lnTo>
                    <a:pt x="1012" y="7130"/>
                  </a:lnTo>
                  <a:lnTo>
                    <a:pt x="1009" y="7105"/>
                  </a:lnTo>
                  <a:lnTo>
                    <a:pt x="1007" y="7079"/>
                  </a:lnTo>
                  <a:lnTo>
                    <a:pt x="1006" y="7052"/>
                  </a:lnTo>
                  <a:lnTo>
                    <a:pt x="1006" y="1511"/>
                  </a:lnTo>
                  <a:lnTo>
                    <a:pt x="1007" y="1485"/>
                  </a:lnTo>
                  <a:lnTo>
                    <a:pt x="1009" y="1460"/>
                  </a:lnTo>
                  <a:lnTo>
                    <a:pt x="1012" y="1435"/>
                  </a:lnTo>
                  <a:lnTo>
                    <a:pt x="1016" y="1410"/>
                  </a:lnTo>
                  <a:lnTo>
                    <a:pt x="1022" y="1385"/>
                  </a:lnTo>
                  <a:lnTo>
                    <a:pt x="1029" y="1361"/>
                  </a:lnTo>
                  <a:lnTo>
                    <a:pt x="1036" y="1338"/>
                  </a:lnTo>
                  <a:lnTo>
                    <a:pt x="1045" y="1315"/>
                  </a:lnTo>
                  <a:lnTo>
                    <a:pt x="1055" y="1293"/>
                  </a:lnTo>
                  <a:lnTo>
                    <a:pt x="1066" y="1271"/>
                  </a:lnTo>
                  <a:lnTo>
                    <a:pt x="1078" y="1249"/>
                  </a:lnTo>
                  <a:lnTo>
                    <a:pt x="1091" y="1229"/>
                  </a:lnTo>
                  <a:lnTo>
                    <a:pt x="1106" y="1209"/>
                  </a:lnTo>
                  <a:lnTo>
                    <a:pt x="1121" y="1191"/>
                  </a:lnTo>
                  <a:lnTo>
                    <a:pt x="1137" y="1172"/>
                  </a:lnTo>
                  <a:lnTo>
                    <a:pt x="1154" y="1155"/>
                  </a:lnTo>
                  <a:lnTo>
                    <a:pt x="1171" y="1138"/>
                  </a:lnTo>
                  <a:lnTo>
                    <a:pt x="1189" y="1122"/>
                  </a:lnTo>
                  <a:lnTo>
                    <a:pt x="1208" y="1107"/>
                  </a:lnTo>
                  <a:lnTo>
                    <a:pt x="1228" y="1093"/>
                  </a:lnTo>
                  <a:lnTo>
                    <a:pt x="1248" y="1080"/>
                  </a:lnTo>
                  <a:lnTo>
                    <a:pt x="1269" y="1068"/>
                  </a:lnTo>
                  <a:lnTo>
                    <a:pt x="1291" y="1057"/>
                  </a:lnTo>
                  <a:lnTo>
                    <a:pt x="1313" y="1047"/>
                  </a:lnTo>
                  <a:lnTo>
                    <a:pt x="1336" y="1038"/>
                  </a:lnTo>
                  <a:lnTo>
                    <a:pt x="1359" y="1030"/>
                  </a:lnTo>
                  <a:lnTo>
                    <a:pt x="1383" y="1023"/>
                  </a:lnTo>
                  <a:lnTo>
                    <a:pt x="1407" y="1018"/>
                  </a:lnTo>
                  <a:lnTo>
                    <a:pt x="1432" y="1013"/>
                  </a:lnTo>
                  <a:lnTo>
                    <a:pt x="1458" y="1010"/>
                  </a:lnTo>
                  <a:lnTo>
                    <a:pt x="1483" y="1008"/>
                  </a:lnTo>
                  <a:lnTo>
                    <a:pt x="1509" y="1008"/>
                  </a:lnTo>
                  <a:lnTo>
                    <a:pt x="9053" y="1008"/>
                  </a:lnTo>
                  <a:lnTo>
                    <a:pt x="9080" y="1008"/>
                  </a:lnTo>
                  <a:lnTo>
                    <a:pt x="9105" y="1010"/>
                  </a:lnTo>
                  <a:lnTo>
                    <a:pt x="9131" y="1013"/>
                  </a:lnTo>
                  <a:lnTo>
                    <a:pt x="9155" y="1018"/>
                  </a:lnTo>
                  <a:lnTo>
                    <a:pt x="9179" y="1023"/>
                  </a:lnTo>
                  <a:lnTo>
                    <a:pt x="9203" y="1030"/>
                  </a:lnTo>
                  <a:lnTo>
                    <a:pt x="9226" y="1038"/>
                  </a:lnTo>
                  <a:lnTo>
                    <a:pt x="9250" y="1047"/>
                  </a:lnTo>
                  <a:lnTo>
                    <a:pt x="9272" y="1057"/>
                  </a:lnTo>
                  <a:lnTo>
                    <a:pt x="9294" y="1068"/>
                  </a:lnTo>
                  <a:lnTo>
                    <a:pt x="9315" y="1080"/>
                  </a:lnTo>
                  <a:lnTo>
                    <a:pt x="9335" y="1093"/>
                  </a:lnTo>
                  <a:lnTo>
                    <a:pt x="9355" y="1107"/>
                  </a:lnTo>
                  <a:lnTo>
                    <a:pt x="9373" y="1122"/>
                  </a:lnTo>
                  <a:lnTo>
                    <a:pt x="9392" y="1138"/>
                  </a:lnTo>
                  <a:lnTo>
                    <a:pt x="9410" y="1155"/>
                  </a:lnTo>
                  <a:lnTo>
                    <a:pt x="9426" y="1172"/>
                  </a:lnTo>
                  <a:lnTo>
                    <a:pt x="9442" y="1191"/>
                  </a:lnTo>
                  <a:lnTo>
                    <a:pt x="9457" y="1209"/>
                  </a:lnTo>
                  <a:lnTo>
                    <a:pt x="9471" y="1229"/>
                  </a:lnTo>
                  <a:lnTo>
                    <a:pt x="9484" y="1249"/>
                  </a:lnTo>
                  <a:lnTo>
                    <a:pt x="9496" y="1271"/>
                  </a:lnTo>
                  <a:lnTo>
                    <a:pt x="9507" y="1293"/>
                  </a:lnTo>
                  <a:lnTo>
                    <a:pt x="9517" y="1315"/>
                  </a:lnTo>
                  <a:lnTo>
                    <a:pt x="9526" y="1338"/>
                  </a:lnTo>
                  <a:lnTo>
                    <a:pt x="9534" y="1361"/>
                  </a:lnTo>
                  <a:lnTo>
                    <a:pt x="9541" y="1385"/>
                  </a:lnTo>
                  <a:lnTo>
                    <a:pt x="9546" y="1410"/>
                  </a:lnTo>
                  <a:lnTo>
                    <a:pt x="9550" y="1435"/>
                  </a:lnTo>
                  <a:lnTo>
                    <a:pt x="9554" y="1460"/>
                  </a:lnTo>
                  <a:lnTo>
                    <a:pt x="9556" y="1485"/>
                  </a:lnTo>
                  <a:lnTo>
                    <a:pt x="9556" y="1511"/>
                  </a:lnTo>
                  <a:lnTo>
                    <a:pt x="9556" y="2519"/>
                  </a:lnTo>
                  <a:lnTo>
                    <a:pt x="9556" y="3527"/>
                  </a:lnTo>
                  <a:lnTo>
                    <a:pt x="9556" y="7052"/>
                  </a:lnTo>
                  <a:lnTo>
                    <a:pt x="9556" y="7079"/>
                  </a:lnTo>
                  <a:lnTo>
                    <a:pt x="9554" y="7105"/>
                  </a:lnTo>
                  <a:lnTo>
                    <a:pt x="9550" y="7130"/>
                  </a:lnTo>
                  <a:lnTo>
                    <a:pt x="9546" y="7154"/>
                  </a:lnTo>
                  <a:lnTo>
                    <a:pt x="9541" y="7179"/>
                  </a:lnTo>
                  <a:lnTo>
                    <a:pt x="9534" y="7202"/>
                  </a:lnTo>
                  <a:lnTo>
                    <a:pt x="9526" y="7226"/>
                  </a:lnTo>
                  <a:lnTo>
                    <a:pt x="9517" y="7249"/>
                  </a:lnTo>
                  <a:lnTo>
                    <a:pt x="9507" y="7271"/>
                  </a:lnTo>
                  <a:lnTo>
                    <a:pt x="9496" y="7293"/>
                  </a:lnTo>
                  <a:lnTo>
                    <a:pt x="9484" y="7314"/>
                  </a:lnTo>
                  <a:lnTo>
                    <a:pt x="9471" y="7334"/>
                  </a:lnTo>
                  <a:lnTo>
                    <a:pt x="9457" y="7355"/>
                  </a:lnTo>
                  <a:lnTo>
                    <a:pt x="9442" y="7374"/>
                  </a:lnTo>
                  <a:lnTo>
                    <a:pt x="9426" y="7392"/>
                  </a:lnTo>
                  <a:lnTo>
                    <a:pt x="9410" y="7409"/>
                  </a:lnTo>
                  <a:lnTo>
                    <a:pt x="9392" y="7426"/>
                  </a:lnTo>
                  <a:lnTo>
                    <a:pt x="9373" y="7441"/>
                  </a:lnTo>
                  <a:lnTo>
                    <a:pt x="9355" y="7456"/>
                  </a:lnTo>
                  <a:lnTo>
                    <a:pt x="9335" y="7470"/>
                  </a:lnTo>
                  <a:lnTo>
                    <a:pt x="9315" y="7484"/>
                  </a:lnTo>
                  <a:lnTo>
                    <a:pt x="9294" y="7496"/>
                  </a:lnTo>
                  <a:lnTo>
                    <a:pt x="9272" y="7507"/>
                  </a:lnTo>
                  <a:lnTo>
                    <a:pt x="9250" y="7517"/>
                  </a:lnTo>
                  <a:lnTo>
                    <a:pt x="9226" y="7526"/>
                  </a:lnTo>
                  <a:lnTo>
                    <a:pt x="9203" y="7534"/>
                  </a:lnTo>
                  <a:lnTo>
                    <a:pt x="9179" y="7541"/>
                  </a:lnTo>
                  <a:lnTo>
                    <a:pt x="9155" y="7546"/>
                  </a:lnTo>
                  <a:lnTo>
                    <a:pt x="9131" y="7551"/>
                  </a:lnTo>
                  <a:lnTo>
                    <a:pt x="9105" y="7554"/>
                  </a:lnTo>
                  <a:lnTo>
                    <a:pt x="9080" y="7556"/>
                  </a:lnTo>
                  <a:lnTo>
                    <a:pt x="9053" y="7556"/>
                  </a:lnTo>
                  <a:lnTo>
                    <a:pt x="1509" y="7556"/>
                  </a:lnTo>
                  <a:close/>
                  <a:moveTo>
                    <a:pt x="15842" y="6214"/>
                  </a:moveTo>
                  <a:lnTo>
                    <a:pt x="13830" y="3192"/>
                  </a:lnTo>
                  <a:lnTo>
                    <a:pt x="13802" y="3153"/>
                  </a:lnTo>
                  <a:lnTo>
                    <a:pt x="13774" y="3115"/>
                  </a:lnTo>
                  <a:lnTo>
                    <a:pt x="13746" y="3077"/>
                  </a:lnTo>
                  <a:lnTo>
                    <a:pt x="13716" y="3042"/>
                  </a:lnTo>
                  <a:lnTo>
                    <a:pt x="13685" y="3007"/>
                  </a:lnTo>
                  <a:lnTo>
                    <a:pt x="13653" y="2973"/>
                  </a:lnTo>
                  <a:lnTo>
                    <a:pt x="13619" y="2940"/>
                  </a:lnTo>
                  <a:lnTo>
                    <a:pt x="13586" y="2909"/>
                  </a:lnTo>
                  <a:lnTo>
                    <a:pt x="13551" y="2878"/>
                  </a:lnTo>
                  <a:lnTo>
                    <a:pt x="13516" y="2849"/>
                  </a:lnTo>
                  <a:lnTo>
                    <a:pt x="13480" y="2820"/>
                  </a:lnTo>
                  <a:lnTo>
                    <a:pt x="13442" y="2793"/>
                  </a:lnTo>
                  <a:lnTo>
                    <a:pt x="13404" y="2768"/>
                  </a:lnTo>
                  <a:lnTo>
                    <a:pt x="13366" y="2743"/>
                  </a:lnTo>
                  <a:lnTo>
                    <a:pt x="13326" y="2720"/>
                  </a:lnTo>
                  <a:lnTo>
                    <a:pt x="13286" y="2697"/>
                  </a:lnTo>
                  <a:lnTo>
                    <a:pt x="13245" y="2676"/>
                  </a:lnTo>
                  <a:lnTo>
                    <a:pt x="13204" y="2656"/>
                  </a:lnTo>
                  <a:lnTo>
                    <a:pt x="13162" y="2638"/>
                  </a:lnTo>
                  <a:lnTo>
                    <a:pt x="13119" y="2621"/>
                  </a:lnTo>
                  <a:lnTo>
                    <a:pt x="13076" y="2605"/>
                  </a:lnTo>
                  <a:lnTo>
                    <a:pt x="13033" y="2590"/>
                  </a:lnTo>
                  <a:lnTo>
                    <a:pt x="12989" y="2576"/>
                  </a:lnTo>
                  <a:lnTo>
                    <a:pt x="12944" y="2564"/>
                  </a:lnTo>
                  <a:lnTo>
                    <a:pt x="12899" y="2554"/>
                  </a:lnTo>
                  <a:lnTo>
                    <a:pt x="12854" y="2544"/>
                  </a:lnTo>
                  <a:lnTo>
                    <a:pt x="12808" y="2537"/>
                  </a:lnTo>
                  <a:lnTo>
                    <a:pt x="12761" y="2530"/>
                  </a:lnTo>
                  <a:lnTo>
                    <a:pt x="12715" y="2525"/>
                  </a:lnTo>
                  <a:lnTo>
                    <a:pt x="12669" y="2522"/>
                  </a:lnTo>
                  <a:lnTo>
                    <a:pt x="12621" y="2519"/>
                  </a:lnTo>
                  <a:lnTo>
                    <a:pt x="12574" y="2519"/>
                  </a:lnTo>
                  <a:lnTo>
                    <a:pt x="10562" y="2519"/>
                  </a:lnTo>
                  <a:lnTo>
                    <a:pt x="10562" y="1511"/>
                  </a:lnTo>
                  <a:lnTo>
                    <a:pt x="10560" y="1434"/>
                  </a:lnTo>
                  <a:lnTo>
                    <a:pt x="10554" y="1357"/>
                  </a:lnTo>
                  <a:lnTo>
                    <a:pt x="10545" y="1282"/>
                  </a:lnTo>
                  <a:lnTo>
                    <a:pt x="10532" y="1207"/>
                  </a:lnTo>
                  <a:lnTo>
                    <a:pt x="10515" y="1134"/>
                  </a:lnTo>
                  <a:lnTo>
                    <a:pt x="10495" y="1062"/>
                  </a:lnTo>
                  <a:lnTo>
                    <a:pt x="10471" y="993"/>
                  </a:lnTo>
                  <a:lnTo>
                    <a:pt x="10444" y="924"/>
                  </a:lnTo>
                  <a:lnTo>
                    <a:pt x="10413" y="856"/>
                  </a:lnTo>
                  <a:lnTo>
                    <a:pt x="10380" y="791"/>
                  </a:lnTo>
                  <a:lnTo>
                    <a:pt x="10344" y="729"/>
                  </a:lnTo>
                  <a:lnTo>
                    <a:pt x="10305" y="667"/>
                  </a:lnTo>
                  <a:lnTo>
                    <a:pt x="10263" y="608"/>
                  </a:lnTo>
                  <a:lnTo>
                    <a:pt x="10217" y="550"/>
                  </a:lnTo>
                  <a:lnTo>
                    <a:pt x="10170" y="496"/>
                  </a:lnTo>
                  <a:lnTo>
                    <a:pt x="10120" y="443"/>
                  </a:lnTo>
                  <a:lnTo>
                    <a:pt x="10067" y="393"/>
                  </a:lnTo>
                  <a:lnTo>
                    <a:pt x="10013" y="346"/>
                  </a:lnTo>
                  <a:lnTo>
                    <a:pt x="9956" y="300"/>
                  </a:lnTo>
                  <a:lnTo>
                    <a:pt x="9896" y="258"/>
                  </a:lnTo>
                  <a:lnTo>
                    <a:pt x="9835" y="219"/>
                  </a:lnTo>
                  <a:lnTo>
                    <a:pt x="9773" y="182"/>
                  </a:lnTo>
                  <a:lnTo>
                    <a:pt x="9707" y="149"/>
                  </a:lnTo>
                  <a:lnTo>
                    <a:pt x="9641" y="119"/>
                  </a:lnTo>
                  <a:lnTo>
                    <a:pt x="9571" y="92"/>
                  </a:lnTo>
                  <a:lnTo>
                    <a:pt x="9502" y="69"/>
                  </a:lnTo>
                  <a:lnTo>
                    <a:pt x="9431" y="47"/>
                  </a:lnTo>
                  <a:lnTo>
                    <a:pt x="9357" y="31"/>
                  </a:lnTo>
                  <a:lnTo>
                    <a:pt x="9283" y="17"/>
                  </a:lnTo>
                  <a:lnTo>
                    <a:pt x="9207" y="8"/>
                  </a:lnTo>
                  <a:lnTo>
                    <a:pt x="9131" y="2"/>
                  </a:lnTo>
                  <a:lnTo>
                    <a:pt x="9053" y="0"/>
                  </a:lnTo>
                  <a:lnTo>
                    <a:pt x="1509" y="0"/>
                  </a:lnTo>
                  <a:lnTo>
                    <a:pt x="1431" y="2"/>
                  </a:lnTo>
                  <a:lnTo>
                    <a:pt x="1355" y="8"/>
                  </a:lnTo>
                  <a:lnTo>
                    <a:pt x="1280" y="17"/>
                  </a:lnTo>
                  <a:lnTo>
                    <a:pt x="1205" y="31"/>
                  </a:lnTo>
                  <a:lnTo>
                    <a:pt x="1133" y="47"/>
                  </a:lnTo>
                  <a:lnTo>
                    <a:pt x="1060" y="69"/>
                  </a:lnTo>
                  <a:lnTo>
                    <a:pt x="991" y="92"/>
                  </a:lnTo>
                  <a:lnTo>
                    <a:pt x="922" y="119"/>
                  </a:lnTo>
                  <a:lnTo>
                    <a:pt x="855" y="149"/>
                  </a:lnTo>
                  <a:lnTo>
                    <a:pt x="791" y="182"/>
                  </a:lnTo>
                  <a:lnTo>
                    <a:pt x="727" y="219"/>
                  </a:lnTo>
                  <a:lnTo>
                    <a:pt x="666" y="258"/>
                  </a:lnTo>
                  <a:lnTo>
                    <a:pt x="607" y="300"/>
                  </a:lnTo>
                  <a:lnTo>
                    <a:pt x="549" y="346"/>
                  </a:lnTo>
                  <a:lnTo>
                    <a:pt x="495" y="393"/>
                  </a:lnTo>
                  <a:lnTo>
                    <a:pt x="443" y="443"/>
                  </a:lnTo>
                  <a:lnTo>
                    <a:pt x="392" y="496"/>
                  </a:lnTo>
                  <a:lnTo>
                    <a:pt x="345" y="550"/>
                  </a:lnTo>
                  <a:lnTo>
                    <a:pt x="300" y="608"/>
                  </a:lnTo>
                  <a:lnTo>
                    <a:pt x="259" y="667"/>
                  </a:lnTo>
                  <a:lnTo>
                    <a:pt x="218" y="729"/>
                  </a:lnTo>
                  <a:lnTo>
                    <a:pt x="182" y="791"/>
                  </a:lnTo>
                  <a:lnTo>
                    <a:pt x="149" y="856"/>
                  </a:lnTo>
                  <a:lnTo>
                    <a:pt x="119" y="924"/>
                  </a:lnTo>
                  <a:lnTo>
                    <a:pt x="92" y="993"/>
                  </a:lnTo>
                  <a:lnTo>
                    <a:pt x="68" y="1062"/>
                  </a:lnTo>
                  <a:lnTo>
                    <a:pt x="47" y="1134"/>
                  </a:lnTo>
                  <a:lnTo>
                    <a:pt x="31" y="1207"/>
                  </a:lnTo>
                  <a:lnTo>
                    <a:pt x="17" y="1282"/>
                  </a:lnTo>
                  <a:lnTo>
                    <a:pt x="8" y="1357"/>
                  </a:lnTo>
                  <a:lnTo>
                    <a:pt x="2" y="1434"/>
                  </a:lnTo>
                  <a:lnTo>
                    <a:pt x="0" y="1511"/>
                  </a:lnTo>
                  <a:lnTo>
                    <a:pt x="0" y="7052"/>
                  </a:lnTo>
                  <a:lnTo>
                    <a:pt x="2" y="7131"/>
                  </a:lnTo>
                  <a:lnTo>
                    <a:pt x="8" y="7207"/>
                  </a:lnTo>
                  <a:lnTo>
                    <a:pt x="17" y="7283"/>
                  </a:lnTo>
                  <a:lnTo>
                    <a:pt x="31" y="7357"/>
                  </a:lnTo>
                  <a:lnTo>
                    <a:pt x="47" y="7430"/>
                  </a:lnTo>
                  <a:lnTo>
                    <a:pt x="68" y="7502"/>
                  </a:lnTo>
                  <a:lnTo>
                    <a:pt x="92" y="7572"/>
                  </a:lnTo>
                  <a:lnTo>
                    <a:pt x="119" y="7641"/>
                  </a:lnTo>
                  <a:lnTo>
                    <a:pt x="149" y="7707"/>
                  </a:lnTo>
                  <a:lnTo>
                    <a:pt x="182" y="7773"/>
                  </a:lnTo>
                  <a:lnTo>
                    <a:pt x="218" y="7836"/>
                  </a:lnTo>
                  <a:lnTo>
                    <a:pt x="259" y="7897"/>
                  </a:lnTo>
                  <a:lnTo>
                    <a:pt x="300" y="7956"/>
                  </a:lnTo>
                  <a:lnTo>
                    <a:pt x="345" y="8014"/>
                  </a:lnTo>
                  <a:lnTo>
                    <a:pt x="392" y="8068"/>
                  </a:lnTo>
                  <a:lnTo>
                    <a:pt x="443" y="8120"/>
                  </a:lnTo>
                  <a:lnTo>
                    <a:pt x="495" y="8171"/>
                  </a:lnTo>
                  <a:lnTo>
                    <a:pt x="549" y="8218"/>
                  </a:lnTo>
                  <a:lnTo>
                    <a:pt x="607" y="8263"/>
                  </a:lnTo>
                  <a:lnTo>
                    <a:pt x="666" y="8306"/>
                  </a:lnTo>
                  <a:lnTo>
                    <a:pt x="727" y="8345"/>
                  </a:lnTo>
                  <a:lnTo>
                    <a:pt x="791" y="8381"/>
                  </a:lnTo>
                  <a:lnTo>
                    <a:pt x="855" y="8415"/>
                  </a:lnTo>
                  <a:lnTo>
                    <a:pt x="922" y="8445"/>
                  </a:lnTo>
                  <a:lnTo>
                    <a:pt x="991" y="8472"/>
                  </a:lnTo>
                  <a:lnTo>
                    <a:pt x="1060" y="8496"/>
                  </a:lnTo>
                  <a:lnTo>
                    <a:pt x="1133" y="8516"/>
                  </a:lnTo>
                  <a:lnTo>
                    <a:pt x="1205" y="8533"/>
                  </a:lnTo>
                  <a:lnTo>
                    <a:pt x="1280" y="8547"/>
                  </a:lnTo>
                  <a:lnTo>
                    <a:pt x="1355" y="8557"/>
                  </a:lnTo>
                  <a:lnTo>
                    <a:pt x="1431" y="8562"/>
                  </a:lnTo>
                  <a:lnTo>
                    <a:pt x="1509" y="8564"/>
                  </a:lnTo>
                  <a:lnTo>
                    <a:pt x="1509" y="8564"/>
                  </a:lnTo>
                  <a:lnTo>
                    <a:pt x="1509" y="10075"/>
                  </a:lnTo>
                  <a:lnTo>
                    <a:pt x="1511" y="10153"/>
                  </a:lnTo>
                  <a:lnTo>
                    <a:pt x="1517" y="10229"/>
                  </a:lnTo>
                  <a:lnTo>
                    <a:pt x="1527" y="10305"/>
                  </a:lnTo>
                  <a:lnTo>
                    <a:pt x="1540" y="10379"/>
                  </a:lnTo>
                  <a:lnTo>
                    <a:pt x="1557" y="10453"/>
                  </a:lnTo>
                  <a:lnTo>
                    <a:pt x="1577" y="10525"/>
                  </a:lnTo>
                  <a:lnTo>
                    <a:pt x="1601" y="10594"/>
                  </a:lnTo>
                  <a:lnTo>
                    <a:pt x="1629" y="10663"/>
                  </a:lnTo>
                  <a:lnTo>
                    <a:pt x="1659" y="10730"/>
                  </a:lnTo>
                  <a:lnTo>
                    <a:pt x="1692" y="10795"/>
                  </a:lnTo>
                  <a:lnTo>
                    <a:pt x="1728" y="10858"/>
                  </a:lnTo>
                  <a:lnTo>
                    <a:pt x="1767" y="10920"/>
                  </a:lnTo>
                  <a:lnTo>
                    <a:pt x="1810" y="10979"/>
                  </a:lnTo>
                  <a:lnTo>
                    <a:pt x="1854" y="11036"/>
                  </a:lnTo>
                  <a:lnTo>
                    <a:pt x="1901" y="11091"/>
                  </a:lnTo>
                  <a:lnTo>
                    <a:pt x="1952" y="11143"/>
                  </a:lnTo>
                  <a:lnTo>
                    <a:pt x="2004" y="11194"/>
                  </a:lnTo>
                  <a:lnTo>
                    <a:pt x="2059" y="11241"/>
                  </a:lnTo>
                  <a:lnTo>
                    <a:pt x="2115" y="11286"/>
                  </a:lnTo>
                  <a:lnTo>
                    <a:pt x="2175" y="11329"/>
                  </a:lnTo>
                  <a:lnTo>
                    <a:pt x="2236" y="11368"/>
                  </a:lnTo>
                  <a:lnTo>
                    <a:pt x="2300" y="11404"/>
                  </a:lnTo>
                  <a:lnTo>
                    <a:pt x="2365" y="11437"/>
                  </a:lnTo>
                  <a:lnTo>
                    <a:pt x="2431" y="11468"/>
                  </a:lnTo>
                  <a:lnTo>
                    <a:pt x="2500" y="11495"/>
                  </a:lnTo>
                  <a:lnTo>
                    <a:pt x="2570" y="11519"/>
                  </a:lnTo>
                  <a:lnTo>
                    <a:pt x="2642" y="11539"/>
                  </a:lnTo>
                  <a:lnTo>
                    <a:pt x="2714" y="11556"/>
                  </a:lnTo>
                  <a:lnTo>
                    <a:pt x="2788" y="11569"/>
                  </a:lnTo>
                  <a:lnTo>
                    <a:pt x="2864" y="11579"/>
                  </a:lnTo>
                  <a:lnTo>
                    <a:pt x="2940" y="11585"/>
                  </a:lnTo>
                  <a:lnTo>
                    <a:pt x="3018" y="11587"/>
                  </a:lnTo>
                  <a:lnTo>
                    <a:pt x="3592" y="11587"/>
                  </a:lnTo>
                  <a:lnTo>
                    <a:pt x="3614" y="11667"/>
                  </a:lnTo>
                  <a:lnTo>
                    <a:pt x="3640" y="11747"/>
                  </a:lnTo>
                  <a:lnTo>
                    <a:pt x="3670" y="11824"/>
                  </a:lnTo>
                  <a:lnTo>
                    <a:pt x="3702" y="11901"/>
                  </a:lnTo>
                  <a:lnTo>
                    <a:pt x="3737" y="11976"/>
                  </a:lnTo>
                  <a:lnTo>
                    <a:pt x="3774" y="12048"/>
                  </a:lnTo>
                  <a:lnTo>
                    <a:pt x="3816" y="12120"/>
                  </a:lnTo>
                  <a:lnTo>
                    <a:pt x="3859" y="12188"/>
                  </a:lnTo>
                  <a:lnTo>
                    <a:pt x="3905" y="12256"/>
                  </a:lnTo>
                  <a:lnTo>
                    <a:pt x="3953" y="12321"/>
                  </a:lnTo>
                  <a:lnTo>
                    <a:pt x="4005" y="12385"/>
                  </a:lnTo>
                  <a:lnTo>
                    <a:pt x="4059" y="12446"/>
                  </a:lnTo>
                  <a:lnTo>
                    <a:pt x="4114" y="12505"/>
                  </a:lnTo>
                  <a:lnTo>
                    <a:pt x="4173" y="12561"/>
                  </a:lnTo>
                  <a:lnTo>
                    <a:pt x="4233" y="12615"/>
                  </a:lnTo>
                  <a:lnTo>
                    <a:pt x="4296" y="12668"/>
                  </a:lnTo>
                  <a:lnTo>
                    <a:pt x="4361" y="12717"/>
                  </a:lnTo>
                  <a:lnTo>
                    <a:pt x="4428" y="12763"/>
                  </a:lnTo>
                  <a:lnTo>
                    <a:pt x="4497" y="12807"/>
                  </a:lnTo>
                  <a:lnTo>
                    <a:pt x="4567" y="12848"/>
                  </a:lnTo>
                  <a:lnTo>
                    <a:pt x="4639" y="12886"/>
                  </a:lnTo>
                  <a:lnTo>
                    <a:pt x="4714" y="12922"/>
                  </a:lnTo>
                  <a:lnTo>
                    <a:pt x="4789" y="12955"/>
                  </a:lnTo>
                  <a:lnTo>
                    <a:pt x="4867" y="12984"/>
                  </a:lnTo>
                  <a:lnTo>
                    <a:pt x="4946" y="13010"/>
                  </a:lnTo>
                  <a:lnTo>
                    <a:pt x="5026" y="13033"/>
                  </a:lnTo>
                  <a:lnTo>
                    <a:pt x="5107" y="13053"/>
                  </a:lnTo>
                  <a:lnTo>
                    <a:pt x="5191" y="13069"/>
                  </a:lnTo>
                  <a:lnTo>
                    <a:pt x="5274" y="13081"/>
                  </a:lnTo>
                  <a:lnTo>
                    <a:pt x="5360" y="13091"/>
                  </a:lnTo>
                  <a:lnTo>
                    <a:pt x="5446" y="13096"/>
                  </a:lnTo>
                  <a:lnTo>
                    <a:pt x="5533" y="13098"/>
                  </a:lnTo>
                  <a:lnTo>
                    <a:pt x="5620" y="13096"/>
                  </a:lnTo>
                  <a:lnTo>
                    <a:pt x="5707" y="13091"/>
                  </a:lnTo>
                  <a:lnTo>
                    <a:pt x="5791" y="13081"/>
                  </a:lnTo>
                  <a:lnTo>
                    <a:pt x="5876" y="13069"/>
                  </a:lnTo>
                  <a:lnTo>
                    <a:pt x="5958" y="13053"/>
                  </a:lnTo>
                  <a:lnTo>
                    <a:pt x="6040" y="13033"/>
                  </a:lnTo>
                  <a:lnTo>
                    <a:pt x="6120" y="13010"/>
                  </a:lnTo>
                  <a:lnTo>
                    <a:pt x="6199" y="12984"/>
                  </a:lnTo>
                  <a:lnTo>
                    <a:pt x="6276" y="12955"/>
                  </a:lnTo>
                  <a:lnTo>
                    <a:pt x="6351" y="12922"/>
                  </a:lnTo>
                  <a:lnTo>
                    <a:pt x="6426" y="12886"/>
                  </a:lnTo>
                  <a:lnTo>
                    <a:pt x="6498" y="12848"/>
                  </a:lnTo>
                  <a:lnTo>
                    <a:pt x="6569" y="12807"/>
                  </a:lnTo>
                  <a:lnTo>
                    <a:pt x="6637" y="12763"/>
                  </a:lnTo>
                  <a:lnTo>
                    <a:pt x="6705" y="12717"/>
                  </a:lnTo>
                  <a:lnTo>
                    <a:pt x="6769" y="12668"/>
                  </a:lnTo>
                  <a:lnTo>
                    <a:pt x="6831" y="12615"/>
                  </a:lnTo>
                  <a:lnTo>
                    <a:pt x="6892" y="12561"/>
                  </a:lnTo>
                  <a:lnTo>
                    <a:pt x="6951" y="12505"/>
                  </a:lnTo>
                  <a:lnTo>
                    <a:pt x="7006" y="12446"/>
                  </a:lnTo>
                  <a:lnTo>
                    <a:pt x="7061" y="12385"/>
                  </a:lnTo>
                  <a:lnTo>
                    <a:pt x="7112" y="12321"/>
                  </a:lnTo>
                  <a:lnTo>
                    <a:pt x="7160" y="12256"/>
                  </a:lnTo>
                  <a:lnTo>
                    <a:pt x="7207" y="12188"/>
                  </a:lnTo>
                  <a:lnTo>
                    <a:pt x="7250" y="12120"/>
                  </a:lnTo>
                  <a:lnTo>
                    <a:pt x="7290" y="12048"/>
                  </a:lnTo>
                  <a:lnTo>
                    <a:pt x="7328" y="11976"/>
                  </a:lnTo>
                  <a:lnTo>
                    <a:pt x="7363" y="11901"/>
                  </a:lnTo>
                  <a:lnTo>
                    <a:pt x="7396" y="11824"/>
                  </a:lnTo>
                  <a:lnTo>
                    <a:pt x="7425" y="11747"/>
                  </a:lnTo>
                  <a:lnTo>
                    <a:pt x="7450" y="11667"/>
                  </a:lnTo>
                  <a:lnTo>
                    <a:pt x="7473" y="11587"/>
                  </a:lnTo>
                  <a:lnTo>
                    <a:pt x="10131" y="11587"/>
                  </a:lnTo>
                  <a:lnTo>
                    <a:pt x="10153" y="11667"/>
                  </a:lnTo>
                  <a:lnTo>
                    <a:pt x="10179" y="11747"/>
                  </a:lnTo>
                  <a:lnTo>
                    <a:pt x="10208" y="11824"/>
                  </a:lnTo>
                  <a:lnTo>
                    <a:pt x="10240" y="11901"/>
                  </a:lnTo>
                  <a:lnTo>
                    <a:pt x="10275" y="11976"/>
                  </a:lnTo>
                  <a:lnTo>
                    <a:pt x="10313" y="12048"/>
                  </a:lnTo>
                  <a:lnTo>
                    <a:pt x="10354" y="12120"/>
                  </a:lnTo>
                  <a:lnTo>
                    <a:pt x="10397" y="12188"/>
                  </a:lnTo>
                  <a:lnTo>
                    <a:pt x="10444" y="12256"/>
                  </a:lnTo>
                  <a:lnTo>
                    <a:pt x="10492" y="12321"/>
                  </a:lnTo>
                  <a:lnTo>
                    <a:pt x="10543" y="12385"/>
                  </a:lnTo>
                  <a:lnTo>
                    <a:pt x="10597" y="12446"/>
                  </a:lnTo>
                  <a:lnTo>
                    <a:pt x="10653" y="12505"/>
                  </a:lnTo>
                  <a:lnTo>
                    <a:pt x="10711" y="12561"/>
                  </a:lnTo>
                  <a:lnTo>
                    <a:pt x="10772" y="12615"/>
                  </a:lnTo>
                  <a:lnTo>
                    <a:pt x="10835" y="12668"/>
                  </a:lnTo>
                  <a:lnTo>
                    <a:pt x="10899" y="12717"/>
                  </a:lnTo>
                  <a:lnTo>
                    <a:pt x="10967" y="12763"/>
                  </a:lnTo>
                  <a:lnTo>
                    <a:pt x="11035" y="12807"/>
                  </a:lnTo>
                  <a:lnTo>
                    <a:pt x="11106" y="12848"/>
                  </a:lnTo>
                  <a:lnTo>
                    <a:pt x="11178" y="12886"/>
                  </a:lnTo>
                  <a:lnTo>
                    <a:pt x="11252" y="12922"/>
                  </a:lnTo>
                  <a:lnTo>
                    <a:pt x="11328" y="12955"/>
                  </a:lnTo>
                  <a:lnTo>
                    <a:pt x="11405" y="12984"/>
                  </a:lnTo>
                  <a:lnTo>
                    <a:pt x="11484" y="13010"/>
                  </a:lnTo>
                  <a:lnTo>
                    <a:pt x="11564" y="13033"/>
                  </a:lnTo>
                  <a:lnTo>
                    <a:pt x="11646" y="13053"/>
                  </a:lnTo>
                  <a:lnTo>
                    <a:pt x="11729" y="13069"/>
                  </a:lnTo>
                  <a:lnTo>
                    <a:pt x="11813" y="13081"/>
                  </a:lnTo>
                  <a:lnTo>
                    <a:pt x="11898" y="13091"/>
                  </a:lnTo>
                  <a:lnTo>
                    <a:pt x="11984" y="13096"/>
                  </a:lnTo>
                  <a:lnTo>
                    <a:pt x="12071" y="13098"/>
                  </a:lnTo>
                  <a:lnTo>
                    <a:pt x="12159" y="13096"/>
                  </a:lnTo>
                  <a:lnTo>
                    <a:pt x="12244" y="13091"/>
                  </a:lnTo>
                  <a:lnTo>
                    <a:pt x="12330" y="13081"/>
                  </a:lnTo>
                  <a:lnTo>
                    <a:pt x="12413" y="13069"/>
                  </a:lnTo>
                  <a:lnTo>
                    <a:pt x="12497" y="13053"/>
                  </a:lnTo>
                  <a:lnTo>
                    <a:pt x="12578" y="13033"/>
                  </a:lnTo>
                  <a:lnTo>
                    <a:pt x="12658" y="13010"/>
                  </a:lnTo>
                  <a:lnTo>
                    <a:pt x="12737" y="12984"/>
                  </a:lnTo>
                  <a:lnTo>
                    <a:pt x="12815" y="12955"/>
                  </a:lnTo>
                  <a:lnTo>
                    <a:pt x="12890" y="12922"/>
                  </a:lnTo>
                  <a:lnTo>
                    <a:pt x="12964" y="12886"/>
                  </a:lnTo>
                  <a:lnTo>
                    <a:pt x="13036" y="12848"/>
                  </a:lnTo>
                  <a:lnTo>
                    <a:pt x="13107" y="12807"/>
                  </a:lnTo>
                  <a:lnTo>
                    <a:pt x="13176" y="12763"/>
                  </a:lnTo>
                  <a:lnTo>
                    <a:pt x="13242" y="12717"/>
                  </a:lnTo>
                  <a:lnTo>
                    <a:pt x="13308" y="12668"/>
                  </a:lnTo>
                  <a:lnTo>
                    <a:pt x="13370" y="12615"/>
                  </a:lnTo>
                  <a:lnTo>
                    <a:pt x="13430" y="12561"/>
                  </a:lnTo>
                  <a:lnTo>
                    <a:pt x="13489" y="12505"/>
                  </a:lnTo>
                  <a:lnTo>
                    <a:pt x="13545" y="12446"/>
                  </a:lnTo>
                  <a:lnTo>
                    <a:pt x="13598" y="12385"/>
                  </a:lnTo>
                  <a:lnTo>
                    <a:pt x="13650" y="12321"/>
                  </a:lnTo>
                  <a:lnTo>
                    <a:pt x="13699" y="12256"/>
                  </a:lnTo>
                  <a:lnTo>
                    <a:pt x="13745" y="12188"/>
                  </a:lnTo>
                  <a:lnTo>
                    <a:pt x="13788" y="12120"/>
                  </a:lnTo>
                  <a:lnTo>
                    <a:pt x="13829" y="12048"/>
                  </a:lnTo>
                  <a:lnTo>
                    <a:pt x="13867" y="11976"/>
                  </a:lnTo>
                  <a:lnTo>
                    <a:pt x="13902" y="11901"/>
                  </a:lnTo>
                  <a:lnTo>
                    <a:pt x="13934" y="11824"/>
                  </a:lnTo>
                  <a:lnTo>
                    <a:pt x="13962" y="11747"/>
                  </a:lnTo>
                  <a:lnTo>
                    <a:pt x="13989" y="11667"/>
                  </a:lnTo>
                  <a:lnTo>
                    <a:pt x="14012" y="11587"/>
                  </a:lnTo>
                  <a:lnTo>
                    <a:pt x="14586" y="11587"/>
                  </a:lnTo>
                  <a:lnTo>
                    <a:pt x="14664" y="11585"/>
                  </a:lnTo>
                  <a:lnTo>
                    <a:pt x="14740" y="11579"/>
                  </a:lnTo>
                  <a:lnTo>
                    <a:pt x="14815" y="11569"/>
                  </a:lnTo>
                  <a:lnTo>
                    <a:pt x="14890" y="11556"/>
                  </a:lnTo>
                  <a:lnTo>
                    <a:pt x="14962" y="11539"/>
                  </a:lnTo>
                  <a:lnTo>
                    <a:pt x="15035" y="11519"/>
                  </a:lnTo>
                  <a:lnTo>
                    <a:pt x="15104" y="11495"/>
                  </a:lnTo>
                  <a:lnTo>
                    <a:pt x="15173" y="11468"/>
                  </a:lnTo>
                  <a:lnTo>
                    <a:pt x="15240" y="11437"/>
                  </a:lnTo>
                  <a:lnTo>
                    <a:pt x="15304" y="11404"/>
                  </a:lnTo>
                  <a:lnTo>
                    <a:pt x="15368" y="11368"/>
                  </a:lnTo>
                  <a:lnTo>
                    <a:pt x="15429" y="11329"/>
                  </a:lnTo>
                  <a:lnTo>
                    <a:pt x="15488" y="11286"/>
                  </a:lnTo>
                  <a:lnTo>
                    <a:pt x="15546" y="11241"/>
                  </a:lnTo>
                  <a:lnTo>
                    <a:pt x="15600" y="11194"/>
                  </a:lnTo>
                  <a:lnTo>
                    <a:pt x="15652" y="11143"/>
                  </a:lnTo>
                  <a:lnTo>
                    <a:pt x="15703" y="11091"/>
                  </a:lnTo>
                  <a:lnTo>
                    <a:pt x="15750" y="11036"/>
                  </a:lnTo>
                  <a:lnTo>
                    <a:pt x="15795" y="10979"/>
                  </a:lnTo>
                  <a:lnTo>
                    <a:pt x="15836" y="10920"/>
                  </a:lnTo>
                  <a:lnTo>
                    <a:pt x="15877" y="10858"/>
                  </a:lnTo>
                  <a:lnTo>
                    <a:pt x="15913" y="10795"/>
                  </a:lnTo>
                  <a:lnTo>
                    <a:pt x="15946" y="10730"/>
                  </a:lnTo>
                  <a:lnTo>
                    <a:pt x="15976" y="10663"/>
                  </a:lnTo>
                  <a:lnTo>
                    <a:pt x="16003" y="10594"/>
                  </a:lnTo>
                  <a:lnTo>
                    <a:pt x="16027" y="10525"/>
                  </a:lnTo>
                  <a:lnTo>
                    <a:pt x="16048" y="10453"/>
                  </a:lnTo>
                  <a:lnTo>
                    <a:pt x="16064" y="10379"/>
                  </a:lnTo>
                  <a:lnTo>
                    <a:pt x="16078" y="10305"/>
                  </a:lnTo>
                  <a:lnTo>
                    <a:pt x="16087" y="10229"/>
                  </a:lnTo>
                  <a:lnTo>
                    <a:pt x="16093" y="10153"/>
                  </a:lnTo>
                  <a:lnTo>
                    <a:pt x="16095" y="10075"/>
                  </a:lnTo>
                  <a:lnTo>
                    <a:pt x="16095" y="7052"/>
                  </a:lnTo>
                  <a:lnTo>
                    <a:pt x="16095" y="7025"/>
                  </a:lnTo>
                  <a:lnTo>
                    <a:pt x="16094" y="6997"/>
                  </a:lnTo>
                  <a:lnTo>
                    <a:pt x="16093" y="6969"/>
                  </a:lnTo>
                  <a:lnTo>
                    <a:pt x="16091" y="6941"/>
                  </a:lnTo>
                  <a:lnTo>
                    <a:pt x="16089" y="6913"/>
                  </a:lnTo>
                  <a:lnTo>
                    <a:pt x="16086" y="6885"/>
                  </a:lnTo>
                  <a:lnTo>
                    <a:pt x="16083" y="6858"/>
                  </a:lnTo>
                  <a:lnTo>
                    <a:pt x="16079" y="6831"/>
                  </a:lnTo>
                  <a:lnTo>
                    <a:pt x="16075" y="6803"/>
                  </a:lnTo>
                  <a:lnTo>
                    <a:pt x="16070" y="6776"/>
                  </a:lnTo>
                  <a:lnTo>
                    <a:pt x="16065" y="6749"/>
                  </a:lnTo>
                  <a:lnTo>
                    <a:pt x="16059" y="6722"/>
                  </a:lnTo>
                  <a:lnTo>
                    <a:pt x="16053" y="6695"/>
                  </a:lnTo>
                  <a:lnTo>
                    <a:pt x="16046" y="6667"/>
                  </a:lnTo>
                  <a:lnTo>
                    <a:pt x="16039" y="6641"/>
                  </a:lnTo>
                  <a:lnTo>
                    <a:pt x="16031" y="6615"/>
                  </a:lnTo>
                  <a:lnTo>
                    <a:pt x="16023" y="6588"/>
                  </a:lnTo>
                  <a:lnTo>
                    <a:pt x="16014" y="6562"/>
                  </a:lnTo>
                  <a:lnTo>
                    <a:pt x="16004" y="6536"/>
                  </a:lnTo>
                  <a:lnTo>
                    <a:pt x="15994" y="6510"/>
                  </a:lnTo>
                  <a:lnTo>
                    <a:pt x="15984" y="6484"/>
                  </a:lnTo>
                  <a:lnTo>
                    <a:pt x="15974" y="6459"/>
                  </a:lnTo>
                  <a:lnTo>
                    <a:pt x="15963" y="6434"/>
                  </a:lnTo>
                  <a:lnTo>
                    <a:pt x="15951" y="6408"/>
                  </a:lnTo>
                  <a:lnTo>
                    <a:pt x="15939" y="6383"/>
                  </a:lnTo>
                  <a:lnTo>
                    <a:pt x="15927" y="6358"/>
                  </a:lnTo>
                  <a:lnTo>
                    <a:pt x="15914" y="6334"/>
                  </a:lnTo>
                  <a:lnTo>
                    <a:pt x="15900" y="6310"/>
                  </a:lnTo>
                  <a:lnTo>
                    <a:pt x="15886" y="6286"/>
                  </a:lnTo>
                  <a:lnTo>
                    <a:pt x="15872" y="6261"/>
                  </a:lnTo>
                  <a:lnTo>
                    <a:pt x="15857" y="6238"/>
                  </a:lnTo>
                  <a:lnTo>
                    <a:pt x="15842" y="6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20029B0C-4BC6-4498-831D-B8FCF814035C}"/>
              </a:ext>
            </a:extLst>
          </p:cNvPr>
          <p:cNvCxnSpPr/>
          <p:nvPr/>
        </p:nvCxnSpPr>
        <p:spPr>
          <a:xfrm flipH="1">
            <a:off x="10152976" y="192702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D93A3DEA-2020-471F-A72E-FED59A2E5888}"/>
              </a:ext>
            </a:extLst>
          </p:cNvPr>
          <p:cNvCxnSpPr/>
          <p:nvPr/>
        </p:nvCxnSpPr>
        <p:spPr>
          <a:xfrm flipH="1">
            <a:off x="9077629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4ADB082F-3E3B-4B1A-AE24-7050975A2FD8}"/>
              </a:ext>
            </a:extLst>
          </p:cNvPr>
          <p:cNvCxnSpPr/>
          <p:nvPr/>
        </p:nvCxnSpPr>
        <p:spPr>
          <a:xfrm flipH="1">
            <a:off x="8012132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C2735514-7F30-44A9-A26F-62EA859B78D7}"/>
              </a:ext>
            </a:extLst>
          </p:cNvPr>
          <p:cNvCxnSpPr/>
          <p:nvPr/>
        </p:nvCxnSpPr>
        <p:spPr>
          <a:xfrm flipH="1">
            <a:off x="6939958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459469424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4" nodeType="withEffect" presetClass="emph" presetID="26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15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5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64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66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69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72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75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1" spid="38"/>
      <p:bldP grpId="0" spid="39"/>
      <p:bldP grpId="0" spid="40"/>
      <p:bldP grpId="0" spid="41"/>
      <p:bldP grpId="0" spid="42"/>
      <p:bldP grpId="0" spid="8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7C83FAD1-1070-41E8-88F6-04164260B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82794" y="2422704"/>
            <a:ext cx="5343526" cy="2694528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F5CFEF23-1D64-479C-A837-F1F9774B910D}"/>
              </a:ext>
            </a:extLst>
          </p:cNvPr>
          <p:cNvSpPr/>
          <p:nvPr/>
        </p:nvSpPr>
        <p:spPr>
          <a:xfrm>
            <a:off x="1354018" y="5280259"/>
            <a:ext cx="344805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SzPct val="25000"/>
            </a:pPr>
            <a:r>
              <a:rPr altLang="en-US" b="1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竞争分析01</a:t>
            </a:r>
          </a:p>
          <a:p>
            <a:pPr algn="r">
              <a:lnSpc>
                <a:spcPct val="150000"/>
              </a:lnSpc>
              <a:buSzPct val="25000"/>
            </a:pPr>
            <a:r>
              <a:rPr altLang="en-US" b="1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本模版所有图形线条及其相应素材均可自由编辑、改色、替换。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55BE4E9-67AF-4CF6-B90B-AF7C04839DAC}"/>
              </a:ext>
            </a:extLst>
          </p:cNvPr>
          <p:cNvSpPr/>
          <p:nvPr/>
        </p:nvSpPr>
        <p:spPr>
          <a:xfrm>
            <a:off x="6507048" y="5326425"/>
            <a:ext cx="375285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altLang="en-US" b="1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竞争分析02</a:t>
            </a:r>
          </a:p>
          <a:p>
            <a:pPr>
              <a:lnSpc>
                <a:spcPct val="150000"/>
              </a:lnSpc>
              <a:buSzPct val="25000"/>
            </a:pPr>
            <a:r>
              <a:rPr altLang="en-US" b="1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模版所有图形线条及其相应素材均可自由编辑、改色、替换。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9A2DB00E-27FC-4048-824A-FEE2B0E4C2E1}"/>
              </a:ext>
            </a:extLst>
          </p:cNvPr>
          <p:cNvCxnSpPr/>
          <p:nvPr/>
        </p:nvCxnSpPr>
        <p:spPr>
          <a:xfrm flipH="1">
            <a:off x="5654557" y="5390964"/>
            <a:ext cx="0" cy="122536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73BF1ACC-5523-4BE4-917C-3351A9FE2D0C}"/>
              </a:ext>
            </a:extLst>
          </p:cNvPr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3B968E77-9CB1-4514-8BB6-7571F3345E1C}"/>
                </a:ext>
              </a:extLst>
            </p:cNvPr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7624DDD1-6E21-4BE1-8F2C-3303C2A59069}"/>
                  </a:ext>
                </a:extLst>
              </p:cNvPr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EE9B01E4-DD8C-45F7-A48B-3EABD7B446C7}"/>
                  </a:ext>
                </a:extLst>
              </p:cNvPr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01E6CB66-A733-4547-B50E-6E3C306A53C3}"/>
                  </a:ext>
                </a:extLst>
              </p:cNvPr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A31B2675-C848-4063-A510-4F2AE6C62FE9}"/>
                  </a:ext>
                </a:extLst>
              </p:cNvPr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47C1CF4D-E479-4AF3-AE30-33502301B5E0}"/>
                  </a:ext>
                </a:extLst>
              </p:cNvPr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81F1BEDF-9CA5-4142-B597-C2B6528243FE}"/>
                  </a:ext>
                </a:extLst>
              </p:cNvPr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16DD1B80-CC8A-4B1D-9AD8-C722EF7DA4BB}"/>
                  </a:ext>
                </a:extLst>
              </p:cNvPr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31302D5F-99FD-46C4-A922-C5BD5B354023}"/>
                  </a:ext>
                </a:extLst>
              </p:cNvPr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A54ECBCD-665F-45DB-8720-FEF568138473}"/>
                  </a:ext>
                </a:extLst>
              </p:cNvPr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C06AEF60-3C47-4F29-80DD-A007A0A854BA}"/>
                  </a:ext>
                </a:extLst>
              </p:cNvPr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667670ED-FB92-4F48-82EB-DA6A02232173}"/>
                  </a:ext>
                </a:extLst>
              </p:cNvPr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D2C0CF35-DCE9-46C0-855B-4D3B70D6EA6F}"/>
                  </a:ext>
                </a:extLst>
              </p:cNvPr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1DD986F6-B0ED-446E-A1AC-EC020E14311A}"/>
                  </a:ext>
                </a:extLst>
              </p:cNvPr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57" name="矩形 259">
              <a:extLst>
                <a:ext uri="{FF2B5EF4-FFF2-40B4-BE49-F238E27FC236}">
                  <a16:creationId xmlns:a16="http://schemas.microsoft.com/office/drawing/2014/main" id="{450A37EE-DE71-4CC0-B9F2-7BEEE7CDD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>
                <a:buNone/>
              </a:pPr>
              <a:r>
                <a:rPr altLang="zh-CN" lang="en-US" sz="3600">
                  <a:solidFill>
                    <a:schemeClr val="bg1"/>
                  </a:solidFill>
                  <a:latin charset="0" panose="020b0806030902050204" pitchFamily="34" typeface="Impact"/>
                  <a:cs charset="0" panose="020b0604020202020204" pitchFamily="34" typeface="Arial"/>
                </a:rPr>
                <a:t>03</a:t>
              </a: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F761BB28-021D-484C-8DED-2DCB70F2B489}"/>
              </a:ext>
            </a:extLst>
          </p:cNvPr>
          <p:cNvSpPr/>
          <p:nvPr/>
        </p:nvSpPr>
        <p:spPr>
          <a:xfrm>
            <a:off x="1488519" y="563374"/>
            <a:ext cx="2214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问题与不足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842E3FD-A33D-4244-89D6-19AAD8472C5C}"/>
              </a:ext>
            </a:extLst>
          </p:cNvPr>
          <p:cNvGrpSpPr/>
          <p:nvPr/>
        </p:nvGrpSpPr>
        <p:grpSpPr>
          <a:xfrm>
            <a:off x="460364" y="1501859"/>
            <a:ext cx="10473248" cy="1262349"/>
            <a:chOff x="605064" y="1259407"/>
            <a:chExt cx="10473248" cy="1262349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8CD192C3-6448-43BF-82F9-A83DF63AEE0B}"/>
                </a:ext>
              </a:extLst>
            </p:cNvPr>
            <p:cNvSpPr/>
            <p:nvPr/>
          </p:nvSpPr>
          <p:spPr>
            <a:xfrm>
              <a:off x="1263899" y="1421464"/>
              <a:ext cx="9558123" cy="646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标题数字等都可以通过点击和重新输入进行更改，顶部“开始”面板中可以对字体、字号、颜色、行距等进行修改。建议正文8-10号字，1.3倍字间距。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17536B5-C30E-4224-A0CB-07A587B1325E}"/>
                </a:ext>
              </a:extLst>
            </p:cNvPr>
            <p:cNvSpPr/>
            <p:nvPr/>
          </p:nvSpPr>
          <p:spPr>
            <a:xfrm>
              <a:off x="605064" y="1259407"/>
              <a:ext cx="690880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4000" u="none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“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31911C7-B9B0-48AD-92E5-2045AA4017E9}"/>
                </a:ext>
              </a:extLst>
            </p:cNvPr>
            <p:cNvSpPr/>
            <p:nvPr/>
          </p:nvSpPr>
          <p:spPr>
            <a:xfrm>
              <a:off x="10380684" y="1813870"/>
              <a:ext cx="690880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4000" u="none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”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5F73558-06C0-4A36-96C0-4FB4F323F57F}"/>
              </a:ext>
            </a:extLst>
          </p:cNvPr>
          <p:cNvGrpSpPr/>
          <p:nvPr/>
        </p:nvGrpSpPr>
        <p:grpSpPr>
          <a:xfrm>
            <a:off x="1119199" y="2422704"/>
            <a:ext cx="9353380" cy="562786"/>
            <a:chOff x="817295" y="2956621"/>
            <a:chExt cx="10557403" cy="562786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84FDEA70-CCEB-4B2C-960F-92D22EEDB42E}"/>
                </a:ext>
              </a:extLst>
            </p:cNvPr>
            <p:cNvSpPr/>
            <p:nvPr/>
          </p:nvSpPr>
          <p:spPr>
            <a:xfrm flipH="1">
              <a:off x="817295" y="2956621"/>
              <a:ext cx="10557403" cy="562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1" lang="zh-CN" noProof="0" normalizeH="0" spc="0" strike="noStrike" sz="2400" u="none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6A94CFFC-64BF-439F-B743-AE4A9D97CD48}"/>
                </a:ext>
              </a:extLst>
            </p:cNvPr>
            <p:cNvSpPr/>
            <p:nvPr/>
          </p:nvSpPr>
          <p:spPr>
            <a:xfrm>
              <a:off x="1057961" y="2984022"/>
              <a:ext cx="3085928" cy="3759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1867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We are trying our best.</a:t>
              </a:r>
            </a:p>
          </p:txBody>
        </p:sp>
      </p:grpSp>
    </p:spTree>
    <p:extLst>
      <p:ext uri="{BB962C8B-B14F-4D97-AF65-F5344CB8AC3E}">
        <p14:creationId val="83159197"/>
      </p:ext>
    </p:extLst>
  </p:cSld>
  <p:clrMapOvr>
    <a:masterClrMapping/>
  </p:clrMapOvr>
  <mc:AlternateContent>
    <mc:Choice Requires="p14">
      <p:transition p14:dur="1300" spd="slow">
        <p14:pan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  <p:bldP grpId="0" spid="59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73BF1ACC-5523-4BE4-917C-3351A9FE2D0C}"/>
              </a:ext>
            </a:extLst>
          </p:cNvPr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3B968E77-9CB1-4514-8BB6-7571F3345E1C}"/>
                </a:ext>
              </a:extLst>
            </p:cNvPr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7624DDD1-6E21-4BE1-8F2C-3303C2A59069}"/>
                  </a:ext>
                </a:extLst>
              </p:cNvPr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EE9B01E4-DD8C-45F7-A48B-3EABD7B446C7}"/>
                  </a:ext>
                </a:extLst>
              </p:cNvPr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01E6CB66-A733-4547-B50E-6E3C306A53C3}"/>
                  </a:ext>
                </a:extLst>
              </p:cNvPr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A31B2675-C848-4063-A510-4F2AE6C62FE9}"/>
                  </a:ext>
                </a:extLst>
              </p:cNvPr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47C1CF4D-E479-4AF3-AE30-33502301B5E0}"/>
                  </a:ext>
                </a:extLst>
              </p:cNvPr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81F1BEDF-9CA5-4142-B597-C2B6528243FE}"/>
                  </a:ext>
                </a:extLst>
              </p:cNvPr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16DD1B80-CC8A-4B1D-9AD8-C722EF7DA4BB}"/>
                  </a:ext>
                </a:extLst>
              </p:cNvPr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31302D5F-99FD-46C4-A922-C5BD5B354023}"/>
                  </a:ext>
                </a:extLst>
              </p:cNvPr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A54ECBCD-665F-45DB-8720-FEF568138473}"/>
                  </a:ext>
                </a:extLst>
              </p:cNvPr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C06AEF60-3C47-4F29-80DD-A007A0A854BA}"/>
                  </a:ext>
                </a:extLst>
              </p:cNvPr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667670ED-FB92-4F48-82EB-DA6A02232173}"/>
                  </a:ext>
                </a:extLst>
              </p:cNvPr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D2C0CF35-DCE9-46C0-855B-4D3B70D6EA6F}"/>
                  </a:ext>
                </a:extLst>
              </p:cNvPr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1DD986F6-B0ED-446E-A1AC-EC020E14311A}"/>
                  </a:ext>
                </a:extLst>
              </p:cNvPr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57" name="矩形 259">
              <a:extLst>
                <a:ext uri="{FF2B5EF4-FFF2-40B4-BE49-F238E27FC236}">
                  <a16:creationId xmlns:a16="http://schemas.microsoft.com/office/drawing/2014/main" id="{450A37EE-DE71-4CC0-B9F2-7BEEE7CDD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>
                <a:buNone/>
              </a:pPr>
              <a:r>
                <a:rPr altLang="zh-CN" lang="en-US" sz="3600">
                  <a:solidFill>
                    <a:schemeClr val="bg1"/>
                  </a:solidFill>
                  <a:latin charset="0" panose="020b0806030902050204" pitchFamily="34" typeface="Impact"/>
                  <a:cs charset="0" panose="020b0604020202020204" pitchFamily="34" typeface="Arial"/>
                </a:rPr>
                <a:t>03</a:t>
              </a: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F761BB28-021D-484C-8DED-2DCB70F2B489}"/>
              </a:ext>
            </a:extLst>
          </p:cNvPr>
          <p:cNvSpPr/>
          <p:nvPr/>
        </p:nvSpPr>
        <p:spPr>
          <a:xfrm>
            <a:off x="1488519" y="563374"/>
            <a:ext cx="2214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问题与不足</a:t>
            </a:r>
          </a:p>
        </p:txBody>
      </p:sp>
      <p:sp>
        <p:nvSpPr>
          <p:cNvPr id="19" name="Shape 2024">
            <a:extLst>
              <a:ext uri="{FF2B5EF4-FFF2-40B4-BE49-F238E27FC236}">
                <a16:creationId xmlns:a16="http://schemas.microsoft.com/office/drawing/2014/main" id="{02645C41-5C99-477D-B8DC-F20C8210FA18}"/>
              </a:ext>
            </a:extLst>
          </p:cNvPr>
          <p:cNvSpPr/>
          <p:nvPr/>
        </p:nvSpPr>
        <p:spPr>
          <a:xfrm>
            <a:off x="-65662" y="5179137"/>
            <a:ext cx="12192000" cy="0"/>
          </a:xfrm>
          <a:prstGeom prst="line">
            <a:avLst/>
          </a:prstGeom>
          <a:ln>
            <a:solidFill>
              <a:srgbClr val="A6A6A6"/>
            </a:solidFill>
            <a:round/>
          </a:ln>
        </p:spPr>
        <p:txBody>
          <a:bodyPr bIns="0" lIns="0" rIns="0" tIns="0"/>
          <a:lstStyle/>
          <a:p>
            <a:pPr defTabSz="609570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kern="0" sz="16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Group 2029">
            <a:extLst>
              <a:ext uri="{FF2B5EF4-FFF2-40B4-BE49-F238E27FC236}">
                <a16:creationId xmlns:a16="http://schemas.microsoft.com/office/drawing/2014/main" id="{7050F51B-A9E5-4BA2-A8B8-90CA405DB4BD}"/>
              </a:ext>
            </a:extLst>
          </p:cNvPr>
          <p:cNvGrpSpPr/>
          <p:nvPr/>
        </p:nvGrpSpPr>
        <p:grpSpPr>
          <a:xfrm>
            <a:off x="7354614" y="4675757"/>
            <a:ext cx="4407661" cy="1044069"/>
            <a:chOff x="30245" y="0"/>
            <a:chExt cx="3305744" cy="783050"/>
          </a:xfrm>
        </p:grpSpPr>
        <p:sp>
          <p:nvSpPr>
            <p:cNvPr id="21" name="Shape 2025">
              <a:extLst>
                <a:ext uri="{FF2B5EF4-FFF2-40B4-BE49-F238E27FC236}">
                  <a16:creationId xmlns:a16="http://schemas.microsoft.com/office/drawing/2014/main" id="{44DC3645-1E60-4893-B767-62AC0B8F6D6D}"/>
                </a:ext>
              </a:extLst>
            </p:cNvPr>
            <p:cNvSpPr/>
            <p:nvPr/>
          </p:nvSpPr>
          <p:spPr>
            <a:xfrm>
              <a:off x="30245" y="0"/>
              <a:ext cx="391027" cy="268213"/>
            </a:xfrm>
            <a:prstGeom prst="triangle">
              <a:avLst/>
            </a:prstGeom>
            <a:solidFill>
              <a:srgbClr val="C0000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defTabSz="60957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>
                  <a:solidFill>
                    <a:prstClr val="black"/>
                  </a:solidFill>
                </a:u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22" name="Shape 2026">
              <a:extLst>
                <a:ext uri="{FF2B5EF4-FFF2-40B4-BE49-F238E27FC236}">
                  <a16:creationId xmlns:a16="http://schemas.microsoft.com/office/drawing/2014/main" id="{2A3C1CAD-4878-4251-8C76-2C8D7B32D484}"/>
                </a:ext>
              </a:extLst>
            </p:cNvPr>
            <p:cNvSpPr/>
            <p:nvPr/>
          </p:nvSpPr>
          <p:spPr>
            <a:xfrm>
              <a:off x="932950" y="47886"/>
              <a:ext cx="2403039" cy="27431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b" bIns="0" lIns="0" numCol="1" rIns="0" tIns="0" wrap="square">
              <a:spAutoFit/>
            </a:bodyPr>
            <a:lstStyle>
              <a:lvl1pPr>
                <a:defRPr sz="1200">
                  <a:solidFill>
                    <a:srgbClr val="3194C6"/>
                  </a:solidFill>
                  <a:uFill>
                    <a:solidFill>
                      <a:srgbClr val="3194C6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60957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b="1" baseline="0" cap="none" i="0" kern="0" kumimoji="0" lang="zh-CN" noProof="0" normalizeH="0" spc="0" strike="noStrike" sz="2400" u="none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正能量增长</a:t>
              </a:r>
            </a:p>
          </p:txBody>
        </p:sp>
        <p:sp>
          <p:nvSpPr>
            <p:cNvPr id="23" name="Shape 2027">
              <a:extLst>
                <a:ext uri="{FF2B5EF4-FFF2-40B4-BE49-F238E27FC236}">
                  <a16:creationId xmlns:a16="http://schemas.microsoft.com/office/drawing/2014/main" id="{88C96667-7306-4F09-8926-7365F9235F74}"/>
                </a:ext>
              </a:extLst>
            </p:cNvPr>
            <p:cNvSpPr/>
            <p:nvPr/>
          </p:nvSpPr>
          <p:spPr>
            <a:xfrm>
              <a:off x="932950" y="413721"/>
              <a:ext cx="2403039" cy="365758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60959" lIns="60959" numCol="1" rIns="60959" tIns="60959" wrap="square">
              <a:spAutoFit/>
            </a:bodyPr>
            <a:lstStyle>
              <a:lvl1pPr>
                <a:defRPr sz="1200">
                  <a:solidFill>
                    <a:srgbClr val="3A5063"/>
                  </a:solidFill>
                  <a:uFill>
                    <a:solidFill>
                      <a:srgbClr val="3A5063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60957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b="1" baseline="0" cap="none" i="0" kern="0" kumimoji="0" lang="zh-CN" noProof="0" normalizeH="0" spc="0" strike="noStrike" sz="2400" u="none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负能量增长</a:t>
              </a:r>
            </a:p>
          </p:txBody>
        </p:sp>
        <p:sp>
          <p:nvSpPr>
            <p:cNvPr id="24" name="Shape 2028">
              <a:extLst>
                <a:ext uri="{FF2B5EF4-FFF2-40B4-BE49-F238E27FC236}">
                  <a16:creationId xmlns:a16="http://schemas.microsoft.com/office/drawing/2014/main" id="{85AB445C-00EC-47B0-906C-90538365E98A}"/>
                </a:ext>
              </a:extLst>
            </p:cNvPr>
            <p:cNvSpPr/>
            <p:nvPr/>
          </p:nvSpPr>
          <p:spPr>
            <a:xfrm rot="10800000">
              <a:off x="30245" y="499463"/>
              <a:ext cx="391027" cy="26821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defTabSz="60957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>
                  <a:solidFill>
                    <a:prstClr val="black"/>
                  </a:solidFill>
                </a:u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grpSp>
        <p:nvGrpSpPr>
          <p:cNvPr id="25" name="Group 2033">
            <a:extLst>
              <a:ext uri="{FF2B5EF4-FFF2-40B4-BE49-F238E27FC236}">
                <a16:creationId xmlns:a16="http://schemas.microsoft.com/office/drawing/2014/main" id="{43828DB6-3A52-4B2E-8E01-F41C209023FA}"/>
              </a:ext>
            </a:extLst>
          </p:cNvPr>
          <p:cNvGrpSpPr/>
          <p:nvPr/>
        </p:nvGrpSpPr>
        <p:grpSpPr>
          <a:xfrm>
            <a:off x="5285271" y="3943004"/>
            <a:ext cx="1219200" cy="1236133"/>
            <a:chExt cx="914400" cy="927100"/>
          </a:xfrm>
        </p:grpSpPr>
        <p:sp>
          <p:nvSpPr>
            <p:cNvPr id="26" name="Shape 2030">
              <a:extLst>
                <a:ext uri="{FF2B5EF4-FFF2-40B4-BE49-F238E27FC236}">
                  <a16:creationId xmlns:a16="http://schemas.microsoft.com/office/drawing/2014/main" id="{E9E8A2D7-BEA5-4DCE-8CF1-41B5AB9A21B3}"/>
                </a:ext>
              </a:extLst>
            </p:cNvPr>
            <p:cNvSpPr/>
            <p:nvPr/>
          </p:nvSpPr>
          <p:spPr>
            <a:xfrm>
              <a:off x="82550" y="0"/>
              <a:ext cx="749300" cy="92710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303"/>
                    <a:pt x="21600" y="291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910"/>
                  </a:lnTo>
                  <a:cubicBezTo>
                    <a:pt x="0" y="1303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C0000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60957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prstClr val="black"/>
                  </a:solidFill>
                </a:u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27" name="Shape 2031">
              <a:extLst>
                <a:ext uri="{FF2B5EF4-FFF2-40B4-BE49-F238E27FC236}">
                  <a16:creationId xmlns:a16="http://schemas.microsoft.com/office/drawing/2014/main" id="{7A102149-55F1-43D6-A5ED-0160BDA4A06D}"/>
                </a:ext>
              </a:extLst>
            </p:cNvPr>
            <p:cNvSpPr/>
            <p:nvPr/>
          </p:nvSpPr>
          <p:spPr>
            <a:xfrm>
              <a:off x="0" y="44521"/>
              <a:ext cx="914400" cy="29717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60959" lIns="60959" numCol="1" rIns="60959" tIns="60959" wrap="square">
              <a:spAutoFit/>
            </a:bodyPr>
            <a:lstStyle>
              <a:lvl1pPr algn="ctr">
                <a:spcBef>
                  <a:spcPts val="400"/>
                </a:spcBef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algn="ctr" defTabSz="609570" eaLnBrk="1" fontAlgn="auto" hangingPunct="1" indent="0" latinLnBrk="0" lvl="0" marL="0" marR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defRPr>
                  <a:solidFill>
                    <a:srgbClr val="000000"/>
                  </a:solidFill>
                  <a:uFillTx/>
                </a:defRPr>
              </a:pPr>
              <a:r>
                <a:rPr b="0" baseline="0" cap="none" i="0" kern="0" kumimoji="0" noProof="0" normalizeH="0" spc="0" strike="noStrike" sz="18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30%</a:t>
              </a:r>
            </a:p>
          </p:txBody>
        </p:sp>
        <p:sp>
          <p:nvSpPr>
            <p:cNvPr id="28" name="Shape 2032">
              <a:extLst>
                <a:ext uri="{FF2B5EF4-FFF2-40B4-BE49-F238E27FC236}">
                  <a16:creationId xmlns:a16="http://schemas.microsoft.com/office/drawing/2014/main" id="{7B503BD1-F61A-48C9-9AFE-6F9BBEF8838F}"/>
                </a:ext>
              </a:extLst>
            </p:cNvPr>
            <p:cNvSpPr/>
            <p:nvPr/>
          </p:nvSpPr>
          <p:spPr>
            <a:xfrm>
              <a:off x="384096" y="547347"/>
              <a:ext cx="141448" cy="25669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5749" y="14034"/>
                  </a:moveTo>
                  <a:lnTo>
                    <a:pt x="20209" y="7096"/>
                  </a:lnTo>
                  <a:lnTo>
                    <a:pt x="20213" y="7094"/>
                  </a:lnTo>
                  <a:lnTo>
                    <a:pt x="20209" y="7094"/>
                  </a:lnTo>
                  <a:lnTo>
                    <a:pt x="20213" y="7087"/>
                  </a:lnTo>
                  <a:lnTo>
                    <a:pt x="8435" y="7092"/>
                  </a:lnTo>
                  <a:cubicBezTo>
                    <a:pt x="8491" y="6986"/>
                    <a:pt x="11303" y="2726"/>
                    <a:pt x="12742" y="0"/>
                  </a:cubicBezTo>
                  <a:lnTo>
                    <a:pt x="6135" y="0"/>
                  </a:lnTo>
                  <a:lnTo>
                    <a:pt x="5" y="9570"/>
                  </a:lnTo>
                  <a:lnTo>
                    <a:pt x="0" y="9572"/>
                  </a:lnTo>
                  <a:lnTo>
                    <a:pt x="4" y="9572"/>
                  </a:lnTo>
                  <a:lnTo>
                    <a:pt x="0" y="9580"/>
                  </a:lnTo>
                  <a:lnTo>
                    <a:pt x="11778" y="9574"/>
                  </a:lnTo>
                  <a:cubicBezTo>
                    <a:pt x="11738" y="9650"/>
                    <a:pt x="10302" y="11811"/>
                    <a:pt x="8966" y="14035"/>
                  </a:cubicBezTo>
                  <a:lnTo>
                    <a:pt x="3449" y="14035"/>
                  </a:lnTo>
                  <a:lnTo>
                    <a:pt x="8580" y="21600"/>
                  </a:lnTo>
                  <a:lnTo>
                    <a:pt x="21600" y="14035"/>
                  </a:lnTo>
                  <a:lnTo>
                    <a:pt x="15749" y="14035"/>
                  </a:lnTo>
                  <a:lnTo>
                    <a:pt x="15749" y="14034"/>
                  </a:ln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defTabSz="60957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prstClr val="black"/>
                  </a:solidFill>
                </a:u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grpSp>
        <p:nvGrpSpPr>
          <p:cNvPr id="29" name="Group 2040">
            <a:extLst>
              <a:ext uri="{FF2B5EF4-FFF2-40B4-BE49-F238E27FC236}">
                <a16:creationId xmlns:a16="http://schemas.microsoft.com/office/drawing/2014/main" id="{84807DFB-22F2-4782-BBA6-7C0D6BC97B49}"/>
              </a:ext>
            </a:extLst>
          </p:cNvPr>
          <p:cNvGrpSpPr/>
          <p:nvPr/>
        </p:nvGrpSpPr>
        <p:grpSpPr>
          <a:xfrm>
            <a:off x="3972938" y="2275072"/>
            <a:ext cx="1219200" cy="2904067"/>
            <a:chExt cx="914400" cy="2178050"/>
          </a:xfrm>
        </p:grpSpPr>
        <p:sp>
          <p:nvSpPr>
            <p:cNvPr id="30" name="Shape 2034">
              <a:extLst>
                <a:ext uri="{FF2B5EF4-FFF2-40B4-BE49-F238E27FC236}">
                  <a16:creationId xmlns:a16="http://schemas.microsoft.com/office/drawing/2014/main" id="{CCE02131-F9B6-421D-B502-CD84EAA87105}"/>
                </a:ext>
              </a:extLst>
            </p:cNvPr>
            <p:cNvSpPr/>
            <p:nvPr/>
          </p:nvSpPr>
          <p:spPr>
            <a:xfrm>
              <a:off x="69850" y="0"/>
              <a:ext cx="749300" cy="217805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554"/>
                    <a:pt x="21600" y="1239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239"/>
                  </a:lnTo>
                  <a:cubicBezTo>
                    <a:pt x="0" y="554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C0000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60957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prstClr val="black"/>
                  </a:solidFill>
                </a:u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31" name="Shape 2035">
              <a:extLst>
                <a:ext uri="{FF2B5EF4-FFF2-40B4-BE49-F238E27FC236}">
                  <a16:creationId xmlns:a16="http://schemas.microsoft.com/office/drawing/2014/main" id="{192D3D9D-9E94-4052-B8EF-30EEA4075B25}"/>
                </a:ext>
              </a:extLst>
            </p:cNvPr>
            <p:cNvSpPr/>
            <p:nvPr/>
          </p:nvSpPr>
          <p:spPr>
            <a:xfrm>
              <a:off x="0" y="31821"/>
              <a:ext cx="914400" cy="297178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60959" lIns="60959" numCol="1" rIns="60959" tIns="60959" wrap="square">
              <a:spAutoFit/>
            </a:bodyPr>
            <a:lstStyle>
              <a:lvl1pPr algn="ctr">
                <a:spcBef>
                  <a:spcPts val="400"/>
                </a:spcBef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algn="ctr" defTabSz="609570" eaLnBrk="1" fontAlgn="auto" hangingPunct="1" indent="0" latinLnBrk="0" lvl="0" marL="0" marR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defRPr>
                  <a:solidFill>
                    <a:srgbClr val="000000"/>
                  </a:solidFill>
                  <a:uFillTx/>
                </a:defRPr>
              </a:pPr>
              <a:r>
                <a:rPr b="0" baseline="0" cap="none" i="0" kern="0" kumimoji="0" noProof="0" normalizeH="0" spc="0" strike="noStrike" sz="18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60%</a:t>
              </a:r>
            </a:p>
          </p:txBody>
        </p:sp>
        <p:grpSp>
          <p:nvGrpSpPr>
            <p:cNvPr id="32" name="Group 2039">
              <a:extLst>
                <a:ext uri="{FF2B5EF4-FFF2-40B4-BE49-F238E27FC236}">
                  <a16:creationId xmlns:a16="http://schemas.microsoft.com/office/drawing/2014/main" id="{D5960094-77E8-47C1-8B93-F4C267C053FA}"/>
                </a:ext>
              </a:extLst>
            </p:cNvPr>
            <p:cNvGrpSpPr/>
            <p:nvPr/>
          </p:nvGrpSpPr>
          <p:grpSpPr>
            <a:xfrm>
              <a:off x="295200" y="1792572"/>
              <a:ext cx="254955" cy="232252"/>
              <a:chExt cx="254953" cy="232251"/>
            </a:xfrm>
          </p:grpSpPr>
          <p:sp>
            <p:nvSpPr>
              <p:cNvPr id="33" name="Shape 2036">
                <a:extLst>
                  <a:ext uri="{FF2B5EF4-FFF2-40B4-BE49-F238E27FC236}">
                    <a16:creationId xmlns:a16="http://schemas.microsoft.com/office/drawing/2014/main" id="{9F326925-0D85-4662-B06F-57D2CCE418E3}"/>
                  </a:ext>
                </a:extLst>
              </p:cNvPr>
              <p:cNvSpPr/>
              <p:nvPr/>
            </p:nvSpPr>
            <p:spPr>
              <a:xfrm>
                <a:off x="109962" y="-1"/>
                <a:ext cx="144992" cy="23225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599">
                    <a:moveTo>
                      <a:pt x="19521" y="0"/>
                    </a:moveTo>
                    <a:lnTo>
                      <a:pt x="2078" y="0"/>
                    </a:lnTo>
                    <a:cubicBezTo>
                      <a:pt x="666" y="0"/>
                      <a:pt x="0" y="417"/>
                      <a:pt x="0" y="1302"/>
                    </a:cubicBezTo>
                    <a:lnTo>
                      <a:pt x="0" y="3279"/>
                    </a:lnTo>
                    <a:lnTo>
                      <a:pt x="4806" y="5801"/>
                    </a:lnTo>
                    <a:lnTo>
                      <a:pt x="4806" y="3011"/>
                    </a:lnTo>
                    <a:lnTo>
                      <a:pt x="16793" y="3011"/>
                    </a:lnTo>
                    <a:lnTo>
                      <a:pt x="16793" y="21600"/>
                    </a:lnTo>
                    <a:lnTo>
                      <a:pt x="21599" y="21600"/>
                    </a:lnTo>
                    <a:lnTo>
                      <a:pt x="21599" y="1302"/>
                    </a:lnTo>
                    <a:cubicBezTo>
                      <a:pt x="21600" y="417"/>
                      <a:pt x="20934" y="0"/>
                      <a:pt x="195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60957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noProof="0" normalizeH="0" spc="0" strike="noStrike" sz="18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>
                    <a:solidFill>
                      <a:prstClr val="black"/>
                    </a:solidFill>
                  </a:u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4" name="Shape 2037">
                <a:extLst>
                  <a:ext uri="{FF2B5EF4-FFF2-40B4-BE49-F238E27FC236}">
                    <a16:creationId xmlns:a16="http://schemas.microsoft.com/office/drawing/2014/main" id="{DEE863A7-A427-4A44-A935-D8C7989B042F}"/>
                  </a:ext>
                </a:extLst>
              </p:cNvPr>
              <p:cNvSpPr/>
              <p:nvPr/>
            </p:nvSpPr>
            <p:spPr>
              <a:xfrm>
                <a:off x="109962" y="181182"/>
                <a:ext cx="31925" cy="5107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11452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60957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noProof="0" normalizeH="0" spc="0" strike="noStrike" sz="18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>
                    <a:solidFill>
                      <a:prstClr val="black"/>
                    </a:solidFill>
                  </a:u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35" name="Shape 2038">
                <a:extLst>
                  <a:ext uri="{FF2B5EF4-FFF2-40B4-BE49-F238E27FC236}">
                    <a16:creationId xmlns:a16="http://schemas.microsoft.com/office/drawing/2014/main" id="{C3FEDEF5-C638-4390-9DBF-D3042FC96865}"/>
                  </a:ext>
                </a:extLst>
              </p:cNvPr>
              <p:cNvSpPr/>
              <p:nvPr/>
            </p:nvSpPr>
            <p:spPr>
              <a:xfrm>
                <a:off x="-1" y="45739"/>
                <a:ext cx="176917" cy="15143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430">
                    <a:moveTo>
                      <a:pt x="11596" y="357"/>
                    </a:moveTo>
                    <a:cubicBezTo>
                      <a:pt x="11352" y="115"/>
                      <a:pt x="11123" y="1"/>
                      <a:pt x="10931" y="0"/>
                    </a:cubicBezTo>
                    <a:cubicBezTo>
                      <a:pt x="10587" y="0"/>
                      <a:pt x="10359" y="367"/>
                      <a:pt x="10359" y="1039"/>
                    </a:cubicBezTo>
                    <a:lnTo>
                      <a:pt x="10359" y="5885"/>
                    </a:lnTo>
                    <a:cubicBezTo>
                      <a:pt x="10359" y="6409"/>
                      <a:pt x="10359" y="7100"/>
                      <a:pt x="10359" y="7791"/>
                    </a:cubicBezTo>
                    <a:lnTo>
                      <a:pt x="1613" y="7791"/>
                    </a:lnTo>
                    <a:cubicBezTo>
                      <a:pt x="726" y="7791"/>
                      <a:pt x="0" y="8649"/>
                      <a:pt x="0" y="9697"/>
                    </a:cubicBezTo>
                    <a:lnTo>
                      <a:pt x="0" y="11903"/>
                    </a:lnTo>
                    <a:cubicBezTo>
                      <a:pt x="0" y="12951"/>
                      <a:pt x="726" y="13809"/>
                      <a:pt x="1613" y="13809"/>
                    </a:cubicBezTo>
                    <a:lnTo>
                      <a:pt x="10359" y="13809"/>
                    </a:lnTo>
                    <a:cubicBezTo>
                      <a:pt x="10359" y="14499"/>
                      <a:pt x="10359" y="15191"/>
                      <a:pt x="10359" y="15714"/>
                    </a:cubicBezTo>
                    <a:lnTo>
                      <a:pt x="10359" y="20562"/>
                    </a:lnTo>
                    <a:cubicBezTo>
                      <a:pt x="10359" y="21233"/>
                      <a:pt x="10587" y="21600"/>
                      <a:pt x="10931" y="21600"/>
                    </a:cubicBezTo>
                    <a:cubicBezTo>
                      <a:pt x="11123" y="21600"/>
                      <a:pt x="11351" y="21485"/>
                      <a:pt x="11596" y="21244"/>
                    </a:cubicBezTo>
                    <a:lnTo>
                      <a:pt x="20920" y="12024"/>
                    </a:lnTo>
                    <a:cubicBezTo>
                      <a:pt x="21600" y="11351"/>
                      <a:pt x="21600" y="10250"/>
                      <a:pt x="20920" y="9578"/>
                    </a:cubicBezTo>
                    <a:lnTo>
                      <a:pt x="11596" y="357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60957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noProof="0" normalizeH="0" spc="0" strike="noStrike" sz="18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>
                    <a:solidFill>
                      <a:prstClr val="black"/>
                    </a:solidFill>
                  </a:u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6" name="Group 2044">
            <a:extLst>
              <a:ext uri="{FF2B5EF4-FFF2-40B4-BE49-F238E27FC236}">
                <a16:creationId xmlns:a16="http://schemas.microsoft.com/office/drawing/2014/main" id="{9E3368EF-1683-4F34-863C-229891C8E840}"/>
              </a:ext>
            </a:extLst>
          </p:cNvPr>
          <p:cNvGrpSpPr/>
          <p:nvPr/>
        </p:nvGrpSpPr>
        <p:grpSpPr>
          <a:xfrm>
            <a:off x="1289005" y="2749204"/>
            <a:ext cx="1219200" cy="2429933"/>
            <a:chExt cx="914400" cy="1822450"/>
          </a:xfrm>
        </p:grpSpPr>
        <p:sp>
          <p:nvSpPr>
            <p:cNvPr id="37" name="Shape 2041">
              <a:extLst>
                <a:ext uri="{FF2B5EF4-FFF2-40B4-BE49-F238E27FC236}">
                  <a16:creationId xmlns:a16="http://schemas.microsoft.com/office/drawing/2014/main" id="{8BC2A7F9-2979-4640-8535-BE87312C9709}"/>
                </a:ext>
              </a:extLst>
            </p:cNvPr>
            <p:cNvSpPr/>
            <p:nvPr/>
          </p:nvSpPr>
          <p:spPr>
            <a:xfrm>
              <a:off x="76200" y="0"/>
              <a:ext cx="749300" cy="182245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663"/>
                    <a:pt x="21600" y="148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480"/>
                  </a:lnTo>
                  <a:cubicBezTo>
                    <a:pt x="0" y="663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C0000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60957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prstClr val="black"/>
                  </a:solidFill>
                </a:u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38" name="Shape 2042">
              <a:extLst>
                <a:ext uri="{FF2B5EF4-FFF2-40B4-BE49-F238E27FC236}">
                  <a16:creationId xmlns:a16="http://schemas.microsoft.com/office/drawing/2014/main" id="{5E8F82F2-0B67-466C-953A-3AD29E8F9CFE}"/>
                </a:ext>
              </a:extLst>
            </p:cNvPr>
            <p:cNvSpPr/>
            <p:nvPr/>
          </p:nvSpPr>
          <p:spPr>
            <a:xfrm>
              <a:off x="0" y="41421"/>
              <a:ext cx="914400" cy="29717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60959" lIns="60959" numCol="1" rIns="60959" tIns="60959" wrap="square">
              <a:spAutoFit/>
            </a:bodyPr>
            <a:lstStyle>
              <a:lvl1pPr algn="ctr">
                <a:spcBef>
                  <a:spcPts val="400"/>
                </a:spcBef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algn="ctr" defTabSz="609570" eaLnBrk="1" fontAlgn="auto" hangingPunct="1" indent="0" latinLnBrk="0" lvl="0" marL="0" marR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defRPr>
                  <a:solidFill>
                    <a:srgbClr val="000000"/>
                  </a:solidFill>
                  <a:uFillTx/>
                </a:defRPr>
              </a:pPr>
              <a:r>
                <a:rPr b="0" baseline="0" cap="none" i="0" kern="0" kumimoji="0" noProof="0" normalizeH="0" spc="0" strike="noStrike" sz="18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39" name="Shape 2043">
              <a:extLst>
                <a:ext uri="{FF2B5EF4-FFF2-40B4-BE49-F238E27FC236}">
                  <a16:creationId xmlns:a16="http://schemas.microsoft.com/office/drawing/2014/main" id="{BA3868FD-4550-4600-94FF-7D8021A55FB4}"/>
                </a:ext>
              </a:extLst>
            </p:cNvPr>
            <p:cNvSpPr/>
            <p:nvPr/>
          </p:nvSpPr>
          <p:spPr>
            <a:xfrm>
              <a:off x="329488" y="1503452"/>
              <a:ext cx="260192" cy="17637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9797" y="4802"/>
                  </a:moveTo>
                  <a:cubicBezTo>
                    <a:pt x="18503" y="3511"/>
                    <a:pt x="17248" y="3279"/>
                    <a:pt x="16602" y="3279"/>
                  </a:cubicBezTo>
                  <a:cubicBezTo>
                    <a:pt x="16454" y="3279"/>
                    <a:pt x="16317" y="3286"/>
                    <a:pt x="16185" y="3295"/>
                  </a:cubicBezTo>
                  <a:lnTo>
                    <a:pt x="16185" y="0"/>
                  </a:lnTo>
                  <a:lnTo>
                    <a:pt x="0" y="0"/>
                  </a:lnTo>
                  <a:lnTo>
                    <a:pt x="0" y="13057"/>
                  </a:lnTo>
                  <a:cubicBezTo>
                    <a:pt x="0" y="18806"/>
                    <a:pt x="3201" y="21600"/>
                    <a:pt x="7149" y="21600"/>
                  </a:cubicBezTo>
                  <a:lnTo>
                    <a:pt x="9036" y="21600"/>
                  </a:lnTo>
                  <a:cubicBezTo>
                    <a:pt x="11661" y="21600"/>
                    <a:pt x="13950" y="21398"/>
                    <a:pt x="15193" y="18327"/>
                  </a:cubicBezTo>
                  <a:cubicBezTo>
                    <a:pt x="15409" y="18371"/>
                    <a:pt x="15807" y="18432"/>
                    <a:pt x="16325" y="18432"/>
                  </a:cubicBezTo>
                  <a:cubicBezTo>
                    <a:pt x="17021" y="18432"/>
                    <a:pt x="18253" y="18220"/>
                    <a:pt x="19620" y="16916"/>
                  </a:cubicBezTo>
                  <a:cubicBezTo>
                    <a:pt x="21003" y="15625"/>
                    <a:pt x="21600" y="13874"/>
                    <a:pt x="21600" y="10703"/>
                  </a:cubicBezTo>
                  <a:cubicBezTo>
                    <a:pt x="21600" y="8027"/>
                    <a:pt x="21106" y="6084"/>
                    <a:pt x="19797" y="4802"/>
                  </a:cubicBezTo>
                  <a:close/>
                  <a:moveTo>
                    <a:pt x="18210" y="13830"/>
                  </a:moveTo>
                  <a:cubicBezTo>
                    <a:pt x="17519" y="14517"/>
                    <a:pt x="16674" y="14727"/>
                    <a:pt x="16325" y="14727"/>
                  </a:cubicBezTo>
                  <a:cubicBezTo>
                    <a:pt x="16240" y="14727"/>
                    <a:pt x="16161" y="14724"/>
                    <a:pt x="16085" y="14719"/>
                  </a:cubicBezTo>
                  <a:cubicBezTo>
                    <a:pt x="16145" y="14177"/>
                    <a:pt x="16185" y="13625"/>
                    <a:pt x="16185" y="13057"/>
                  </a:cubicBezTo>
                  <a:lnTo>
                    <a:pt x="16185" y="7006"/>
                  </a:lnTo>
                  <a:cubicBezTo>
                    <a:pt x="16313" y="6994"/>
                    <a:pt x="16452" y="6986"/>
                    <a:pt x="16602" y="6986"/>
                  </a:cubicBezTo>
                  <a:cubicBezTo>
                    <a:pt x="16861" y="6986"/>
                    <a:pt x="17730" y="7207"/>
                    <a:pt x="18344" y="7846"/>
                  </a:cubicBezTo>
                  <a:cubicBezTo>
                    <a:pt x="18941" y="8494"/>
                    <a:pt x="19054" y="9503"/>
                    <a:pt x="19054" y="10704"/>
                  </a:cubicBezTo>
                  <a:cubicBezTo>
                    <a:pt x="19054" y="12048"/>
                    <a:pt x="18884" y="13129"/>
                    <a:pt x="18210" y="13830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defTabSz="60957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prstClr val="black"/>
                  </a:solidFill>
                </a:u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grpSp>
        <p:nvGrpSpPr>
          <p:cNvPr id="41" name="Group 2051">
            <a:extLst>
              <a:ext uri="{FF2B5EF4-FFF2-40B4-BE49-F238E27FC236}">
                <a16:creationId xmlns:a16="http://schemas.microsoft.com/office/drawing/2014/main" id="{8EDC4C1B-AFAD-4A84-AFFA-F939B6023711}"/>
              </a:ext>
            </a:extLst>
          </p:cNvPr>
          <p:cNvGrpSpPr/>
          <p:nvPr/>
        </p:nvGrpSpPr>
        <p:grpSpPr>
          <a:xfrm>
            <a:off x="2618271" y="3392672"/>
            <a:ext cx="1219200" cy="1786467"/>
            <a:chExt cx="914400" cy="1339850"/>
          </a:xfrm>
        </p:grpSpPr>
        <p:sp>
          <p:nvSpPr>
            <p:cNvPr id="42" name="Shape 2045">
              <a:extLst>
                <a:ext uri="{FF2B5EF4-FFF2-40B4-BE49-F238E27FC236}">
                  <a16:creationId xmlns:a16="http://schemas.microsoft.com/office/drawing/2014/main" id="{6CDFBE9D-F0B8-4D5E-B522-7839645D0CF6}"/>
                </a:ext>
              </a:extLst>
            </p:cNvPr>
            <p:cNvSpPr/>
            <p:nvPr/>
          </p:nvSpPr>
          <p:spPr>
            <a:xfrm>
              <a:off x="57150" y="0"/>
              <a:ext cx="749300" cy="133985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901"/>
                    <a:pt x="21600" y="201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013"/>
                  </a:lnTo>
                  <a:cubicBezTo>
                    <a:pt x="0" y="901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C0000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60957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prstClr val="black"/>
                  </a:solidFill>
                </a:u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45" name="Shape 2046">
              <a:extLst>
                <a:ext uri="{FF2B5EF4-FFF2-40B4-BE49-F238E27FC236}">
                  <a16:creationId xmlns:a16="http://schemas.microsoft.com/office/drawing/2014/main" id="{AB161018-C224-4AD9-8964-C2861883596C}"/>
                </a:ext>
              </a:extLst>
            </p:cNvPr>
            <p:cNvSpPr/>
            <p:nvPr/>
          </p:nvSpPr>
          <p:spPr>
            <a:xfrm>
              <a:off x="0" y="39649"/>
              <a:ext cx="914400" cy="297178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60959" lIns="60959" numCol="1" rIns="60959" tIns="60959" wrap="square">
              <a:spAutoFit/>
            </a:bodyPr>
            <a:lstStyle>
              <a:lvl1pPr algn="ctr">
                <a:spcBef>
                  <a:spcPts val="400"/>
                </a:spcBef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algn="ctr" defTabSz="609570" eaLnBrk="1" fontAlgn="auto" hangingPunct="1" indent="0" latinLnBrk="0" lvl="0" marL="0" marR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defRPr>
                  <a:solidFill>
                    <a:srgbClr val="000000"/>
                  </a:solidFill>
                  <a:uFillTx/>
                </a:defRPr>
              </a:pPr>
              <a:r>
                <a:rPr b="0" baseline="0" cap="none" i="0" kern="0" kumimoji="0" noProof="0" normalizeH="0" spc="0" strike="noStrike" sz="18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40%</a:t>
              </a:r>
            </a:p>
          </p:txBody>
        </p:sp>
        <p:grpSp>
          <p:nvGrpSpPr>
            <p:cNvPr id="60" name="Group 2050">
              <a:extLst>
                <a:ext uri="{FF2B5EF4-FFF2-40B4-BE49-F238E27FC236}">
                  <a16:creationId xmlns:a16="http://schemas.microsoft.com/office/drawing/2014/main" id="{C225A639-956F-4EE0-BD29-20BDBF9A49EE}"/>
                </a:ext>
              </a:extLst>
            </p:cNvPr>
            <p:cNvGrpSpPr/>
            <p:nvPr/>
          </p:nvGrpSpPr>
          <p:grpSpPr>
            <a:xfrm>
              <a:off x="302738" y="1037522"/>
              <a:ext cx="254954" cy="158909"/>
              <a:chExt cx="254952" cy="158907"/>
            </a:xfrm>
          </p:grpSpPr>
          <p:sp>
            <p:nvSpPr>
              <p:cNvPr id="61" name="Shape 2047">
                <a:extLst>
                  <a:ext uri="{FF2B5EF4-FFF2-40B4-BE49-F238E27FC236}">
                    <a16:creationId xmlns:a16="http://schemas.microsoft.com/office/drawing/2014/main" id="{A056144E-2CED-4747-9F37-57357A1723E4}"/>
                  </a:ext>
                </a:extLst>
              </p:cNvPr>
              <p:cNvSpPr/>
              <p:nvPr/>
            </p:nvSpPr>
            <p:spPr>
              <a:xfrm>
                <a:off x="-1" y="-1"/>
                <a:ext cx="254954" cy="15890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0258" y="4836"/>
                    </a:moveTo>
                    <a:cubicBezTo>
                      <a:pt x="19517" y="4836"/>
                      <a:pt x="18916" y="5798"/>
                      <a:pt x="18916" y="6986"/>
                    </a:cubicBezTo>
                    <a:lnTo>
                      <a:pt x="18916" y="12144"/>
                    </a:lnTo>
                    <a:lnTo>
                      <a:pt x="2683" y="12144"/>
                    </a:lnTo>
                    <a:lnTo>
                      <a:pt x="2683" y="2150"/>
                    </a:lnTo>
                    <a:cubicBezTo>
                      <a:pt x="2683" y="962"/>
                      <a:pt x="2083" y="0"/>
                      <a:pt x="1341" y="0"/>
                    </a:cubicBezTo>
                    <a:cubicBezTo>
                      <a:pt x="601" y="0"/>
                      <a:pt x="0" y="962"/>
                      <a:pt x="0" y="2150"/>
                    </a:cubicBezTo>
                    <a:lnTo>
                      <a:pt x="0" y="19451"/>
                    </a:lnTo>
                    <a:cubicBezTo>
                      <a:pt x="0" y="20638"/>
                      <a:pt x="601" y="21600"/>
                      <a:pt x="1341" y="21600"/>
                    </a:cubicBezTo>
                    <a:cubicBezTo>
                      <a:pt x="2083" y="21600"/>
                      <a:pt x="2683" y="20638"/>
                      <a:pt x="2683" y="19451"/>
                    </a:cubicBezTo>
                    <a:lnTo>
                      <a:pt x="2683" y="17302"/>
                    </a:lnTo>
                    <a:lnTo>
                      <a:pt x="18916" y="17302"/>
                    </a:lnTo>
                    <a:lnTo>
                      <a:pt x="18916" y="19451"/>
                    </a:lnTo>
                    <a:cubicBezTo>
                      <a:pt x="18916" y="20638"/>
                      <a:pt x="19517" y="21600"/>
                      <a:pt x="20258" y="21600"/>
                    </a:cubicBezTo>
                    <a:cubicBezTo>
                      <a:pt x="20999" y="21600"/>
                      <a:pt x="21600" y="20638"/>
                      <a:pt x="21600" y="19451"/>
                    </a:cubicBezTo>
                    <a:lnTo>
                      <a:pt x="21600" y="6985"/>
                    </a:lnTo>
                    <a:cubicBezTo>
                      <a:pt x="21600" y="5798"/>
                      <a:pt x="20999" y="4836"/>
                      <a:pt x="20258" y="483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60957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noProof="0" normalizeH="0" spc="0" strike="noStrike" sz="18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>
                    <a:solidFill>
                      <a:prstClr val="black"/>
                    </a:solidFill>
                  </a:u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62" name="Shape 2048">
                <a:extLst>
                  <a:ext uri="{FF2B5EF4-FFF2-40B4-BE49-F238E27FC236}">
                    <a16:creationId xmlns:a16="http://schemas.microsoft.com/office/drawing/2014/main" id="{0101D739-4C6B-4C12-9529-0AAD5B3B062C}"/>
                  </a:ext>
                </a:extLst>
              </p:cNvPr>
              <p:cNvSpPr/>
              <p:nvPr/>
            </p:nvSpPr>
            <p:spPr>
              <a:xfrm>
                <a:off x="45669" y="28328"/>
                <a:ext cx="49218" cy="4869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98" w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60957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noProof="0" normalizeH="0" spc="0" strike="noStrike" sz="18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>
                    <a:solidFill>
                      <a:prstClr val="black"/>
                    </a:solidFill>
                  </a:u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  <p:sp>
            <p:nvSpPr>
              <p:cNvPr id="63" name="Shape 2049">
                <a:extLst>
                  <a:ext uri="{FF2B5EF4-FFF2-40B4-BE49-F238E27FC236}">
                    <a16:creationId xmlns:a16="http://schemas.microsoft.com/office/drawing/2014/main" id="{223D84D7-97CB-43BA-B947-AD02EDD98D2B}"/>
                  </a:ext>
                </a:extLst>
              </p:cNvPr>
              <p:cNvSpPr/>
              <p:nvPr/>
            </p:nvSpPr>
            <p:spPr>
              <a:xfrm>
                <a:off x="98877" y="28328"/>
                <a:ext cx="106859" cy="4736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7852" y="0"/>
                    </a:moveTo>
                    <a:cubicBezTo>
                      <a:pt x="1166" y="0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15888" y="0"/>
                      <a:pt x="7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60957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noProof="0" normalizeH="0" spc="0" strike="noStrike" sz="18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>
                    <a:solidFill>
                      <a:prstClr val="black"/>
                    </a:solidFill>
                  </a:u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4" name="Group 2059">
            <a:extLst>
              <a:ext uri="{FF2B5EF4-FFF2-40B4-BE49-F238E27FC236}">
                <a16:creationId xmlns:a16="http://schemas.microsoft.com/office/drawing/2014/main" id="{E351650A-D029-41DF-90A2-773975664CFA}"/>
              </a:ext>
            </a:extLst>
          </p:cNvPr>
          <p:cNvGrpSpPr/>
          <p:nvPr/>
        </p:nvGrpSpPr>
        <p:grpSpPr>
          <a:xfrm>
            <a:off x="2618271" y="5179136"/>
            <a:ext cx="1219200" cy="1155436"/>
            <a:chExt cx="914400" cy="866575"/>
          </a:xfrm>
        </p:grpSpPr>
        <p:sp>
          <p:nvSpPr>
            <p:cNvPr id="65" name="Shape 2056">
              <a:extLst>
                <a:ext uri="{FF2B5EF4-FFF2-40B4-BE49-F238E27FC236}">
                  <a16:creationId xmlns:a16="http://schemas.microsoft.com/office/drawing/2014/main" id="{A5AA125B-C424-42C9-9FE2-C9EB973B56EA}"/>
                </a:ext>
              </a:extLst>
            </p:cNvPr>
            <p:cNvSpPr/>
            <p:nvPr/>
          </p:nvSpPr>
          <p:spPr>
            <a:xfrm flipH="1" rot="10800000">
              <a:off x="57150" y="0"/>
              <a:ext cx="749300" cy="54772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632" y="0"/>
                  </a:moveTo>
                  <a:lnTo>
                    <a:pt x="18968" y="0"/>
                  </a:lnTo>
                  <a:cubicBezTo>
                    <a:pt x="20422" y="0"/>
                    <a:pt x="21600" y="1612"/>
                    <a:pt x="21600" y="36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1178" y="0"/>
                    <a:pt x="263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60957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prstClr val="black"/>
                  </a:solidFill>
                </a:u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66" name="Shape 2057">
              <a:extLst>
                <a:ext uri="{FF2B5EF4-FFF2-40B4-BE49-F238E27FC236}">
                  <a16:creationId xmlns:a16="http://schemas.microsoft.com/office/drawing/2014/main" id="{20629008-F540-4614-AC60-73EB3868F1B2}"/>
                </a:ext>
              </a:extLst>
            </p:cNvPr>
            <p:cNvSpPr/>
            <p:nvPr/>
          </p:nvSpPr>
          <p:spPr>
            <a:xfrm>
              <a:off x="0" y="149222"/>
              <a:ext cx="914400" cy="297178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60959" lIns="60959" numCol="1" rIns="60959" tIns="60959" wrap="square">
              <a:spAutoFit/>
            </a:bodyPr>
            <a:lstStyle>
              <a:lvl1pPr algn="ctr">
                <a:spcBef>
                  <a:spcPts val="400"/>
                </a:spcBef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algn="ctr" defTabSz="609570" eaLnBrk="1" fontAlgn="auto" hangingPunct="1" indent="0" latinLnBrk="0" lvl="0" marL="0" marR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defRPr>
                  <a:solidFill>
                    <a:srgbClr val="000000"/>
                  </a:solidFill>
                  <a:uFillTx/>
                </a:defRPr>
              </a:pPr>
              <a:r>
                <a:rPr b="0" baseline="0" cap="none" i="0" kern="0" kumimoji="0" noProof="0" normalizeH="0" spc="0" strike="noStrike" sz="18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-10%</a:t>
              </a:r>
            </a:p>
          </p:txBody>
        </p:sp>
        <p:sp>
          <p:nvSpPr>
            <p:cNvPr id="67" name="Shape 2058">
              <a:extLst>
                <a:ext uri="{FF2B5EF4-FFF2-40B4-BE49-F238E27FC236}">
                  <a16:creationId xmlns:a16="http://schemas.microsoft.com/office/drawing/2014/main" id="{3C83D26E-6061-47CD-9813-E4F596A06BAB}"/>
                </a:ext>
              </a:extLst>
            </p:cNvPr>
            <p:cNvSpPr/>
            <p:nvPr/>
          </p:nvSpPr>
          <p:spPr>
            <a:xfrm>
              <a:off x="57150" y="636859"/>
              <a:ext cx="749300" cy="22859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0" lIns="0" numCol="1" rIns="0" tIns="0" wrap="square">
              <a:spAutoFit/>
            </a:bodyPr>
            <a:lstStyle>
              <a:lvl1pPr algn="ctr">
                <a:defRPr sz="1000">
                  <a:solidFill>
                    <a:srgbClr val="595959"/>
                  </a:solidFill>
                  <a:uFill>
                    <a:solidFill>
                      <a:srgbClr val="595959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609570" eaLnBrk="1" fontAlgn="auto" hangingPunct="1" lvl="0">
                <a:spcBef>
                  <a:spcPct val="0"/>
                </a:spcBef>
                <a:spcAft>
                  <a:spcPct val="0"/>
                </a:spcAft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kern="0" lang="zh-CN" sz="2000">
                  <a:solidFill>
                    <a:srgbClr val="000000">
                      <a:lumMod val="75000"/>
                      <a:lumOff val="25000"/>
                    </a:srgbClr>
                  </a:solidFill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68" name="Group 2067">
            <a:extLst>
              <a:ext uri="{FF2B5EF4-FFF2-40B4-BE49-F238E27FC236}">
                <a16:creationId xmlns:a16="http://schemas.microsoft.com/office/drawing/2014/main" id="{CEEA86B6-E091-48B1-9D5E-8CB6D72CB1A3}"/>
              </a:ext>
            </a:extLst>
          </p:cNvPr>
          <p:cNvGrpSpPr/>
          <p:nvPr/>
        </p:nvGrpSpPr>
        <p:grpSpPr>
          <a:xfrm>
            <a:off x="5285271" y="5179136"/>
            <a:ext cx="1219200" cy="1309324"/>
            <a:chOff x="0" y="-1"/>
            <a:chExt cx="914400" cy="981992"/>
          </a:xfrm>
        </p:grpSpPr>
        <p:sp>
          <p:nvSpPr>
            <p:cNvPr id="69" name="Shape 2064">
              <a:extLst>
                <a:ext uri="{FF2B5EF4-FFF2-40B4-BE49-F238E27FC236}">
                  <a16:creationId xmlns:a16="http://schemas.microsoft.com/office/drawing/2014/main" id="{689332F8-C416-4488-9C74-320DCFBD0992}"/>
                </a:ext>
              </a:extLst>
            </p:cNvPr>
            <p:cNvSpPr/>
            <p:nvPr/>
          </p:nvSpPr>
          <p:spPr>
            <a:xfrm flipH="1" rot="10800000">
              <a:off x="82550" y="-1"/>
              <a:ext cx="749300" cy="67513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3244" y="0"/>
                  </a:moveTo>
                  <a:lnTo>
                    <a:pt x="18356" y="0"/>
                  </a:lnTo>
                  <a:cubicBezTo>
                    <a:pt x="20148" y="0"/>
                    <a:pt x="21600" y="1612"/>
                    <a:pt x="21600" y="36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1452" y="0"/>
                    <a:pt x="324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60957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prstClr val="black"/>
                  </a:solidFill>
                </a:u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70" name="Shape 2065">
              <a:extLst>
                <a:ext uri="{FF2B5EF4-FFF2-40B4-BE49-F238E27FC236}">
                  <a16:creationId xmlns:a16="http://schemas.microsoft.com/office/drawing/2014/main" id="{8818C66A-AC9E-4CC5-A639-F1DD96263781}"/>
                </a:ext>
              </a:extLst>
            </p:cNvPr>
            <p:cNvSpPr/>
            <p:nvPr/>
          </p:nvSpPr>
          <p:spPr>
            <a:xfrm>
              <a:off x="0" y="263935"/>
              <a:ext cx="914400" cy="297178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60959" lIns="60959" numCol="1" rIns="60959" tIns="60959" wrap="square">
              <a:spAutoFit/>
            </a:bodyPr>
            <a:lstStyle>
              <a:lvl1pPr algn="ctr">
                <a:spcBef>
                  <a:spcPts val="400"/>
                </a:spcBef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algn="ctr" defTabSz="609570" eaLnBrk="1" fontAlgn="auto" hangingPunct="1" indent="0" latinLnBrk="0" lvl="0" marL="0" marR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defRPr>
                  <a:solidFill>
                    <a:srgbClr val="000000"/>
                  </a:solidFill>
                  <a:uFillTx/>
                </a:defRPr>
              </a:pPr>
              <a:r>
                <a:rPr b="0" baseline="0" cap="none" i="0" kern="0" kumimoji="0" noProof="0" normalizeH="0" spc="0" strike="noStrike" sz="18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-16%</a:t>
              </a:r>
            </a:p>
          </p:txBody>
        </p:sp>
        <p:sp>
          <p:nvSpPr>
            <p:cNvPr id="71" name="Shape 2066">
              <a:extLst>
                <a:ext uri="{FF2B5EF4-FFF2-40B4-BE49-F238E27FC236}">
                  <a16:creationId xmlns:a16="http://schemas.microsoft.com/office/drawing/2014/main" id="{70CD37B2-E07B-449E-A2AB-5FC55CA438E6}"/>
                </a:ext>
              </a:extLst>
            </p:cNvPr>
            <p:cNvSpPr/>
            <p:nvPr/>
          </p:nvSpPr>
          <p:spPr>
            <a:xfrm>
              <a:off x="9445" y="752275"/>
              <a:ext cx="749300" cy="228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0" lIns="0" numCol="1" rIns="0" tIns="0" wrap="square">
              <a:spAutoFit/>
            </a:bodyPr>
            <a:lstStyle>
              <a:lvl1pPr algn="ctr">
                <a:defRPr sz="1000">
                  <a:solidFill>
                    <a:srgbClr val="595959"/>
                  </a:solidFill>
                  <a:uFill>
                    <a:solidFill>
                      <a:srgbClr val="595959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609570" eaLnBrk="1" fontAlgn="auto" hangingPunct="1" lvl="0">
                <a:spcBef>
                  <a:spcPct val="0"/>
                </a:spcBef>
                <a:spcAft>
                  <a:spcPct val="0"/>
                </a:spcAft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kern="0" lang="zh-CN" sz="2000">
                  <a:solidFill>
                    <a:srgbClr val="000000">
                      <a:lumMod val="75000"/>
                      <a:lumOff val="25000"/>
                    </a:srgbClr>
                  </a:solidFill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D5F746D3-D2DF-48CC-B04F-74C67EA3F674}"/>
              </a:ext>
            </a:extLst>
          </p:cNvPr>
          <p:cNvGrpSpPr/>
          <p:nvPr/>
        </p:nvGrpSpPr>
        <p:grpSpPr>
          <a:xfrm>
            <a:off x="6867301" y="1809799"/>
            <a:ext cx="4445549" cy="769772"/>
            <a:chOff x="1177389" y="2112057"/>
            <a:chExt cx="4445549" cy="769772"/>
          </a:xfrm>
        </p:grpSpPr>
        <p:sp>
          <p:nvSpPr>
            <p:cNvPr id="79" name="文本框 39">
              <a:extLst>
                <a:ext uri="{FF2B5EF4-FFF2-40B4-BE49-F238E27FC236}">
                  <a16:creationId xmlns:a16="http://schemas.microsoft.com/office/drawing/2014/main" id="{83DDE6A3-FEF9-4571-92DB-E04109F11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7390" y="2112057"/>
              <a:ext cx="2331272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z="16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添加您的文字</a:t>
              </a:r>
            </a:p>
          </p:txBody>
        </p:sp>
        <p:sp>
          <p:nvSpPr>
            <p:cNvPr id="80" name="矩形 8">
              <a:extLst>
                <a:ext uri="{FF2B5EF4-FFF2-40B4-BE49-F238E27FC236}">
                  <a16:creationId xmlns:a16="http://schemas.microsoft.com/office/drawing/2014/main" id="{B2573A6B-AB12-42AC-8442-6E4F31F3B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388" y="2370792"/>
              <a:ext cx="4445549" cy="507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just" eaLnBrk="1" hangingPunct="1" lvl="0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altLang="en-US" lang="zh-CN" sz="1050">
                  <a:solidFill>
                    <a:schemeClr val="bg1">
                      <a:lumMod val="50000"/>
                    </a:schemeClr>
                  </a:solidFill>
                  <a:uFill>
                    <a:solidFill>
                      <a:srgbClr val="000000">
                        <a:alpha val="50000"/>
                      </a:srgbClr>
                    </a:solidFill>
                  </a:u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此处添加详细文本描述，建议与标题相关并符合整体语言风格，语言描述尽量简洁生动。据统计每页幻灯片的最好控制在5分钟之内。</a:t>
              </a: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97232727-BFC9-4101-A4FA-247C2A36FE6E}"/>
              </a:ext>
            </a:extLst>
          </p:cNvPr>
          <p:cNvGrpSpPr/>
          <p:nvPr/>
        </p:nvGrpSpPr>
        <p:grpSpPr>
          <a:xfrm>
            <a:off x="6867301" y="2930792"/>
            <a:ext cx="4445549" cy="769772"/>
            <a:chOff x="1177389" y="2112057"/>
            <a:chExt cx="4445549" cy="769772"/>
          </a:xfrm>
        </p:grpSpPr>
        <p:sp>
          <p:nvSpPr>
            <p:cNvPr id="82" name="文本框 39">
              <a:extLst>
                <a:ext uri="{FF2B5EF4-FFF2-40B4-BE49-F238E27FC236}">
                  <a16:creationId xmlns:a16="http://schemas.microsoft.com/office/drawing/2014/main" id="{B76FB475-F0E9-4E4E-9CE6-8F6E49CB1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7390" y="2112057"/>
              <a:ext cx="2331272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z="16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添加您的文字</a:t>
              </a:r>
            </a:p>
          </p:txBody>
        </p:sp>
        <p:sp>
          <p:nvSpPr>
            <p:cNvPr id="83" name="矩形 8">
              <a:extLst>
                <a:ext uri="{FF2B5EF4-FFF2-40B4-BE49-F238E27FC236}">
                  <a16:creationId xmlns:a16="http://schemas.microsoft.com/office/drawing/2014/main" id="{C3530431-BF6B-4AA6-ABD5-7BB23FE9B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388" y="2370792"/>
              <a:ext cx="4445549" cy="507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just" eaLnBrk="1" hangingPunct="1" lvl="0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altLang="en-US" lang="zh-CN" sz="1050">
                  <a:solidFill>
                    <a:schemeClr val="bg1">
                      <a:lumMod val="50000"/>
                    </a:schemeClr>
                  </a:solidFill>
                  <a:uFill>
                    <a:solidFill>
                      <a:srgbClr val="000000">
                        <a:alpha val="50000"/>
                      </a:srgbClr>
                    </a:solidFill>
                  </a:u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此处添加详细文本描述，建议与标题相关并符合整体语言风格，语言描述尽量简洁生动。据统计每页幻灯片的最好控制在5分钟之内。</a:t>
              </a:r>
            </a:p>
          </p:txBody>
        </p:sp>
      </p:grpSp>
    </p:spTree>
    <p:extLst>
      <p:ext uri="{BB962C8B-B14F-4D97-AF65-F5344CB8AC3E}">
        <p14:creationId val="739059873"/>
      </p:ext>
    </p:extLst>
  </p:cSld>
  <p:clrMapOvr>
    <a:masterClrMapping/>
  </p:clrMapOvr>
  <mc:AlternateContent>
    <mc:Choice Requires="p14">
      <p:transition p14:dur="1300" spd="slow">
        <p14:pan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7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2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3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  <p:bldP grpId="0" spid="19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73BF1ACC-5523-4BE4-917C-3351A9FE2D0C}"/>
              </a:ext>
            </a:extLst>
          </p:cNvPr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3B968E77-9CB1-4514-8BB6-7571F3345E1C}"/>
                </a:ext>
              </a:extLst>
            </p:cNvPr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7624DDD1-6E21-4BE1-8F2C-3303C2A59069}"/>
                  </a:ext>
                </a:extLst>
              </p:cNvPr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EE9B01E4-DD8C-45F7-A48B-3EABD7B446C7}"/>
                  </a:ext>
                </a:extLst>
              </p:cNvPr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01E6CB66-A733-4547-B50E-6E3C306A53C3}"/>
                  </a:ext>
                </a:extLst>
              </p:cNvPr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A31B2675-C848-4063-A510-4F2AE6C62FE9}"/>
                  </a:ext>
                </a:extLst>
              </p:cNvPr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47C1CF4D-E479-4AF3-AE30-33502301B5E0}"/>
                  </a:ext>
                </a:extLst>
              </p:cNvPr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81F1BEDF-9CA5-4142-B597-C2B6528243FE}"/>
                  </a:ext>
                </a:extLst>
              </p:cNvPr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16DD1B80-CC8A-4B1D-9AD8-C722EF7DA4BB}"/>
                  </a:ext>
                </a:extLst>
              </p:cNvPr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31302D5F-99FD-46C4-A922-C5BD5B354023}"/>
                  </a:ext>
                </a:extLst>
              </p:cNvPr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A54ECBCD-665F-45DB-8720-FEF568138473}"/>
                  </a:ext>
                </a:extLst>
              </p:cNvPr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C06AEF60-3C47-4F29-80DD-A007A0A854BA}"/>
                  </a:ext>
                </a:extLst>
              </p:cNvPr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667670ED-FB92-4F48-82EB-DA6A02232173}"/>
                  </a:ext>
                </a:extLst>
              </p:cNvPr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D2C0CF35-DCE9-46C0-855B-4D3B70D6EA6F}"/>
                  </a:ext>
                </a:extLst>
              </p:cNvPr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1DD986F6-B0ED-446E-A1AC-EC020E14311A}"/>
                  </a:ext>
                </a:extLst>
              </p:cNvPr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57" name="矩形 259">
              <a:extLst>
                <a:ext uri="{FF2B5EF4-FFF2-40B4-BE49-F238E27FC236}">
                  <a16:creationId xmlns:a16="http://schemas.microsoft.com/office/drawing/2014/main" id="{450A37EE-DE71-4CC0-B9F2-7BEEE7CDD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>
                <a:buNone/>
              </a:pPr>
              <a:r>
                <a:rPr altLang="zh-CN" lang="en-US" sz="3600">
                  <a:solidFill>
                    <a:schemeClr val="bg1"/>
                  </a:solidFill>
                  <a:latin charset="0" panose="020b0806030902050204" pitchFamily="34" typeface="Impact"/>
                  <a:cs charset="0" panose="020b0604020202020204" pitchFamily="34" typeface="Arial"/>
                </a:rPr>
                <a:t>03</a:t>
              </a: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F761BB28-021D-484C-8DED-2DCB70F2B489}"/>
              </a:ext>
            </a:extLst>
          </p:cNvPr>
          <p:cNvSpPr/>
          <p:nvPr/>
        </p:nvSpPr>
        <p:spPr>
          <a:xfrm>
            <a:off x="1488519" y="563374"/>
            <a:ext cx="2214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问题与不足</a:t>
            </a:r>
          </a:p>
        </p:txBody>
      </p:sp>
      <p:pic>
        <p:nvPicPr>
          <p:cNvPr id="60" name="图片 59">
            <a:extLst>
              <a:ext uri="{FF2B5EF4-FFF2-40B4-BE49-F238E27FC236}">
                <a16:creationId xmlns:a16="http://schemas.microsoft.com/office/drawing/2014/main" id="{896A6D67-F790-43D0-A9BF-234B7A098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16705" y="1921566"/>
            <a:ext cx="4904053" cy="4233656"/>
          </a:xfrm>
          <a:prstGeom prst="rect">
            <a:avLst/>
          </a:prstGeom>
        </p:spPr>
      </p:pic>
      <p:grpSp>
        <p:nvGrpSpPr>
          <p:cNvPr id="20" name="Group 14">
            <a:extLst>
              <a:ext uri="{FF2B5EF4-FFF2-40B4-BE49-F238E27FC236}">
                <a16:creationId xmlns:a16="http://schemas.microsoft.com/office/drawing/2014/main" id="{0AD3EECB-A3A2-450C-922D-A9C6D8DCAA87}"/>
              </a:ext>
            </a:extLst>
          </p:cNvPr>
          <p:cNvGrpSpPr/>
          <p:nvPr/>
        </p:nvGrpSpPr>
        <p:grpSpPr>
          <a:xfrm>
            <a:off x="8293398" y="2366694"/>
            <a:ext cx="3233489" cy="1163733"/>
            <a:chOff x="8451509" y="2034687"/>
            <a:chExt cx="3254568" cy="1103507"/>
          </a:xfrm>
        </p:grpSpPr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12638691-2790-4251-9DE6-401C9E6348A6}"/>
                </a:ext>
              </a:extLst>
            </p:cNvPr>
            <p:cNvSpPr txBox="1"/>
            <p:nvPr/>
          </p:nvSpPr>
          <p:spPr>
            <a:xfrm>
              <a:off x="8451508" y="2034687"/>
              <a:ext cx="1436786" cy="3294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z="14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9C2F8F9A-17AE-4EBE-A40E-B3ECD1FDB00E}"/>
                </a:ext>
              </a:extLst>
            </p:cNvPr>
            <p:cNvSpPr/>
            <p:nvPr/>
          </p:nvSpPr>
          <p:spPr>
            <a:xfrm>
              <a:off x="8508021" y="2365039"/>
              <a:ext cx="3198055" cy="780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</a:t>
              </a:r>
            </a:p>
          </p:txBody>
        </p:sp>
      </p:grpSp>
      <p:grpSp>
        <p:nvGrpSpPr>
          <p:cNvPr id="23" name="Group 15">
            <a:extLst>
              <a:ext uri="{FF2B5EF4-FFF2-40B4-BE49-F238E27FC236}">
                <a16:creationId xmlns:a16="http://schemas.microsoft.com/office/drawing/2014/main" id="{D09DF2F4-439F-4AC1-86B0-8C7C4D031B7D}"/>
              </a:ext>
            </a:extLst>
          </p:cNvPr>
          <p:cNvGrpSpPr/>
          <p:nvPr/>
        </p:nvGrpSpPr>
        <p:grpSpPr>
          <a:xfrm>
            <a:off x="8293398" y="4856376"/>
            <a:ext cx="3177341" cy="1163733"/>
            <a:chOff x="8508022" y="2034687"/>
            <a:chExt cx="3198055" cy="1103507"/>
          </a:xfrm>
        </p:grpSpPr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8376CDA2-5FF1-43A8-9D4C-39A39E3D540F}"/>
                </a:ext>
              </a:extLst>
            </p:cNvPr>
            <p:cNvSpPr txBox="1"/>
            <p:nvPr/>
          </p:nvSpPr>
          <p:spPr>
            <a:xfrm>
              <a:off x="8514715" y="2034687"/>
              <a:ext cx="1436786" cy="3294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z="14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25" name="Rectangle 17">
              <a:extLst>
                <a:ext uri="{FF2B5EF4-FFF2-40B4-BE49-F238E27FC236}">
                  <a16:creationId xmlns:a16="http://schemas.microsoft.com/office/drawing/2014/main" id="{2139168A-338A-4536-B21D-5B4BAAC4A908}"/>
                </a:ext>
              </a:extLst>
            </p:cNvPr>
            <p:cNvSpPr/>
            <p:nvPr/>
          </p:nvSpPr>
          <p:spPr>
            <a:xfrm>
              <a:off x="8508022" y="2365039"/>
              <a:ext cx="3198055" cy="780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</a:t>
              </a:r>
            </a:p>
          </p:txBody>
        </p:sp>
      </p:grpSp>
      <p:grpSp>
        <p:nvGrpSpPr>
          <p:cNvPr id="26" name="Group 18">
            <a:extLst>
              <a:ext uri="{FF2B5EF4-FFF2-40B4-BE49-F238E27FC236}">
                <a16:creationId xmlns:a16="http://schemas.microsoft.com/office/drawing/2014/main" id="{53B471EC-1EA2-4314-9FC3-6D7E33228B29}"/>
              </a:ext>
            </a:extLst>
          </p:cNvPr>
          <p:cNvGrpSpPr/>
          <p:nvPr/>
        </p:nvGrpSpPr>
        <p:grpSpPr>
          <a:xfrm>
            <a:off x="548911" y="4856376"/>
            <a:ext cx="3177342" cy="1163732"/>
            <a:chOff x="8508022" y="2034687"/>
            <a:chExt cx="3198055" cy="1103509"/>
          </a:xfrm>
        </p:grpSpPr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E3768C61-4003-40BE-9DDE-D8B71C996B33}"/>
                </a:ext>
              </a:extLst>
            </p:cNvPr>
            <p:cNvSpPr txBox="1"/>
            <p:nvPr/>
          </p:nvSpPr>
          <p:spPr>
            <a:xfrm>
              <a:off x="10242671" y="2034688"/>
              <a:ext cx="1436786" cy="3294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b="1" lang="zh-CN" sz="14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28" name="Rectangle 20">
              <a:extLst>
                <a:ext uri="{FF2B5EF4-FFF2-40B4-BE49-F238E27FC236}">
                  <a16:creationId xmlns:a16="http://schemas.microsoft.com/office/drawing/2014/main" id="{BA4E6759-3855-4AF0-90D8-BC61EA3D3F92}"/>
                </a:ext>
              </a:extLst>
            </p:cNvPr>
            <p:cNvSpPr/>
            <p:nvPr/>
          </p:nvSpPr>
          <p:spPr>
            <a:xfrm>
              <a:off x="8508021" y="2365039"/>
              <a:ext cx="3198055" cy="780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</a:t>
              </a:r>
            </a:p>
          </p:txBody>
        </p:sp>
      </p:grpSp>
      <p:grpSp>
        <p:nvGrpSpPr>
          <p:cNvPr id="29" name="Group 21">
            <a:extLst>
              <a:ext uri="{FF2B5EF4-FFF2-40B4-BE49-F238E27FC236}">
                <a16:creationId xmlns:a16="http://schemas.microsoft.com/office/drawing/2014/main" id="{4726603A-7467-4995-99BE-9DEDFFBC38DA}"/>
              </a:ext>
            </a:extLst>
          </p:cNvPr>
          <p:cNvGrpSpPr/>
          <p:nvPr/>
        </p:nvGrpSpPr>
        <p:grpSpPr>
          <a:xfrm>
            <a:off x="548912" y="2366694"/>
            <a:ext cx="3177341" cy="1163733"/>
            <a:chOff x="8508022" y="2034687"/>
            <a:chExt cx="3198055" cy="1103507"/>
          </a:xfrm>
        </p:grpSpPr>
        <p:sp>
          <p:nvSpPr>
            <p:cNvPr id="30" name="TextBox 22">
              <a:extLst>
                <a:ext uri="{FF2B5EF4-FFF2-40B4-BE49-F238E27FC236}">
                  <a16:creationId xmlns:a16="http://schemas.microsoft.com/office/drawing/2014/main" id="{63B7CCBE-9D7D-4987-A40D-360A0A80D6C7}"/>
                </a:ext>
              </a:extLst>
            </p:cNvPr>
            <p:cNvSpPr txBox="1"/>
            <p:nvPr/>
          </p:nvSpPr>
          <p:spPr>
            <a:xfrm>
              <a:off x="10216562" y="2034687"/>
              <a:ext cx="1489515" cy="3294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b="1" lang="zh-CN" sz="14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 </a:t>
              </a:r>
            </a:p>
          </p:txBody>
        </p: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DF5C69D8-6D4E-4B2A-ABA4-16B26AA364FF}"/>
                </a:ext>
              </a:extLst>
            </p:cNvPr>
            <p:cNvSpPr/>
            <p:nvPr/>
          </p:nvSpPr>
          <p:spPr>
            <a:xfrm>
              <a:off x="8508021" y="2365039"/>
              <a:ext cx="3198055" cy="780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</a:t>
              </a:r>
            </a:p>
          </p:txBody>
        </p:sp>
      </p:grpSp>
    </p:spTree>
    <p:extLst>
      <p:ext uri="{BB962C8B-B14F-4D97-AF65-F5344CB8AC3E}">
        <p14:creationId val="3274218109"/>
      </p:ext>
    </p:extLst>
  </p:cSld>
  <p:clrMapOvr>
    <a:masterClrMapping/>
  </p:clrMapOvr>
  <mc:AlternateContent>
    <mc:Choice Requires="p14">
      <p:transition p14:dur="1300" spd="slow">
        <p14:pan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A744E35-F752-4559-8CAA-3E0931C7A667}"/>
              </a:ext>
            </a:extLst>
          </p:cNvPr>
          <p:cNvGrpSpPr/>
          <p:nvPr/>
        </p:nvGrpSpPr>
        <p:grpSpPr>
          <a:xfrm>
            <a:off x="0" y="1739900"/>
            <a:ext cx="5710431" cy="5119114"/>
            <a:chOff x="0" y="79375"/>
            <a:chExt cx="7512051" cy="6734176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9B5F29B5-BC6D-4FDF-A0BD-BBBC117068C2}"/>
                </a:ext>
              </a:extLst>
            </p:cNvPr>
            <p:cNvSpPr/>
            <p:nvPr/>
          </p:nvSpPr>
          <p:spPr bwMode="auto">
            <a:xfrm>
              <a:off x="1377950" y="79375"/>
              <a:ext cx="4754563" cy="5986463"/>
            </a:xfrm>
            <a:custGeom>
              <a:gdLst>
                <a:gd fmla="*/ 1136 w 2995" name="T0"/>
                <a:gd fmla="*/ 3771 h 3771" name="T1"/>
                <a:gd fmla="*/ 2995 w 2995" name="T2"/>
                <a:gd fmla="*/ 3449 h 3771" name="T3"/>
                <a:gd fmla="*/ 2399 w 2995" name="T4"/>
                <a:gd fmla="*/ 0 h 3771" name="T5"/>
                <a:gd fmla="*/ 0 w 2995" name="T6"/>
                <a:gd fmla="*/ 414 h 3771" name="T7"/>
                <a:gd fmla="*/ 511 w 2995" name="T8"/>
                <a:gd fmla="*/ 3373 h 3771" name="T9"/>
                <a:gd fmla="*/ 1136 w 2995" name="T10"/>
                <a:gd fmla="*/ 3771 h 377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770" w="2995">
                  <a:moveTo>
                    <a:pt x="1136" y="3771"/>
                  </a:moveTo>
                  <a:lnTo>
                    <a:pt x="2995" y="3449"/>
                  </a:lnTo>
                  <a:lnTo>
                    <a:pt x="2399" y="0"/>
                  </a:lnTo>
                  <a:lnTo>
                    <a:pt x="0" y="414"/>
                  </a:lnTo>
                  <a:lnTo>
                    <a:pt x="511" y="3373"/>
                  </a:lnTo>
                  <a:lnTo>
                    <a:pt x="1136" y="377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0D0CD279-4C47-4E7E-812D-C3E270AFEA6C}"/>
                </a:ext>
              </a:extLst>
            </p:cNvPr>
            <p:cNvSpPr/>
            <p:nvPr/>
          </p:nvSpPr>
          <p:spPr bwMode="auto">
            <a:xfrm>
              <a:off x="1377950" y="79375"/>
              <a:ext cx="4754563" cy="5986463"/>
            </a:xfrm>
            <a:custGeom>
              <a:gdLst>
                <a:gd fmla="*/ 1136 w 2995" name="T0"/>
                <a:gd fmla="*/ 3771 h 3771" name="T1"/>
                <a:gd fmla="*/ 2995 w 2995" name="T2"/>
                <a:gd fmla="*/ 3449 h 3771" name="T3"/>
                <a:gd fmla="*/ 2399 w 2995" name="T4"/>
                <a:gd fmla="*/ 0 h 3771" name="T5"/>
                <a:gd fmla="*/ 0 w 2995" name="T6"/>
                <a:gd fmla="*/ 414 h 3771" name="T7"/>
                <a:gd fmla="*/ 511 w 2995" name="T8"/>
                <a:gd fmla="*/ 3373 h 3771" name="T9"/>
                <a:gd fmla="*/ 1136 w 2995" name="T10"/>
                <a:gd fmla="*/ 3771 h 377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770" w="2995">
                  <a:moveTo>
                    <a:pt x="1136" y="3771"/>
                  </a:moveTo>
                  <a:lnTo>
                    <a:pt x="2995" y="3449"/>
                  </a:lnTo>
                  <a:lnTo>
                    <a:pt x="2399" y="0"/>
                  </a:lnTo>
                  <a:lnTo>
                    <a:pt x="0" y="414"/>
                  </a:lnTo>
                  <a:lnTo>
                    <a:pt x="511" y="3373"/>
                  </a:lnTo>
                  <a:lnTo>
                    <a:pt x="1136" y="37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F608F19B-C184-4F90-9F7F-CAA7B7D862F4}"/>
                </a:ext>
              </a:extLst>
            </p:cNvPr>
            <p:cNvSpPr/>
            <p:nvPr/>
          </p:nvSpPr>
          <p:spPr bwMode="auto">
            <a:xfrm>
              <a:off x="2189163" y="5287963"/>
              <a:ext cx="992188" cy="777875"/>
            </a:xfrm>
            <a:custGeom>
              <a:gdLst>
                <a:gd fmla="*/ 0 w 625" name="T0"/>
                <a:gd fmla="*/ 92 h 490" name="T1"/>
                <a:gd fmla="*/ 540 w 625" name="T2"/>
                <a:gd fmla="*/ 0 h 490" name="T3"/>
                <a:gd fmla="*/ 625 w 625" name="T4"/>
                <a:gd fmla="*/ 490 h 490" name="T5"/>
                <a:gd fmla="*/ 0 w 625" name="T6"/>
                <a:gd fmla="*/ 92 h 49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90" w="625">
                  <a:moveTo>
                    <a:pt x="0" y="92"/>
                  </a:moveTo>
                  <a:lnTo>
                    <a:pt x="540" y="0"/>
                  </a:lnTo>
                  <a:lnTo>
                    <a:pt x="625" y="49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4B05BF24-FBF2-419B-A536-0507F0B73A60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674813" y="2711450"/>
              <a:ext cx="158750" cy="193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id="{718217E6-20ED-42F2-88AB-7C72931EF3AA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679575" y="2546350"/>
              <a:ext cx="149225" cy="2103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id="{DEF14085-AC94-42E1-8DCE-939F2D6451A8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679575" y="815975"/>
              <a:ext cx="149225" cy="250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>
              <a:extLst>
                <a:ext uri="{FF2B5EF4-FFF2-40B4-BE49-F238E27FC236}">
                  <a16:creationId xmlns:a16="http://schemas.microsoft.com/office/drawing/2014/main" id="{252832A8-D709-4C6E-A661-625F231E4168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670550" y="857250"/>
              <a:ext cx="180975" cy="176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>
              <a:extLst>
                <a:ext uri="{FF2B5EF4-FFF2-40B4-BE49-F238E27FC236}">
                  <a16:creationId xmlns:a16="http://schemas.microsoft.com/office/drawing/2014/main" id="{4DB50F7A-7666-4C6E-B22A-DAE9A8BA88CD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675313" y="860425"/>
              <a:ext cx="179388" cy="290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4">
              <a:extLst>
                <a:ext uri="{FF2B5EF4-FFF2-40B4-BE49-F238E27FC236}">
                  <a16:creationId xmlns:a16="http://schemas.microsoft.com/office/drawing/2014/main" id="{975B4384-B596-41D9-9C4F-E40A504A15FB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675313" y="2974975"/>
              <a:ext cx="157163" cy="171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EF684CDA-1E4C-4E53-B49B-60229BE15C42}"/>
                </a:ext>
              </a:extLst>
            </p:cNvPr>
            <p:cNvSpPr/>
            <p:nvPr/>
          </p:nvSpPr>
          <p:spPr bwMode="auto">
            <a:xfrm>
              <a:off x="1152525" y="4292600"/>
              <a:ext cx="747713" cy="709613"/>
            </a:xfrm>
            <a:custGeom>
              <a:gdLst>
                <a:gd fmla="*/ 372 w 471" name="T0"/>
                <a:gd fmla="*/ 447 h 447" name="T1"/>
                <a:gd fmla="*/ 0 w 471" name="T2"/>
                <a:gd fmla="*/ 109 h 447" name="T3"/>
                <a:gd fmla="*/ 100 w 471" name="T4"/>
                <a:gd fmla="*/ 0 h 447" name="T5"/>
                <a:gd fmla="*/ 471 w 471" name="T6"/>
                <a:gd fmla="*/ 339 h 447" name="T7"/>
                <a:gd fmla="*/ 372 w 471" name="T8"/>
                <a:gd fmla="*/ 447 h 4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7" w="471">
                  <a:moveTo>
                    <a:pt x="372" y="447"/>
                  </a:moveTo>
                  <a:lnTo>
                    <a:pt x="0" y="109"/>
                  </a:lnTo>
                  <a:lnTo>
                    <a:pt x="100" y="0"/>
                  </a:lnTo>
                  <a:lnTo>
                    <a:pt x="471" y="339"/>
                  </a:lnTo>
                  <a:lnTo>
                    <a:pt x="372" y="447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BD9766A5-3169-45E2-808B-5620E2369375}"/>
                </a:ext>
              </a:extLst>
            </p:cNvPr>
            <p:cNvSpPr/>
            <p:nvPr/>
          </p:nvSpPr>
          <p:spPr bwMode="auto">
            <a:xfrm>
              <a:off x="1223963" y="3541713"/>
              <a:ext cx="1416050" cy="1404938"/>
            </a:xfrm>
            <a:custGeom>
              <a:gdLst>
                <a:gd fmla="*/ 282 w 377" name="T0"/>
                <a:gd fmla="*/ 328 h 374" name="T1"/>
                <a:gd fmla="*/ 132 w 377" name="T2"/>
                <a:gd fmla="*/ 335 h 374" name="T3"/>
                <a:gd fmla="*/ 46 w 377" name="T4"/>
                <a:gd fmla="*/ 256 h 374" name="T5"/>
                <a:gd fmla="*/ 39 w 377" name="T6"/>
                <a:gd fmla="*/ 107 h 374" name="T7"/>
                <a:gd fmla="*/ 95 w 377" name="T8"/>
                <a:gd fmla="*/ 46 h 374" name="T9"/>
                <a:gd fmla="*/ 244 w 377" name="T10"/>
                <a:gd fmla="*/ 39 h 374" name="T11"/>
                <a:gd fmla="*/ 330 w 377" name="T12"/>
                <a:gd fmla="*/ 118 h 374" name="T13"/>
                <a:gd fmla="*/ 337 w 377" name="T14"/>
                <a:gd fmla="*/ 267 h 374" name="T15"/>
                <a:gd fmla="*/ 282 w 377" name="T16"/>
                <a:gd fmla="*/ 328 h 37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74" w="377">
                  <a:moveTo>
                    <a:pt x="282" y="328"/>
                  </a:moveTo>
                  <a:cubicBezTo>
                    <a:pt x="242" y="371"/>
                    <a:pt x="175" y="374"/>
                    <a:pt x="132" y="335"/>
                  </a:cubicBezTo>
                  <a:cubicBezTo>
                    <a:pt x="46" y="256"/>
                    <a:pt x="46" y="256"/>
                    <a:pt x="46" y="256"/>
                  </a:cubicBezTo>
                  <a:cubicBezTo>
                    <a:pt x="3" y="217"/>
                    <a:pt x="0" y="150"/>
                    <a:pt x="39" y="107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134" y="3"/>
                    <a:pt x="201" y="0"/>
                    <a:pt x="244" y="39"/>
                  </a:cubicBezTo>
                  <a:cubicBezTo>
                    <a:pt x="330" y="118"/>
                    <a:pt x="330" y="118"/>
                    <a:pt x="330" y="118"/>
                  </a:cubicBezTo>
                  <a:cubicBezTo>
                    <a:pt x="373" y="157"/>
                    <a:pt x="377" y="224"/>
                    <a:pt x="337" y="267"/>
                  </a:cubicBezTo>
                  <a:lnTo>
                    <a:pt x="282" y="328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06C3E633-DD54-4218-A4C8-5A5D3B8DDCE3}"/>
                </a:ext>
              </a:extLst>
            </p:cNvPr>
            <p:cNvSpPr/>
            <p:nvPr/>
          </p:nvSpPr>
          <p:spPr bwMode="auto">
            <a:xfrm>
              <a:off x="1554163" y="2873375"/>
              <a:ext cx="995363" cy="1069975"/>
            </a:xfrm>
            <a:custGeom>
              <a:gdLst>
                <a:gd fmla="*/ 74 w 265" name="T0"/>
                <a:gd fmla="*/ 263 h 285" name="T1"/>
                <a:gd fmla="*/ 15 w 265" name="T2"/>
                <a:gd fmla="*/ 271 h 285" name="T3"/>
                <a:gd fmla="*/ 18 w 265" name="T4"/>
                <a:gd fmla="*/ 212 h 285" name="T5"/>
                <a:gd fmla="*/ 191 w 265" name="T6"/>
                <a:gd fmla="*/ 22 h 285" name="T7"/>
                <a:gd fmla="*/ 249 w 265" name="T8"/>
                <a:gd fmla="*/ 14 h 285" name="T9"/>
                <a:gd fmla="*/ 247 w 265" name="T10"/>
                <a:gd fmla="*/ 73 h 285" name="T11"/>
                <a:gd fmla="*/ 74 w 265" name="T12"/>
                <a:gd fmla="*/ 263 h 28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5" w="265">
                  <a:moveTo>
                    <a:pt x="74" y="263"/>
                  </a:moveTo>
                  <a:cubicBezTo>
                    <a:pt x="57" y="281"/>
                    <a:pt x="31" y="285"/>
                    <a:pt x="15" y="271"/>
                  </a:cubicBezTo>
                  <a:cubicBezTo>
                    <a:pt x="0" y="257"/>
                    <a:pt x="1" y="230"/>
                    <a:pt x="18" y="212"/>
                  </a:cubicBezTo>
                  <a:cubicBezTo>
                    <a:pt x="191" y="22"/>
                    <a:pt x="191" y="22"/>
                    <a:pt x="191" y="22"/>
                  </a:cubicBezTo>
                  <a:cubicBezTo>
                    <a:pt x="208" y="4"/>
                    <a:pt x="234" y="0"/>
                    <a:pt x="249" y="14"/>
                  </a:cubicBezTo>
                  <a:cubicBezTo>
                    <a:pt x="265" y="28"/>
                    <a:pt x="264" y="55"/>
                    <a:pt x="247" y="73"/>
                  </a:cubicBezTo>
                  <a:lnTo>
                    <a:pt x="74" y="263"/>
                  </a:lnTo>
                  <a:close/>
                </a:path>
              </a:pathLst>
            </a:custGeom>
            <a:solidFill>
              <a:srgbClr val="FCF4D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4DC04A6C-3F6F-40A9-BEE3-012A3D0DEA7F}"/>
                </a:ext>
              </a:extLst>
            </p:cNvPr>
            <p:cNvSpPr/>
            <p:nvPr/>
          </p:nvSpPr>
          <p:spPr bwMode="auto">
            <a:xfrm>
              <a:off x="1881188" y="3387725"/>
              <a:ext cx="635000" cy="654050"/>
            </a:xfrm>
            <a:custGeom>
              <a:gdLst>
                <a:gd fmla="*/ 67 w 169" name="T0"/>
                <a:gd fmla="*/ 162 h 174" name="T1"/>
                <a:gd fmla="*/ 20 w 169" name="T2"/>
                <a:gd fmla="*/ 159 h 174" name="T3"/>
                <a:gd fmla="*/ 11 w 169" name="T4"/>
                <a:gd fmla="*/ 111 h 174" name="T5"/>
                <a:gd fmla="*/ 102 w 169" name="T6"/>
                <a:gd fmla="*/ 12 h 174" name="T7"/>
                <a:gd fmla="*/ 150 w 169" name="T8"/>
                <a:gd fmla="*/ 16 h 174" name="T9"/>
                <a:gd fmla="*/ 158 w 169" name="T10"/>
                <a:gd fmla="*/ 63 h 174" name="T11"/>
                <a:gd fmla="*/ 67 w 169" name="T12"/>
                <a:gd fmla="*/ 162 h 17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4" w="169">
                  <a:moveTo>
                    <a:pt x="67" y="162"/>
                  </a:moveTo>
                  <a:cubicBezTo>
                    <a:pt x="56" y="174"/>
                    <a:pt x="35" y="173"/>
                    <a:pt x="20" y="159"/>
                  </a:cubicBezTo>
                  <a:cubicBezTo>
                    <a:pt x="4" y="145"/>
                    <a:pt x="0" y="123"/>
                    <a:pt x="11" y="1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13" y="0"/>
                    <a:pt x="134" y="2"/>
                    <a:pt x="150" y="16"/>
                  </a:cubicBezTo>
                  <a:cubicBezTo>
                    <a:pt x="165" y="30"/>
                    <a:pt x="169" y="51"/>
                    <a:pt x="158" y="63"/>
                  </a:cubicBezTo>
                  <a:lnTo>
                    <a:pt x="67" y="162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6E3DAD55-187C-4B4E-9417-927ED79ED2B0}"/>
                </a:ext>
              </a:extLst>
            </p:cNvPr>
            <p:cNvSpPr/>
            <p:nvPr/>
          </p:nvSpPr>
          <p:spPr bwMode="auto">
            <a:xfrm>
              <a:off x="2125663" y="3613150"/>
              <a:ext cx="627063" cy="649288"/>
            </a:xfrm>
            <a:custGeom>
              <a:gdLst>
                <a:gd fmla="*/ 67 w 167" name="T0"/>
                <a:gd fmla="*/ 161 h 173" name="T1"/>
                <a:gd fmla="*/ 19 w 167" name="T2"/>
                <a:gd fmla="*/ 157 h 173" name="T3"/>
                <a:gd fmla="*/ 10 w 167" name="T4"/>
                <a:gd fmla="*/ 110 h 173" name="T5"/>
                <a:gd fmla="*/ 100 w 167" name="T6"/>
                <a:gd fmla="*/ 12 h 173" name="T7"/>
                <a:gd fmla="*/ 148 w 167" name="T8"/>
                <a:gd fmla="*/ 16 h 173" name="T9"/>
                <a:gd fmla="*/ 156 w 167" name="T10"/>
                <a:gd fmla="*/ 63 h 173" name="T11"/>
                <a:gd fmla="*/ 67 w 167" name="T12"/>
                <a:gd fmla="*/ 161 h 17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3" w="167">
                  <a:moveTo>
                    <a:pt x="67" y="161"/>
                  </a:moveTo>
                  <a:cubicBezTo>
                    <a:pt x="56" y="173"/>
                    <a:pt x="34" y="171"/>
                    <a:pt x="19" y="157"/>
                  </a:cubicBezTo>
                  <a:cubicBezTo>
                    <a:pt x="3" y="143"/>
                    <a:pt x="0" y="122"/>
                    <a:pt x="10" y="110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11" y="0"/>
                    <a:pt x="132" y="2"/>
                    <a:pt x="148" y="16"/>
                  </a:cubicBezTo>
                  <a:cubicBezTo>
                    <a:pt x="163" y="30"/>
                    <a:pt x="167" y="51"/>
                    <a:pt x="156" y="63"/>
                  </a:cubicBezTo>
                  <a:lnTo>
                    <a:pt x="67" y="161"/>
                  </a:lnTo>
                  <a:close/>
                </a:path>
              </a:pathLst>
            </a:custGeom>
            <a:solidFill>
              <a:srgbClr val="FCF4D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DFECCA68-815B-40E3-B1F4-8AD108AAA4D5}"/>
                </a:ext>
              </a:extLst>
            </p:cNvPr>
            <p:cNvSpPr/>
            <p:nvPr/>
          </p:nvSpPr>
          <p:spPr bwMode="auto">
            <a:xfrm>
              <a:off x="2365375" y="3948113"/>
              <a:ext cx="492125" cy="506413"/>
            </a:xfrm>
            <a:custGeom>
              <a:gdLst>
                <a:gd fmla="*/ 52 w 131" name="T0"/>
                <a:gd fmla="*/ 126 h 135" name="T1"/>
                <a:gd fmla="*/ 15 w 131" name="T2"/>
                <a:gd fmla="*/ 123 h 135" name="T3"/>
                <a:gd fmla="*/ 8 w 131" name="T4"/>
                <a:gd fmla="*/ 86 h 135" name="T5"/>
                <a:gd fmla="*/ 78 w 131" name="T6"/>
                <a:gd fmla="*/ 9 h 135" name="T7"/>
                <a:gd fmla="*/ 116 w 131" name="T8"/>
                <a:gd fmla="*/ 12 h 135" name="T9"/>
                <a:gd fmla="*/ 122 w 131" name="T10"/>
                <a:gd fmla="*/ 49 h 135" name="T11"/>
                <a:gd fmla="*/ 52 w 131" name="T12"/>
                <a:gd fmla="*/ 126 h 1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5" w="131">
                  <a:moveTo>
                    <a:pt x="52" y="126"/>
                  </a:moveTo>
                  <a:cubicBezTo>
                    <a:pt x="44" y="135"/>
                    <a:pt x="27" y="134"/>
                    <a:pt x="15" y="123"/>
                  </a:cubicBezTo>
                  <a:cubicBezTo>
                    <a:pt x="3" y="112"/>
                    <a:pt x="0" y="95"/>
                    <a:pt x="8" y="86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87" y="0"/>
                    <a:pt x="104" y="1"/>
                    <a:pt x="116" y="12"/>
                  </a:cubicBezTo>
                  <a:cubicBezTo>
                    <a:pt x="128" y="23"/>
                    <a:pt x="131" y="40"/>
                    <a:pt x="122" y="49"/>
                  </a:cubicBezTo>
                  <a:lnTo>
                    <a:pt x="52" y="126"/>
                  </a:lnTo>
                  <a:close/>
                </a:path>
              </a:pathLst>
            </a:custGeom>
            <a:solidFill>
              <a:srgbClr val="FCF4D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391D1AC-17E8-47B0-BF1D-0DF3621BFBD0}"/>
                </a:ext>
              </a:extLst>
            </p:cNvPr>
            <p:cNvSpPr/>
            <p:nvPr/>
          </p:nvSpPr>
          <p:spPr bwMode="auto">
            <a:xfrm>
              <a:off x="976313" y="4327525"/>
              <a:ext cx="909638" cy="855663"/>
            </a:xfrm>
            <a:custGeom>
              <a:gdLst>
                <a:gd fmla="*/ 466 w 573" name="T0"/>
                <a:gd fmla="*/ 539 h 539" name="T1"/>
                <a:gd fmla="*/ 0 w 573" name="T2"/>
                <a:gd fmla="*/ 118 h 539" name="T3"/>
                <a:gd fmla="*/ 109 w 573" name="T4"/>
                <a:gd fmla="*/ 0 h 539" name="T5"/>
                <a:gd fmla="*/ 573 w 573" name="T6"/>
                <a:gd fmla="*/ 423 h 539" name="T7"/>
                <a:gd fmla="*/ 466 w 573" name="T8"/>
                <a:gd fmla="*/ 539 h 53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9" w="573">
                  <a:moveTo>
                    <a:pt x="466" y="539"/>
                  </a:moveTo>
                  <a:lnTo>
                    <a:pt x="0" y="118"/>
                  </a:lnTo>
                  <a:lnTo>
                    <a:pt x="109" y="0"/>
                  </a:lnTo>
                  <a:lnTo>
                    <a:pt x="573" y="423"/>
                  </a:lnTo>
                  <a:lnTo>
                    <a:pt x="466" y="53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CD81481D-51A7-46A9-AD67-9ACE238420CB}"/>
                </a:ext>
              </a:extLst>
            </p:cNvPr>
            <p:cNvSpPr/>
            <p:nvPr/>
          </p:nvSpPr>
          <p:spPr bwMode="auto">
            <a:xfrm>
              <a:off x="1074738" y="4424363"/>
              <a:ext cx="138113" cy="142875"/>
            </a:xfrm>
            <a:custGeom>
              <a:gdLst>
                <a:gd fmla="*/ 31 w 37" name="T0"/>
                <a:gd fmla="*/ 30 h 38" name="T1"/>
                <a:gd fmla="*/ 30 w 37" name="T2"/>
                <a:gd fmla="*/ 6 h 38" name="T3"/>
                <a:gd fmla="*/ 6 w 37" name="T4"/>
                <a:gd fmla="*/ 8 h 38" name="T5"/>
                <a:gd fmla="*/ 7 w 37" name="T6"/>
                <a:gd fmla="*/ 31 h 38" name="T7"/>
                <a:gd fmla="*/ 31 w 37" name="T8"/>
                <a:gd fmla="*/ 30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37">
                  <a:moveTo>
                    <a:pt x="31" y="30"/>
                  </a:moveTo>
                  <a:cubicBezTo>
                    <a:pt x="37" y="23"/>
                    <a:pt x="37" y="13"/>
                    <a:pt x="30" y="6"/>
                  </a:cubicBezTo>
                  <a:cubicBezTo>
                    <a:pt x="23" y="0"/>
                    <a:pt x="12" y="1"/>
                    <a:pt x="6" y="8"/>
                  </a:cubicBezTo>
                  <a:cubicBezTo>
                    <a:pt x="0" y="14"/>
                    <a:pt x="0" y="25"/>
                    <a:pt x="7" y="31"/>
                  </a:cubicBezTo>
                  <a:cubicBezTo>
                    <a:pt x="14" y="38"/>
                    <a:pt x="25" y="37"/>
                    <a:pt x="31" y="30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00E37DE8-94D1-47A0-84EC-02675F8B0A27}"/>
                </a:ext>
              </a:extLst>
            </p:cNvPr>
            <p:cNvSpPr/>
            <p:nvPr/>
          </p:nvSpPr>
          <p:spPr bwMode="auto">
            <a:xfrm>
              <a:off x="0" y="4435475"/>
              <a:ext cx="1795463" cy="2378075"/>
            </a:xfrm>
            <a:custGeom>
              <a:gdLst>
                <a:gd fmla="*/ 1131 w 1131" name="T0"/>
                <a:gd fmla="*/ 497 h 1498" name="T1"/>
                <a:gd fmla="*/ 206 w 1131" name="T2"/>
                <a:gd fmla="*/ 1498 h 1498" name="T3"/>
                <a:gd fmla="*/ 0 w 1131" name="T4"/>
                <a:gd fmla="*/ 1498 h 1498" name="T5"/>
                <a:gd fmla="*/ 0 w 1131" name="T6"/>
                <a:gd fmla="*/ 606 h 1498" name="T7"/>
                <a:gd fmla="*/ 584 w 1131" name="T8"/>
                <a:gd fmla="*/ 0 h 1498" name="T9"/>
                <a:gd fmla="*/ 1131 w 1131" name="T10"/>
                <a:gd fmla="*/ 497 h 149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498" w="1131">
                  <a:moveTo>
                    <a:pt x="1131" y="497"/>
                  </a:moveTo>
                  <a:lnTo>
                    <a:pt x="206" y="1498"/>
                  </a:lnTo>
                  <a:lnTo>
                    <a:pt x="0" y="1498"/>
                  </a:lnTo>
                  <a:lnTo>
                    <a:pt x="0" y="606"/>
                  </a:lnTo>
                  <a:lnTo>
                    <a:pt x="584" y="0"/>
                  </a:lnTo>
                  <a:lnTo>
                    <a:pt x="1131" y="49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6234FF3-E0D4-4755-8229-5CE086220FB8}"/>
                </a:ext>
              </a:extLst>
            </p:cNvPr>
            <p:cNvSpPr/>
            <p:nvPr/>
          </p:nvSpPr>
          <p:spPr bwMode="auto">
            <a:xfrm>
              <a:off x="1820863" y="368300"/>
              <a:ext cx="3865563" cy="5557838"/>
            </a:xfrm>
            <a:custGeom>
              <a:gdLst>
                <a:gd fmla="*/ 549 w 2435" name="T0"/>
                <a:gd fmla="*/ 3501 h 3501" name="T1"/>
                <a:gd fmla="*/ 2435 w 2435" name="T2"/>
                <a:gd fmla="*/ 3501 h 3501" name="T3"/>
                <a:gd fmla="*/ 2435 w 2435" name="T4"/>
                <a:gd fmla="*/ 0 h 3501" name="T5"/>
                <a:gd fmla="*/ 0 w 2435" name="T6"/>
                <a:gd fmla="*/ 0 h 3501" name="T7"/>
                <a:gd fmla="*/ 0 w 2435" name="T8"/>
                <a:gd fmla="*/ 3002 h 3501" name="T9"/>
                <a:gd fmla="*/ 549 w 2435" name="T10"/>
                <a:gd fmla="*/ 3501 h 35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501" w="2435">
                  <a:moveTo>
                    <a:pt x="549" y="3501"/>
                  </a:moveTo>
                  <a:lnTo>
                    <a:pt x="2435" y="3501"/>
                  </a:lnTo>
                  <a:lnTo>
                    <a:pt x="2435" y="0"/>
                  </a:lnTo>
                  <a:lnTo>
                    <a:pt x="0" y="0"/>
                  </a:lnTo>
                  <a:lnTo>
                    <a:pt x="0" y="3002"/>
                  </a:lnTo>
                  <a:lnTo>
                    <a:pt x="549" y="3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schemeClr val="bg1">
                  <a:lumMod val="50000"/>
                  <a:alpha val="40000"/>
                </a:scheme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EAC933CE-693D-4EBB-B4CB-A384237C2EF0}"/>
                </a:ext>
              </a:extLst>
            </p:cNvPr>
            <p:cNvSpPr/>
            <p:nvPr/>
          </p:nvSpPr>
          <p:spPr bwMode="auto">
            <a:xfrm>
              <a:off x="1820863" y="368300"/>
              <a:ext cx="3865563" cy="5557838"/>
            </a:xfrm>
            <a:custGeom>
              <a:gdLst>
                <a:gd fmla="*/ 549 w 2435" name="T0"/>
                <a:gd fmla="*/ 3501 h 3501" name="T1"/>
                <a:gd fmla="*/ 2435 w 2435" name="T2"/>
                <a:gd fmla="*/ 3501 h 3501" name="T3"/>
                <a:gd fmla="*/ 2435 w 2435" name="T4"/>
                <a:gd fmla="*/ 0 h 3501" name="T5"/>
                <a:gd fmla="*/ 0 w 2435" name="T6"/>
                <a:gd fmla="*/ 0 h 3501" name="T7"/>
                <a:gd fmla="*/ 0 w 2435" name="T8"/>
                <a:gd fmla="*/ 3002 h 3501" name="T9"/>
                <a:gd fmla="*/ 549 w 2435" name="T10"/>
                <a:gd fmla="*/ 3501 h 35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501" w="2435">
                  <a:moveTo>
                    <a:pt x="549" y="3501"/>
                  </a:moveTo>
                  <a:lnTo>
                    <a:pt x="2435" y="3501"/>
                  </a:lnTo>
                  <a:lnTo>
                    <a:pt x="2435" y="0"/>
                  </a:lnTo>
                  <a:lnTo>
                    <a:pt x="0" y="0"/>
                  </a:lnTo>
                  <a:lnTo>
                    <a:pt x="0" y="3002"/>
                  </a:lnTo>
                  <a:lnTo>
                    <a:pt x="549" y="35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CE375A6B-B369-4EBA-99F8-35C1C77D199B}"/>
                </a:ext>
              </a:extLst>
            </p:cNvPr>
            <p:cNvSpPr/>
            <p:nvPr/>
          </p:nvSpPr>
          <p:spPr bwMode="auto">
            <a:xfrm>
              <a:off x="1820863" y="5133975"/>
              <a:ext cx="871538" cy="792163"/>
            </a:xfrm>
            <a:custGeom>
              <a:gdLst>
                <a:gd fmla="*/ 0 w 549" name="T0"/>
                <a:gd fmla="*/ 0 h 499" name="T1"/>
                <a:gd fmla="*/ 549 w 549" name="T2"/>
                <a:gd fmla="*/ 0 h 499" name="T3"/>
                <a:gd fmla="*/ 549 w 549" name="T4"/>
                <a:gd fmla="*/ 499 h 499" name="T5"/>
                <a:gd fmla="*/ 0 w 549" name="T6"/>
                <a:gd fmla="*/ 0 h 49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99" w="549">
                  <a:moveTo>
                    <a:pt x="0" y="0"/>
                  </a:moveTo>
                  <a:lnTo>
                    <a:pt x="549" y="0"/>
                  </a:lnTo>
                  <a:lnTo>
                    <a:pt x="549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47499F45-441E-4D13-A7CA-1FCA966D60A1}"/>
                </a:ext>
              </a:extLst>
            </p:cNvPr>
            <p:cNvSpPr/>
            <p:nvPr/>
          </p:nvSpPr>
          <p:spPr bwMode="auto">
            <a:xfrm>
              <a:off x="3541713" y="1641475"/>
              <a:ext cx="280988" cy="341313"/>
            </a:xfrm>
            <a:custGeom>
              <a:gdLst>
                <a:gd fmla="*/ 177 w 177" name="T0"/>
                <a:gd fmla="*/ 215 h 215" name="T1"/>
                <a:gd fmla="*/ 0 w 177" name="T2"/>
                <a:gd fmla="*/ 215 h 215" name="T3"/>
                <a:gd fmla="*/ 52 w 177" name="T4"/>
                <a:gd fmla="*/ 0 h 215" name="T5"/>
                <a:gd fmla="*/ 95 w 177" name="T6"/>
                <a:gd fmla="*/ 29 h 215" name="T7"/>
                <a:gd fmla="*/ 151 w 177" name="T8"/>
                <a:gd fmla="*/ 3 h 215" name="T9"/>
                <a:gd fmla="*/ 177 w 177" name="T10"/>
                <a:gd fmla="*/ 215 h 21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15" w="177">
                  <a:moveTo>
                    <a:pt x="177" y="215"/>
                  </a:moveTo>
                  <a:lnTo>
                    <a:pt x="0" y="215"/>
                  </a:lnTo>
                  <a:lnTo>
                    <a:pt x="52" y="0"/>
                  </a:lnTo>
                  <a:lnTo>
                    <a:pt x="95" y="29"/>
                  </a:lnTo>
                  <a:lnTo>
                    <a:pt x="151" y="3"/>
                  </a:lnTo>
                  <a:lnTo>
                    <a:pt x="177" y="2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Rectangle 37">
              <a:extLst>
                <a:ext uri="{FF2B5EF4-FFF2-40B4-BE49-F238E27FC236}">
                  <a16:creationId xmlns:a16="http://schemas.microsoft.com/office/drawing/2014/main" id="{753D11BE-D3C1-415F-A6BD-B35DAB40D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700" y="4687888"/>
              <a:ext cx="26988" cy="765175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Rectangle 40">
              <a:extLst>
                <a:ext uri="{FF2B5EF4-FFF2-40B4-BE49-F238E27FC236}">
                  <a16:creationId xmlns:a16="http://schemas.microsoft.com/office/drawing/2014/main" id="{10A30CD0-6C3D-40F6-9D5B-13BF64D6D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3847639"/>
              <a:ext cx="1376362" cy="2100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Rectangle 41">
              <a:extLst>
                <a:ext uri="{FF2B5EF4-FFF2-40B4-BE49-F238E27FC236}">
                  <a16:creationId xmlns:a16="http://schemas.microsoft.com/office/drawing/2014/main" id="{D4B09319-ADF7-4F75-A25F-AA21570F0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350" y="3847639"/>
              <a:ext cx="1344613" cy="1941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Rectangle 42">
              <a:extLst>
                <a:ext uri="{FF2B5EF4-FFF2-40B4-BE49-F238E27FC236}">
                  <a16:creationId xmlns:a16="http://schemas.microsoft.com/office/drawing/2014/main" id="{36E136A7-4080-4B91-A5AD-19B15FF5C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350" y="4687888"/>
              <a:ext cx="971550" cy="2254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Rectangle 51">
              <a:extLst>
                <a:ext uri="{FF2B5EF4-FFF2-40B4-BE49-F238E27FC236}">
                  <a16:creationId xmlns:a16="http://schemas.microsoft.com/office/drawing/2014/main" id="{FEB65AA7-763E-481B-B6DC-277207620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4146550"/>
              <a:ext cx="2994025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Rectangle 52">
              <a:extLst>
                <a:ext uri="{FF2B5EF4-FFF2-40B4-BE49-F238E27FC236}">
                  <a16:creationId xmlns:a16="http://schemas.microsoft.com/office/drawing/2014/main" id="{EFF692E8-61E8-4EF1-A15B-FC40B48AC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4278313"/>
              <a:ext cx="2994025" cy="79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Rectangle 53">
              <a:extLst>
                <a:ext uri="{FF2B5EF4-FFF2-40B4-BE49-F238E27FC236}">
                  <a16:creationId xmlns:a16="http://schemas.microsoft.com/office/drawing/2014/main" id="{5C476C90-CA56-4D10-930F-03DF7D722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4410075"/>
              <a:ext cx="2994025" cy="777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Rectangle 54">
              <a:extLst>
                <a:ext uri="{FF2B5EF4-FFF2-40B4-BE49-F238E27FC236}">
                  <a16:creationId xmlns:a16="http://schemas.microsoft.com/office/drawing/2014/main" id="{A1A1FD85-A442-4E9B-BFBA-400E31543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4537075"/>
              <a:ext cx="1435100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Rectangle 63">
              <a:extLst>
                <a:ext uri="{FF2B5EF4-FFF2-40B4-BE49-F238E27FC236}">
                  <a16:creationId xmlns:a16="http://schemas.microsoft.com/office/drawing/2014/main" id="{9EA2513F-2EC4-4DE4-9ED5-3636BB84F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350" y="4979988"/>
              <a:ext cx="1320800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EDD6B740-15AE-480B-8C68-42C5FE3A7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350" y="5111750"/>
              <a:ext cx="1320800" cy="79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Rectangle 65">
              <a:extLst>
                <a:ext uri="{FF2B5EF4-FFF2-40B4-BE49-F238E27FC236}">
                  <a16:creationId xmlns:a16="http://schemas.microsoft.com/office/drawing/2014/main" id="{74E3C829-1E5C-40E5-B829-EB15C3E34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350" y="5243513"/>
              <a:ext cx="1320800" cy="777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BDCC7D60-5175-4F6F-845A-FD7FD6D5D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350" y="5370513"/>
              <a:ext cx="660400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67">
              <a:extLst>
                <a:ext uri="{FF2B5EF4-FFF2-40B4-BE49-F238E27FC236}">
                  <a16:creationId xmlns:a16="http://schemas.microsoft.com/office/drawing/2014/main" id="{CCE26809-58FE-4176-AAA0-D91B941B650B}"/>
                </a:ext>
              </a:extLst>
            </p:cNvPr>
            <p:cNvSpPr/>
            <p:nvPr/>
          </p:nvSpPr>
          <p:spPr bwMode="auto">
            <a:xfrm>
              <a:off x="1430338" y="3159125"/>
              <a:ext cx="763588" cy="912813"/>
            </a:xfrm>
            <a:custGeom>
              <a:gdLst>
                <a:gd fmla="*/ 84 w 203" name="T0"/>
                <a:gd fmla="*/ 222 h 243" name="T1"/>
                <a:gd fmla="*/ 25 w 203" name="T2"/>
                <a:gd fmla="*/ 230 h 243" name="T3"/>
                <a:gd fmla="*/ 13 w 203" name="T4"/>
                <a:gd fmla="*/ 172 h 243" name="T5"/>
                <a:gd fmla="*/ 120 w 203" name="T6"/>
                <a:gd fmla="*/ 22 h 243" name="T7"/>
                <a:gd fmla="*/ 178 w 203" name="T8"/>
                <a:gd fmla="*/ 14 h 243" name="T9"/>
                <a:gd fmla="*/ 190 w 203" name="T10"/>
                <a:gd fmla="*/ 72 h 243" name="T11"/>
                <a:gd fmla="*/ 84 w 203" name="T12"/>
                <a:gd fmla="*/ 222 h 24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3" w="203">
                  <a:moveTo>
                    <a:pt x="84" y="222"/>
                  </a:moveTo>
                  <a:cubicBezTo>
                    <a:pt x="71" y="240"/>
                    <a:pt x="44" y="243"/>
                    <a:pt x="25" y="230"/>
                  </a:cubicBezTo>
                  <a:cubicBezTo>
                    <a:pt x="6" y="216"/>
                    <a:pt x="0" y="190"/>
                    <a:pt x="13" y="172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32" y="4"/>
                    <a:pt x="159" y="0"/>
                    <a:pt x="178" y="14"/>
                  </a:cubicBezTo>
                  <a:cubicBezTo>
                    <a:pt x="198" y="28"/>
                    <a:pt x="203" y="54"/>
                    <a:pt x="190" y="72"/>
                  </a:cubicBezTo>
                  <a:lnTo>
                    <a:pt x="84" y="222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68">
              <a:extLst>
                <a:ext uri="{FF2B5EF4-FFF2-40B4-BE49-F238E27FC236}">
                  <a16:creationId xmlns:a16="http://schemas.microsoft.com/office/drawing/2014/main" id="{3E479101-97AE-4C23-82AD-F5402FCC2880}"/>
                </a:ext>
              </a:extLst>
            </p:cNvPr>
            <p:cNvSpPr/>
            <p:nvPr/>
          </p:nvSpPr>
          <p:spPr bwMode="auto">
            <a:xfrm>
              <a:off x="5997575" y="4383088"/>
              <a:ext cx="758825" cy="365125"/>
            </a:xfrm>
            <a:custGeom>
              <a:gdLst>
                <a:gd fmla="*/ 478 w 478" name="T0"/>
                <a:gd fmla="*/ 133 h 230" name="T1"/>
                <a:gd fmla="*/ 29 w 478" name="T2"/>
                <a:gd fmla="*/ 230 h 230" name="T3"/>
                <a:gd fmla="*/ 0 w 478" name="T4"/>
                <a:gd fmla="*/ 97 h 230" name="T5"/>
                <a:gd fmla="*/ 450 w 478" name="T6"/>
                <a:gd fmla="*/ 0 h 230" name="T7"/>
                <a:gd fmla="*/ 478 w 478" name="T8"/>
                <a:gd fmla="*/ 133 h 2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0" w="478">
                  <a:moveTo>
                    <a:pt x="478" y="133"/>
                  </a:moveTo>
                  <a:lnTo>
                    <a:pt x="29" y="230"/>
                  </a:lnTo>
                  <a:lnTo>
                    <a:pt x="0" y="97"/>
                  </a:lnTo>
                  <a:lnTo>
                    <a:pt x="450" y="0"/>
                  </a:lnTo>
                  <a:lnTo>
                    <a:pt x="478" y="133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69">
              <a:extLst>
                <a:ext uri="{FF2B5EF4-FFF2-40B4-BE49-F238E27FC236}">
                  <a16:creationId xmlns:a16="http://schemas.microsoft.com/office/drawing/2014/main" id="{03285FD3-3ED3-4C7E-8D93-21BE0698AEAD}"/>
                </a:ext>
              </a:extLst>
            </p:cNvPr>
            <p:cNvSpPr/>
            <p:nvPr/>
          </p:nvSpPr>
          <p:spPr bwMode="auto">
            <a:xfrm>
              <a:off x="5667375" y="3470275"/>
              <a:ext cx="1246188" cy="1157288"/>
            </a:xfrm>
            <a:custGeom>
              <a:gdLst>
                <a:gd fmla="*/ 320 w 332" name="T0"/>
                <a:gd fmla="*/ 159 h 308" name="T1"/>
                <a:gd fmla="*/ 246 w 332" name="T2"/>
                <a:gd fmla="*/ 274 h 308" name="T3"/>
                <a:gd fmla="*/ 142 w 332" name="T4"/>
                <a:gd fmla="*/ 297 h 308" name="T5"/>
                <a:gd fmla="*/ 27 w 332" name="T6"/>
                <a:gd fmla="*/ 223 h 308" name="T7"/>
                <a:gd fmla="*/ 11 w 332" name="T8"/>
                <a:gd fmla="*/ 149 h 308" name="T9"/>
                <a:gd fmla="*/ 85 w 332" name="T10"/>
                <a:gd fmla="*/ 34 h 308" name="T11"/>
                <a:gd fmla="*/ 189 w 332" name="T12"/>
                <a:gd fmla="*/ 12 h 308" name="T13"/>
                <a:gd fmla="*/ 304 w 332" name="T14"/>
                <a:gd fmla="*/ 85 h 308" name="T15"/>
                <a:gd fmla="*/ 320 w 332" name="T16"/>
                <a:gd fmla="*/ 159 h 30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08" w="332">
                  <a:moveTo>
                    <a:pt x="320" y="159"/>
                  </a:moveTo>
                  <a:cubicBezTo>
                    <a:pt x="332" y="211"/>
                    <a:pt x="299" y="263"/>
                    <a:pt x="246" y="274"/>
                  </a:cubicBezTo>
                  <a:cubicBezTo>
                    <a:pt x="142" y="297"/>
                    <a:pt x="142" y="297"/>
                    <a:pt x="142" y="297"/>
                  </a:cubicBezTo>
                  <a:cubicBezTo>
                    <a:pt x="90" y="308"/>
                    <a:pt x="38" y="275"/>
                    <a:pt x="27" y="223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0" y="97"/>
                    <a:pt x="33" y="46"/>
                    <a:pt x="85" y="34"/>
                  </a:cubicBezTo>
                  <a:cubicBezTo>
                    <a:pt x="189" y="12"/>
                    <a:pt x="189" y="12"/>
                    <a:pt x="189" y="12"/>
                  </a:cubicBezTo>
                  <a:cubicBezTo>
                    <a:pt x="241" y="0"/>
                    <a:pt x="293" y="33"/>
                    <a:pt x="304" y="85"/>
                  </a:cubicBezTo>
                  <a:lnTo>
                    <a:pt x="320" y="159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70">
              <a:extLst>
                <a:ext uri="{FF2B5EF4-FFF2-40B4-BE49-F238E27FC236}">
                  <a16:creationId xmlns:a16="http://schemas.microsoft.com/office/drawing/2014/main" id="{853455F7-E1D6-4055-94BB-CACEA85F3FCF}"/>
                </a:ext>
              </a:extLst>
            </p:cNvPr>
            <p:cNvSpPr/>
            <p:nvPr/>
          </p:nvSpPr>
          <p:spPr bwMode="auto">
            <a:xfrm>
              <a:off x="5491163" y="2917825"/>
              <a:ext cx="476250" cy="1195388"/>
            </a:xfrm>
            <a:custGeom>
              <a:gdLst>
                <a:gd fmla="*/ 123 w 127" name="T0"/>
                <a:gd fmla="*/ 267 h 318" name="T1"/>
                <a:gd fmla="*/ 97 w 127" name="T2"/>
                <a:gd fmla="*/ 314 h 318" name="T3"/>
                <a:gd fmla="*/ 55 w 127" name="T4"/>
                <a:gd fmla="*/ 281 h 318" name="T5"/>
                <a:gd fmla="*/ 5 w 127" name="T6"/>
                <a:gd fmla="*/ 52 h 318" name="T7"/>
                <a:gd fmla="*/ 30 w 127" name="T8"/>
                <a:gd fmla="*/ 4 h 318" name="T9"/>
                <a:gd fmla="*/ 72 w 127" name="T10"/>
                <a:gd fmla="*/ 37 h 318" name="T11"/>
                <a:gd fmla="*/ 123 w 127" name="T12"/>
                <a:gd fmla="*/ 267 h 3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18" w="127">
                  <a:moveTo>
                    <a:pt x="123" y="267"/>
                  </a:moveTo>
                  <a:cubicBezTo>
                    <a:pt x="127" y="289"/>
                    <a:pt x="116" y="310"/>
                    <a:pt x="97" y="314"/>
                  </a:cubicBezTo>
                  <a:cubicBezTo>
                    <a:pt x="79" y="318"/>
                    <a:pt x="60" y="304"/>
                    <a:pt x="55" y="28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0" y="30"/>
                    <a:pt x="11" y="8"/>
                    <a:pt x="30" y="4"/>
                  </a:cubicBezTo>
                  <a:cubicBezTo>
                    <a:pt x="48" y="0"/>
                    <a:pt x="68" y="15"/>
                    <a:pt x="72" y="37"/>
                  </a:cubicBezTo>
                  <a:lnTo>
                    <a:pt x="123" y="267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71">
              <a:extLst>
                <a:ext uri="{FF2B5EF4-FFF2-40B4-BE49-F238E27FC236}">
                  <a16:creationId xmlns:a16="http://schemas.microsoft.com/office/drawing/2014/main" id="{77FFE85D-12AB-4846-A89E-1870B97E1132}"/>
                </a:ext>
              </a:extLst>
            </p:cNvPr>
            <p:cNvSpPr/>
            <p:nvPr/>
          </p:nvSpPr>
          <p:spPr bwMode="auto">
            <a:xfrm>
              <a:off x="5307013" y="3805238"/>
              <a:ext cx="874713" cy="825500"/>
            </a:xfrm>
            <a:custGeom>
              <a:gdLst>
                <a:gd fmla="*/ 215 w 233" name="T0"/>
                <a:gd fmla="*/ 141 h 220" name="T1"/>
                <a:gd fmla="*/ 217 w 233" name="T2"/>
                <a:gd fmla="*/ 200 h 220" name="T3"/>
                <a:gd fmla="*/ 158 w 233" name="T4"/>
                <a:gd fmla="*/ 205 h 220" name="T5"/>
                <a:gd fmla="*/ 18 w 233" name="T6"/>
                <a:gd fmla="*/ 79 h 220" name="T7"/>
                <a:gd fmla="*/ 15 w 233" name="T8"/>
                <a:gd fmla="*/ 19 h 220" name="T9"/>
                <a:gd fmla="*/ 75 w 233" name="T10"/>
                <a:gd fmla="*/ 15 h 220" name="T11"/>
                <a:gd fmla="*/ 215 w 233" name="T12"/>
                <a:gd fmla="*/ 141 h 2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0" w="233">
                  <a:moveTo>
                    <a:pt x="215" y="141"/>
                  </a:moveTo>
                  <a:cubicBezTo>
                    <a:pt x="232" y="156"/>
                    <a:pt x="233" y="183"/>
                    <a:pt x="217" y="200"/>
                  </a:cubicBezTo>
                  <a:cubicBezTo>
                    <a:pt x="201" y="218"/>
                    <a:pt x="175" y="220"/>
                    <a:pt x="158" y="205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" y="64"/>
                    <a:pt x="0" y="37"/>
                    <a:pt x="15" y="19"/>
                  </a:cubicBezTo>
                  <a:cubicBezTo>
                    <a:pt x="31" y="2"/>
                    <a:pt x="58" y="0"/>
                    <a:pt x="75" y="15"/>
                  </a:cubicBezTo>
                  <a:lnTo>
                    <a:pt x="215" y="141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72">
              <a:extLst>
                <a:ext uri="{FF2B5EF4-FFF2-40B4-BE49-F238E27FC236}">
                  <a16:creationId xmlns:a16="http://schemas.microsoft.com/office/drawing/2014/main" id="{9DA56EAD-2CE4-4988-90A2-D1333F10114A}"/>
                </a:ext>
              </a:extLst>
            </p:cNvPr>
            <p:cNvSpPr/>
            <p:nvPr/>
          </p:nvSpPr>
          <p:spPr bwMode="auto">
            <a:xfrm>
              <a:off x="5848350" y="3230563"/>
              <a:ext cx="379413" cy="679450"/>
            </a:xfrm>
            <a:custGeom>
              <a:gdLst>
                <a:gd fmla="*/ 97 w 101" name="T0"/>
                <a:gd fmla="*/ 143 h 181" name="T1"/>
                <a:gd fmla="*/ 69 w 101" name="T2"/>
                <a:gd fmla="*/ 177 h 181" name="T3"/>
                <a:gd fmla="*/ 30 w 101" name="T4"/>
                <a:gd fmla="*/ 158 h 181" name="T5"/>
                <a:gd fmla="*/ 3 w 101" name="T6"/>
                <a:gd fmla="*/ 38 h 181" name="T7"/>
                <a:gd fmla="*/ 31 w 101" name="T8"/>
                <a:gd fmla="*/ 4 h 181" name="T9"/>
                <a:gd fmla="*/ 71 w 101" name="T10"/>
                <a:gd fmla="*/ 23 h 181" name="T11"/>
                <a:gd fmla="*/ 97 w 101" name="T12"/>
                <a:gd fmla="*/ 143 h 18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1" w="100">
                  <a:moveTo>
                    <a:pt x="97" y="143"/>
                  </a:moveTo>
                  <a:cubicBezTo>
                    <a:pt x="101" y="158"/>
                    <a:pt x="88" y="173"/>
                    <a:pt x="69" y="177"/>
                  </a:cubicBezTo>
                  <a:cubicBezTo>
                    <a:pt x="50" y="181"/>
                    <a:pt x="33" y="172"/>
                    <a:pt x="30" y="15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23"/>
                    <a:pt x="13" y="8"/>
                    <a:pt x="31" y="4"/>
                  </a:cubicBezTo>
                  <a:cubicBezTo>
                    <a:pt x="50" y="0"/>
                    <a:pt x="68" y="9"/>
                    <a:pt x="71" y="23"/>
                  </a:cubicBezTo>
                  <a:lnTo>
                    <a:pt x="97" y="143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73">
              <a:extLst>
                <a:ext uri="{FF2B5EF4-FFF2-40B4-BE49-F238E27FC236}">
                  <a16:creationId xmlns:a16="http://schemas.microsoft.com/office/drawing/2014/main" id="{F553F03A-1529-4931-8313-E47E41C04B72}"/>
                </a:ext>
              </a:extLst>
            </p:cNvPr>
            <p:cNvSpPr/>
            <p:nvPr/>
          </p:nvSpPr>
          <p:spPr bwMode="auto">
            <a:xfrm>
              <a:off x="6140450" y="3173413"/>
              <a:ext cx="376238" cy="673100"/>
            </a:xfrm>
            <a:custGeom>
              <a:gdLst>
                <a:gd fmla="*/ 97 w 100" name="T0"/>
                <a:gd fmla="*/ 141 h 179" name="T1"/>
                <a:gd fmla="*/ 69 w 100" name="T2"/>
                <a:gd fmla="*/ 175 h 179" name="T3"/>
                <a:gd fmla="*/ 29 w 100" name="T4"/>
                <a:gd fmla="*/ 156 h 179" name="T5"/>
                <a:gd fmla="*/ 3 w 100" name="T6"/>
                <a:gd fmla="*/ 37 h 179" name="T7"/>
                <a:gd fmla="*/ 32 w 100" name="T8"/>
                <a:gd fmla="*/ 4 h 179" name="T9"/>
                <a:gd fmla="*/ 71 w 100" name="T10"/>
                <a:gd fmla="*/ 22 h 179" name="T11"/>
                <a:gd fmla="*/ 97 w 100" name="T12"/>
                <a:gd fmla="*/ 141 h 17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9" w="100">
                  <a:moveTo>
                    <a:pt x="97" y="141"/>
                  </a:moveTo>
                  <a:cubicBezTo>
                    <a:pt x="100" y="156"/>
                    <a:pt x="88" y="171"/>
                    <a:pt x="69" y="175"/>
                  </a:cubicBezTo>
                  <a:cubicBezTo>
                    <a:pt x="50" y="179"/>
                    <a:pt x="32" y="170"/>
                    <a:pt x="29" y="15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0" y="23"/>
                    <a:pt x="13" y="8"/>
                    <a:pt x="32" y="4"/>
                  </a:cubicBezTo>
                  <a:cubicBezTo>
                    <a:pt x="50" y="0"/>
                    <a:pt x="68" y="8"/>
                    <a:pt x="71" y="22"/>
                  </a:cubicBezTo>
                  <a:lnTo>
                    <a:pt x="97" y="141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74">
              <a:extLst>
                <a:ext uri="{FF2B5EF4-FFF2-40B4-BE49-F238E27FC236}">
                  <a16:creationId xmlns:a16="http://schemas.microsoft.com/office/drawing/2014/main" id="{7EB70D44-0F66-41F3-82DC-3CD48F0C6D7B}"/>
                </a:ext>
              </a:extLst>
            </p:cNvPr>
            <p:cNvSpPr/>
            <p:nvPr/>
          </p:nvSpPr>
          <p:spPr bwMode="auto">
            <a:xfrm>
              <a:off x="6470650" y="3255963"/>
              <a:ext cx="293688" cy="527050"/>
            </a:xfrm>
            <a:custGeom>
              <a:gdLst>
                <a:gd fmla="*/ 75 w 78" name="T0"/>
                <a:gd fmla="*/ 111 h 140" name="T1"/>
                <a:gd fmla="*/ 53 w 78" name="T2"/>
                <a:gd fmla="*/ 137 h 140" name="T3"/>
                <a:gd fmla="*/ 22 w 78" name="T4"/>
                <a:gd fmla="*/ 122 h 140" name="T5"/>
                <a:gd fmla="*/ 2 w 78" name="T6"/>
                <a:gd fmla="*/ 29 h 140" name="T7"/>
                <a:gd fmla="*/ 24 w 78" name="T8"/>
                <a:gd fmla="*/ 3 h 140" name="T9"/>
                <a:gd fmla="*/ 55 w 78" name="T10"/>
                <a:gd fmla="*/ 18 h 140" name="T11"/>
                <a:gd fmla="*/ 75 w 78" name="T12"/>
                <a:gd fmla="*/ 111 h 14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0" w="78">
                  <a:moveTo>
                    <a:pt x="75" y="111"/>
                  </a:moveTo>
                  <a:cubicBezTo>
                    <a:pt x="78" y="122"/>
                    <a:pt x="68" y="134"/>
                    <a:pt x="53" y="137"/>
                  </a:cubicBezTo>
                  <a:cubicBezTo>
                    <a:pt x="39" y="140"/>
                    <a:pt x="25" y="134"/>
                    <a:pt x="22" y="12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18"/>
                    <a:pt x="9" y="7"/>
                    <a:pt x="24" y="3"/>
                  </a:cubicBezTo>
                  <a:cubicBezTo>
                    <a:pt x="39" y="0"/>
                    <a:pt x="53" y="7"/>
                    <a:pt x="55" y="18"/>
                  </a:cubicBezTo>
                  <a:lnTo>
                    <a:pt x="75" y="111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75">
              <a:extLst>
                <a:ext uri="{FF2B5EF4-FFF2-40B4-BE49-F238E27FC236}">
                  <a16:creationId xmlns:a16="http://schemas.microsoft.com/office/drawing/2014/main" id="{702DD9C7-021E-478A-A35C-25FFA19E6981}"/>
                </a:ext>
              </a:extLst>
            </p:cNvPr>
            <p:cNvSpPr/>
            <p:nvPr/>
          </p:nvSpPr>
          <p:spPr bwMode="auto">
            <a:xfrm>
              <a:off x="5937250" y="4484688"/>
              <a:ext cx="939800" cy="417513"/>
            </a:xfrm>
            <a:custGeom>
              <a:gdLst>
                <a:gd fmla="*/ 592 w 592" name="T0"/>
                <a:gd fmla="*/ 142 h 263" name="T1"/>
                <a:gd fmla="*/ 31 w 592" name="T2"/>
                <a:gd fmla="*/ 263 h 263" name="T3"/>
                <a:gd fmla="*/ 0 w 592" name="T4"/>
                <a:gd fmla="*/ 121 h 263" name="T5"/>
                <a:gd fmla="*/ 561 w 592" name="T6"/>
                <a:gd fmla="*/ 0 h 263" name="T7"/>
                <a:gd fmla="*/ 592 w 592" name="T8"/>
                <a:gd fmla="*/ 142 h 2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3" w="592">
                  <a:moveTo>
                    <a:pt x="592" y="142"/>
                  </a:moveTo>
                  <a:lnTo>
                    <a:pt x="31" y="263"/>
                  </a:lnTo>
                  <a:lnTo>
                    <a:pt x="0" y="121"/>
                  </a:lnTo>
                  <a:lnTo>
                    <a:pt x="561" y="0"/>
                  </a:lnTo>
                  <a:lnTo>
                    <a:pt x="592" y="1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76">
              <a:extLst>
                <a:ext uri="{FF2B5EF4-FFF2-40B4-BE49-F238E27FC236}">
                  <a16:creationId xmlns:a16="http://schemas.microsoft.com/office/drawing/2014/main" id="{3B439768-5BBC-44BE-915F-46E294302549}"/>
                </a:ext>
              </a:extLst>
            </p:cNvPr>
            <p:cNvSpPr/>
            <p:nvPr/>
          </p:nvSpPr>
          <p:spPr bwMode="auto">
            <a:xfrm>
              <a:off x="5997575" y="4706938"/>
              <a:ext cx="128588" cy="127000"/>
            </a:xfrm>
            <a:custGeom>
              <a:gdLst>
                <a:gd fmla="*/ 32 w 34" name="T0"/>
                <a:gd fmla="*/ 14 h 34" name="T1"/>
                <a:gd fmla="*/ 13 w 34" name="T2"/>
                <a:gd fmla="*/ 2 h 34" name="T3"/>
                <a:gd fmla="*/ 2 w 34" name="T4"/>
                <a:gd fmla="*/ 20 h 34" name="T5"/>
                <a:gd fmla="*/ 20 w 34" name="T6"/>
                <a:gd fmla="*/ 32 h 34" name="T7"/>
                <a:gd fmla="*/ 32 w 34" name="T8"/>
                <a:gd fmla="*/ 14 h 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" w="34">
                  <a:moveTo>
                    <a:pt x="32" y="14"/>
                  </a:moveTo>
                  <a:cubicBezTo>
                    <a:pt x="30" y="5"/>
                    <a:pt x="22" y="0"/>
                    <a:pt x="13" y="2"/>
                  </a:cubicBezTo>
                  <a:cubicBezTo>
                    <a:pt x="5" y="4"/>
                    <a:pt x="0" y="12"/>
                    <a:pt x="2" y="20"/>
                  </a:cubicBezTo>
                  <a:cubicBezTo>
                    <a:pt x="3" y="28"/>
                    <a:pt x="12" y="34"/>
                    <a:pt x="20" y="32"/>
                  </a:cubicBezTo>
                  <a:cubicBezTo>
                    <a:pt x="28" y="30"/>
                    <a:pt x="34" y="22"/>
                    <a:pt x="32" y="14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77">
              <a:extLst>
                <a:ext uri="{FF2B5EF4-FFF2-40B4-BE49-F238E27FC236}">
                  <a16:creationId xmlns:a16="http://schemas.microsoft.com/office/drawing/2014/main" id="{3F7AD323-C1FA-4EE2-94D6-193B436EA266}"/>
                </a:ext>
              </a:extLst>
            </p:cNvPr>
            <p:cNvSpPr/>
            <p:nvPr/>
          </p:nvSpPr>
          <p:spPr bwMode="auto">
            <a:xfrm>
              <a:off x="5903913" y="4668838"/>
              <a:ext cx="1608138" cy="2144713"/>
            </a:xfrm>
            <a:custGeom>
              <a:gdLst>
                <a:gd fmla="*/ 1013 w 1013" name="T0"/>
                <a:gd fmla="*/ 1351 h 1351" name="T1"/>
                <a:gd fmla="*/ 319 w 1013" name="T2"/>
                <a:gd fmla="*/ 1351 h 1351" name="T3"/>
                <a:gd fmla="*/ 0 w 1013" name="T4"/>
                <a:gd fmla="*/ 144 h 1351" name="T5"/>
                <a:gd fmla="*/ 660 w 1013" name="T6"/>
                <a:gd fmla="*/ 0 h 1351" name="T7"/>
                <a:gd fmla="*/ 1013 w 1013" name="T8"/>
                <a:gd fmla="*/ 1351 h 13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51" w="1013">
                  <a:moveTo>
                    <a:pt x="1013" y="1351"/>
                  </a:moveTo>
                  <a:lnTo>
                    <a:pt x="319" y="1351"/>
                  </a:lnTo>
                  <a:lnTo>
                    <a:pt x="0" y="144"/>
                  </a:lnTo>
                  <a:lnTo>
                    <a:pt x="660" y="0"/>
                  </a:lnTo>
                  <a:lnTo>
                    <a:pt x="1013" y="135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Rectangle 38">
              <a:extLst>
                <a:ext uri="{FF2B5EF4-FFF2-40B4-BE49-F238E27FC236}">
                  <a16:creationId xmlns:a16="http://schemas.microsoft.com/office/drawing/2014/main" id="{FE1DE78D-80DB-4EEE-8720-06E66BB0B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1279663"/>
              <a:ext cx="2994025" cy="2254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Rectangle 43">
              <a:extLst>
                <a:ext uri="{FF2B5EF4-FFF2-40B4-BE49-F238E27FC236}">
                  <a16:creationId xmlns:a16="http://schemas.microsoft.com/office/drawing/2014/main" id="{871CB027-7116-4408-868D-61213F1D4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350" y="1568588"/>
              <a:ext cx="1449388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Rectangle 44">
              <a:extLst>
                <a:ext uri="{FF2B5EF4-FFF2-40B4-BE49-F238E27FC236}">
                  <a16:creationId xmlns:a16="http://schemas.microsoft.com/office/drawing/2014/main" id="{2ACD6062-6A4A-4E35-B05B-39E7DE7B8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350" y="1700351"/>
              <a:ext cx="1449388" cy="79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Rectangle 47">
              <a:extLst>
                <a:ext uri="{FF2B5EF4-FFF2-40B4-BE49-F238E27FC236}">
                  <a16:creationId xmlns:a16="http://schemas.microsoft.com/office/drawing/2014/main" id="{EF05A734-FB8F-41F1-AF4E-6140A64C1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1568588"/>
              <a:ext cx="1322388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Rectangle 48">
              <a:extLst>
                <a:ext uri="{FF2B5EF4-FFF2-40B4-BE49-F238E27FC236}">
                  <a16:creationId xmlns:a16="http://schemas.microsoft.com/office/drawing/2014/main" id="{AC9DC7C5-C9C9-45A9-962B-C01142107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1700351"/>
              <a:ext cx="1322388" cy="79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5DEADB1C-356A-4DD3-B7A1-018BBBE0B6D1}"/>
              </a:ext>
            </a:extLst>
          </p:cNvPr>
          <p:cNvSpPr txBox="1"/>
          <p:nvPr/>
        </p:nvSpPr>
        <p:spPr>
          <a:xfrm>
            <a:off x="1781284" y="2982977"/>
            <a:ext cx="2081727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5500">
                <a:solidFill>
                  <a:schemeClr val="bg1"/>
                </a:solidFill>
                <a:latin charset="-122" panose="02000000000000000000" pitchFamily="2" typeface="方正正粗黑简体"/>
                <a:ea charset="-122" panose="02000000000000000000" pitchFamily="2" typeface="方正正粗黑简体"/>
              </a:defRPr>
            </a:lvl1pPr>
          </a:lstStyle>
          <a:p>
            <a:pPr algn="ctr" defTabSz="685800"/>
            <a:r>
              <a:rPr altLang="en-US" b="1" lang="zh-CN" sz="6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26F4B462-52F0-4F7E-BC36-4D8122FB0623}"/>
              </a:ext>
            </a:extLst>
          </p:cNvPr>
          <p:cNvSpPr/>
          <p:nvPr/>
        </p:nvSpPr>
        <p:spPr>
          <a:xfrm>
            <a:off x="1919500" y="4015263"/>
            <a:ext cx="1824355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defTabSz="685800"/>
            <a:r>
              <a:rPr altLang="zh-CN" b="1" lang="en-US" sz="3200">
                <a:solidFill>
                  <a:schemeClr val="bg1">
                    <a:lumMod val="75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CONTENTS</a:t>
            </a:r>
          </a:p>
        </p:txBody>
      </p:sp>
      <p:sp>
        <p:nvSpPr>
          <p:cNvPr id="57" name="MH_SubTitle_1">
            <a:extLst>
              <a:ext uri="{FF2B5EF4-FFF2-40B4-BE49-F238E27FC236}">
                <a16:creationId xmlns:a16="http://schemas.microsoft.com/office/drawing/2014/main" id="{263CD35A-B67A-437F-8D01-40B137DEFE0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245862" y="1673231"/>
            <a:ext cx="4090131" cy="805301"/>
          </a:xfrm>
          <a:custGeom>
            <a:gdLst>
              <a:gd fmla="*/ 2 w 3878508" name="connsiteX0"/>
              <a:gd fmla="*/ 0 h 762904" name="connsiteY0"/>
              <a:gd fmla="*/ 3497056 w 3878508" name="connsiteX1"/>
              <a:gd fmla="*/ 0 h 762904" name="connsiteY1"/>
              <a:gd fmla="*/ 3878508 w 3878508" name="connsiteX2"/>
              <a:gd fmla="*/ 381452 h 762904" name="connsiteY2"/>
              <a:gd fmla="*/ 3878507 w 3878508" name="connsiteX3"/>
              <a:gd fmla="*/ 381452 h 762904" name="connsiteY3"/>
              <a:gd fmla="*/ 3497055 w 3878508" name="connsiteX4"/>
              <a:gd fmla="*/ 762904 h 762904" name="connsiteY4"/>
              <a:gd fmla="*/ 0 w 3878508" name="connsiteX5"/>
              <a:gd fmla="*/ 762903 h 762904" name="connsiteY5"/>
              <a:gd fmla="*/ 51426 w 3878508" name="connsiteX6"/>
              <a:gd fmla="*/ 720474 h 762904" name="connsiteY6"/>
              <a:gd fmla="*/ 191853 w 3878508" name="connsiteX7"/>
              <a:gd fmla="*/ 381451 h 762904" name="connsiteY7"/>
              <a:gd fmla="*/ 51426 w 3878508" name="connsiteX8"/>
              <a:gd fmla="*/ 42429 h 76290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762904" w="3878508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rgbClr val="C00000"/>
          </a:solidFill>
          <a:ln algn="ctr" cap="flat" cmpd="sng" w="25400">
            <a:noFill/>
            <a:prstDash val="solid"/>
          </a:ln>
          <a:effectLst/>
        </p:spPr>
        <p:txBody>
          <a:bodyPr anchor="ctr" bIns="0" lIns="0" rIns="0" tIns="0">
            <a:noAutofit/>
          </a:bodyPr>
          <a:lstStyle/>
          <a:p>
            <a:pPr algn="ctr"/>
            <a:r>
              <a:rPr altLang="en-US" b="1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年度工作概述</a:t>
            </a:r>
          </a:p>
        </p:txBody>
      </p:sp>
      <p:sp>
        <p:nvSpPr>
          <p:cNvPr id="58" name="MH_Other_1">
            <a:extLst>
              <a:ext uri="{FF2B5EF4-FFF2-40B4-BE49-F238E27FC236}">
                <a16:creationId xmlns:a16="http://schemas.microsoft.com/office/drawing/2014/main" id="{1DF9E346-D5D4-4910-8A88-F9C5D4897AFF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541013" y="1673231"/>
            <a:ext cx="803628" cy="805301"/>
          </a:xfrm>
          <a:prstGeom prst="ellipse">
            <a:avLst/>
          </a:prstGeom>
          <a:solidFill>
            <a:srgbClr val="FFFFFF"/>
          </a:solidFill>
          <a:ln algn="ctr" cap="flat" cmpd="sng" w="57150">
            <a:solidFill>
              <a:srgbClr val="C00000"/>
            </a:solidFill>
            <a:prstDash val="solid"/>
          </a:ln>
          <a:effectLst/>
        </p:spPr>
        <p:txBody>
          <a:bodyPr anchor="ctr" bIns="0" lIns="0" rIns="0" tIns="0"/>
          <a:lstStyle/>
          <a:p>
            <a:pPr algn="ctr">
              <a:defRPr/>
            </a:pPr>
            <a:r>
              <a:rPr altLang="zh-CN" kern="0" lang="en-US" sz="3200">
                <a:solidFill>
                  <a:srgbClr val="C00000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604020202020204" pitchFamily="34" typeface="Arial"/>
              </a:rPr>
              <a:t>1</a:t>
            </a:r>
          </a:p>
        </p:txBody>
      </p:sp>
      <p:sp>
        <p:nvSpPr>
          <p:cNvPr id="59" name="MH_SubTitle_2">
            <a:extLst>
              <a:ext uri="{FF2B5EF4-FFF2-40B4-BE49-F238E27FC236}">
                <a16:creationId xmlns:a16="http://schemas.microsoft.com/office/drawing/2014/main" id="{E4B56BB8-72E9-4FDD-AFF2-ED025FB117FD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245862" y="2674417"/>
            <a:ext cx="4090131" cy="805301"/>
          </a:xfrm>
          <a:custGeom>
            <a:gdLst>
              <a:gd fmla="*/ 2 w 3878508" name="connsiteX0"/>
              <a:gd fmla="*/ 0 h 762904" name="connsiteY0"/>
              <a:gd fmla="*/ 3497056 w 3878508" name="connsiteX1"/>
              <a:gd fmla="*/ 0 h 762904" name="connsiteY1"/>
              <a:gd fmla="*/ 3878508 w 3878508" name="connsiteX2"/>
              <a:gd fmla="*/ 381452 h 762904" name="connsiteY2"/>
              <a:gd fmla="*/ 3878507 w 3878508" name="connsiteX3"/>
              <a:gd fmla="*/ 381452 h 762904" name="connsiteY3"/>
              <a:gd fmla="*/ 3497055 w 3878508" name="connsiteX4"/>
              <a:gd fmla="*/ 762904 h 762904" name="connsiteY4"/>
              <a:gd fmla="*/ 0 w 3878508" name="connsiteX5"/>
              <a:gd fmla="*/ 762903 h 762904" name="connsiteY5"/>
              <a:gd fmla="*/ 51426 w 3878508" name="connsiteX6"/>
              <a:gd fmla="*/ 720474 h 762904" name="connsiteY6"/>
              <a:gd fmla="*/ 191853 w 3878508" name="connsiteX7"/>
              <a:gd fmla="*/ 381451 h 762904" name="connsiteY7"/>
              <a:gd fmla="*/ 51426 w 3878508" name="connsiteX8"/>
              <a:gd fmla="*/ 42429 h 76290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762904" w="3878508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bIns="0" lIns="0" rIns="0" tIns="0">
            <a:noAutofit/>
          </a:bodyPr>
          <a:lstStyle/>
          <a:p>
            <a:pPr algn="ctr" lvl="0"/>
            <a:r>
              <a:rPr altLang="en-US" b="1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成功项目展示</a:t>
            </a:r>
          </a:p>
        </p:txBody>
      </p:sp>
      <p:sp>
        <p:nvSpPr>
          <p:cNvPr id="60" name="MH_Other_2">
            <a:extLst>
              <a:ext uri="{FF2B5EF4-FFF2-40B4-BE49-F238E27FC236}">
                <a16:creationId xmlns:a16="http://schemas.microsoft.com/office/drawing/2014/main" id="{8A57B937-B575-440C-BCCD-241580726637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541013" y="2674417"/>
            <a:ext cx="803628" cy="805301"/>
          </a:xfrm>
          <a:prstGeom prst="ellipse">
            <a:avLst/>
          </a:prstGeom>
          <a:solidFill>
            <a:srgbClr val="FFFFFF"/>
          </a:solidFill>
          <a:ln algn="ctr" cap="flat" cmpd="sng" w="57150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anchor="ctr" bIns="0" lIns="0" rIns="0" tIns="0"/>
          <a:lstStyle/>
          <a:p>
            <a:pPr algn="ctr">
              <a:defRPr/>
            </a:pPr>
            <a:r>
              <a:rPr altLang="zh-CN" kern="0" lang="en-US" sz="3200">
                <a:solidFill>
                  <a:schemeClr val="bg1">
                    <a:lumMod val="75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604020202020204" pitchFamily="34" typeface="Arial"/>
              </a:rPr>
              <a:t>2</a:t>
            </a:r>
          </a:p>
        </p:txBody>
      </p:sp>
      <p:sp>
        <p:nvSpPr>
          <p:cNvPr id="61" name="MH_SubTitle_3">
            <a:extLst>
              <a:ext uri="{FF2B5EF4-FFF2-40B4-BE49-F238E27FC236}">
                <a16:creationId xmlns:a16="http://schemas.microsoft.com/office/drawing/2014/main" id="{3C2C803C-16DF-462A-8A77-040E8C42888F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245862" y="3675603"/>
            <a:ext cx="4090131" cy="805301"/>
          </a:xfrm>
          <a:custGeom>
            <a:gdLst>
              <a:gd fmla="*/ 2 w 3878508" name="connsiteX0"/>
              <a:gd fmla="*/ 0 h 762904" name="connsiteY0"/>
              <a:gd fmla="*/ 3497056 w 3878508" name="connsiteX1"/>
              <a:gd fmla="*/ 0 h 762904" name="connsiteY1"/>
              <a:gd fmla="*/ 3878508 w 3878508" name="connsiteX2"/>
              <a:gd fmla="*/ 381452 h 762904" name="connsiteY2"/>
              <a:gd fmla="*/ 3878507 w 3878508" name="connsiteX3"/>
              <a:gd fmla="*/ 381452 h 762904" name="connsiteY3"/>
              <a:gd fmla="*/ 3497055 w 3878508" name="connsiteX4"/>
              <a:gd fmla="*/ 762904 h 762904" name="connsiteY4"/>
              <a:gd fmla="*/ 0 w 3878508" name="connsiteX5"/>
              <a:gd fmla="*/ 762903 h 762904" name="connsiteY5"/>
              <a:gd fmla="*/ 51426 w 3878508" name="connsiteX6"/>
              <a:gd fmla="*/ 720474 h 762904" name="connsiteY6"/>
              <a:gd fmla="*/ 191853 w 3878508" name="connsiteX7"/>
              <a:gd fmla="*/ 381451 h 762904" name="connsiteY7"/>
              <a:gd fmla="*/ 51426 w 3878508" name="connsiteX8"/>
              <a:gd fmla="*/ 42429 h 76290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762904" w="3878508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rgbClr val="C00000"/>
          </a:solidFill>
          <a:ln algn="ctr" cap="flat" cmpd="sng" w="25400">
            <a:noFill/>
            <a:prstDash val="solid"/>
          </a:ln>
          <a:effectLst/>
        </p:spPr>
        <p:txBody>
          <a:bodyPr anchor="ctr" bIns="0" lIns="0" rIns="0" tIns="0">
            <a:noAutofit/>
          </a:bodyPr>
          <a:lstStyle/>
          <a:p>
            <a:pPr algn="ctr" lvl="0"/>
            <a:r>
              <a:rPr altLang="en-US" b="1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问题与不足</a:t>
            </a:r>
          </a:p>
        </p:txBody>
      </p:sp>
      <p:sp>
        <p:nvSpPr>
          <p:cNvPr id="62" name="MH_Other_3">
            <a:extLst>
              <a:ext uri="{FF2B5EF4-FFF2-40B4-BE49-F238E27FC236}">
                <a16:creationId xmlns:a16="http://schemas.microsoft.com/office/drawing/2014/main" id="{6966D584-9AFC-4B48-B88A-51C33830F081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541013" y="3675603"/>
            <a:ext cx="803628" cy="805301"/>
          </a:xfrm>
          <a:prstGeom prst="ellipse">
            <a:avLst/>
          </a:prstGeom>
          <a:solidFill>
            <a:srgbClr val="FFFFFF"/>
          </a:solidFill>
          <a:ln algn="ctr" cap="flat" cmpd="sng" w="57150">
            <a:solidFill>
              <a:srgbClr val="C00000"/>
            </a:solidFill>
            <a:prstDash val="solid"/>
          </a:ln>
          <a:effectLst/>
        </p:spPr>
        <p:txBody>
          <a:bodyPr anchor="ctr" bIns="0" lIns="0" rIns="0" tIns="0"/>
          <a:lstStyle/>
          <a:p>
            <a:pPr algn="ctr">
              <a:defRPr/>
            </a:pPr>
            <a:r>
              <a:rPr altLang="zh-CN" kern="0" lang="en-US" sz="3200">
                <a:solidFill>
                  <a:srgbClr val="C00000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604020202020204" pitchFamily="34" typeface="Arial"/>
              </a:rPr>
              <a:t>3</a:t>
            </a:r>
          </a:p>
        </p:txBody>
      </p:sp>
      <p:sp>
        <p:nvSpPr>
          <p:cNvPr id="63" name="MH_SubTitle_4">
            <a:extLst>
              <a:ext uri="{FF2B5EF4-FFF2-40B4-BE49-F238E27FC236}">
                <a16:creationId xmlns:a16="http://schemas.microsoft.com/office/drawing/2014/main" id="{4F56DB4A-8C9E-46BF-BF64-C80A52EDE111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245862" y="4676789"/>
            <a:ext cx="4090131" cy="805301"/>
          </a:xfrm>
          <a:custGeom>
            <a:gdLst>
              <a:gd fmla="*/ 2 w 3878508" name="connsiteX0"/>
              <a:gd fmla="*/ 0 h 762904" name="connsiteY0"/>
              <a:gd fmla="*/ 3497056 w 3878508" name="connsiteX1"/>
              <a:gd fmla="*/ 0 h 762904" name="connsiteY1"/>
              <a:gd fmla="*/ 3878508 w 3878508" name="connsiteX2"/>
              <a:gd fmla="*/ 381452 h 762904" name="connsiteY2"/>
              <a:gd fmla="*/ 3878507 w 3878508" name="connsiteX3"/>
              <a:gd fmla="*/ 381452 h 762904" name="connsiteY3"/>
              <a:gd fmla="*/ 3497055 w 3878508" name="connsiteX4"/>
              <a:gd fmla="*/ 762904 h 762904" name="connsiteY4"/>
              <a:gd fmla="*/ 0 w 3878508" name="connsiteX5"/>
              <a:gd fmla="*/ 762903 h 762904" name="connsiteY5"/>
              <a:gd fmla="*/ 51426 w 3878508" name="connsiteX6"/>
              <a:gd fmla="*/ 720474 h 762904" name="connsiteY6"/>
              <a:gd fmla="*/ 191853 w 3878508" name="connsiteX7"/>
              <a:gd fmla="*/ 381451 h 762904" name="connsiteY7"/>
              <a:gd fmla="*/ 51426 w 3878508" name="connsiteX8"/>
              <a:gd fmla="*/ 42429 h 76290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762904" w="3878508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bIns="0" lIns="0" rIns="0" tIns="0">
            <a:noAutofit/>
          </a:bodyPr>
          <a:lstStyle/>
          <a:p>
            <a:pPr algn="ctr" lvl="0"/>
            <a:r>
              <a:rPr altLang="en-US" b="1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明年工作计划</a:t>
            </a:r>
          </a:p>
        </p:txBody>
      </p:sp>
      <p:sp>
        <p:nvSpPr>
          <p:cNvPr id="64" name="MH_Other_4">
            <a:extLst>
              <a:ext uri="{FF2B5EF4-FFF2-40B4-BE49-F238E27FC236}">
                <a16:creationId xmlns:a16="http://schemas.microsoft.com/office/drawing/2014/main" id="{8B4BD4B6-C316-4F78-8726-F9FF8D7DD2F3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541013" y="4676789"/>
            <a:ext cx="803628" cy="805301"/>
          </a:xfrm>
          <a:prstGeom prst="ellipse">
            <a:avLst/>
          </a:prstGeom>
          <a:solidFill>
            <a:srgbClr val="FFFFFF"/>
          </a:solidFill>
          <a:ln algn="ctr" cap="flat" cmpd="sng" w="57150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anchor="ctr" bIns="0" lIns="0" rIns="0" tIns="0"/>
          <a:lstStyle/>
          <a:p>
            <a:pPr algn="ctr">
              <a:defRPr/>
            </a:pPr>
            <a:r>
              <a:rPr altLang="zh-CN" kern="0" lang="en-US" sz="3200">
                <a:solidFill>
                  <a:schemeClr val="bg1">
                    <a:lumMod val="75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604020202020204" pitchFamily="34" typeface="Arial"/>
              </a:rPr>
              <a:t>4</a:t>
            </a:r>
          </a:p>
        </p:txBody>
      </p:sp>
    </p:spTree>
    <p:extLst>
      <p:ext uri="{BB962C8B-B14F-4D97-AF65-F5344CB8AC3E}">
        <p14:creationId val="3204296242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2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accel="40000" fill="hold" grpId="0" id="2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4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accel="40000" fill="hold" grpId="0" id="4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4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4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46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accel="40000" fill="hold" grpId="0" id="5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55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5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58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accel="40000" fill="hold" grpId="0" id="6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6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6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5"/>
      <p:bldP grpId="0" spid="56"/>
      <p:bldP grpId="0" spid="57"/>
      <p:bldP grpId="0" spid="58"/>
      <p:bldP grpId="0" spid="59"/>
      <p:bldP grpId="0" spid="60"/>
      <p:bldP grpId="0" spid="61"/>
      <p:bldP grpId="0" spid="62"/>
      <p:bldP grpId="0" spid="63"/>
      <p:bldP grpId="0" spid="64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73BF1ACC-5523-4BE4-917C-3351A9FE2D0C}"/>
              </a:ext>
            </a:extLst>
          </p:cNvPr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3B968E77-9CB1-4514-8BB6-7571F3345E1C}"/>
                </a:ext>
              </a:extLst>
            </p:cNvPr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7624DDD1-6E21-4BE1-8F2C-3303C2A59069}"/>
                  </a:ext>
                </a:extLst>
              </p:cNvPr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EE9B01E4-DD8C-45F7-A48B-3EABD7B446C7}"/>
                  </a:ext>
                </a:extLst>
              </p:cNvPr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01E6CB66-A733-4547-B50E-6E3C306A53C3}"/>
                  </a:ext>
                </a:extLst>
              </p:cNvPr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A31B2675-C848-4063-A510-4F2AE6C62FE9}"/>
                  </a:ext>
                </a:extLst>
              </p:cNvPr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47C1CF4D-E479-4AF3-AE30-33502301B5E0}"/>
                  </a:ext>
                </a:extLst>
              </p:cNvPr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81F1BEDF-9CA5-4142-B597-C2B6528243FE}"/>
                  </a:ext>
                </a:extLst>
              </p:cNvPr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16DD1B80-CC8A-4B1D-9AD8-C722EF7DA4BB}"/>
                  </a:ext>
                </a:extLst>
              </p:cNvPr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31302D5F-99FD-46C4-A922-C5BD5B354023}"/>
                  </a:ext>
                </a:extLst>
              </p:cNvPr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A54ECBCD-665F-45DB-8720-FEF568138473}"/>
                  </a:ext>
                </a:extLst>
              </p:cNvPr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C06AEF60-3C47-4F29-80DD-A007A0A854BA}"/>
                  </a:ext>
                </a:extLst>
              </p:cNvPr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667670ED-FB92-4F48-82EB-DA6A02232173}"/>
                  </a:ext>
                </a:extLst>
              </p:cNvPr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D2C0CF35-DCE9-46C0-855B-4D3B70D6EA6F}"/>
                  </a:ext>
                </a:extLst>
              </p:cNvPr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1DD986F6-B0ED-446E-A1AC-EC020E14311A}"/>
                  </a:ext>
                </a:extLst>
              </p:cNvPr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57" name="矩形 259">
              <a:extLst>
                <a:ext uri="{FF2B5EF4-FFF2-40B4-BE49-F238E27FC236}">
                  <a16:creationId xmlns:a16="http://schemas.microsoft.com/office/drawing/2014/main" id="{450A37EE-DE71-4CC0-B9F2-7BEEE7CDD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>
                <a:buNone/>
              </a:pPr>
              <a:r>
                <a:rPr altLang="zh-CN" lang="en-US" sz="3600">
                  <a:solidFill>
                    <a:schemeClr val="bg1"/>
                  </a:solidFill>
                  <a:latin charset="0" panose="020b0806030902050204" pitchFamily="34" typeface="Impact"/>
                  <a:cs charset="0" panose="020b0604020202020204" pitchFamily="34" typeface="Arial"/>
                </a:rPr>
                <a:t>03</a:t>
              </a: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F761BB28-021D-484C-8DED-2DCB70F2B489}"/>
              </a:ext>
            </a:extLst>
          </p:cNvPr>
          <p:cNvSpPr/>
          <p:nvPr/>
        </p:nvSpPr>
        <p:spPr>
          <a:xfrm>
            <a:off x="1488519" y="563374"/>
            <a:ext cx="2214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问题与不足</a:t>
            </a:r>
          </a:p>
        </p:txBody>
      </p:sp>
      <p:grpSp>
        <p:nvGrpSpPr>
          <p:cNvPr id="176" name="Group 4">
            <a:extLst>
              <a:ext uri="{FF2B5EF4-FFF2-40B4-BE49-F238E27FC236}">
                <a16:creationId xmlns:a16="http://schemas.microsoft.com/office/drawing/2014/main" id="{B228D9E7-7856-45BA-A4D4-229EA52DE522}"/>
              </a:ext>
            </a:extLst>
          </p:cNvPr>
          <p:cNvGrpSpPr>
            <a:grpSpLocks noChangeAspect="1"/>
          </p:cNvGrpSpPr>
          <p:nvPr/>
        </p:nvGrpSpPr>
        <p:grpSpPr>
          <a:xfrm>
            <a:off x="2125192" y="4302574"/>
            <a:ext cx="1953262" cy="1105492"/>
            <a:chOff x="2814" y="1405"/>
            <a:chExt cx="2052" cy="1510"/>
          </a:xfrm>
        </p:grpSpPr>
        <p:sp>
          <p:nvSpPr>
            <p:cNvPr id="177" name="Freeform 5">
              <a:extLst>
                <a:ext uri="{FF2B5EF4-FFF2-40B4-BE49-F238E27FC236}">
                  <a16:creationId xmlns:a16="http://schemas.microsoft.com/office/drawing/2014/main" id="{280E46E9-ED1F-4D1B-8A39-96FC16717547}"/>
                </a:ext>
              </a:extLst>
            </p:cNvPr>
            <p:cNvSpPr/>
            <p:nvPr/>
          </p:nvSpPr>
          <p:spPr bwMode="auto">
            <a:xfrm>
              <a:off x="2814" y="1405"/>
              <a:ext cx="2052" cy="1510"/>
            </a:xfrm>
            <a:custGeom>
              <a:gdLst>
                <a:gd fmla="*/ 433 w 866" name="T0"/>
                <a:gd fmla="*/ 0 h 636" name="T1"/>
                <a:gd fmla="*/ 0 w 866" name="T2"/>
                <a:gd fmla="*/ 636 h 636" name="T3"/>
                <a:gd fmla="*/ 433 w 866" name="T4"/>
                <a:gd fmla="*/ 636 h 636" name="T5"/>
                <a:gd fmla="*/ 866 w 866" name="T6"/>
                <a:gd fmla="*/ 636 h 636" name="T7"/>
                <a:gd fmla="*/ 433 w 866" name="T8"/>
                <a:gd fmla="*/ 0 h 6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36" w="865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rgbClr val="C00000">
                <a:alpha val="9100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0937" compatLnSpc="1" lIns="41874" numCol="1" rIns="41874" tIns="20937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8" name="Freeform 6">
              <a:extLst>
                <a:ext uri="{FF2B5EF4-FFF2-40B4-BE49-F238E27FC236}">
                  <a16:creationId xmlns:a16="http://schemas.microsoft.com/office/drawing/2014/main" id="{F4DB0FAC-AA50-4613-BEBA-E2F7A5C242CC}"/>
                </a:ext>
              </a:extLst>
            </p:cNvPr>
            <p:cNvSpPr/>
            <p:nvPr/>
          </p:nvSpPr>
          <p:spPr bwMode="auto">
            <a:xfrm>
              <a:off x="3840" y="1405"/>
              <a:ext cx="1026" cy="1510"/>
            </a:xfrm>
            <a:custGeom>
              <a:gdLst>
                <a:gd fmla="*/ 433 w 433" name="T0"/>
                <a:gd fmla="*/ 636 h 636" name="T1"/>
                <a:gd fmla="*/ 0 w 433" name="T2"/>
                <a:gd fmla="*/ 0 h 636" name="T3"/>
                <a:gd fmla="*/ 0 w 433" name="T4"/>
                <a:gd fmla="*/ 636 h 636" name="T5"/>
                <a:gd fmla="*/ 433 w 433" name="T6"/>
                <a:gd fmla="*/ 636 h 63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36" w="432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0937" compatLnSpc="1" lIns="41874" numCol="1" rIns="41874" tIns="20937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79" name="Group 4">
            <a:extLst>
              <a:ext uri="{FF2B5EF4-FFF2-40B4-BE49-F238E27FC236}">
                <a16:creationId xmlns:a16="http://schemas.microsoft.com/office/drawing/2014/main" id="{747045CB-7EAE-449D-9245-FCA544E9A1A1}"/>
              </a:ext>
            </a:extLst>
          </p:cNvPr>
          <p:cNvGrpSpPr>
            <a:grpSpLocks noChangeAspect="1"/>
          </p:cNvGrpSpPr>
          <p:nvPr/>
        </p:nvGrpSpPr>
        <p:grpSpPr>
          <a:xfrm>
            <a:off x="3440933" y="3970349"/>
            <a:ext cx="1953262" cy="1437717"/>
            <a:chOff x="2814" y="1405"/>
            <a:chExt cx="2052" cy="1510"/>
          </a:xfrm>
        </p:grpSpPr>
        <p:sp>
          <p:nvSpPr>
            <p:cNvPr id="180" name="Freeform 5">
              <a:extLst>
                <a:ext uri="{FF2B5EF4-FFF2-40B4-BE49-F238E27FC236}">
                  <a16:creationId xmlns:a16="http://schemas.microsoft.com/office/drawing/2014/main" id="{E379E090-F5E7-4973-BDD2-61C5BE06820A}"/>
                </a:ext>
              </a:extLst>
            </p:cNvPr>
            <p:cNvSpPr/>
            <p:nvPr/>
          </p:nvSpPr>
          <p:spPr bwMode="auto">
            <a:xfrm>
              <a:off x="2814" y="1405"/>
              <a:ext cx="2052" cy="1510"/>
            </a:xfrm>
            <a:custGeom>
              <a:gdLst>
                <a:gd fmla="*/ 433 w 866" name="T0"/>
                <a:gd fmla="*/ 0 h 636" name="T1"/>
                <a:gd fmla="*/ 0 w 866" name="T2"/>
                <a:gd fmla="*/ 636 h 636" name="T3"/>
                <a:gd fmla="*/ 433 w 866" name="T4"/>
                <a:gd fmla="*/ 636 h 636" name="T5"/>
                <a:gd fmla="*/ 866 w 866" name="T6"/>
                <a:gd fmla="*/ 636 h 636" name="T7"/>
                <a:gd fmla="*/ 433 w 866" name="T8"/>
                <a:gd fmla="*/ 0 h 6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36" w="865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2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0937" compatLnSpc="1" lIns="41874" numCol="1" rIns="41874" tIns="20937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81" name="Freeform 6">
              <a:extLst>
                <a:ext uri="{FF2B5EF4-FFF2-40B4-BE49-F238E27FC236}">
                  <a16:creationId xmlns:a16="http://schemas.microsoft.com/office/drawing/2014/main" id="{38B835EE-E53E-4532-8CE0-C02440ACDF5B}"/>
                </a:ext>
              </a:extLst>
            </p:cNvPr>
            <p:cNvSpPr/>
            <p:nvPr/>
          </p:nvSpPr>
          <p:spPr bwMode="auto">
            <a:xfrm>
              <a:off x="3840" y="1405"/>
              <a:ext cx="1026" cy="1510"/>
            </a:xfrm>
            <a:custGeom>
              <a:gdLst>
                <a:gd fmla="*/ 433 w 433" name="T0"/>
                <a:gd fmla="*/ 636 h 636" name="T1"/>
                <a:gd fmla="*/ 0 w 433" name="T2"/>
                <a:gd fmla="*/ 0 h 636" name="T3"/>
                <a:gd fmla="*/ 0 w 433" name="T4"/>
                <a:gd fmla="*/ 636 h 636" name="T5"/>
                <a:gd fmla="*/ 433 w 433" name="T6"/>
                <a:gd fmla="*/ 636 h 63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36" w="432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2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0937" compatLnSpc="1" lIns="41874" numCol="1" rIns="41874" tIns="20937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82" name="Group 4">
            <a:extLst>
              <a:ext uri="{FF2B5EF4-FFF2-40B4-BE49-F238E27FC236}">
                <a16:creationId xmlns:a16="http://schemas.microsoft.com/office/drawing/2014/main" id="{8F5FBB1A-AC41-4527-9478-9ABC1F8314D2}"/>
              </a:ext>
            </a:extLst>
          </p:cNvPr>
          <p:cNvGrpSpPr>
            <a:grpSpLocks noChangeAspect="1"/>
          </p:cNvGrpSpPr>
          <p:nvPr/>
        </p:nvGrpSpPr>
        <p:grpSpPr>
          <a:xfrm>
            <a:off x="4756672" y="3327936"/>
            <a:ext cx="1953262" cy="2080131"/>
            <a:chOff x="2814" y="1405"/>
            <a:chExt cx="2052" cy="1510"/>
          </a:xfrm>
        </p:grpSpPr>
        <p:sp>
          <p:nvSpPr>
            <p:cNvPr id="183" name="Freeform 5">
              <a:extLst>
                <a:ext uri="{FF2B5EF4-FFF2-40B4-BE49-F238E27FC236}">
                  <a16:creationId xmlns:a16="http://schemas.microsoft.com/office/drawing/2014/main" id="{70E59827-F7B1-47B5-9CD8-93F8664F527E}"/>
                </a:ext>
              </a:extLst>
            </p:cNvPr>
            <p:cNvSpPr/>
            <p:nvPr/>
          </p:nvSpPr>
          <p:spPr bwMode="auto">
            <a:xfrm>
              <a:off x="2814" y="1405"/>
              <a:ext cx="2052" cy="1510"/>
            </a:xfrm>
            <a:custGeom>
              <a:gdLst>
                <a:gd fmla="*/ 433 w 866" name="T0"/>
                <a:gd fmla="*/ 0 h 636" name="T1"/>
                <a:gd fmla="*/ 0 w 866" name="T2"/>
                <a:gd fmla="*/ 636 h 636" name="T3"/>
                <a:gd fmla="*/ 433 w 866" name="T4"/>
                <a:gd fmla="*/ 636 h 636" name="T5"/>
                <a:gd fmla="*/ 866 w 866" name="T6"/>
                <a:gd fmla="*/ 636 h 636" name="T7"/>
                <a:gd fmla="*/ 433 w 866" name="T8"/>
                <a:gd fmla="*/ 0 h 6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36" w="865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3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0937" compatLnSpc="1" lIns="41874" numCol="1" rIns="41874" tIns="20937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84" name="Freeform 6">
              <a:extLst>
                <a:ext uri="{FF2B5EF4-FFF2-40B4-BE49-F238E27FC236}">
                  <a16:creationId xmlns:a16="http://schemas.microsoft.com/office/drawing/2014/main" id="{839ACACB-5795-4D01-A7E0-E0FE0B6B12FD}"/>
                </a:ext>
              </a:extLst>
            </p:cNvPr>
            <p:cNvSpPr/>
            <p:nvPr/>
          </p:nvSpPr>
          <p:spPr bwMode="auto">
            <a:xfrm>
              <a:off x="3840" y="1405"/>
              <a:ext cx="1026" cy="1510"/>
            </a:xfrm>
            <a:custGeom>
              <a:gdLst>
                <a:gd fmla="*/ 433 w 433" name="T0"/>
                <a:gd fmla="*/ 636 h 636" name="T1"/>
                <a:gd fmla="*/ 0 w 433" name="T2"/>
                <a:gd fmla="*/ 0 h 636" name="T3"/>
                <a:gd fmla="*/ 0 w 433" name="T4"/>
                <a:gd fmla="*/ 636 h 636" name="T5"/>
                <a:gd fmla="*/ 433 w 433" name="T6"/>
                <a:gd fmla="*/ 636 h 63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36" w="432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3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0937" compatLnSpc="1" lIns="41874" numCol="1" rIns="41874" tIns="20937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85" name="Group 4">
            <a:extLst>
              <a:ext uri="{FF2B5EF4-FFF2-40B4-BE49-F238E27FC236}">
                <a16:creationId xmlns:a16="http://schemas.microsoft.com/office/drawing/2014/main" id="{2B5C1D63-1BEB-4969-8A5C-E3B3FFCB7A35}"/>
              </a:ext>
            </a:extLst>
          </p:cNvPr>
          <p:cNvGrpSpPr>
            <a:grpSpLocks noChangeAspect="1"/>
          </p:cNvGrpSpPr>
          <p:nvPr/>
        </p:nvGrpSpPr>
        <p:grpSpPr>
          <a:xfrm>
            <a:off x="6072412" y="4415016"/>
            <a:ext cx="1953262" cy="993050"/>
            <a:chOff x="2814" y="1405"/>
            <a:chExt cx="2052" cy="1510"/>
          </a:xfrm>
        </p:grpSpPr>
        <p:sp>
          <p:nvSpPr>
            <p:cNvPr id="186" name="Freeform 5">
              <a:extLst>
                <a:ext uri="{FF2B5EF4-FFF2-40B4-BE49-F238E27FC236}">
                  <a16:creationId xmlns:a16="http://schemas.microsoft.com/office/drawing/2014/main" id="{717AD47B-36E5-42F0-ADE2-4A76519E3AEB}"/>
                </a:ext>
              </a:extLst>
            </p:cNvPr>
            <p:cNvSpPr/>
            <p:nvPr/>
          </p:nvSpPr>
          <p:spPr bwMode="auto">
            <a:xfrm>
              <a:off x="2814" y="1405"/>
              <a:ext cx="2052" cy="1510"/>
            </a:xfrm>
            <a:custGeom>
              <a:gdLst>
                <a:gd fmla="*/ 433 w 866" name="T0"/>
                <a:gd fmla="*/ 0 h 636" name="T1"/>
                <a:gd fmla="*/ 0 w 866" name="T2"/>
                <a:gd fmla="*/ 636 h 636" name="T3"/>
                <a:gd fmla="*/ 433 w 866" name="T4"/>
                <a:gd fmla="*/ 636 h 636" name="T5"/>
                <a:gd fmla="*/ 866 w 866" name="T6"/>
                <a:gd fmla="*/ 636 h 636" name="T7"/>
                <a:gd fmla="*/ 433 w 866" name="T8"/>
                <a:gd fmla="*/ 0 h 6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36" w="865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4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0937" compatLnSpc="1" lIns="41874" numCol="1" rIns="41874" tIns="20937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87" name="Freeform 6">
              <a:extLst>
                <a:ext uri="{FF2B5EF4-FFF2-40B4-BE49-F238E27FC236}">
                  <a16:creationId xmlns:a16="http://schemas.microsoft.com/office/drawing/2014/main" id="{E094CCB0-E617-441E-B3DD-69A5FC71229B}"/>
                </a:ext>
              </a:extLst>
            </p:cNvPr>
            <p:cNvSpPr/>
            <p:nvPr/>
          </p:nvSpPr>
          <p:spPr bwMode="auto">
            <a:xfrm>
              <a:off x="3840" y="1405"/>
              <a:ext cx="1026" cy="1510"/>
            </a:xfrm>
            <a:custGeom>
              <a:gdLst>
                <a:gd fmla="*/ 433 w 433" name="T0"/>
                <a:gd fmla="*/ 636 h 636" name="T1"/>
                <a:gd fmla="*/ 0 w 433" name="T2"/>
                <a:gd fmla="*/ 0 h 636" name="T3"/>
                <a:gd fmla="*/ 0 w 433" name="T4"/>
                <a:gd fmla="*/ 636 h 636" name="T5"/>
                <a:gd fmla="*/ 433 w 433" name="T6"/>
                <a:gd fmla="*/ 636 h 63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36" w="432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4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0937" compatLnSpc="1" lIns="41874" numCol="1" rIns="41874" tIns="20937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88" name="Group 4">
            <a:extLst>
              <a:ext uri="{FF2B5EF4-FFF2-40B4-BE49-F238E27FC236}">
                <a16:creationId xmlns:a16="http://schemas.microsoft.com/office/drawing/2014/main" id="{DC6B798B-20D8-457A-9989-CA3B3C8C59D3}"/>
              </a:ext>
            </a:extLst>
          </p:cNvPr>
          <p:cNvGrpSpPr>
            <a:grpSpLocks noChangeAspect="1"/>
          </p:cNvGrpSpPr>
          <p:nvPr/>
        </p:nvGrpSpPr>
        <p:grpSpPr>
          <a:xfrm>
            <a:off x="7388153" y="3001776"/>
            <a:ext cx="1953262" cy="2406291"/>
            <a:chOff x="2814" y="1405"/>
            <a:chExt cx="2052" cy="1510"/>
          </a:xfrm>
        </p:grpSpPr>
        <p:sp>
          <p:nvSpPr>
            <p:cNvPr id="189" name="Freeform 5">
              <a:extLst>
                <a:ext uri="{FF2B5EF4-FFF2-40B4-BE49-F238E27FC236}">
                  <a16:creationId xmlns:a16="http://schemas.microsoft.com/office/drawing/2014/main" id="{98B2D4C9-5B6E-445C-A0DB-AA86842BF28C}"/>
                </a:ext>
              </a:extLst>
            </p:cNvPr>
            <p:cNvSpPr/>
            <p:nvPr/>
          </p:nvSpPr>
          <p:spPr bwMode="auto">
            <a:xfrm>
              <a:off x="2814" y="1405"/>
              <a:ext cx="2052" cy="1510"/>
            </a:xfrm>
            <a:custGeom>
              <a:gdLst>
                <a:gd fmla="*/ 433 w 866" name="T0"/>
                <a:gd fmla="*/ 0 h 636" name="T1"/>
                <a:gd fmla="*/ 0 w 866" name="T2"/>
                <a:gd fmla="*/ 636 h 636" name="T3"/>
                <a:gd fmla="*/ 433 w 866" name="T4"/>
                <a:gd fmla="*/ 636 h 636" name="T5"/>
                <a:gd fmla="*/ 866 w 866" name="T6"/>
                <a:gd fmla="*/ 636 h 636" name="T7"/>
                <a:gd fmla="*/ 433 w 866" name="T8"/>
                <a:gd fmla="*/ 0 h 6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36" w="865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rgbClr val="C00000">
                <a:alpha val="9100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0937" compatLnSpc="1" lIns="41874" numCol="1" rIns="41874" tIns="20937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90" name="Freeform 6">
              <a:extLst>
                <a:ext uri="{FF2B5EF4-FFF2-40B4-BE49-F238E27FC236}">
                  <a16:creationId xmlns:a16="http://schemas.microsoft.com/office/drawing/2014/main" id="{7A5D7667-2EB0-4715-B081-DBD20FE846B0}"/>
                </a:ext>
              </a:extLst>
            </p:cNvPr>
            <p:cNvSpPr/>
            <p:nvPr/>
          </p:nvSpPr>
          <p:spPr bwMode="auto">
            <a:xfrm>
              <a:off x="3840" y="1405"/>
              <a:ext cx="1026" cy="1510"/>
            </a:xfrm>
            <a:custGeom>
              <a:gdLst>
                <a:gd fmla="*/ 433 w 433" name="T0"/>
                <a:gd fmla="*/ 636 h 636" name="T1"/>
                <a:gd fmla="*/ 0 w 433" name="T2"/>
                <a:gd fmla="*/ 0 h 636" name="T3"/>
                <a:gd fmla="*/ 0 w 433" name="T4"/>
                <a:gd fmla="*/ 636 h 636" name="T5"/>
                <a:gd fmla="*/ 433 w 433" name="T6"/>
                <a:gd fmla="*/ 636 h 63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36" w="432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5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0937" compatLnSpc="1" lIns="41874" numCol="1" rIns="41874" tIns="20937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91" name="Group 4">
            <a:extLst>
              <a:ext uri="{FF2B5EF4-FFF2-40B4-BE49-F238E27FC236}">
                <a16:creationId xmlns:a16="http://schemas.microsoft.com/office/drawing/2014/main" id="{7EB90E77-35F7-4D08-A832-44B6A27E303D}"/>
              </a:ext>
            </a:extLst>
          </p:cNvPr>
          <p:cNvGrpSpPr>
            <a:grpSpLocks noChangeAspect="1"/>
          </p:cNvGrpSpPr>
          <p:nvPr/>
        </p:nvGrpSpPr>
        <p:grpSpPr>
          <a:xfrm>
            <a:off x="8703893" y="3760739"/>
            <a:ext cx="1953262" cy="1647328"/>
            <a:chOff x="2814" y="1405"/>
            <a:chExt cx="2052" cy="1510"/>
          </a:xfrm>
        </p:grpSpPr>
        <p:sp>
          <p:nvSpPr>
            <p:cNvPr id="192" name="Freeform 5">
              <a:extLst>
                <a:ext uri="{FF2B5EF4-FFF2-40B4-BE49-F238E27FC236}">
                  <a16:creationId xmlns:a16="http://schemas.microsoft.com/office/drawing/2014/main" id="{A397D51C-29D8-44F2-B1E8-05ABED3F3FAA}"/>
                </a:ext>
              </a:extLst>
            </p:cNvPr>
            <p:cNvSpPr/>
            <p:nvPr/>
          </p:nvSpPr>
          <p:spPr bwMode="auto">
            <a:xfrm>
              <a:off x="2814" y="1405"/>
              <a:ext cx="2052" cy="1510"/>
            </a:xfrm>
            <a:custGeom>
              <a:gdLst>
                <a:gd fmla="*/ 433 w 866" name="T0"/>
                <a:gd fmla="*/ 0 h 636" name="T1"/>
                <a:gd fmla="*/ 0 w 866" name="T2"/>
                <a:gd fmla="*/ 636 h 636" name="T3"/>
                <a:gd fmla="*/ 433 w 866" name="T4"/>
                <a:gd fmla="*/ 636 h 636" name="T5"/>
                <a:gd fmla="*/ 866 w 866" name="T6"/>
                <a:gd fmla="*/ 636 h 636" name="T7"/>
                <a:gd fmla="*/ 433 w 866" name="T8"/>
                <a:gd fmla="*/ 0 h 6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36" w="865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0937" compatLnSpc="1" lIns="41874" numCol="1" rIns="41874" tIns="20937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93" name="Freeform 6">
              <a:extLst>
                <a:ext uri="{FF2B5EF4-FFF2-40B4-BE49-F238E27FC236}">
                  <a16:creationId xmlns:a16="http://schemas.microsoft.com/office/drawing/2014/main" id="{6C7F36C2-CA18-4371-B7B6-0AF4EEBC4589}"/>
                </a:ext>
              </a:extLst>
            </p:cNvPr>
            <p:cNvSpPr/>
            <p:nvPr/>
          </p:nvSpPr>
          <p:spPr bwMode="auto">
            <a:xfrm>
              <a:off x="3840" y="1405"/>
              <a:ext cx="1026" cy="1510"/>
            </a:xfrm>
            <a:custGeom>
              <a:gdLst>
                <a:gd fmla="*/ 433 w 433" name="T0"/>
                <a:gd fmla="*/ 636 h 636" name="T1"/>
                <a:gd fmla="*/ 0 w 433" name="T2"/>
                <a:gd fmla="*/ 0 h 636" name="T3"/>
                <a:gd fmla="*/ 0 w 433" name="T4"/>
                <a:gd fmla="*/ 636 h 636" name="T5"/>
                <a:gd fmla="*/ 433 w 433" name="T6"/>
                <a:gd fmla="*/ 636 h 63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36" w="432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6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0937" compatLnSpc="1" lIns="41874" numCol="1" rIns="41874" tIns="20937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94" name="Group 4">
            <a:extLst>
              <a:ext uri="{FF2B5EF4-FFF2-40B4-BE49-F238E27FC236}">
                <a16:creationId xmlns:a16="http://schemas.microsoft.com/office/drawing/2014/main" id="{7499FA96-717C-498F-95B9-22564E6F0FAB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4149103" y="1928031"/>
            <a:ext cx="555171" cy="669981"/>
            <a:chOff x="347" y="3344"/>
            <a:chExt cx="586" cy="707"/>
          </a:xfrm>
          <a:solidFill>
            <a:schemeClr val="accent2"/>
          </a:solidFill>
        </p:grpSpPr>
        <p:sp>
          <p:nvSpPr>
            <p:cNvPr id="195" name="Oval 5">
              <a:extLst>
                <a:ext uri="{FF2B5EF4-FFF2-40B4-BE49-F238E27FC236}">
                  <a16:creationId xmlns:a16="http://schemas.microsoft.com/office/drawing/2014/main" id="{B55D0A42-D3E6-4CE1-90FC-9610A1A80C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b="1" lang="en-US" sz="1215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50%</a:t>
              </a:r>
            </a:p>
          </p:txBody>
        </p:sp>
        <p:sp>
          <p:nvSpPr>
            <p:cNvPr id="196" name="Freeform 6">
              <a:extLst>
                <a:ext uri="{FF2B5EF4-FFF2-40B4-BE49-F238E27FC236}">
                  <a16:creationId xmlns:a16="http://schemas.microsoft.com/office/drawing/2014/main" id="{30179B5A-94E9-4AE8-996E-1E798652E06C}"/>
                </a:ext>
              </a:extLst>
            </p:cNvPr>
            <p:cNvSpPr/>
            <p:nvPr/>
          </p:nvSpPr>
          <p:spPr bwMode="auto">
            <a:xfrm>
              <a:off x="433" y="3344"/>
              <a:ext cx="414" cy="207"/>
            </a:xfrm>
            <a:custGeom>
              <a:gdLst>
                <a:gd fmla="*/ 0 w 414" name="T0"/>
                <a:gd fmla="*/ 207 h 207" name="T1"/>
                <a:gd fmla="*/ 206 w 414" name="T2"/>
                <a:gd fmla="*/ 0 h 207" name="T3"/>
                <a:gd fmla="*/ 414 w 414" name="T4"/>
                <a:gd fmla="*/ 207 h 207" name="T5"/>
                <a:gd fmla="*/ 0 w 414" name="T6"/>
                <a:gd fmla="*/ 207 h 20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6" w="413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 bIns="20937" compatLnSpc="1" lIns="41874" numCol="1" rIns="41874" tIns="20937" vert="horz" wrap="square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b="1" lang="en-US" sz="1215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-122" pitchFamily="2" typeface="造字工房尚雅（非商用）常规体"/>
              </a:endParaRPr>
            </a:p>
          </p:txBody>
        </p:sp>
      </p:grpSp>
      <p:grpSp>
        <p:nvGrpSpPr>
          <p:cNvPr id="197" name="Group 4">
            <a:extLst>
              <a:ext uri="{FF2B5EF4-FFF2-40B4-BE49-F238E27FC236}">
                <a16:creationId xmlns:a16="http://schemas.microsoft.com/office/drawing/2014/main" id="{3AF6DA8F-AFE0-4DED-B495-6767B3F9C9EE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5451237" y="1938146"/>
            <a:ext cx="555171" cy="669981"/>
            <a:chOff x="347" y="3344"/>
            <a:chExt cx="586" cy="707"/>
          </a:xfrm>
          <a:solidFill>
            <a:schemeClr val="accent3"/>
          </a:solidFill>
        </p:grpSpPr>
        <p:sp>
          <p:nvSpPr>
            <p:cNvPr id="198" name="Oval 5">
              <a:extLst>
                <a:ext uri="{FF2B5EF4-FFF2-40B4-BE49-F238E27FC236}">
                  <a16:creationId xmlns:a16="http://schemas.microsoft.com/office/drawing/2014/main" id="{3C16D870-C76E-4F31-985D-D4C0CC701E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b="1" lang="en-US" sz="1215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50%</a:t>
              </a:r>
            </a:p>
          </p:txBody>
        </p:sp>
        <p:sp>
          <p:nvSpPr>
            <p:cNvPr id="199" name="Freeform 6">
              <a:extLst>
                <a:ext uri="{FF2B5EF4-FFF2-40B4-BE49-F238E27FC236}">
                  <a16:creationId xmlns:a16="http://schemas.microsoft.com/office/drawing/2014/main" id="{3AAFE64B-B2B9-4972-AFBB-B0D9D98CA4F3}"/>
                </a:ext>
              </a:extLst>
            </p:cNvPr>
            <p:cNvSpPr/>
            <p:nvPr/>
          </p:nvSpPr>
          <p:spPr bwMode="auto">
            <a:xfrm>
              <a:off x="433" y="3344"/>
              <a:ext cx="414" cy="207"/>
            </a:xfrm>
            <a:custGeom>
              <a:gdLst>
                <a:gd fmla="*/ 0 w 414" name="T0"/>
                <a:gd fmla="*/ 207 h 207" name="T1"/>
                <a:gd fmla="*/ 206 w 414" name="T2"/>
                <a:gd fmla="*/ 0 h 207" name="T3"/>
                <a:gd fmla="*/ 414 w 414" name="T4"/>
                <a:gd fmla="*/ 207 h 207" name="T5"/>
                <a:gd fmla="*/ 0 w 414" name="T6"/>
                <a:gd fmla="*/ 207 h 20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6" w="413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 bIns="20937" compatLnSpc="1" lIns="41874" numCol="1" rIns="41874" tIns="20937" vert="horz" wrap="square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b="1" lang="en-US" sz="1215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200" name="Group 4">
            <a:extLst>
              <a:ext uri="{FF2B5EF4-FFF2-40B4-BE49-F238E27FC236}">
                <a16:creationId xmlns:a16="http://schemas.microsoft.com/office/drawing/2014/main" id="{C8F190C5-F58A-4EB0-A2D3-7002D48F7A38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6761346" y="1928212"/>
            <a:ext cx="555171" cy="669981"/>
            <a:chOff x="347" y="3344"/>
            <a:chExt cx="586" cy="707"/>
          </a:xfrm>
          <a:solidFill>
            <a:schemeClr val="accent4"/>
          </a:solidFill>
        </p:grpSpPr>
        <p:sp>
          <p:nvSpPr>
            <p:cNvPr id="201" name="Oval 5">
              <a:extLst>
                <a:ext uri="{FF2B5EF4-FFF2-40B4-BE49-F238E27FC236}">
                  <a16:creationId xmlns:a16="http://schemas.microsoft.com/office/drawing/2014/main" id="{636DCD61-2410-431C-8A94-AC8D576331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b="1" lang="en-US" sz="1215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50%</a:t>
              </a:r>
            </a:p>
          </p:txBody>
        </p:sp>
        <p:sp>
          <p:nvSpPr>
            <p:cNvPr id="202" name="Freeform 6">
              <a:extLst>
                <a:ext uri="{FF2B5EF4-FFF2-40B4-BE49-F238E27FC236}">
                  <a16:creationId xmlns:a16="http://schemas.microsoft.com/office/drawing/2014/main" id="{FDD69BE8-4D5B-4F9D-95B5-2909DD73B863}"/>
                </a:ext>
              </a:extLst>
            </p:cNvPr>
            <p:cNvSpPr/>
            <p:nvPr/>
          </p:nvSpPr>
          <p:spPr bwMode="auto">
            <a:xfrm>
              <a:off x="433" y="3344"/>
              <a:ext cx="414" cy="207"/>
            </a:xfrm>
            <a:custGeom>
              <a:gdLst>
                <a:gd fmla="*/ 0 w 414" name="T0"/>
                <a:gd fmla="*/ 207 h 207" name="T1"/>
                <a:gd fmla="*/ 206 w 414" name="T2"/>
                <a:gd fmla="*/ 0 h 207" name="T3"/>
                <a:gd fmla="*/ 414 w 414" name="T4"/>
                <a:gd fmla="*/ 207 h 207" name="T5"/>
                <a:gd fmla="*/ 0 w 414" name="T6"/>
                <a:gd fmla="*/ 207 h 20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6" w="413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 bIns="20937" compatLnSpc="1" lIns="41874" numCol="1" rIns="41874" tIns="20937" vert="horz" wrap="square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b="1" lang="en-US" sz="1215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203" name="Group 4">
            <a:extLst>
              <a:ext uri="{FF2B5EF4-FFF2-40B4-BE49-F238E27FC236}">
                <a16:creationId xmlns:a16="http://schemas.microsoft.com/office/drawing/2014/main" id="{2785BCE7-0ABE-4A82-82A2-9E4178FAEABE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094382" y="1928031"/>
            <a:ext cx="555171" cy="669981"/>
            <a:chOff x="347" y="3344"/>
            <a:chExt cx="586" cy="707"/>
          </a:xfrm>
          <a:solidFill>
            <a:schemeClr val="accent5"/>
          </a:solidFill>
        </p:grpSpPr>
        <p:sp>
          <p:nvSpPr>
            <p:cNvPr id="204" name="Oval 5">
              <a:extLst>
                <a:ext uri="{FF2B5EF4-FFF2-40B4-BE49-F238E27FC236}">
                  <a16:creationId xmlns:a16="http://schemas.microsoft.com/office/drawing/2014/main" id="{177F262F-E756-4365-996C-7B67BE139F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b="1" lang="en-US" sz="1215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50%</a:t>
              </a:r>
            </a:p>
          </p:txBody>
        </p:sp>
        <p:sp>
          <p:nvSpPr>
            <p:cNvPr id="205" name="Freeform 6">
              <a:extLst>
                <a:ext uri="{FF2B5EF4-FFF2-40B4-BE49-F238E27FC236}">
                  <a16:creationId xmlns:a16="http://schemas.microsoft.com/office/drawing/2014/main" id="{14BC0B4B-6BD3-4DCE-B485-EDAF120956E4}"/>
                </a:ext>
              </a:extLst>
            </p:cNvPr>
            <p:cNvSpPr/>
            <p:nvPr/>
          </p:nvSpPr>
          <p:spPr bwMode="auto">
            <a:xfrm>
              <a:off x="433" y="3344"/>
              <a:ext cx="414" cy="207"/>
            </a:xfrm>
            <a:custGeom>
              <a:gdLst>
                <a:gd fmla="*/ 0 w 414" name="T0"/>
                <a:gd fmla="*/ 207 h 207" name="T1"/>
                <a:gd fmla="*/ 206 w 414" name="T2"/>
                <a:gd fmla="*/ 0 h 207" name="T3"/>
                <a:gd fmla="*/ 414 w 414" name="T4"/>
                <a:gd fmla="*/ 207 h 207" name="T5"/>
                <a:gd fmla="*/ 0 w 414" name="T6"/>
                <a:gd fmla="*/ 207 h 20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6" w="413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 bIns="20937" compatLnSpc="1" lIns="41874" numCol="1" rIns="41874" tIns="20937" vert="horz" wrap="square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b="1" lang="en-US" sz="1215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206" name="Group 4">
            <a:extLst>
              <a:ext uri="{FF2B5EF4-FFF2-40B4-BE49-F238E27FC236}">
                <a16:creationId xmlns:a16="http://schemas.microsoft.com/office/drawing/2014/main" id="{F5C3138A-25AF-4110-9145-A07BD893F75E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9412155" y="1931365"/>
            <a:ext cx="555171" cy="669981"/>
            <a:chOff x="347" y="3344"/>
            <a:chExt cx="586" cy="707"/>
          </a:xfrm>
          <a:solidFill>
            <a:schemeClr val="accent6"/>
          </a:solidFill>
        </p:grpSpPr>
        <p:sp>
          <p:nvSpPr>
            <p:cNvPr id="207" name="Oval 5">
              <a:extLst>
                <a:ext uri="{FF2B5EF4-FFF2-40B4-BE49-F238E27FC236}">
                  <a16:creationId xmlns:a16="http://schemas.microsoft.com/office/drawing/2014/main" id="{662CF32A-D18E-4A89-90CF-55BCCCC6CB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b="1" lang="en-US" sz="1215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50%</a:t>
              </a:r>
            </a:p>
          </p:txBody>
        </p:sp>
        <p:sp>
          <p:nvSpPr>
            <p:cNvPr id="208" name="Freeform 6">
              <a:extLst>
                <a:ext uri="{FF2B5EF4-FFF2-40B4-BE49-F238E27FC236}">
                  <a16:creationId xmlns:a16="http://schemas.microsoft.com/office/drawing/2014/main" id="{D74206DF-B48D-4A33-9CA1-A1937F358E47}"/>
                </a:ext>
              </a:extLst>
            </p:cNvPr>
            <p:cNvSpPr/>
            <p:nvPr/>
          </p:nvSpPr>
          <p:spPr bwMode="auto">
            <a:xfrm>
              <a:off x="433" y="3344"/>
              <a:ext cx="414" cy="207"/>
            </a:xfrm>
            <a:custGeom>
              <a:gdLst>
                <a:gd fmla="*/ 0 w 414" name="T0"/>
                <a:gd fmla="*/ 207 h 207" name="T1"/>
                <a:gd fmla="*/ 206 w 414" name="T2"/>
                <a:gd fmla="*/ 0 h 207" name="T3"/>
                <a:gd fmla="*/ 414 w 414" name="T4"/>
                <a:gd fmla="*/ 207 h 207" name="T5"/>
                <a:gd fmla="*/ 0 w 414" name="T6"/>
                <a:gd fmla="*/ 207 h 20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6" w="413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 bIns="20937" compatLnSpc="1" lIns="41874" numCol="1" rIns="41874" tIns="20937" vert="horz" wrap="square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b="1" lang="en-US" sz="1215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209" name="Group 4">
            <a:extLst>
              <a:ext uri="{FF2B5EF4-FFF2-40B4-BE49-F238E27FC236}">
                <a16:creationId xmlns:a16="http://schemas.microsoft.com/office/drawing/2014/main" id="{0D660E1B-CDBA-4251-AB90-BAA177DFB221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2819317" y="1928031"/>
            <a:ext cx="555171" cy="669981"/>
            <a:chOff x="347" y="3344"/>
            <a:chExt cx="586" cy="707"/>
          </a:xfrm>
          <a:solidFill>
            <a:schemeClr val="accent1"/>
          </a:solidFill>
        </p:grpSpPr>
        <p:sp>
          <p:nvSpPr>
            <p:cNvPr id="210" name="Oval 5">
              <a:extLst>
                <a:ext uri="{FF2B5EF4-FFF2-40B4-BE49-F238E27FC236}">
                  <a16:creationId xmlns:a16="http://schemas.microsoft.com/office/drawing/2014/main" id="{B2AE7E30-0C2D-42F8-A61B-97D178093C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 bIns="0" compatLnSpc="1" lIns="0" numCol="1" rIns="0" tIns="0" vert="horz" wrap="square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b="1" lang="en-US" sz="1215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50%</a:t>
              </a:r>
            </a:p>
          </p:txBody>
        </p:sp>
        <p:sp>
          <p:nvSpPr>
            <p:cNvPr id="211" name="Freeform 6">
              <a:extLst>
                <a:ext uri="{FF2B5EF4-FFF2-40B4-BE49-F238E27FC236}">
                  <a16:creationId xmlns:a16="http://schemas.microsoft.com/office/drawing/2014/main" id="{FFA750F2-3D5F-44F2-B23F-BBCBD5791775}"/>
                </a:ext>
              </a:extLst>
            </p:cNvPr>
            <p:cNvSpPr/>
            <p:nvPr/>
          </p:nvSpPr>
          <p:spPr bwMode="auto">
            <a:xfrm>
              <a:off x="433" y="3344"/>
              <a:ext cx="414" cy="207"/>
            </a:xfrm>
            <a:custGeom>
              <a:gdLst>
                <a:gd fmla="*/ 0 w 414" name="T0"/>
                <a:gd fmla="*/ 207 h 207" name="T1"/>
                <a:gd fmla="*/ 206 w 414" name="T2"/>
                <a:gd fmla="*/ 0 h 207" name="T3"/>
                <a:gd fmla="*/ 414 w 414" name="T4"/>
                <a:gd fmla="*/ 207 h 207" name="T5"/>
                <a:gd fmla="*/ 0 w 414" name="T6"/>
                <a:gd fmla="*/ 207 h 20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6" w="413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 bIns="20937" compatLnSpc="1" lIns="41874" numCol="1" rIns="41874" tIns="20937" vert="horz" wrap="square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b="1" lang="en-US" sz="1215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cxnSp>
        <p:nvCxnSpPr>
          <p:cNvPr id="212" name="Straight Connector 125">
            <a:extLst>
              <a:ext uri="{FF2B5EF4-FFF2-40B4-BE49-F238E27FC236}">
                <a16:creationId xmlns:a16="http://schemas.microsoft.com/office/drawing/2014/main" id="{43291337-4C7C-44FF-A66E-2233F05856C0}"/>
              </a:ext>
            </a:extLst>
          </p:cNvPr>
          <p:cNvCxnSpPr>
            <a:endCxn id="178" idx="1"/>
          </p:cNvCxnSpPr>
          <p:nvPr/>
        </p:nvCxnSpPr>
        <p:spPr>
          <a:xfrm flipH="1">
            <a:off x="3101822" y="2727848"/>
            <a:ext cx="0" cy="1574726"/>
          </a:xfrm>
          <a:prstGeom prst="line">
            <a:avLst/>
          </a:prstGeom>
          <a:ln w="12700"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126">
            <a:extLst>
              <a:ext uri="{FF2B5EF4-FFF2-40B4-BE49-F238E27FC236}">
                <a16:creationId xmlns:a16="http://schemas.microsoft.com/office/drawing/2014/main" id="{AB7F8FC2-4984-49FE-B636-CE1A30E9990F}"/>
              </a:ext>
            </a:extLst>
          </p:cNvPr>
          <p:cNvCxnSpPr/>
          <p:nvPr/>
        </p:nvCxnSpPr>
        <p:spPr>
          <a:xfrm flipH="1">
            <a:off x="4415811" y="2727847"/>
            <a:ext cx="1752" cy="1242502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127">
            <a:extLst>
              <a:ext uri="{FF2B5EF4-FFF2-40B4-BE49-F238E27FC236}">
                <a16:creationId xmlns:a16="http://schemas.microsoft.com/office/drawing/2014/main" id="{1CA171E6-DBD8-460A-AE42-0AD811CC86B6}"/>
              </a:ext>
            </a:extLst>
          </p:cNvPr>
          <p:cNvCxnSpPr/>
          <p:nvPr/>
        </p:nvCxnSpPr>
        <p:spPr>
          <a:xfrm flipH="1">
            <a:off x="5733303" y="2727847"/>
            <a:ext cx="0" cy="600087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129">
            <a:extLst>
              <a:ext uri="{FF2B5EF4-FFF2-40B4-BE49-F238E27FC236}">
                <a16:creationId xmlns:a16="http://schemas.microsoft.com/office/drawing/2014/main" id="{AB512A3F-68DE-4988-A3C1-C162DC4ED01E}"/>
              </a:ext>
            </a:extLst>
          </p:cNvPr>
          <p:cNvCxnSpPr/>
          <p:nvPr/>
        </p:nvCxnSpPr>
        <p:spPr>
          <a:xfrm flipH="1">
            <a:off x="7049042" y="2727848"/>
            <a:ext cx="0" cy="1687168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135">
            <a:extLst>
              <a:ext uri="{FF2B5EF4-FFF2-40B4-BE49-F238E27FC236}">
                <a16:creationId xmlns:a16="http://schemas.microsoft.com/office/drawing/2014/main" id="{8BE6007F-D8CD-454D-90AF-CC9149E4BB7A}"/>
              </a:ext>
            </a:extLst>
          </p:cNvPr>
          <p:cNvCxnSpPr/>
          <p:nvPr/>
        </p:nvCxnSpPr>
        <p:spPr>
          <a:xfrm flipH="1">
            <a:off x="8364784" y="2727848"/>
            <a:ext cx="0" cy="300043"/>
          </a:xfrm>
          <a:prstGeom prst="line">
            <a:avLst/>
          </a:prstGeom>
          <a:ln w="12700"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136">
            <a:extLst>
              <a:ext uri="{FF2B5EF4-FFF2-40B4-BE49-F238E27FC236}">
                <a16:creationId xmlns:a16="http://schemas.microsoft.com/office/drawing/2014/main" id="{9B056F4E-4F66-4084-9148-F7CBACF0540D}"/>
              </a:ext>
            </a:extLst>
          </p:cNvPr>
          <p:cNvCxnSpPr/>
          <p:nvPr/>
        </p:nvCxnSpPr>
        <p:spPr>
          <a:xfrm flipH="1">
            <a:off x="9689322" y="2727848"/>
            <a:ext cx="1752" cy="103289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itle 20">
            <a:extLst>
              <a:ext uri="{FF2B5EF4-FFF2-40B4-BE49-F238E27FC236}">
                <a16:creationId xmlns:a16="http://schemas.microsoft.com/office/drawing/2014/main" id="{AE488C4B-ABBF-4E9E-A9AD-B879B933D2C5}"/>
              </a:ext>
            </a:extLst>
          </p:cNvPr>
          <p:cNvSpPr txBox="1"/>
          <p:nvPr/>
        </p:nvSpPr>
        <p:spPr>
          <a:xfrm>
            <a:off x="1615990" y="5660258"/>
            <a:ext cx="1462986" cy="243840"/>
          </a:xfrm>
          <a:prstGeom prst="rect">
            <a:avLst/>
          </a:prstGeom>
        </p:spPr>
        <p:txBody>
          <a:bodyPr anchor="ctr" bIns="0" lIns="121893" rIns="121893" rtlCol="0" tIns="0" vert="horz" wrap="non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altLang="en-US" b="1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Regular"/>
              </a:rPr>
              <a:t>填写段落标题</a:t>
            </a:r>
          </a:p>
        </p:txBody>
      </p:sp>
      <p:sp>
        <p:nvSpPr>
          <p:cNvPr id="219" name="Title 20">
            <a:extLst>
              <a:ext uri="{FF2B5EF4-FFF2-40B4-BE49-F238E27FC236}">
                <a16:creationId xmlns:a16="http://schemas.microsoft.com/office/drawing/2014/main" id="{E91EF79D-0F65-43EC-9F13-E5BBA51F1C55}"/>
              </a:ext>
            </a:extLst>
          </p:cNvPr>
          <p:cNvSpPr txBox="1"/>
          <p:nvPr/>
        </p:nvSpPr>
        <p:spPr>
          <a:xfrm>
            <a:off x="1401954" y="5884844"/>
            <a:ext cx="1891059" cy="697964"/>
          </a:xfrm>
          <a:prstGeom prst="rect">
            <a:avLst/>
          </a:prstGeom>
        </p:spPr>
        <p:txBody>
          <a:bodyPr anchor="t" bIns="60946" lIns="121893" rIns="121893" rtlCol="0" tIns="60946" vert="horz" wrap="squar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20000"/>
              </a:lnSpc>
            </a:pPr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rPr>
              <a:t>您的内容打在这里，或者通过复制您的文本后，在此框中选择粘贴，并选择</a:t>
            </a:r>
          </a:p>
        </p:txBody>
      </p:sp>
      <p:sp>
        <p:nvSpPr>
          <p:cNvPr id="220" name="Title 20">
            <a:extLst>
              <a:ext uri="{FF2B5EF4-FFF2-40B4-BE49-F238E27FC236}">
                <a16:creationId xmlns:a16="http://schemas.microsoft.com/office/drawing/2014/main" id="{E8DF0F65-73F3-476F-98EA-D7A2E5D274B3}"/>
              </a:ext>
            </a:extLst>
          </p:cNvPr>
          <p:cNvSpPr txBox="1"/>
          <p:nvPr/>
        </p:nvSpPr>
        <p:spPr>
          <a:xfrm>
            <a:off x="3948275" y="5660258"/>
            <a:ext cx="1462986" cy="243840"/>
          </a:xfrm>
          <a:prstGeom prst="rect">
            <a:avLst/>
          </a:prstGeom>
        </p:spPr>
        <p:txBody>
          <a:bodyPr anchor="ctr" bIns="0" lIns="121893" rIns="121893" rtlCol="0" tIns="0" vert="horz" wrap="non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altLang="en-US" b="1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Regular"/>
              </a:rPr>
              <a:t>填写段落标题</a:t>
            </a:r>
          </a:p>
        </p:txBody>
      </p:sp>
      <p:sp>
        <p:nvSpPr>
          <p:cNvPr id="221" name="Title 20">
            <a:extLst>
              <a:ext uri="{FF2B5EF4-FFF2-40B4-BE49-F238E27FC236}">
                <a16:creationId xmlns:a16="http://schemas.microsoft.com/office/drawing/2014/main" id="{81EE761C-7D41-427D-912E-AD87FE256574}"/>
              </a:ext>
            </a:extLst>
          </p:cNvPr>
          <p:cNvSpPr txBox="1"/>
          <p:nvPr/>
        </p:nvSpPr>
        <p:spPr>
          <a:xfrm>
            <a:off x="3734238" y="5884844"/>
            <a:ext cx="1891059" cy="697964"/>
          </a:xfrm>
          <a:prstGeom prst="rect">
            <a:avLst/>
          </a:prstGeom>
        </p:spPr>
        <p:txBody>
          <a:bodyPr anchor="t" bIns="60946" lIns="121893" rIns="121893" rtlCol="0" tIns="60946" vert="horz" wrap="squar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20000"/>
              </a:lnSpc>
            </a:pPr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rPr>
              <a:t>您的内容打在这里，或者通过复制您的文本后，在此框中选择粘贴，并选择</a:t>
            </a:r>
          </a:p>
        </p:txBody>
      </p:sp>
      <p:sp>
        <p:nvSpPr>
          <p:cNvPr id="222" name="Title 20">
            <a:extLst>
              <a:ext uri="{FF2B5EF4-FFF2-40B4-BE49-F238E27FC236}">
                <a16:creationId xmlns:a16="http://schemas.microsoft.com/office/drawing/2014/main" id="{73DC1959-96A8-4730-90C7-7D2F31B24B6F}"/>
              </a:ext>
            </a:extLst>
          </p:cNvPr>
          <p:cNvSpPr txBox="1"/>
          <p:nvPr/>
        </p:nvSpPr>
        <p:spPr>
          <a:xfrm>
            <a:off x="6461761" y="5660258"/>
            <a:ext cx="1462986" cy="243840"/>
          </a:xfrm>
          <a:prstGeom prst="rect">
            <a:avLst/>
          </a:prstGeom>
        </p:spPr>
        <p:txBody>
          <a:bodyPr anchor="ctr" bIns="0" lIns="121893" rIns="121893" rtlCol="0" tIns="0" vert="horz" wrap="non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altLang="en-US" b="1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Regular"/>
              </a:rPr>
              <a:t>填写段落标题</a:t>
            </a:r>
          </a:p>
        </p:txBody>
      </p:sp>
      <p:sp>
        <p:nvSpPr>
          <p:cNvPr id="223" name="Title 20">
            <a:extLst>
              <a:ext uri="{FF2B5EF4-FFF2-40B4-BE49-F238E27FC236}">
                <a16:creationId xmlns:a16="http://schemas.microsoft.com/office/drawing/2014/main" id="{2D857222-7951-4052-A098-7C317C64862A}"/>
              </a:ext>
            </a:extLst>
          </p:cNvPr>
          <p:cNvSpPr txBox="1"/>
          <p:nvPr/>
        </p:nvSpPr>
        <p:spPr>
          <a:xfrm>
            <a:off x="6247724" y="5884844"/>
            <a:ext cx="1891059" cy="697964"/>
          </a:xfrm>
          <a:prstGeom prst="rect">
            <a:avLst/>
          </a:prstGeom>
        </p:spPr>
        <p:txBody>
          <a:bodyPr anchor="t" bIns="60946" lIns="121893" rIns="121893" rtlCol="0" tIns="60946" vert="horz" wrap="squar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20000"/>
              </a:lnSpc>
            </a:pPr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rPr>
              <a:t>您的内容打在这里，或者通过复制您的文本后，在此框中选择粘贴，并选择</a:t>
            </a:r>
          </a:p>
        </p:txBody>
      </p:sp>
      <p:sp>
        <p:nvSpPr>
          <p:cNvPr id="224" name="Title 20">
            <a:extLst>
              <a:ext uri="{FF2B5EF4-FFF2-40B4-BE49-F238E27FC236}">
                <a16:creationId xmlns:a16="http://schemas.microsoft.com/office/drawing/2014/main" id="{5EAD2203-7247-4C6C-9CAF-4AC29EC2E6AD}"/>
              </a:ext>
            </a:extLst>
          </p:cNvPr>
          <p:cNvSpPr txBox="1"/>
          <p:nvPr/>
        </p:nvSpPr>
        <p:spPr>
          <a:xfrm>
            <a:off x="8794045" y="5660258"/>
            <a:ext cx="1462986" cy="243840"/>
          </a:xfrm>
          <a:prstGeom prst="rect">
            <a:avLst/>
          </a:prstGeom>
        </p:spPr>
        <p:txBody>
          <a:bodyPr anchor="ctr" bIns="0" lIns="121893" rIns="121893" rtlCol="0" tIns="0" vert="horz" wrap="non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altLang="en-US" b="1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Regular"/>
              </a:rPr>
              <a:t>填写段落标题</a:t>
            </a:r>
          </a:p>
        </p:txBody>
      </p:sp>
      <p:sp>
        <p:nvSpPr>
          <p:cNvPr id="225" name="Title 20">
            <a:extLst>
              <a:ext uri="{FF2B5EF4-FFF2-40B4-BE49-F238E27FC236}">
                <a16:creationId xmlns:a16="http://schemas.microsoft.com/office/drawing/2014/main" id="{633E6D2C-3073-4E01-985B-DB9000B595A4}"/>
              </a:ext>
            </a:extLst>
          </p:cNvPr>
          <p:cNvSpPr txBox="1"/>
          <p:nvPr/>
        </p:nvSpPr>
        <p:spPr>
          <a:xfrm>
            <a:off x="8580008" y="5884844"/>
            <a:ext cx="1891059" cy="697964"/>
          </a:xfrm>
          <a:prstGeom prst="rect">
            <a:avLst/>
          </a:prstGeom>
        </p:spPr>
        <p:txBody>
          <a:bodyPr anchor="t" bIns="60946" lIns="121893" rIns="121893" rtlCol="0" tIns="60946" vert="horz" wrap="squar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20000"/>
              </a:lnSpc>
            </a:pPr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rPr>
              <a:t>您的内容打在这里，或者通过复制您的文本后，在此框中选择粘贴，并选择</a:t>
            </a:r>
          </a:p>
        </p:txBody>
      </p:sp>
    </p:spTree>
    <p:extLst>
      <p:ext uri="{BB962C8B-B14F-4D97-AF65-F5344CB8AC3E}">
        <p14:creationId val="1818254394"/>
      </p:ext>
    </p:extLst>
  </p:cSld>
  <p:clrMapOvr>
    <a:masterClrMapping/>
  </p:clrMapOvr>
  <mc:AlternateContent>
    <mc:Choice Requires="p14">
      <p:transition p14:dur="1300" spd="slow">
        <p14:pan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2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5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6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6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7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6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7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8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2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8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6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id="9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9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7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id="9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1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2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10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1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grpId="0" id="1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1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4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grpId="0" id="1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1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  <p:bldP grpId="0" spid="218"/>
      <p:bldP grpId="0" spid="219"/>
      <p:bldP grpId="0" spid="220"/>
      <p:bldP grpId="0" spid="221"/>
      <p:bldP grpId="0" spid="222"/>
      <p:bldP grpId="0" spid="223"/>
      <p:bldP grpId="0" spid="224"/>
      <p:bldP grpId="0" spid="225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73BF1ACC-5523-4BE4-917C-3351A9FE2D0C}"/>
              </a:ext>
            </a:extLst>
          </p:cNvPr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3B968E77-9CB1-4514-8BB6-7571F3345E1C}"/>
                </a:ext>
              </a:extLst>
            </p:cNvPr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7624DDD1-6E21-4BE1-8F2C-3303C2A59069}"/>
                  </a:ext>
                </a:extLst>
              </p:cNvPr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EE9B01E4-DD8C-45F7-A48B-3EABD7B446C7}"/>
                  </a:ext>
                </a:extLst>
              </p:cNvPr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01E6CB66-A733-4547-B50E-6E3C306A53C3}"/>
                  </a:ext>
                </a:extLst>
              </p:cNvPr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A31B2675-C848-4063-A510-4F2AE6C62FE9}"/>
                  </a:ext>
                </a:extLst>
              </p:cNvPr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47C1CF4D-E479-4AF3-AE30-33502301B5E0}"/>
                  </a:ext>
                </a:extLst>
              </p:cNvPr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81F1BEDF-9CA5-4142-B597-C2B6528243FE}"/>
                  </a:ext>
                </a:extLst>
              </p:cNvPr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16DD1B80-CC8A-4B1D-9AD8-C722EF7DA4BB}"/>
                  </a:ext>
                </a:extLst>
              </p:cNvPr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31302D5F-99FD-46C4-A922-C5BD5B354023}"/>
                  </a:ext>
                </a:extLst>
              </p:cNvPr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A54ECBCD-665F-45DB-8720-FEF568138473}"/>
                  </a:ext>
                </a:extLst>
              </p:cNvPr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C06AEF60-3C47-4F29-80DD-A007A0A854BA}"/>
                  </a:ext>
                </a:extLst>
              </p:cNvPr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667670ED-FB92-4F48-82EB-DA6A02232173}"/>
                  </a:ext>
                </a:extLst>
              </p:cNvPr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D2C0CF35-DCE9-46C0-855B-4D3B70D6EA6F}"/>
                  </a:ext>
                </a:extLst>
              </p:cNvPr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1DD986F6-B0ED-446E-A1AC-EC020E14311A}"/>
                  </a:ext>
                </a:extLst>
              </p:cNvPr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57" name="矩形 259">
              <a:extLst>
                <a:ext uri="{FF2B5EF4-FFF2-40B4-BE49-F238E27FC236}">
                  <a16:creationId xmlns:a16="http://schemas.microsoft.com/office/drawing/2014/main" id="{450A37EE-DE71-4CC0-B9F2-7BEEE7CDD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>
                <a:buNone/>
              </a:pPr>
              <a:r>
                <a:rPr altLang="zh-CN" lang="en-US" sz="3600">
                  <a:solidFill>
                    <a:schemeClr val="bg1"/>
                  </a:solidFill>
                  <a:latin charset="0" panose="020b0806030902050204" pitchFamily="34" typeface="Impact"/>
                  <a:cs charset="0" panose="020b0604020202020204" pitchFamily="34" typeface="Arial"/>
                </a:rPr>
                <a:t>03</a:t>
              </a: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F761BB28-021D-484C-8DED-2DCB70F2B489}"/>
              </a:ext>
            </a:extLst>
          </p:cNvPr>
          <p:cNvSpPr/>
          <p:nvPr/>
        </p:nvSpPr>
        <p:spPr>
          <a:xfrm>
            <a:off x="1488519" y="563374"/>
            <a:ext cx="2214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问题与不足</a:t>
            </a:r>
          </a:p>
        </p:txBody>
      </p:sp>
      <p:grpSp>
        <p:nvGrpSpPr>
          <p:cNvPr id="26" name="Group 557">
            <a:extLst>
              <a:ext uri="{FF2B5EF4-FFF2-40B4-BE49-F238E27FC236}">
                <a16:creationId xmlns:a16="http://schemas.microsoft.com/office/drawing/2014/main" id="{322CE17F-8DC9-4041-AA4E-B79CE5F9CA0F}"/>
              </a:ext>
            </a:extLst>
          </p:cNvPr>
          <p:cNvGrpSpPr/>
          <p:nvPr/>
        </p:nvGrpSpPr>
        <p:grpSpPr>
          <a:xfrm>
            <a:off x="642478" y="1996683"/>
            <a:ext cx="5203827" cy="4140199"/>
            <a:chExt cx="5203825" cy="4140198"/>
          </a:xfrm>
        </p:grpSpPr>
        <p:sp>
          <p:nvSpPr>
            <p:cNvPr id="27" name="Shape 535">
              <a:extLst>
                <a:ext uri="{FF2B5EF4-FFF2-40B4-BE49-F238E27FC236}">
                  <a16:creationId xmlns:a16="http://schemas.microsoft.com/office/drawing/2014/main" id="{EFD5DA72-B016-4EFC-9223-4C92131C14D2}"/>
                </a:ext>
              </a:extLst>
            </p:cNvPr>
            <p:cNvSpPr/>
            <p:nvPr/>
          </p:nvSpPr>
          <p:spPr>
            <a:xfrm>
              <a:off x="1319212" y="2897186"/>
              <a:ext cx="2755901" cy="684213"/>
            </a:xfrm>
            <a:prstGeom prst="ellipse">
              <a:avLst/>
            </a:prstGeom>
            <a:solidFill>
              <a:srgbClr val="FABE7A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/>
            </a:p>
          </p:txBody>
        </p:sp>
        <p:sp>
          <p:nvSpPr>
            <p:cNvPr id="28" name="Shape 536">
              <a:extLst>
                <a:ext uri="{FF2B5EF4-FFF2-40B4-BE49-F238E27FC236}">
                  <a16:creationId xmlns:a16="http://schemas.microsoft.com/office/drawing/2014/main" id="{3045BC65-5577-4D84-8AE4-5EF9E5C45F2E}"/>
                </a:ext>
              </a:extLst>
            </p:cNvPr>
            <p:cNvSpPr/>
            <p:nvPr/>
          </p:nvSpPr>
          <p:spPr>
            <a:xfrm>
              <a:off x="1395412" y="3124198"/>
              <a:ext cx="2603501" cy="45720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10851"/>
                  </a:moveTo>
                  <a:cubicBezTo>
                    <a:pt x="1567" y="17096"/>
                    <a:pt x="5801" y="21600"/>
                    <a:pt x="10809" y="21600"/>
                  </a:cubicBezTo>
                  <a:cubicBezTo>
                    <a:pt x="15799" y="21600"/>
                    <a:pt x="20033" y="17096"/>
                    <a:pt x="21600" y="10851"/>
                  </a:cubicBezTo>
                  <a:cubicBezTo>
                    <a:pt x="20033" y="4504"/>
                    <a:pt x="15799" y="0"/>
                    <a:pt x="10809" y="0"/>
                  </a:cubicBezTo>
                  <a:cubicBezTo>
                    <a:pt x="5801" y="0"/>
                    <a:pt x="1567" y="4504"/>
                    <a:pt x="0" y="10851"/>
                  </a:cubicBezTo>
                  <a:close/>
                </a:path>
              </a:pathLst>
            </a:custGeom>
            <a:solidFill>
              <a:srgbClr val="874A05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/>
            </a:p>
          </p:txBody>
        </p:sp>
        <p:sp>
          <p:nvSpPr>
            <p:cNvPr id="29" name="Shape 537">
              <a:extLst>
                <a:ext uri="{FF2B5EF4-FFF2-40B4-BE49-F238E27FC236}">
                  <a16:creationId xmlns:a16="http://schemas.microsoft.com/office/drawing/2014/main" id="{32F35F79-2297-4861-9576-96A1627B5B1D}"/>
                </a:ext>
              </a:extLst>
            </p:cNvPr>
            <p:cNvSpPr/>
            <p:nvPr/>
          </p:nvSpPr>
          <p:spPr>
            <a:xfrm>
              <a:off x="2971800" y="2319336"/>
              <a:ext cx="985838" cy="20320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21600"/>
                  </a:moveTo>
                  <a:cubicBezTo>
                    <a:pt x="0" y="21600"/>
                    <a:pt x="4710" y="0"/>
                    <a:pt x="10800" y="0"/>
                  </a:cubicBezTo>
                  <a:cubicBezTo>
                    <a:pt x="16890" y="0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CB6F07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/>
            </a:p>
          </p:txBody>
        </p:sp>
        <p:sp>
          <p:nvSpPr>
            <p:cNvPr id="30" name="Shape 538">
              <a:extLst>
                <a:ext uri="{FF2B5EF4-FFF2-40B4-BE49-F238E27FC236}">
                  <a16:creationId xmlns:a16="http://schemas.microsoft.com/office/drawing/2014/main" id="{67C62512-6C70-4C9C-9EC8-1E07CD0B14AA}"/>
                </a:ext>
              </a:extLst>
            </p:cNvPr>
            <p:cNvSpPr/>
            <p:nvPr/>
          </p:nvSpPr>
          <p:spPr>
            <a:xfrm>
              <a:off x="2848801" y="1757361"/>
              <a:ext cx="467487" cy="87788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417">
                  <a:moveTo>
                    <a:pt x="4794" y="0"/>
                  </a:moveTo>
                  <a:cubicBezTo>
                    <a:pt x="116" y="12244"/>
                    <a:pt x="116" y="12244"/>
                    <a:pt x="116" y="12244"/>
                  </a:cubicBezTo>
                  <a:cubicBezTo>
                    <a:pt x="-183" y="12832"/>
                    <a:pt x="116" y="13473"/>
                    <a:pt x="812" y="13954"/>
                  </a:cubicBezTo>
                  <a:cubicBezTo>
                    <a:pt x="10468" y="20798"/>
                    <a:pt x="10468" y="20798"/>
                    <a:pt x="10468" y="20798"/>
                  </a:cubicBezTo>
                  <a:cubicBezTo>
                    <a:pt x="11065" y="21226"/>
                    <a:pt x="11861" y="21493"/>
                    <a:pt x="12757" y="21600"/>
                  </a:cubicBezTo>
                  <a:cubicBezTo>
                    <a:pt x="21417" y="2192"/>
                    <a:pt x="21417" y="2192"/>
                    <a:pt x="21417" y="2192"/>
                  </a:cubicBezTo>
                  <a:lnTo>
                    <a:pt x="4794" y="0"/>
                  </a:lnTo>
                  <a:close/>
                </a:path>
              </a:pathLst>
            </a:custGeom>
            <a:solidFill>
              <a:srgbClr val="E6E6E6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/>
            </a:p>
          </p:txBody>
        </p:sp>
        <p:sp>
          <p:nvSpPr>
            <p:cNvPr id="31" name="Shape 539">
              <a:extLst>
                <a:ext uri="{FF2B5EF4-FFF2-40B4-BE49-F238E27FC236}">
                  <a16:creationId xmlns:a16="http://schemas.microsoft.com/office/drawing/2014/main" id="{00DCE765-2E64-4B0D-A711-7AD6637517EB}"/>
                </a:ext>
              </a:extLst>
            </p:cNvPr>
            <p:cNvSpPr/>
            <p:nvPr/>
          </p:nvSpPr>
          <p:spPr>
            <a:xfrm>
              <a:off x="3127375" y="1846261"/>
              <a:ext cx="554038" cy="78999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41" w="21600">
                  <a:moveTo>
                    <a:pt x="7369" y="0"/>
                  </a:moveTo>
                  <a:cubicBezTo>
                    <a:pt x="0" y="21482"/>
                    <a:pt x="0" y="21482"/>
                    <a:pt x="0" y="21482"/>
                  </a:cubicBezTo>
                  <a:cubicBezTo>
                    <a:pt x="678" y="21600"/>
                    <a:pt x="1525" y="21541"/>
                    <a:pt x="2202" y="21304"/>
                  </a:cubicBezTo>
                  <a:cubicBezTo>
                    <a:pt x="14569" y="17162"/>
                    <a:pt x="14569" y="17162"/>
                    <a:pt x="14569" y="17162"/>
                  </a:cubicBezTo>
                  <a:cubicBezTo>
                    <a:pt x="15416" y="16866"/>
                    <a:pt x="16009" y="16333"/>
                    <a:pt x="16264" y="15682"/>
                  </a:cubicBezTo>
                  <a:cubicBezTo>
                    <a:pt x="21600" y="2367"/>
                    <a:pt x="21600" y="2367"/>
                    <a:pt x="21600" y="2367"/>
                  </a:cubicBezTo>
                  <a:lnTo>
                    <a:pt x="7369" y="0"/>
                  </a:lnTo>
                  <a:close/>
                </a:path>
              </a:pathLst>
            </a:custGeom>
            <a:solidFill>
              <a:srgbClr val="D4D4D4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/>
            </a:p>
          </p:txBody>
        </p:sp>
        <p:sp>
          <p:nvSpPr>
            <p:cNvPr id="32" name="Shape 540">
              <a:extLst>
                <a:ext uri="{FF2B5EF4-FFF2-40B4-BE49-F238E27FC236}">
                  <a16:creationId xmlns:a16="http://schemas.microsoft.com/office/drawing/2014/main" id="{C246612A-3113-4BC5-BA6A-143B313076FE}"/>
                </a:ext>
              </a:extLst>
            </p:cNvPr>
            <p:cNvSpPr/>
            <p:nvPr/>
          </p:nvSpPr>
          <p:spPr>
            <a:xfrm>
              <a:off x="3248025" y="1611311"/>
              <a:ext cx="192088" cy="25241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2853"/>
                  </a:moveTo>
                  <a:lnTo>
                    <a:pt x="6069" y="0"/>
                  </a:lnTo>
                  <a:lnTo>
                    <a:pt x="0" y="18611"/>
                  </a:lnTo>
                  <a:lnTo>
                    <a:pt x="15531" y="21600"/>
                  </a:lnTo>
                  <a:lnTo>
                    <a:pt x="21600" y="2853"/>
                  </a:lnTo>
                  <a:close/>
                </a:path>
              </a:pathLst>
            </a:custGeom>
            <a:solidFill>
              <a:srgbClr val="D4D4D4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/>
            </a:p>
          </p:txBody>
        </p:sp>
        <p:sp>
          <p:nvSpPr>
            <p:cNvPr id="33" name="Shape 541">
              <a:extLst>
                <a:ext uri="{FF2B5EF4-FFF2-40B4-BE49-F238E27FC236}">
                  <a16:creationId xmlns:a16="http://schemas.microsoft.com/office/drawing/2014/main" id="{29DF970C-B06C-40DD-B515-93B7782EB6AC}"/>
                </a:ext>
              </a:extLst>
            </p:cNvPr>
            <p:cNvSpPr/>
            <p:nvPr/>
          </p:nvSpPr>
          <p:spPr>
            <a:xfrm>
              <a:off x="3302000" y="325437"/>
              <a:ext cx="449263" cy="131921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572"/>
                  </a:moveTo>
                  <a:lnTo>
                    <a:pt x="14883" y="0"/>
                  </a:lnTo>
                  <a:lnTo>
                    <a:pt x="0" y="21054"/>
                  </a:lnTo>
                  <a:lnTo>
                    <a:pt x="6640" y="21600"/>
                  </a:lnTo>
                  <a:lnTo>
                    <a:pt x="21600" y="572"/>
                  </a:lnTo>
                  <a:close/>
                </a:path>
              </a:pathLst>
            </a:custGeom>
            <a:solidFill>
              <a:srgbClr val="754C29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/>
            </a:p>
          </p:txBody>
        </p:sp>
        <p:sp>
          <p:nvSpPr>
            <p:cNvPr id="34" name="Shape 542">
              <a:extLst>
                <a:ext uri="{FF2B5EF4-FFF2-40B4-BE49-F238E27FC236}">
                  <a16:creationId xmlns:a16="http://schemas.microsoft.com/office/drawing/2014/main" id="{9D6E2AA4-C35B-4476-AB45-B9ACE982D174}"/>
                </a:ext>
              </a:extLst>
            </p:cNvPr>
            <p:cNvSpPr/>
            <p:nvPr/>
          </p:nvSpPr>
          <p:spPr>
            <a:xfrm>
              <a:off x="3340263" y="1655925"/>
              <a:ext cx="37768" cy="377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764" w="19764">
                  <a:moveTo>
                    <a:pt x="19546" y="11588"/>
                  </a:moveTo>
                  <a:cubicBezTo>
                    <a:pt x="18409" y="17272"/>
                    <a:pt x="12725" y="20683"/>
                    <a:pt x="7041" y="19546"/>
                  </a:cubicBezTo>
                  <a:cubicBezTo>
                    <a:pt x="2494" y="17272"/>
                    <a:pt x="-917" y="12725"/>
                    <a:pt x="220" y="7041"/>
                  </a:cubicBezTo>
                  <a:cubicBezTo>
                    <a:pt x="1357" y="2494"/>
                    <a:pt x="7041" y="-917"/>
                    <a:pt x="11588" y="220"/>
                  </a:cubicBezTo>
                  <a:cubicBezTo>
                    <a:pt x="17272" y="1357"/>
                    <a:pt x="20683" y="7041"/>
                    <a:pt x="19546" y="11588"/>
                  </a:cubicBezTo>
                  <a:close/>
                </a:path>
              </a:pathLst>
            </a:custGeom>
            <a:solidFill>
              <a:srgbClr val="9F9F9F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/>
            </a:p>
          </p:txBody>
        </p:sp>
        <p:sp>
          <p:nvSpPr>
            <p:cNvPr id="35" name="Shape 543">
              <a:extLst>
                <a:ext uri="{FF2B5EF4-FFF2-40B4-BE49-F238E27FC236}">
                  <a16:creationId xmlns:a16="http://schemas.microsoft.com/office/drawing/2014/main" id="{1F2591BD-3B34-495B-B5AE-90792F122A36}"/>
                </a:ext>
              </a:extLst>
            </p:cNvPr>
            <p:cNvSpPr/>
            <p:nvPr/>
          </p:nvSpPr>
          <p:spPr>
            <a:xfrm>
              <a:off x="3311590" y="1777807"/>
              <a:ext cx="36382" cy="3654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122" w="19800">
                  <a:moveTo>
                    <a:pt x="19500" y="12081"/>
                  </a:moveTo>
                  <a:cubicBezTo>
                    <a:pt x="18300" y="16628"/>
                    <a:pt x="13500" y="20039"/>
                    <a:pt x="7500" y="18902"/>
                  </a:cubicBezTo>
                  <a:cubicBezTo>
                    <a:pt x="1500" y="17765"/>
                    <a:pt x="-900" y="12081"/>
                    <a:pt x="300" y="7534"/>
                  </a:cubicBezTo>
                  <a:cubicBezTo>
                    <a:pt x="1500" y="1850"/>
                    <a:pt x="6300" y="-1561"/>
                    <a:pt x="12300" y="713"/>
                  </a:cubicBezTo>
                  <a:cubicBezTo>
                    <a:pt x="18300" y="1850"/>
                    <a:pt x="20700" y="6397"/>
                    <a:pt x="19500" y="12081"/>
                  </a:cubicBezTo>
                  <a:close/>
                </a:path>
              </a:pathLst>
            </a:custGeom>
            <a:solidFill>
              <a:srgbClr val="9F9F9F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/>
            </a:p>
          </p:txBody>
        </p:sp>
        <p:sp>
          <p:nvSpPr>
            <p:cNvPr id="36" name="Shape 544">
              <a:extLst>
                <a:ext uri="{FF2B5EF4-FFF2-40B4-BE49-F238E27FC236}">
                  <a16:creationId xmlns:a16="http://schemas.microsoft.com/office/drawing/2014/main" id="{C535EB56-18CA-454A-8C7E-D9BFD8360304}"/>
                </a:ext>
              </a:extLst>
            </p:cNvPr>
            <p:cNvSpPr/>
            <p:nvPr/>
          </p:nvSpPr>
          <p:spPr>
            <a:xfrm>
              <a:off x="3482358" y="0"/>
              <a:ext cx="513380" cy="37896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46" w="20425">
                  <a:moveTo>
                    <a:pt x="20425" y="6637"/>
                  </a:moveTo>
                  <a:cubicBezTo>
                    <a:pt x="812" y="0"/>
                    <a:pt x="812" y="0"/>
                    <a:pt x="812" y="0"/>
                  </a:cubicBezTo>
                  <a:cubicBezTo>
                    <a:pt x="726" y="362"/>
                    <a:pt x="-1175" y="8085"/>
                    <a:pt x="1158" y="14118"/>
                  </a:cubicBezTo>
                  <a:cubicBezTo>
                    <a:pt x="2454" y="17377"/>
                    <a:pt x="4614" y="19549"/>
                    <a:pt x="7638" y="20514"/>
                  </a:cubicBezTo>
                  <a:cubicBezTo>
                    <a:pt x="10662" y="21600"/>
                    <a:pt x="13254" y="20997"/>
                    <a:pt x="15414" y="18945"/>
                  </a:cubicBezTo>
                  <a:cubicBezTo>
                    <a:pt x="19561" y="15084"/>
                    <a:pt x="20425" y="6999"/>
                    <a:pt x="20425" y="6637"/>
                  </a:cubicBezTo>
                  <a:close/>
                  <a:moveTo>
                    <a:pt x="14204" y="16411"/>
                  </a:moveTo>
                  <a:cubicBezTo>
                    <a:pt x="12563" y="17980"/>
                    <a:pt x="10575" y="18342"/>
                    <a:pt x="8156" y="17497"/>
                  </a:cubicBezTo>
                  <a:cubicBezTo>
                    <a:pt x="5737" y="16773"/>
                    <a:pt x="4095" y="15084"/>
                    <a:pt x="3145" y="12670"/>
                  </a:cubicBezTo>
                  <a:cubicBezTo>
                    <a:pt x="2367" y="10619"/>
                    <a:pt x="2195" y="8326"/>
                    <a:pt x="2195" y="6275"/>
                  </a:cubicBezTo>
                  <a:cubicBezTo>
                    <a:pt x="17142" y="11343"/>
                    <a:pt x="17142" y="11343"/>
                    <a:pt x="17142" y="11343"/>
                  </a:cubicBezTo>
                  <a:cubicBezTo>
                    <a:pt x="16537" y="13153"/>
                    <a:pt x="15587" y="15084"/>
                    <a:pt x="14204" y="16411"/>
                  </a:cubicBezTo>
                  <a:close/>
                </a:path>
              </a:pathLst>
            </a:custGeom>
            <a:solidFill>
              <a:srgbClr val="754C29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/>
            </a:p>
          </p:txBody>
        </p:sp>
        <p:sp>
          <p:nvSpPr>
            <p:cNvPr id="37" name="Shape 545">
              <a:extLst>
                <a:ext uri="{FF2B5EF4-FFF2-40B4-BE49-F238E27FC236}">
                  <a16:creationId xmlns:a16="http://schemas.microsoft.com/office/drawing/2014/main" id="{0B187777-15AA-4485-8BCA-15EFEB31F0A1}"/>
                </a:ext>
              </a:extLst>
            </p:cNvPr>
            <p:cNvSpPr/>
            <p:nvPr/>
          </p:nvSpPr>
          <p:spPr>
            <a:xfrm>
              <a:off x="2608261" y="2398711"/>
              <a:ext cx="1206501" cy="24923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21600"/>
                  </a:moveTo>
                  <a:cubicBezTo>
                    <a:pt x="0" y="21600"/>
                    <a:pt x="4709" y="0"/>
                    <a:pt x="10819" y="0"/>
                  </a:cubicBezTo>
                  <a:cubicBezTo>
                    <a:pt x="16930" y="0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ABE7A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/>
            </a:p>
          </p:txBody>
        </p:sp>
        <p:sp>
          <p:nvSpPr>
            <p:cNvPr id="38" name="Shape 546">
              <a:extLst>
                <a:ext uri="{FF2B5EF4-FFF2-40B4-BE49-F238E27FC236}">
                  <a16:creationId xmlns:a16="http://schemas.microsoft.com/office/drawing/2014/main" id="{8C5D1E1E-C859-44AB-B7D6-AC0377331A9A}"/>
                </a:ext>
              </a:extLst>
            </p:cNvPr>
            <p:cNvSpPr/>
            <p:nvPr/>
          </p:nvSpPr>
          <p:spPr>
            <a:xfrm>
              <a:off x="4211637" y="3409948"/>
              <a:ext cx="992189" cy="25876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21600"/>
                  </a:moveTo>
                  <a:cubicBezTo>
                    <a:pt x="0" y="21600"/>
                    <a:pt x="2741" y="0"/>
                    <a:pt x="10446" y="0"/>
                  </a:cubicBezTo>
                  <a:cubicBezTo>
                    <a:pt x="18150" y="0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CB6F07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/>
            </a:p>
          </p:txBody>
        </p:sp>
        <p:sp>
          <p:nvSpPr>
            <p:cNvPr id="39" name="Shape 547">
              <a:extLst>
                <a:ext uri="{FF2B5EF4-FFF2-40B4-BE49-F238E27FC236}">
                  <a16:creationId xmlns:a16="http://schemas.microsoft.com/office/drawing/2014/main" id="{1793548E-D680-4DF9-94B4-F3EDD84105EA}"/>
                </a:ext>
              </a:extLst>
            </p:cNvPr>
            <p:cNvSpPr/>
            <p:nvPr/>
          </p:nvSpPr>
          <p:spPr>
            <a:xfrm>
              <a:off x="3551237" y="3509961"/>
              <a:ext cx="1527176" cy="31591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21600"/>
                  </a:moveTo>
                  <a:cubicBezTo>
                    <a:pt x="0" y="21600"/>
                    <a:pt x="4670" y="0"/>
                    <a:pt x="10785" y="0"/>
                  </a:cubicBezTo>
                  <a:cubicBezTo>
                    <a:pt x="16899" y="0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ABE7A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/>
            </a:p>
          </p:txBody>
        </p:sp>
        <p:sp>
          <p:nvSpPr>
            <p:cNvPr id="41" name="Shape 548">
              <a:extLst>
                <a:ext uri="{FF2B5EF4-FFF2-40B4-BE49-F238E27FC236}">
                  <a16:creationId xmlns:a16="http://schemas.microsoft.com/office/drawing/2014/main" id="{41F0D178-0226-42EA-A622-78C927E70944}"/>
                </a:ext>
              </a:extLst>
            </p:cNvPr>
            <p:cNvSpPr/>
            <p:nvPr/>
          </p:nvSpPr>
          <p:spPr>
            <a:xfrm>
              <a:off x="1020761" y="3662361"/>
              <a:ext cx="965202" cy="29527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21600"/>
                  </a:moveTo>
                  <a:cubicBezTo>
                    <a:pt x="21600" y="21600"/>
                    <a:pt x="20141" y="0"/>
                    <a:pt x="11043" y="0"/>
                  </a:cubicBezTo>
                  <a:cubicBezTo>
                    <a:pt x="1995" y="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CB6F07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/>
            </a:p>
          </p:txBody>
        </p:sp>
        <p:sp>
          <p:nvSpPr>
            <p:cNvPr id="42" name="Shape 549">
              <a:extLst>
                <a:ext uri="{FF2B5EF4-FFF2-40B4-BE49-F238E27FC236}">
                  <a16:creationId xmlns:a16="http://schemas.microsoft.com/office/drawing/2014/main" id="{39CBC5EC-C68A-4DED-BDBC-EE47A3EFBF21}"/>
                </a:ext>
              </a:extLst>
            </p:cNvPr>
            <p:cNvSpPr/>
            <p:nvPr/>
          </p:nvSpPr>
          <p:spPr>
            <a:xfrm>
              <a:off x="1006474" y="3778248"/>
              <a:ext cx="1752602" cy="3619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21600"/>
                  </a:moveTo>
                  <a:cubicBezTo>
                    <a:pt x="21600" y="21600"/>
                    <a:pt x="16916" y="0"/>
                    <a:pt x="10813" y="0"/>
                  </a:cubicBezTo>
                  <a:cubicBezTo>
                    <a:pt x="4684" y="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ABE7A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/>
            </a:p>
          </p:txBody>
        </p:sp>
        <p:grpSp>
          <p:nvGrpSpPr>
            <p:cNvPr id="45" name="Group 556">
              <a:extLst>
                <a:ext uri="{FF2B5EF4-FFF2-40B4-BE49-F238E27FC236}">
                  <a16:creationId xmlns:a16="http://schemas.microsoft.com/office/drawing/2014/main" id="{9F503743-BA8B-4C92-B68D-DE32E84EDD1E}"/>
                </a:ext>
              </a:extLst>
            </p:cNvPr>
            <p:cNvGrpSpPr/>
            <p:nvPr/>
          </p:nvGrpSpPr>
          <p:grpSpPr>
            <a:xfrm>
              <a:off x="-1" y="592136"/>
              <a:ext cx="1900240" cy="2355851"/>
              <a:chExt cx="1900238" cy="2355849"/>
            </a:xfrm>
          </p:grpSpPr>
          <p:sp>
            <p:nvSpPr>
              <p:cNvPr id="60" name="Shape 550">
                <a:extLst>
                  <a:ext uri="{FF2B5EF4-FFF2-40B4-BE49-F238E27FC236}">
                    <a16:creationId xmlns:a16="http://schemas.microsoft.com/office/drawing/2014/main" id="{038F148A-7BF3-46A5-A139-4E9161DBB421}"/>
                  </a:ext>
                </a:extLst>
              </p:cNvPr>
              <p:cNvSpPr/>
              <p:nvPr/>
            </p:nvSpPr>
            <p:spPr>
              <a:xfrm>
                <a:off x="0" y="1997074"/>
                <a:ext cx="1900239" cy="35877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10227"/>
                    </a:moveTo>
                    <a:lnTo>
                      <a:pt x="5233" y="0"/>
                    </a:lnTo>
                    <a:lnTo>
                      <a:pt x="19795" y="0"/>
                    </a:lnTo>
                    <a:lnTo>
                      <a:pt x="21600" y="5257"/>
                    </a:lnTo>
                    <a:lnTo>
                      <a:pt x="15970" y="21600"/>
                    </a:lnTo>
                    <a:lnTo>
                      <a:pt x="2111" y="21600"/>
                    </a:lnTo>
                    <a:lnTo>
                      <a:pt x="0" y="10227"/>
                    </a:ln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cap="flat" w="12700">
                <a:noFill/>
                <a:miter lim="400000"/>
              </a:ln>
              <a:effectLst/>
            </p:spPr>
            <p:txBody>
              <a:bodyPr anchor="t" bIns="45719" lIns="45719" numCol="1" rIns="45719" tIns="45719" wrap="square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Shape 551">
                <a:extLst>
                  <a:ext uri="{FF2B5EF4-FFF2-40B4-BE49-F238E27FC236}">
                    <a16:creationId xmlns:a16="http://schemas.microsoft.com/office/drawing/2014/main" id="{14B1027C-C580-421B-9DE3-596EAAD979E5}"/>
                  </a:ext>
                </a:extLst>
              </p:cNvPr>
              <p:cNvSpPr/>
              <p:nvPr/>
            </p:nvSpPr>
            <p:spPr>
              <a:xfrm>
                <a:off x="160898" y="-1"/>
                <a:ext cx="1580590" cy="199707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549">
                    <a:moveTo>
                      <a:pt x="16696" y="0"/>
                    </a:moveTo>
                    <a:cubicBezTo>
                      <a:pt x="600" y="0"/>
                      <a:pt x="600" y="0"/>
                      <a:pt x="600" y="0"/>
                    </a:cubicBezTo>
                    <a:cubicBezTo>
                      <a:pt x="215" y="0"/>
                      <a:pt x="-51" y="235"/>
                      <a:pt x="8" y="517"/>
                    </a:cubicBezTo>
                    <a:cubicBezTo>
                      <a:pt x="4091" y="21600"/>
                      <a:pt x="4091" y="21600"/>
                      <a:pt x="4091" y="21600"/>
                    </a:cubicBezTo>
                    <a:cubicBezTo>
                      <a:pt x="8707" y="21600"/>
                      <a:pt x="8707" y="21600"/>
                      <a:pt x="8707" y="21600"/>
                    </a:cubicBezTo>
                    <a:cubicBezTo>
                      <a:pt x="9210" y="19743"/>
                      <a:pt x="9210" y="19743"/>
                      <a:pt x="9210" y="19743"/>
                    </a:cubicBezTo>
                    <a:cubicBezTo>
                      <a:pt x="9270" y="19532"/>
                      <a:pt x="9506" y="19391"/>
                      <a:pt x="9802" y="19391"/>
                    </a:cubicBezTo>
                    <a:cubicBezTo>
                      <a:pt x="14980" y="19391"/>
                      <a:pt x="14980" y="19391"/>
                      <a:pt x="14980" y="19391"/>
                    </a:cubicBezTo>
                    <a:cubicBezTo>
                      <a:pt x="15306" y="19391"/>
                      <a:pt x="15572" y="19532"/>
                      <a:pt x="15720" y="19743"/>
                    </a:cubicBezTo>
                    <a:cubicBezTo>
                      <a:pt x="16933" y="21600"/>
                      <a:pt x="16933" y="21600"/>
                      <a:pt x="16933" y="21600"/>
                    </a:cubicBezTo>
                    <a:cubicBezTo>
                      <a:pt x="21549" y="21600"/>
                      <a:pt x="21549" y="21600"/>
                      <a:pt x="21549" y="21600"/>
                    </a:cubicBezTo>
                    <a:cubicBezTo>
                      <a:pt x="17495" y="517"/>
                      <a:pt x="17495" y="517"/>
                      <a:pt x="17495" y="517"/>
                    </a:cubicBezTo>
                    <a:cubicBezTo>
                      <a:pt x="17436" y="235"/>
                      <a:pt x="17081" y="0"/>
                      <a:pt x="16696" y="0"/>
                    </a:cubicBezTo>
                    <a:close/>
                    <a:moveTo>
                      <a:pt x="5541" y="2820"/>
                    </a:moveTo>
                    <a:cubicBezTo>
                      <a:pt x="5423" y="2209"/>
                      <a:pt x="5423" y="2209"/>
                      <a:pt x="5423" y="2209"/>
                    </a:cubicBezTo>
                    <a:cubicBezTo>
                      <a:pt x="5364" y="1927"/>
                      <a:pt x="5630" y="1716"/>
                      <a:pt x="6015" y="1716"/>
                    </a:cubicBezTo>
                    <a:cubicBezTo>
                      <a:pt x="11933" y="1716"/>
                      <a:pt x="11933" y="1716"/>
                      <a:pt x="11933" y="1716"/>
                    </a:cubicBezTo>
                    <a:cubicBezTo>
                      <a:pt x="12317" y="1716"/>
                      <a:pt x="12672" y="1927"/>
                      <a:pt x="12731" y="2209"/>
                    </a:cubicBezTo>
                    <a:cubicBezTo>
                      <a:pt x="12850" y="2820"/>
                      <a:pt x="12850" y="2820"/>
                      <a:pt x="12850" y="2820"/>
                    </a:cubicBezTo>
                    <a:cubicBezTo>
                      <a:pt x="12909" y="3103"/>
                      <a:pt x="12643" y="3314"/>
                      <a:pt x="12258" y="3314"/>
                    </a:cubicBezTo>
                    <a:cubicBezTo>
                      <a:pt x="6311" y="3314"/>
                      <a:pt x="6311" y="3314"/>
                      <a:pt x="6311" y="3314"/>
                    </a:cubicBezTo>
                    <a:cubicBezTo>
                      <a:pt x="5956" y="3314"/>
                      <a:pt x="5601" y="3103"/>
                      <a:pt x="5541" y="2820"/>
                    </a:cubicBezTo>
                    <a:close/>
                  </a:path>
                </a:pathLst>
              </a:custGeom>
              <a:solidFill>
                <a:srgbClr val="B99206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45719" lIns="45719" numCol="1" rIns="45719" tIns="45719" wrap="square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Shape 552">
                <a:extLst>
                  <a:ext uri="{FF2B5EF4-FFF2-40B4-BE49-F238E27FC236}">
                    <a16:creationId xmlns:a16="http://schemas.microsoft.com/office/drawing/2014/main" id="{B8DACA25-D8F7-41E4-BFD2-F1CD57143AF7}"/>
                  </a:ext>
                </a:extLst>
              </p:cNvPr>
              <p:cNvSpPr/>
              <p:nvPr/>
            </p:nvSpPr>
            <p:spPr>
              <a:xfrm>
                <a:off x="0" y="-1"/>
                <a:ext cx="1388628" cy="216693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569">
                    <a:moveTo>
                      <a:pt x="1654" y="52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5299" y="21600"/>
                      <a:pt x="5299" y="21600"/>
                      <a:pt x="5299" y="21600"/>
                    </a:cubicBezTo>
                    <a:cubicBezTo>
                      <a:pt x="6413" y="19737"/>
                      <a:pt x="6413" y="19737"/>
                      <a:pt x="6413" y="19737"/>
                    </a:cubicBezTo>
                    <a:cubicBezTo>
                      <a:pt x="6514" y="19520"/>
                      <a:pt x="6818" y="19390"/>
                      <a:pt x="7189" y="19390"/>
                    </a:cubicBezTo>
                    <a:cubicBezTo>
                      <a:pt x="13095" y="19390"/>
                      <a:pt x="13095" y="19390"/>
                      <a:pt x="13095" y="19390"/>
                    </a:cubicBezTo>
                    <a:cubicBezTo>
                      <a:pt x="13433" y="19390"/>
                      <a:pt x="13736" y="19520"/>
                      <a:pt x="13837" y="19737"/>
                    </a:cubicBezTo>
                    <a:cubicBezTo>
                      <a:pt x="14648" y="21600"/>
                      <a:pt x="14648" y="21600"/>
                      <a:pt x="14648" y="21600"/>
                    </a:cubicBezTo>
                    <a:cubicBezTo>
                      <a:pt x="19946" y="21600"/>
                      <a:pt x="19946" y="21600"/>
                      <a:pt x="19946" y="21600"/>
                    </a:cubicBezTo>
                    <a:cubicBezTo>
                      <a:pt x="21566" y="520"/>
                      <a:pt x="21566" y="520"/>
                      <a:pt x="21566" y="520"/>
                    </a:cubicBezTo>
                    <a:cubicBezTo>
                      <a:pt x="21600" y="238"/>
                      <a:pt x="21262" y="0"/>
                      <a:pt x="20824" y="0"/>
                    </a:cubicBezTo>
                    <a:cubicBezTo>
                      <a:pt x="2464" y="0"/>
                      <a:pt x="2464" y="0"/>
                      <a:pt x="2464" y="0"/>
                    </a:cubicBezTo>
                    <a:cubicBezTo>
                      <a:pt x="2025" y="0"/>
                      <a:pt x="1654" y="238"/>
                      <a:pt x="1654" y="520"/>
                    </a:cubicBezTo>
                    <a:close/>
                    <a:moveTo>
                      <a:pt x="14783" y="3315"/>
                    </a:moveTo>
                    <a:cubicBezTo>
                      <a:pt x="7999" y="3315"/>
                      <a:pt x="7999" y="3315"/>
                      <a:pt x="7999" y="3315"/>
                    </a:cubicBezTo>
                    <a:cubicBezTo>
                      <a:pt x="7560" y="3315"/>
                      <a:pt x="7223" y="3098"/>
                      <a:pt x="7256" y="2816"/>
                    </a:cubicBezTo>
                    <a:cubicBezTo>
                      <a:pt x="7290" y="2210"/>
                      <a:pt x="7290" y="2210"/>
                      <a:pt x="7290" y="2210"/>
                    </a:cubicBezTo>
                    <a:cubicBezTo>
                      <a:pt x="7324" y="1928"/>
                      <a:pt x="7695" y="1712"/>
                      <a:pt x="8134" y="1712"/>
                    </a:cubicBezTo>
                    <a:cubicBezTo>
                      <a:pt x="14884" y="1712"/>
                      <a:pt x="14884" y="1712"/>
                      <a:pt x="14884" y="1712"/>
                    </a:cubicBezTo>
                    <a:cubicBezTo>
                      <a:pt x="15323" y="1712"/>
                      <a:pt x="15660" y="1928"/>
                      <a:pt x="15660" y="2210"/>
                    </a:cubicBezTo>
                    <a:cubicBezTo>
                      <a:pt x="15592" y="2816"/>
                      <a:pt x="15592" y="2816"/>
                      <a:pt x="15592" y="2816"/>
                    </a:cubicBezTo>
                    <a:cubicBezTo>
                      <a:pt x="15559" y="3098"/>
                      <a:pt x="15187" y="3315"/>
                      <a:pt x="14783" y="3315"/>
                    </a:cubicBezTo>
                    <a:close/>
                  </a:path>
                </a:pathLst>
              </a:custGeom>
              <a:solidFill>
                <a:srgbClr val="F6C208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45719" lIns="45719" numCol="1" rIns="45719" tIns="45719" wrap="square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Shape 553">
                <a:extLst>
                  <a:ext uri="{FF2B5EF4-FFF2-40B4-BE49-F238E27FC236}">
                    <a16:creationId xmlns:a16="http://schemas.microsoft.com/office/drawing/2014/main" id="{6057DCD5-09D1-4BE1-A3DD-876A71F0D7CB}"/>
                  </a:ext>
                </a:extLst>
              </p:cNvPr>
              <p:cNvSpPr/>
              <p:nvPr/>
            </p:nvSpPr>
            <p:spPr>
              <a:xfrm>
                <a:off x="136992" y="460374"/>
                <a:ext cx="1121428" cy="118903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521">
                    <a:moveTo>
                      <a:pt x="19184" y="21600"/>
                    </a:moveTo>
                    <a:cubicBezTo>
                      <a:pt x="1212" y="21600"/>
                      <a:pt x="1212" y="21600"/>
                      <a:pt x="1212" y="21600"/>
                    </a:cubicBezTo>
                    <a:cubicBezTo>
                      <a:pt x="503" y="21600"/>
                      <a:pt x="-39" y="21047"/>
                      <a:pt x="3" y="20415"/>
                    </a:cubicBezTo>
                    <a:cubicBezTo>
                      <a:pt x="1003" y="1185"/>
                      <a:pt x="1003" y="1185"/>
                      <a:pt x="1003" y="1185"/>
                    </a:cubicBezTo>
                    <a:cubicBezTo>
                      <a:pt x="1045" y="513"/>
                      <a:pt x="1629" y="0"/>
                      <a:pt x="2338" y="0"/>
                    </a:cubicBezTo>
                    <a:cubicBezTo>
                      <a:pt x="20310" y="0"/>
                      <a:pt x="20310" y="0"/>
                      <a:pt x="20310" y="0"/>
                    </a:cubicBezTo>
                    <a:cubicBezTo>
                      <a:pt x="21019" y="0"/>
                      <a:pt x="21561" y="513"/>
                      <a:pt x="21519" y="1185"/>
                    </a:cubicBezTo>
                    <a:cubicBezTo>
                      <a:pt x="20519" y="20415"/>
                      <a:pt x="20519" y="20415"/>
                      <a:pt x="20519" y="20415"/>
                    </a:cubicBezTo>
                    <a:cubicBezTo>
                      <a:pt x="20477" y="21047"/>
                      <a:pt x="19893" y="21600"/>
                      <a:pt x="19184" y="21600"/>
                    </a:cubicBezTo>
                    <a:close/>
                    <a:moveTo>
                      <a:pt x="2296" y="553"/>
                    </a:moveTo>
                    <a:cubicBezTo>
                      <a:pt x="1921" y="553"/>
                      <a:pt x="1587" y="829"/>
                      <a:pt x="1587" y="1185"/>
                    </a:cubicBezTo>
                    <a:cubicBezTo>
                      <a:pt x="586" y="20415"/>
                      <a:pt x="586" y="20415"/>
                      <a:pt x="586" y="20415"/>
                    </a:cubicBezTo>
                    <a:cubicBezTo>
                      <a:pt x="545" y="20771"/>
                      <a:pt x="837" y="21047"/>
                      <a:pt x="1212" y="21047"/>
                    </a:cubicBezTo>
                    <a:cubicBezTo>
                      <a:pt x="19226" y="21047"/>
                      <a:pt x="19226" y="21047"/>
                      <a:pt x="19226" y="21047"/>
                    </a:cubicBezTo>
                    <a:cubicBezTo>
                      <a:pt x="19601" y="21047"/>
                      <a:pt x="19893" y="20771"/>
                      <a:pt x="19935" y="20415"/>
                    </a:cubicBezTo>
                    <a:cubicBezTo>
                      <a:pt x="20936" y="1185"/>
                      <a:pt x="20936" y="1185"/>
                      <a:pt x="20936" y="1185"/>
                    </a:cubicBezTo>
                    <a:cubicBezTo>
                      <a:pt x="20977" y="829"/>
                      <a:pt x="20685" y="553"/>
                      <a:pt x="20310" y="553"/>
                    </a:cubicBezTo>
                    <a:lnTo>
                      <a:pt x="2296" y="553"/>
                    </a:lnTo>
                    <a:close/>
                  </a:path>
                </a:pathLst>
              </a:custGeom>
              <a:solidFill>
                <a:srgbClr val="B99206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45719" lIns="45719" numCol="1" rIns="45719" tIns="45719" wrap="square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Shape 554">
                <a:extLst>
                  <a:ext uri="{FF2B5EF4-FFF2-40B4-BE49-F238E27FC236}">
                    <a16:creationId xmlns:a16="http://schemas.microsoft.com/office/drawing/2014/main" id="{F73B87BB-9E1A-4E60-9A98-DF1A463263EB}"/>
                  </a:ext>
                </a:extLst>
              </p:cNvPr>
              <p:cNvSpPr/>
              <p:nvPr/>
            </p:nvSpPr>
            <p:spPr>
              <a:xfrm>
                <a:off x="305139" y="700086"/>
                <a:ext cx="758774" cy="67310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375">
                    <a:moveTo>
                      <a:pt x="19115" y="21600"/>
                    </a:moveTo>
                    <a:cubicBezTo>
                      <a:pt x="2043" y="21600"/>
                      <a:pt x="2043" y="21600"/>
                      <a:pt x="2043" y="21600"/>
                    </a:cubicBezTo>
                    <a:cubicBezTo>
                      <a:pt x="1247" y="21600"/>
                      <a:pt x="574" y="21112"/>
                      <a:pt x="268" y="20346"/>
                    </a:cubicBezTo>
                    <a:cubicBezTo>
                      <a:pt x="-99" y="19649"/>
                      <a:pt x="-99" y="18674"/>
                      <a:pt x="329" y="17977"/>
                    </a:cubicBezTo>
                    <a:cubicBezTo>
                      <a:pt x="9630" y="1254"/>
                      <a:pt x="9630" y="1254"/>
                      <a:pt x="9630" y="1254"/>
                    </a:cubicBezTo>
                    <a:cubicBezTo>
                      <a:pt x="10059" y="488"/>
                      <a:pt x="10732" y="0"/>
                      <a:pt x="11527" y="0"/>
                    </a:cubicBezTo>
                    <a:cubicBezTo>
                      <a:pt x="12323" y="0"/>
                      <a:pt x="12996" y="488"/>
                      <a:pt x="13363" y="1254"/>
                    </a:cubicBezTo>
                    <a:cubicBezTo>
                      <a:pt x="21134" y="17977"/>
                      <a:pt x="21134" y="17977"/>
                      <a:pt x="21134" y="17977"/>
                    </a:cubicBezTo>
                    <a:cubicBezTo>
                      <a:pt x="21501" y="18674"/>
                      <a:pt x="21440" y="19649"/>
                      <a:pt x="21011" y="20346"/>
                    </a:cubicBezTo>
                    <a:cubicBezTo>
                      <a:pt x="20583" y="21112"/>
                      <a:pt x="19910" y="21600"/>
                      <a:pt x="19115" y="21600"/>
                    </a:cubicBezTo>
                    <a:close/>
                    <a:moveTo>
                      <a:pt x="11466" y="1672"/>
                    </a:moveTo>
                    <a:cubicBezTo>
                      <a:pt x="11343" y="1672"/>
                      <a:pt x="11038" y="1672"/>
                      <a:pt x="10793" y="2090"/>
                    </a:cubicBezTo>
                    <a:cubicBezTo>
                      <a:pt x="1553" y="18743"/>
                      <a:pt x="1553" y="18743"/>
                      <a:pt x="1553" y="18743"/>
                    </a:cubicBezTo>
                    <a:cubicBezTo>
                      <a:pt x="1370" y="19092"/>
                      <a:pt x="1492" y="19440"/>
                      <a:pt x="1492" y="19579"/>
                    </a:cubicBezTo>
                    <a:cubicBezTo>
                      <a:pt x="1553" y="19719"/>
                      <a:pt x="1737" y="19997"/>
                      <a:pt x="2104" y="19997"/>
                    </a:cubicBezTo>
                    <a:cubicBezTo>
                      <a:pt x="19176" y="19997"/>
                      <a:pt x="19176" y="19997"/>
                      <a:pt x="19176" y="19997"/>
                    </a:cubicBezTo>
                    <a:cubicBezTo>
                      <a:pt x="19543" y="19997"/>
                      <a:pt x="19726" y="19719"/>
                      <a:pt x="19849" y="19579"/>
                    </a:cubicBezTo>
                    <a:cubicBezTo>
                      <a:pt x="19910" y="19440"/>
                      <a:pt x="20032" y="19092"/>
                      <a:pt x="19849" y="18743"/>
                    </a:cubicBezTo>
                    <a:cubicBezTo>
                      <a:pt x="12078" y="2090"/>
                      <a:pt x="12078" y="2090"/>
                      <a:pt x="12078" y="2090"/>
                    </a:cubicBezTo>
                    <a:cubicBezTo>
                      <a:pt x="11894" y="1672"/>
                      <a:pt x="11588" y="1672"/>
                      <a:pt x="11466" y="1672"/>
                    </a:cubicBezTo>
                    <a:close/>
                  </a:path>
                </a:pathLst>
              </a:custGeom>
              <a:solidFill>
                <a:srgbClr val="231F20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45719" lIns="45719" numCol="1" rIns="45719" tIns="45719" wrap="square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Shape 555">
                <a:extLst>
                  <a:ext uri="{FF2B5EF4-FFF2-40B4-BE49-F238E27FC236}">
                    <a16:creationId xmlns:a16="http://schemas.microsoft.com/office/drawing/2014/main" id="{1042C5AC-FE95-478B-8511-349E5BACF668}"/>
                  </a:ext>
                </a:extLst>
              </p:cNvPr>
              <p:cNvSpPr/>
              <p:nvPr/>
            </p:nvSpPr>
            <p:spPr>
              <a:xfrm>
                <a:off x="639762" y="865186"/>
                <a:ext cx="114301" cy="42386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1411" y="14511"/>
                    </a:moveTo>
                    <a:cubicBezTo>
                      <a:pt x="8966" y="14511"/>
                      <a:pt x="8966" y="14511"/>
                      <a:pt x="8966" y="14511"/>
                    </a:cubicBezTo>
                    <a:cubicBezTo>
                      <a:pt x="8966" y="13292"/>
                      <a:pt x="8151" y="11963"/>
                      <a:pt x="6928" y="10302"/>
                    </a:cubicBezTo>
                    <a:cubicBezTo>
                      <a:pt x="4891" y="6978"/>
                      <a:pt x="4891" y="6978"/>
                      <a:pt x="4891" y="6978"/>
                    </a:cubicBezTo>
                    <a:cubicBezTo>
                      <a:pt x="3260" y="4985"/>
                      <a:pt x="2853" y="3545"/>
                      <a:pt x="2853" y="2658"/>
                    </a:cubicBezTo>
                    <a:cubicBezTo>
                      <a:pt x="2853" y="1883"/>
                      <a:pt x="4075" y="1218"/>
                      <a:pt x="5706" y="775"/>
                    </a:cubicBezTo>
                    <a:cubicBezTo>
                      <a:pt x="7743" y="222"/>
                      <a:pt x="9781" y="0"/>
                      <a:pt x="12634" y="0"/>
                    </a:cubicBezTo>
                    <a:cubicBezTo>
                      <a:pt x="15487" y="0"/>
                      <a:pt x="17525" y="222"/>
                      <a:pt x="19155" y="775"/>
                    </a:cubicBezTo>
                    <a:cubicBezTo>
                      <a:pt x="21192" y="1218"/>
                      <a:pt x="21600" y="1883"/>
                      <a:pt x="21600" y="2658"/>
                    </a:cubicBezTo>
                    <a:cubicBezTo>
                      <a:pt x="21600" y="3434"/>
                      <a:pt x="20377" y="4874"/>
                      <a:pt x="17932" y="6978"/>
                    </a:cubicBezTo>
                    <a:cubicBezTo>
                      <a:pt x="14264" y="10302"/>
                      <a:pt x="14264" y="10302"/>
                      <a:pt x="14264" y="10302"/>
                    </a:cubicBezTo>
                    <a:cubicBezTo>
                      <a:pt x="13042" y="11409"/>
                      <a:pt x="12226" y="12849"/>
                      <a:pt x="11411" y="14511"/>
                    </a:cubicBezTo>
                    <a:close/>
                    <a:moveTo>
                      <a:pt x="9781" y="16615"/>
                    </a:moveTo>
                    <a:cubicBezTo>
                      <a:pt x="12226" y="16615"/>
                      <a:pt x="14264" y="16948"/>
                      <a:pt x="16302" y="17391"/>
                    </a:cubicBezTo>
                    <a:cubicBezTo>
                      <a:pt x="17932" y="17834"/>
                      <a:pt x="18747" y="18498"/>
                      <a:pt x="18340" y="19163"/>
                    </a:cubicBezTo>
                    <a:cubicBezTo>
                      <a:pt x="18340" y="19828"/>
                      <a:pt x="17525" y="20382"/>
                      <a:pt x="15487" y="20935"/>
                    </a:cubicBezTo>
                    <a:cubicBezTo>
                      <a:pt x="13449" y="21378"/>
                      <a:pt x="11411" y="21600"/>
                      <a:pt x="8966" y="21600"/>
                    </a:cubicBezTo>
                    <a:cubicBezTo>
                      <a:pt x="6113" y="21600"/>
                      <a:pt x="4075" y="21378"/>
                      <a:pt x="2445" y="20935"/>
                    </a:cubicBezTo>
                    <a:cubicBezTo>
                      <a:pt x="815" y="20382"/>
                      <a:pt x="0" y="19828"/>
                      <a:pt x="0" y="19163"/>
                    </a:cubicBezTo>
                    <a:cubicBezTo>
                      <a:pt x="408" y="18498"/>
                      <a:pt x="1223" y="17834"/>
                      <a:pt x="3260" y="17391"/>
                    </a:cubicBezTo>
                    <a:cubicBezTo>
                      <a:pt x="4891" y="16948"/>
                      <a:pt x="7336" y="16615"/>
                      <a:pt x="9781" y="16615"/>
                    </a:cubicBezTo>
                    <a:close/>
                  </a:path>
                </a:pathLst>
              </a:custGeom>
              <a:solidFill>
                <a:srgbClr val="231F20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45719" lIns="45719" numCol="1" rIns="45719" tIns="45719" wrap="square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66" name="Straight Connector 19">
            <a:extLst>
              <a:ext uri="{FF2B5EF4-FFF2-40B4-BE49-F238E27FC236}">
                <a16:creationId xmlns:a16="http://schemas.microsoft.com/office/drawing/2014/main" id="{0062E8E1-7ED0-493C-B949-6F18B0707C74}"/>
              </a:ext>
            </a:extLst>
          </p:cNvPr>
          <p:cNvCxnSpPr/>
          <p:nvPr/>
        </p:nvCxnSpPr>
        <p:spPr>
          <a:xfrm flipH="1">
            <a:off x="8547713" y="810064"/>
            <a:ext cx="0" cy="55297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53DFA4B3-5688-4ACC-9A43-1676FE55B102}"/>
              </a:ext>
            </a:extLst>
          </p:cNvPr>
          <p:cNvGrpSpPr/>
          <p:nvPr/>
        </p:nvGrpSpPr>
        <p:grpSpPr>
          <a:xfrm>
            <a:off x="5762780" y="1382087"/>
            <a:ext cx="2398070" cy="1881891"/>
            <a:chOff x="5507770" y="1246080"/>
            <a:chExt cx="2398070" cy="1881891"/>
          </a:xfrm>
        </p:grpSpPr>
        <p:grpSp>
          <p:nvGrpSpPr>
            <p:cNvPr id="68" name="Group 20">
              <a:extLst>
                <a:ext uri="{FF2B5EF4-FFF2-40B4-BE49-F238E27FC236}">
                  <a16:creationId xmlns:a16="http://schemas.microsoft.com/office/drawing/2014/main" id="{D85D1992-0072-4417-AB5B-1D2F0CD05A28}"/>
                </a:ext>
              </a:extLst>
            </p:cNvPr>
            <p:cNvGrpSpPr/>
            <p:nvPr/>
          </p:nvGrpSpPr>
          <p:grpSpPr>
            <a:xfrm>
              <a:off x="6379647" y="1246080"/>
              <a:ext cx="653856" cy="391696"/>
              <a:chOff x="1775548" y="1990598"/>
              <a:chExt cx="621122" cy="372086"/>
            </a:xfrm>
          </p:grpSpPr>
          <p:sp>
            <p:nvSpPr>
              <p:cNvPr id="71" name="Freeform 226">
                <a:extLst>
                  <a:ext uri="{FF2B5EF4-FFF2-40B4-BE49-F238E27FC236}">
                    <a16:creationId xmlns:a16="http://schemas.microsoft.com/office/drawing/2014/main" id="{1E2ACF6A-9802-4F03-879C-1B016B7143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5548" y="1990598"/>
                <a:ext cx="621122" cy="372086"/>
              </a:xfrm>
              <a:custGeom>
                <a:gdLst>
                  <a:gd fmla="*/ 933 w 934" name="T0"/>
                  <a:gd fmla="*/ 559 h 560" name="T1"/>
                  <a:gd fmla="*/ 0 w 934" name="T2"/>
                  <a:gd fmla="*/ 559 h 560" name="T3"/>
                  <a:gd fmla="*/ 0 w 934" name="T4"/>
                  <a:gd fmla="*/ 0 h 560" name="T5"/>
                  <a:gd fmla="*/ 933 w 934" name="T6"/>
                  <a:gd fmla="*/ 0 h 560" name="T7"/>
                  <a:gd fmla="*/ 933 w 934" name="T8"/>
                  <a:gd fmla="*/ 559 h 5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60" w="934">
                    <a:moveTo>
                      <a:pt x="933" y="559"/>
                    </a:moveTo>
                    <a:lnTo>
                      <a:pt x="0" y="559"/>
                    </a:lnTo>
                    <a:lnTo>
                      <a:pt x="0" y="0"/>
                    </a:lnTo>
                    <a:lnTo>
                      <a:pt x="933" y="0"/>
                    </a:lnTo>
                    <a:lnTo>
                      <a:pt x="933" y="559"/>
                    </a:lnTo>
                  </a:path>
                </a:pathLst>
              </a:custGeom>
              <a:noFill/>
              <a:ln cap="flat" w="34290">
                <a:solidFill>
                  <a:schemeClr val="tx1"/>
                </a:solidFill>
                <a:beve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lang="en-US" sz="675">
                  <a:solidFill>
                    <a:schemeClr val="tx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2" name="Freeform 227">
                <a:extLst>
                  <a:ext uri="{FF2B5EF4-FFF2-40B4-BE49-F238E27FC236}">
                    <a16:creationId xmlns:a16="http://schemas.microsoft.com/office/drawing/2014/main" id="{D0F51754-826A-48F3-8DE0-8367ED270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5548" y="1990598"/>
                <a:ext cx="621122" cy="199228"/>
              </a:xfrm>
              <a:custGeom>
                <a:gdLst>
                  <a:gd fmla="*/ 0 w 934" name="T0"/>
                  <a:gd fmla="*/ 0 h 299" name="T1"/>
                  <a:gd fmla="*/ 463 w 934" name="T2"/>
                  <a:gd fmla="*/ 298 h 299" name="T3"/>
                  <a:gd fmla="*/ 933 w 934" name="T4"/>
                  <a:gd fmla="*/ 0 h 299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99" w="934">
                    <a:moveTo>
                      <a:pt x="0" y="0"/>
                    </a:moveTo>
                    <a:lnTo>
                      <a:pt x="463" y="298"/>
                    </a:lnTo>
                    <a:lnTo>
                      <a:pt x="933" y="0"/>
                    </a:lnTo>
                  </a:path>
                </a:pathLst>
              </a:custGeom>
              <a:noFill/>
              <a:ln cap="flat" w="3429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75">
                  <a:solidFill>
                    <a:schemeClr val="tx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69" name="TextBox 53">
              <a:extLst>
                <a:ext uri="{FF2B5EF4-FFF2-40B4-BE49-F238E27FC236}">
                  <a16:creationId xmlns:a16="http://schemas.microsoft.com/office/drawing/2014/main" id="{74E79534-6595-4BE9-ABD7-A7AE59E1428F}"/>
                </a:ext>
              </a:extLst>
            </p:cNvPr>
            <p:cNvSpPr txBox="1"/>
            <p:nvPr/>
          </p:nvSpPr>
          <p:spPr>
            <a:xfrm>
              <a:off x="5507771" y="2343141"/>
              <a:ext cx="2398070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000">
                  <a:latin charset="-122" panose="020b0503020204020204" pitchFamily="34" typeface="微软雅黑"/>
                  <a:ea charset="-122" panose="020b0503020204020204" pitchFamily="34" typeface="微软雅黑"/>
                  <a:cs charset="0" typeface="Montserrat Light"/>
                </a:rPr>
                <a:t>A company is an association or collection of individuals, whether natural persons, legal persons, or a</a:t>
              </a:r>
            </a:p>
          </p:txBody>
        </p:sp>
        <p:sp>
          <p:nvSpPr>
            <p:cNvPr id="70" name="TextBox 54">
              <a:extLst>
                <a:ext uri="{FF2B5EF4-FFF2-40B4-BE49-F238E27FC236}">
                  <a16:creationId xmlns:a16="http://schemas.microsoft.com/office/drawing/2014/main" id="{9149956F-75E3-431A-9415-DF620D112D50}"/>
                </a:ext>
              </a:extLst>
            </p:cNvPr>
            <p:cNvSpPr txBox="1"/>
            <p:nvPr/>
          </p:nvSpPr>
          <p:spPr>
            <a:xfrm>
              <a:off x="6005284" y="1977011"/>
              <a:ext cx="14020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b="1" lang="zh-CN" sz="16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typeface="Montserrat"/>
                </a:rPr>
                <a:t>添加您的文字</a:t>
              </a: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DD3C2973-674E-46F0-AC06-1EB20C989A36}"/>
              </a:ext>
            </a:extLst>
          </p:cNvPr>
          <p:cNvGrpSpPr/>
          <p:nvPr/>
        </p:nvGrpSpPr>
        <p:grpSpPr>
          <a:xfrm>
            <a:off x="9067987" y="1294363"/>
            <a:ext cx="2398070" cy="1969615"/>
            <a:chOff x="8812977" y="1158356"/>
            <a:chExt cx="2398070" cy="1969615"/>
          </a:xfrm>
        </p:grpSpPr>
        <p:grpSp>
          <p:nvGrpSpPr>
            <p:cNvPr id="74" name="Group 23">
              <a:extLst>
                <a:ext uri="{FF2B5EF4-FFF2-40B4-BE49-F238E27FC236}">
                  <a16:creationId xmlns:a16="http://schemas.microsoft.com/office/drawing/2014/main" id="{008D6004-16FB-47DA-99C9-EC29DACBD115}"/>
                </a:ext>
              </a:extLst>
            </p:cNvPr>
            <p:cNvGrpSpPr/>
            <p:nvPr/>
          </p:nvGrpSpPr>
          <p:grpSpPr>
            <a:xfrm>
              <a:off x="9664427" y="1158356"/>
              <a:ext cx="653856" cy="570584"/>
              <a:chOff x="6885153" y="7021098"/>
              <a:chExt cx="621122" cy="542018"/>
            </a:xfrm>
          </p:grpSpPr>
          <p:sp>
            <p:nvSpPr>
              <p:cNvPr id="77" name="Line 469">
                <a:extLst>
                  <a:ext uri="{FF2B5EF4-FFF2-40B4-BE49-F238E27FC236}">
                    <a16:creationId xmlns:a16="http://schemas.microsoft.com/office/drawing/2014/main" id="{B86A1B69-C81B-4BC7-960F-59C557B4E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3050" y="7129503"/>
                <a:ext cx="442403" cy="2929"/>
              </a:xfrm>
              <a:prstGeom prst="line">
                <a:avLst/>
              </a:prstGeom>
              <a:noFill/>
              <a:ln cap="flat" w="3429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75">
                  <a:solidFill>
                    <a:schemeClr val="tx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8" name="Line 470">
                <a:extLst>
                  <a:ext uri="{FF2B5EF4-FFF2-40B4-BE49-F238E27FC236}">
                    <a16:creationId xmlns:a16="http://schemas.microsoft.com/office/drawing/2014/main" id="{DF280D4F-13A8-45B6-BC26-D4ED7A488D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3050" y="7229116"/>
                <a:ext cx="442403" cy="2929"/>
              </a:xfrm>
              <a:prstGeom prst="line">
                <a:avLst/>
              </a:prstGeom>
              <a:noFill/>
              <a:ln cap="flat" w="3429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75">
                  <a:solidFill>
                    <a:schemeClr val="tx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9" name="Line 471">
                <a:extLst>
                  <a:ext uri="{FF2B5EF4-FFF2-40B4-BE49-F238E27FC236}">
                    <a16:creationId xmlns:a16="http://schemas.microsoft.com/office/drawing/2014/main" id="{9B8B1125-1F22-4EDD-A385-1740C284E5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3050" y="7328731"/>
                <a:ext cx="442403" cy="2929"/>
              </a:xfrm>
              <a:prstGeom prst="line">
                <a:avLst/>
              </a:prstGeom>
              <a:noFill/>
              <a:ln cap="flat" w="3429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75">
                  <a:solidFill>
                    <a:schemeClr val="tx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0" name="Freeform 472">
                <a:extLst>
                  <a:ext uri="{FF2B5EF4-FFF2-40B4-BE49-F238E27FC236}">
                    <a16:creationId xmlns:a16="http://schemas.microsoft.com/office/drawing/2014/main" id="{826DCC13-6BF6-46A8-809A-AEF8718DD8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5153" y="7021098"/>
                <a:ext cx="621122" cy="542018"/>
              </a:xfrm>
              <a:custGeom>
                <a:gdLst>
                  <a:gd fmla="*/ 463 w 934" name="T0"/>
                  <a:gd fmla="*/ 634 h 814" name="T1"/>
                  <a:gd fmla="*/ 933 w 934" name="T2"/>
                  <a:gd fmla="*/ 634 h 814" name="T3"/>
                  <a:gd fmla="*/ 933 w 934" name="T4"/>
                  <a:gd fmla="*/ 0 h 814" name="T5"/>
                  <a:gd fmla="*/ 0 w 934" name="T6"/>
                  <a:gd fmla="*/ 0 h 814" name="T7"/>
                  <a:gd fmla="*/ 0 w 934" name="T8"/>
                  <a:gd fmla="*/ 634 h 814" name="T9"/>
                  <a:gd fmla="*/ 254 w 934" name="T10"/>
                  <a:gd fmla="*/ 634 h 814" name="T11"/>
                  <a:gd fmla="*/ 254 w 934" name="T12"/>
                  <a:gd fmla="*/ 813 h 814" name="T13"/>
                  <a:gd fmla="*/ 463 w 934" name="T14"/>
                  <a:gd fmla="*/ 634 h 81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14" w="934">
                    <a:moveTo>
                      <a:pt x="463" y="634"/>
                    </a:moveTo>
                    <a:lnTo>
                      <a:pt x="933" y="634"/>
                    </a:lnTo>
                    <a:lnTo>
                      <a:pt x="933" y="0"/>
                    </a:lnTo>
                    <a:lnTo>
                      <a:pt x="0" y="0"/>
                    </a:lnTo>
                    <a:lnTo>
                      <a:pt x="0" y="634"/>
                    </a:lnTo>
                    <a:lnTo>
                      <a:pt x="254" y="634"/>
                    </a:lnTo>
                    <a:lnTo>
                      <a:pt x="254" y="813"/>
                    </a:lnTo>
                    <a:lnTo>
                      <a:pt x="463" y="634"/>
                    </a:lnTo>
                  </a:path>
                </a:pathLst>
              </a:custGeom>
              <a:noFill/>
              <a:ln cap="flat" w="34290">
                <a:solidFill>
                  <a:schemeClr val="tx1"/>
                </a:solidFill>
                <a:beve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lang="en-US" sz="675">
                  <a:solidFill>
                    <a:schemeClr val="tx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75" name="TextBox 55">
              <a:extLst>
                <a:ext uri="{FF2B5EF4-FFF2-40B4-BE49-F238E27FC236}">
                  <a16:creationId xmlns:a16="http://schemas.microsoft.com/office/drawing/2014/main" id="{16DDDDB5-A2C0-449B-A7C5-CBD0E79F9248}"/>
                </a:ext>
              </a:extLst>
            </p:cNvPr>
            <p:cNvSpPr txBox="1"/>
            <p:nvPr/>
          </p:nvSpPr>
          <p:spPr>
            <a:xfrm>
              <a:off x="8812977" y="2343141"/>
              <a:ext cx="2398070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000">
                  <a:latin charset="-122" panose="020b0503020204020204" pitchFamily="34" typeface="微软雅黑"/>
                  <a:ea charset="-122" panose="020b0503020204020204" pitchFamily="34" typeface="微软雅黑"/>
                  <a:cs charset="0" typeface="Montserrat Light"/>
                </a:rPr>
                <a:t>A company is an association or collection of individuals, whether natural persons, legal persons, or a</a:t>
              </a:r>
            </a:p>
          </p:txBody>
        </p:sp>
        <p:sp>
          <p:nvSpPr>
            <p:cNvPr id="76" name="TextBox 56">
              <a:extLst>
                <a:ext uri="{FF2B5EF4-FFF2-40B4-BE49-F238E27FC236}">
                  <a16:creationId xmlns:a16="http://schemas.microsoft.com/office/drawing/2014/main" id="{E2A2E324-27FA-41FB-B770-0305DFF59E3B}"/>
                </a:ext>
              </a:extLst>
            </p:cNvPr>
            <p:cNvSpPr txBox="1"/>
            <p:nvPr/>
          </p:nvSpPr>
          <p:spPr>
            <a:xfrm>
              <a:off x="9310489" y="1977011"/>
              <a:ext cx="14020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b="1" lang="zh-CN" sz="16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typeface="Montserrat"/>
                </a:rPr>
                <a:t>添加您的文字</a:t>
              </a: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DA37AF60-20EF-4511-9DA7-A10A6144EDC4}"/>
              </a:ext>
            </a:extLst>
          </p:cNvPr>
          <p:cNvGrpSpPr/>
          <p:nvPr/>
        </p:nvGrpSpPr>
        <p:grpSpPr>
          <a:xfrm>
            <a:off x="5762778" y="4243397"/>
            <a:ext cx="2398070" cy="1893485"/>
            <a:chOff x="5507768" y="4107390"/>
            <a:chExt cx="2398070" cy="1893485"/>
          </a:xfrm>
        </p:grpSpPr>
        <p:grpSp>
          <p:nvGrpSpPr>
            <p:cNvPr id="82" name="Group 44">
              <a:extLst>
                <a:ext uri="{FF2B5EF4-FFF2-40B4-BE49-F238E27FC236}">
                  <a16:creationId xmlns:a16="http://schemas.microsoft.com/office/drawing/2014/main" id="{14BB20AE-8436-4B9E-A22A-D60386845E38}"/>
                </a:ext>
              </a:extLst>
            </p:cNvPr>
            <p:cNvGrpSpPr/>
            <p:nvPr/>
          </p:nvGrpSpPr>
          <p:grpSpPr>
            <a:xfrm>
              <a:off x="6373768" y="4107390"/>
              <a:ext cx="653856" cy="444131"/>
              <a:chOff x="6188913" y="23939881"/>
              <a:chExt cx="1307713" cy="888262"/>
            </a:xfrm>
          </p:grpSpPr>
          <p:sp>
            <p:nvSpPr>
              <p:cNvPr id="85" name="Freeform 627">
                <a:extLst>
                  <a:ext uri="{FF2B5EF4-FFF2-40B4-BE49-F238E27FC236}">
                    <a16:creationId xmlns:a16="http://schemas.microsoft.com/office/drawing/2014/main" id="{E1E2B141-3454-4AE2-B58F-5A64E13E4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8913" y="23939881"/>
                <a:ext cx="1307713" cy="888258"/>
              </a:xfrm>
              <a:custGeom>
                <a:gdLst>
                  <a:gd fmla="*/ 679 w 934" name="T0"/>
                  <a:gd fmla="*/ 149 h 636" name="T1"/>
                  <a:gd fmla="*/ 560 w 934" name="T2"/>
                  <a:gd fmla="*/ 0 h 636" name="T3"/>
                  <a:gd fmla="*/ 380 w 934" name="T4"/>
                  <a:gd fmla="*/ 0 h 636" name="T5"/>
                  <a:gd fmla="*/ 261 w 934" name="T6"/>
                  <a:gd fmla="*/ 149 h 636" name="T7"/>
                  <a:gd fmla="*/ 0 w 934" name="T8"/>
                  <a:gd fmla="*/ 149 h 636" name="T9"/>
                  <a:gd fmla="*/ 0 w 934" name="T10"/>
                  <a:gd fmla="*/ 635 h 636" name="T11"/>
                  <a:gd fmla="*/ 933 w 934" name="T12"/>
                  <a:gd fmla="*/ 635 h 636" name="T13"/>
                  <a:gd fmla="*/ 933 w 934" name="T14"/>
                  <a:gd fmla="*/ 149 h 636" name="T15"/>
                  <a:gd fmla="*/ 679 w 934" name="T16"/>
                  <a:gd fmla="*/ 149 h 63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36" w="934">
                    <a:moveTo>
                      <a:pt x="679" y="149"/>
                    </a:moveTo>
                    <a:lnTo>
                      <a:pt x="560" y="0"/>
                    </a:lnTo>
                    <a:lnTo>
                      <a:pt x="380" y="0"/>
                    </a:lnTo>
                    <a:lnTo>
                      <a:pt x="261" y="149"/>
                    </a:lnTo>
                    <a:lnTo>
                      <a:pt x="0" y="149"/>
                    </a:lnTo>
                    <a:lnTo>
                      <a:pt x="0" y="635"/>
                    </a:lnTo>
                    <a:lnTo>
                      <a:pt x="933" y="635"/>
                    </a:lnTo>
                    <a:lnTo>
                      <a:pt x="933" y="149"/>
                    </a:lnTo>
                    <a:lnTo>
                      <a:pt x="679" y="149"/>
                    </a:lnTo>
                  </a:path>
                </a:pathLst>
              </a:custGeom>
              <a:noFill/>
              <a:ln cap="flat" w="34290">
                <a:solidFill>
                  <a:schemeClr val="tx1"/>
                </a:solidFill>
                <a:beve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lang="en-US" sz="675">
                  <a:solidFill>
                    <a:schemeClr val="tx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6" name="Freeform 628">
                <a:extLst>
                  <a:ext uri="{FF2B5EF4-FFF2-40B4-BE49-F238E27FC236}">
                    <a16:creationId xmlns:a16="http://schemas.microsoft.com/office/drawing/2014/main" id="{47E80B03-2129-4E26-9333-9277E90E8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82391" y="24316161"/>
                <a:ext cx="333096" cy="345434"/>
              </a:xfrm>
              <a:custGeom>
                <a:gdLst>
                  <a:gd fmla="*/ 238 w 239" name="T0"/>
                  <a:gd fmla="*/ 119 h 247" name="T1"/>
                  <a:gd fmla="*/ 238 w 239" name="T2"/>
                  <a:gd fmla="*/ 119 h 247" name="T3"/>
                  <a:gd fmla="*/ 119 w 239" name="T4"/>
                  <a:gd fmla="*/ 0 h 247" name="T5"/>
                  <a:gd fmla="*/ 0 w 239" name="T6"/>
                  <a:gd fmla="*/ 119 h 247" name="T7"/>
                  <a:gd fmla="*/ 119 w 239" name="T8"/>
                  <a:gd fmla="*/ 246 h 247" name="T9"/>
                  <a:gd fmla="*/ 238 w 239" name="T10"/>
                  <a:gd fmla="*/ 119 h 24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46" w="239">
                    <a:moveTo>
                      <a:pt x="238" y="119"/>
                    </a:moveTo>
                    <a:lnTo>
                      <a:pt x="238" y="119"/>
                    </a:lnTo>
                    <a:cubicBezTo>
                      <a:pt x="238" y="60"/>
                      <a:pt x="186" y="0"/>
                      <a:pt x="119" y="0"/>
                    </a:cubicBezTo>
                    <a:cubicBezTo>
                      <a:pt x="52" y="0"/>
                      <a:pt x="0" y="60"/>
                      <a:pt x="0" y="119"/>
                    </a:cubicBezTo>
                    <a:cubicBezTo>
                      <a:pt x="0" y="186"/>
                      <a:pt x="52" y="246"/>
                      <a:pt x="119" y="246"/>
                    </a:cubicBezTo>
                    <a:cubicBezTo>
                      <a:pt x="186" y="246"/>
                      <a:pt x="238" y="186"/>
                      <a:pt x="238" y="119"/>
                    </a:cubicBezTo>
                  </a:path>
                </a:pathLst>
              </a:custGeom>
              <a:noFill/>
              <a:ln cap="flat" w="3429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lang="en-US" sz="675">
                  <a:solidFill>
                    <a:schemeClr val="tx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7" name="Line 629">
                <a:extLst>
                  <a:ext uri="{FF2B5EF4-FFF2-40B4-BE49-F238E27FC236}">
                    <a16:creationId xmlns:a16="http://schemas.microsoft.com/office/drawing/2014/main" id="{EC78AC56-96E7-4089-96E5-FF5189649B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5459" y="24149611"/>
                <a:ext cx="6171" cy="678532"/>
              </a:xfrm>
              <a:prstGeom prst="line">
                <a:avLst/>
              </a:prstGeom>
              <a:noFill/>
              <a:ln cap="flat" w="3429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75">
                  <a:solidFill>
                    <a:schemeClr val="tx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8" name="Freeform 630">
                <a:extLst>
                  <a:ext uri="{FF2B5EF4-FFF2-40B4-BE49-F238E27FC236}">
                    <a16:creationId xmlns:a16="http://schemas.microsoft.com/office/drawing/2014/main" id="{B70F0784-EFD4-4B01-8BE2-505565860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5401" y="24316161"/>
                <a:ext cx="6171" cy="6167"/>
              </a:xfrm>
              <a:custGeom>
                <a:gdLst>
                  <a:gd fmla="*/ 0 w 1" name="T0"/>
                  <a:gd fmla="*/ 0 h 1" name="T1"/>
                  <a:gd fmla="*/ 0 w 1" name="T2"/>
                  <a:gd fmla="*/ 0 h 1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" w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cap="flat" w="3429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lang="en-US" sz="675">
                  <a:solidFill>
                    <a:schemeClr val="tx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83" name="TextBox 57">
              <a:extLst>
                <a:ext uri="{FF2B5EF4-FFF2-40B4-BE49-F238E27FC236}">
                  <a16:creationId xmlns:a16="http://schemas.microsoft.com/office/drawing/2014/main" id="{0E0AFA5B-B014-4CED-B25B-386E5ACF91F9}"/>
                </a:ext>
              </a:extLst>
            </p:cNvPr>
            <p:cNvSpPr txBox="1"/>
            <p:nvPr/>
          </p:nvSpPr>
          <p:spPr>
            <a:xfrm>
              <a:off x="5507769" y="5216046"/>
              <a:ext cx="2398070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000">
                  <a:latin charset="-122" panose="020b0503020204020204" pitchFamily="34" typeface="微软雅黑"/>
                  <a:ea charset="-122" panose="020b0503020204020204" pitchFamily="34" typeface="微软雅黑"/>
                  <a:cs charset="0" typeface="Montserrat Light"/>
                </a:rPr>
                <a:t>A company is an association or collection of individuals, whether natural persons, legal persons, or a</a:t>
              </a:r>
            </a:p>
          </p:txBody>
        </p:sp>
        <p:sp>
          <p:nvSpPr>
            <p:cNvPr id="84" name="TextBox 58">
              <a:extLst>
                <a:ext uri="{FF2B5EF4-FFF2-40B4-BE49-F238E27FC236}">
                  <a16:creationId xmlns:a16="http://schemas.microsoft.com/office/drawing/2014/main" id="{D70CD2D6-6752-4CB4-8CA1-CF2EAD848630}"/>
                </a:ext>
              </a:extLst>
            </p:cNvPr>
            <p:cNvSpPr txBox="1"/>
            <p:nvPr/>
          </p:nvSpPr>
          <p:spPr>
            <a:xfrm>
              <a:off x="6005284" y="4849915"/>
              <a:ext cx="14020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b="1" lang="zh-CN" sz="16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typeface="Montserrat"/>
                </a:rPr>
                <a:t>添加您的文字</a:t>
              </a: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F484A232-1F83-42B0-AFCD-4FE4C1D92EBA}"/>
              </a:ext>
            </a:extLst>
          </p:cNvPr>
          <p:cNvGrpSpPr/>
          <p:nvPr/>
        </p:nvGrpSpPr>
        <p:grpSpPr>
          <a:xfrm>
            <a:off x="9067986" y="4243396"/>
            <a:ext cx="2398070" cy="1893486"/>
            <a:chOff x="8812976" y="4107389"/>
            <a:chExt cx="2398070" cy="1893486"/>
          </a:xfrm>
        </p:grpSpPr>
        <p:grpSp>
          <p:nvGrpSpPr>
            <p:cNvPr id="90" name="Group 49">
              <a:extLst>
                <a:ext uri="{FF2B5EF4-FFF2-40B4-BE49-F238E27FC236}">
                  <a16:creationId xmlns:a16="http://schemas.microsoft.com/office/drawing/2014/main" id="{CC5D5141-B48C-4CD2-A694-2D16305A4B42}"/>
                </a:ext>
              </a:extLst>
            </p:cNvPr>
            <p:cNvGrpSpPr/>
            <p:nvPr/>
          </p:nvGrpSpPr>
          <p:grpSpPr>
            <a:xfrm>
              <a:off x="9665516" y="4107389"/>
              <a:ext cx="653856" cy="444130"/>
              <a:chOff x="4330350" y="12186372"/>
              <a:chExt cx="621122" cy="421894"/>
            </a:xfrm>
          </p:grpSpPr>
          <p:sp>
            <p:nvSpPr>
              <p:cNvPr id="93" name="Freeform 631">
                <a:extLst>
                  <a:ext uri="{FF2B5EF4-FFF2-40B4-BE49-F238E27FC236}">
                    <a16:creationId xmlns:a16="http://schemas.microsoft.com/office/drawing/2014/main" id="{DF0D18B7-DD4C-4111-99B2-9AF3818D24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0350" y="12186372"/>
                <a:ext cx="621122" cy="421894"/>
              </a:xfrm>
              <a:custGeom>
                <a:gdLst>
                  <a:gd fmla="*/ 934 w 935" name="T0"/>
                  <a:gd fmla="*/ 0 h 635" name="T1"/>
                  <a:gd fmla="*/ 0 w 935" name="T2"/>
                  <a:gd fmla="*/ 0 h 635" name="T3"/>
                  <a:gd fmla="*/ 0 w 935" name="T4"/>
                  <a:gd fmla="*/ 634 h 635" name="T5"/>
                  <a:gd fmla="*/ 934 w 935" name="T6"/>
                  <a:gd fmla="*/ 634 h 635" name="T7"/>
                  <a:gd fmla="*/ 934 w 935" name="T8"/>
                  <a:gd fmla="*/ 0 h 63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35" w="935">
                    <a:moveTo>
                      <a:pt x="934" y="0"/>
                    </a:moveTo>
                    <a:lnTo>
                      <a:pt x="0" y="0"/>
                    </a:lnTo>
                    <a:lnTo>
                      <a:pt x="0" y="634"/>
                    </a:lnTo>
                    <a:lnTo>
                      <a:pt x="934" y="634"/>
                    </a:lnTo>
                    <a:lnTo>
                      <a:pt x="934" y="0"/>
                    </a:lnTo>
                  </a:path>
                </a:pathLst>
              </a:custGeom>
              <a:noFill/>
              <a:ln cap="flat" w="34290">
                <a:solidFill>
                  <a:schemeClr val="tx1"/>
                </a:solidFill>
                <a:beve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lang="en-US" sz="675">
                  <a:solidFill>
                    <a:schemeClr val="tx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4" name="Freeform 632">
                <a:extLst>
                  <a:ext uri="{FF2B5EF4-FFF2-40B4-BE49-F238E27FC236}">
                    <a16:creationId xmlns:a16="http://schemas.microsoft.com/office/drawing/2014/main" id="{A5F91BF7-363A-40E1-A7D6-A66C6EE2F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0350" y="12347511"/>
                <a:ext cx="621122" cy="222666"/>
              </a:xfrm>
              <a:custGeom>
                <a:gdLst>
                  <a:gd fmla="*/ 0 w 935" name="T0"/>
                  <a:gd fmla="*/ 306 h 337" name="T1"/>
                  <a:gd fmla="*/ 344 w 935" name="T2"/>
                  <a:gd fmla="*/ 0 h 337" name="T3"/>
                  <a:gd fmla="*/ 523 w 935" name="T4"/>
                  <a:gd fmla="*/ 179 h 337" name="T5"/>
                  <a:gd fmla="*/ 613 w 935" name="T6"/>
                  <a:gd fmla="*/ 59 h 337" name="T7"/>
                  <a:gd fmla="*/ 934 w 935" name="T8"/>
                  <a:gd fmla="*/ 336 h 3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37" w="935">
                    <a:moveTo>
                      <a:pt x="0" y="306"/>
                    </a:moveTo>
                    <a:lnTo>
                      <a:pt x="344" y="0"/>
                    </a:lnTo>
                    <a:lnTo>
                      <a:pt x="523" y="179"/>
                    </a:lnTo>
                    <a:lnTo>
                      <a:pt x="613" y="59"/>
                    </a:lnTo>
                    <a:lnTo>
                      <a:pt x="934" y="336"/>
                    </a:lnTo>
                  </a:path>
                </a:pathLst>
              </a:custGeom>
              <a:noFill/>
              <a:ln cap="flat" w="3429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75">
                  <a:solidFill>
                    <a:schemeClr val="tx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5" name="Freeform 633">
                <a:extLst>
                  <a:ext uri="{FF2B5EF4-FFF2-40B4-BE49-F238E27FC236}">
                    <a16:creationId xmlns:a16="http://schemas.microsoft.com/office/drawing/2014/main" id="{362D6C2D-D52B-4D4E-89DE-05F666055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5684" y="12247900"/>
                <a:ext cx="105473" cy="99613"/>
              </a:xfrm>
              <a:custGeom>
                <a:gdLst>
                  <a:gd fmla="*/ 157 w 158" name="T0"/>
                  <a:gd fmla="*/ 75 h 151" name="T1"/>
                  <a:gd fmla="*/ 157 w 158" name="T2"/>
                  <a:gd fmla="*/ 75 h 151" name="T3"/>
                  <a:gd fmla="*/ 75 w 158" name="T4"/>
                  <a:gd fmla="*/ 150 h 151" name="T5"/>
                  <a:gd fmla="*/ 0 w 158" name="T6"/>
                  <a:gd fmla="*/ 75 h 151" name="T7"/>
                  <a:gd fmla="*/ 75 w 158" name="T8"/>
                  <a:gd fmla="*/ 0 h 151" name="T9"/>
                  <a:gd fmla="*/ 157 w 158" name="T10"/>
                  <a:gd fmla="*/ 75 h 15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51" w="158">
                    <a:moveTo>
                      <a:pt x="157" y="75"/>
                    </a:moveTo>
                    <a:lnTo>
                      <a:pt x="157" y="75"/>
                    </a:lnTo>
                    <a:cubicBezTo>
                      <a:pt x="157" y="120"/>
                      <a:pt x="120" y="150"/>
                      <a:pt x="75" y="150"/>
                    </a:cubicBezTo>
                    <a:cubicBezTo>
                      <a:pt x="38" y="150"/>
                      <a:pt x="0" y="120"/>
                      <a:pt x="0" y="75"/>
                    </a:cubicBezTo>
                    <a:cubicBezTo>
                      <a:pt x="0" y="38"/>
                      <a:pt x="38" y="0"/>
                      <a:pt x="75" y="0"/>
                    </a:cubicBezTo>
                    <a:cubicBezTo>
                      <a:pt x="120" y="0"/>
                      <a:pt x="157" y="38"/>
                      <a:pt x="157" y="75"/>
                    </a:cubicBezTo>
                  </a:path>
                </a:pathLst>
              </a:custGeom>
              <a:noFill/>
              <a:ln cap="flat" w="3429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lang="en-US" sz="675">
                  <a:solidFill>
                    <a:schemeClr val="tx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91" name="TextBox 59">
              <a:extLst>
                <a:ext uri="{FF2B5EF4-FFF2-40B4-BE49-F238E27FC236}">
                  <a16:creationId xmlns:a16="http://schemas.microsoft.com/office/drawing/2014/main" id="{F8014B68-7006-43C0-9213-1E66DC6136E2}"/>
                </a:ext>
              </a:extLst>
            </p:cNvPr>
            <p:cNvSpPr txBox="1"/>
            <p:nvPr/>
          </p:nvSpPr>
          <p:spPr>
            <a:xfrm>
              <a:off x="8812975" y="5216045"/>
              <a:ext cx="2398070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000">
                  <a:latin charset="-122" panose="020b0503020204020204" pitchFamily="34" typeface="微软雅黑"/>
                  <a:ea charset="-122" panose="020b0503020204020204" pitchFamily="34" typeface="微软雅黑"/>
                  <a:cs charset="0" typeface="Montserrat Light"/>
                </a:rPr>
                <a:t>A company is an association or collection of individuals, whether natural persons, legal persons, or a</a:t>
              </a:r>
            </a:p>
          </p:txBody>
        </p:sp>
        <p:sp>
          <p:nvSpPr>
            <p:cNvPr id="92" name="TextBox 60">
              <a:extLst>
                <a:ext uri="{FF2B5EF4-FFF2-40B4-BE49-F238E27FC236}">
                  <a16:creationId xmlns:a16="http://schemas.microsoft.com/office/drawing/2014/main" id="{B8858A37-9C29-4C5E-91F8-99ED2E9E7CC7}"/>
                </a:ext>
              </a:extLst>
            </p:cNvPr>
            <p:cNvSpPr txBox="1"/>
            <p:nvPr/>
          </p:nvSpPr>
          <p:spPr>
            <a:xfrm>
              <a:off x="9310489" y="4849914"/>
              <a:ext cx="14020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b="1" lang="zh-CN" sz="16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typeface="Montserrat"/>
                </a:rPr>
                <a:t>添加您的文字</a:t>
              </a:r>
            </a:p>
          </p:txBody>
        </p:sp>
      </p:grpSp>
    </p:spTree>
    <p:extLst>
      <p:ext uri="{BB962C8B-B14F-4D97-AF65-F5344CB8AC3E}">
        <p14:creationId val="695170701"/>
      </p:ext>
    </p:extLst>
  </p:cSld>
  <p:clrMapOvr>
    <a:masterClrMapping/>
  </p:clrMapOvr>
  <mc:AlternateContent>
    <mc:Choice Requires="p14">
      <p:transition p14:dur="1300" spd="slow">
        <p14:pan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6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  <p:bldP advAuto="0" grpId="0" spid="26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7E1633E5-4708-48D3-BED3-CAF3D1B650CF}"/>
              </a:ext>
            </a:extLst>
          </p:cNvPr>
          <p:cNvGrpSpPr/>
          <p:nvPr/>
        </p:nvGrpSpPr>
        <p:grpSpPr>
          <a:xfrm>
            <a:off x="1193854" y="1484262"/>
            <a:ext cx="3828393" cy="4080857"/>
            <a:chOff x="999059" y="1708340"/>
            <a:chExt cx="3828393" cy="4080857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D5D24084-65FF-4F33-8E02-2006F5B075C2}"/>
                </a:ext>
              </a:extLst>
            </p:cNvPr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B94D70F1-D21E-49E2-90A4-7E82DEDD36E8}"/>
                  </a:ext>
                </a:extLst>
              </p:cNvPr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0C52874C-67C1-4FA9-985A-DE1C0B2864EC}"/>
                  </a:ext>
                </a:extLst>
              </p:cNvPr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8E540FC4-FE79-4AC8-9626-B7FE96775A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43C71CDD-20F0-43DE-B831-0C0EBFBF85FD}"/>
                  </a:ext>
                </a:extLst>
              </p:cNvPr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0B718540-65CB-42A2-9D1D-181A8B9617D9}"/>
                  </a:ext>
                </a:extLst>
              </p:cNvPr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E44F8582-74C7-4AEC-9BD8-7E8D6A98948F}"/>
                  </a:ext>
                </a:extLst>
              </p:cNvPr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AAA0265F-6376-4BF1-80B8-5F4392F61F81}"/>
                  </a:ext>
                </a:extLst>
              </p:cNvPr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5318074A-4930-403E-BE58-04D5F1D395FF}"/>
                  </a:ext>
                </a:extLst>
              </p:cNvPr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A202BC84-123F-426A-86D6-F37FB3867921}"/>
                  </a:ext>
                </a:extLst>
              </p:cNvPr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1FE4544C-7DEF-457A-9B66-8F4338048F46}"/>
                  </a:ext>
                </a:extLst>
              </p:cNvPr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FE799840-C843-41F7-99BF-45AFF7F98457}"/>
                  </a:ext>
                </a:extLst>
              </p:cNvPr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DAAEF97D-23E6-4A8C-9CFA-1CA08348CF65}"/>
                  </a:ext>
                </a:extLst>
              </p:cNvPr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427DC9F9-39A1-473C-8E9A-8639215486DD}"/>
                  </a:ext>
                </a:extLst>
              </p:cNvPr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F359CE90-4E4F-479F-8747-F53B55945774}"/>
                  </a:ext>
                </a:extLst>
              </p:cNvPr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6" name="矩形 259">
              <a:extLst>
                <a:ext uri="{FF2B5EF4-FFF2-40B4-BE49-F238E27FC236}">
                  <a16:creationId xmlns:a16="http://schemas.microsoft.com/office/drawing/2014/main" id="{BD0A0B5D-1964-4EA4-BD5B-71E4DC43D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>
                <a:buNone/>
              </a:pPr>
              <a:r>
                <a:rPr altLang="zh-CN" lang="en-US" sz="3600">
                  <a:solidFill>
                    <a:srgbClr val="4D4D4D"/>
                  </a:solidFill>
                  <a:latin charset="0" panose="020b0806030902050204" pitchFamily="34" typeface="Impact"/>
                  <a:cs charset="0" panose="020b0604020202020204" pitchFamily="34" typeface="Arial"/>
                </a:rPr>
                <a:t>04</a:t>
              </a:r>
            </a:p>
          </p:txBody>
        </p:sp>
        <p:sp>
          <p:nvSpPr>
            <p:cNvPr id="7" name="矩形 259">
              <a:extLst>
                <a:ext uri="{FF2B5EF4-FFF2-40B4-BE49-F238E27FC236}">
                  <a16:creationId xmlns:a16="http://schemas.microsoft.com/office/drawing/2014/main" id="{B4B06F3F-A920-4CDB-823A-E769B29A6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3" y="3696145"/>
              <a:ext cx="1392558" cy="938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>
                <a:buNone/>
              </a:pPr>
              <a:r>
                <a:rPr altLang="zh-CN" lang="en-US" sz="2800">
                  <a:solidFill>
                    <a:schemeClr val="bg1"/>
                  </a:solidFill>
                  <a:cs charset="0" panose="020b0604020202020204" pitchFamily="34" typeface="Arial"/>
                </a:rPr>
                <a:t>PART</a:t>
              </a:r>
            </a:p>
            <a:p>
              <a:pPr algn="ctr">
                <a:buNone/>
              </a:pPr>
              <a:r>
                <a:rPr altLang="zh-CN" lang="en-US" sz="2800">
                  <a:solidFill>
                    <a:schemeClr val="bg1"/>
                  </a:solidFill>
                  <a:cs charset="0" panose="020b0604020202020204" pitchFamily="34" typeface="Arial"/>
                </a:rPr>
                <a:t>FOUR</a:t>
              </a:r>
            </a:p>
          </p:txBody>
        </p:sp>
      </p:grp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F77F803F-F96B-4990-97F0-C35F4977718C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6195536" y="3392247"/>
            <a:ext cx="4143672" cy="0"/>
          </a:xfrm>
          <a:prstGeom prst="line">
            <a:avLst/>
          </a:prstGeom>
          <a:noFill/>
          <a:ln algn="ctr" cap="flat" cmpd="sng" w="12700">
            <a:solidFill>
              <a:sysClr lastClr="000000" val="windowText">
                <a:lumMod val="20000"/>
                <a:lumOff val="80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8" name="矩形 37">
            <a:extLst>
              <a:ext uri="{FF2B5EF4-FFF2-40B4-BE49-F238E27FC236}">
                <a16:creationId xmlns:a16="http://schemas.microsoft.com/office/drawing/2014/main" id="{70789A8F-1004-46E6-9811-B23DB7A888E9}"/>
              </a:ext>
            </a:extLst>
          </p:cNvPr>
          <p:cNvSpPr/>
          <p:nvPr/>
        </p:nvSpPr>
        <p:spPr>
          <a:xfrm>
            <a:off x="6195536" y="2444040"/>
            <a:ext cx="4468868" cy="8229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5400">
                <a:solidFill>
                  <a:srgbClr val="394754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明年工作计划</a:t>
            </a:r>
          </a:p>
        </p:txBody>
      </p:sp>
      <p:sp>
        <p:nvSpPr>
          <p:cNvPr id="39" name="TextBox 11">
            <a:extLst>
              <a:ext uri="{FF2B5EF4-FFF2-40B4-BE49-F238E27FC236}">
                <a16:creationId xmlns:a16="http://schemas.microsoft.com/office/drawing/2014/main" id="{D099CCED-7446-4C5E-ABDB-81C524BA06E0}"/>
              </a:ext>
            </a:extLst>
          </p:cNvPr>
          <p:cNvSpPr txBox="1"/>
          <p:nvPr/>
        </p:nvSpPr>
        <p:spPr>
          <a:xfrm>
            <a:off x="6195537" y="3523564"/>
            <a:ext cx="15798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 indent="-171450" lvl="1" marL="17145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添加相关标题文字</a:t>
            </a:r>
          </a:p>
        </p:txBody>
      </p:sp>
      <p:sp>
        <p:nvSpPr>
          <p:cNvPr id="40" name="TextBox 11">
            <a:extLst>
              <a:ext uri="{FF2B5EF4-FFF2-40B4-BE49-F238E27FC236}">
                <a16:creationId xmlns:a16="http://schemas.microsoft.com/office/drawing/2014/main" id="{FB725A05-9E9D-4562-BB7F-FED5FB99EDAC}"/>
              </a:ext>
            </a:extLst>
          </p:cNvPr>
          <p:cNvSpPr txBox="1"/>
          <p:nvPr/>
        </p:nvSpPr>
        <p:spPr>
          <a:xfrm>
            <a:off x="8339944" y="3523564"/>
            <a:ext cx="15798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 indent="-171450" lvl="1" marL="17145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添加相关标题文字</a:t>
            </a:r>
          </a:p>
        </p:txBody>
      </p:sp>
      <p:sp>
        <p:nvSpPr>
          <p:cNvPr id="41" name="TextBox 11">
            <a:extLst>
              <a:ext uri="{FF2B5EF4-FFF2-40B4-BE49-F238E27FC236}">
                <a16:creationId xmlns:a16="http://schemas.microsoft.com/office/drawing/2014/main" id="{4A102BD3-0A36-42FA-835B-098DDF9F1B36}"/>
              </a:ext>
            </a:extLst>
          </p:cNvPr>
          <p:cNvSpPr txBox="1"/>
          <p:nvPr/>
        </p:nvSpPr>
        <p:spPr>
          <a:xfrm>
            <a:off x="6195537" y="3897996"/>
            <a:ext cx="15798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 indent="-171450" lvl="1" marL="17145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添加相关标题文字</a:t>
            </a:r>
          </a:p>
        </p:txBody>
      </p:sp>
      <p:sp>
        <p:nvSpPr>
          <p:cNvPr id="42" name="TextBox 11">
            <a:extLst>
              <a:ext uri="{FF2B5EF4-FFF2-40B4-BE49-F238E27FC236}">
                <a16:creationId xmlns:a16="http://schemas.microsoft.com/office/drawing/2014/main" id="{DE4673D9-248C-421A-A201-ACAF68EBC1BB}"/>
              </a:ext>
            </a:extLst>
          </p:cNvPr>
          <p:cNvSpPr txBox="1"/>
          <p:nvPr/>
        </p:nvSpPr>
        <p:spPr>
          <a:xfrm>
            <a:off x="8339944" y="3897996"/>
            <a:ext cx="15798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 indent="-171450" lvl="1" marL="17145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添加相关标题文字</a:t>
            </a: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694032CC-4E2D-4C84-A4E3-CD357A0046E8}"/>
              </a:ext>
            </a:extLst>
          </p:cNvPr>
          <p:cNvGrpSpPr/>
          <p:nvPr/>
        </p:nvGrpSpPr>
        <p:grpSpPr>
          <a:xfrm>
            <a:off x="9556321" y="5072637"/>
            <a:ext cx="1896053" cy="1433119"/>
            <a:chOff x="1871171" y="3448784"/>
            <a:chExt cx="1896053" cy="1433119"/>
          </a:xfrm>
        </p:grpSpPr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572B5280-CDC6-4982-8CF4-5668019368BF}"/>
                </a:ext>
              </a:extLst>
            </p:cNvPr>
            <p:cNvSpPr/>
            <p:nvPr/>
          </p:nvSpPr>
          <p:spPr bwMode="auto">
            <a:xfrm rot="16200000">
              <a:off x="1920418" y="3404461"/>
              <a:ext cx="1162255" cy="1260749"/>
            </a:xfrm>
            <a:custGeom>
              <a:gdLst>
                <a:gd fmla="*/ 1027 w 1074" name="T0"/>
                <a:gd fmla="*/ 392 h 1167" name="T1"/>
                <a:gd fmla="*/ 993 w 1074" name="T2"/>
                <a:gd fmla="*/ 295 h 1167" name="T3"/>
                <a:gd fmla="*/ 650 w 1074" name="T4"/>
                <a:gd fmla="*/ 53 h 1167" name="T5"/>
                <a:gd fmla="*/ 543 w 1074" name="T6"/>
                <a:gd fmla="*/ 59 h 1167" name="T7"/>
                <a:gd fmla="*/ 0 w 1074" name="T8"/>
                <a:gd fmla="*/ 827 h 1167" name="T9"/>
                <a:gd fmla="*/ 480 w 1074" name="T10"/>
                <a:gd fmla="*/ 1167 h 1167" name="T11"/>
                <a:gd fmla="*/ 1027 w 1074" name="T12"/>
                <a:gd fmla="*/ 392 h 116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67" w="1074">
                  <a:moveTo>
                    <a:pt x="1027" y="392"/>
                  </a:moveTo>
                  <a:cubicBezTo>
                    <a:pt x="1074" y="327"/>
                    <a:pt x="993" y="295"/>
                    <a:pt x="993" y="295"/>
                  </a:cubicBezTo>
                  <a:cubicBezTo>
                    <a:pt x="650" y="53"/>
                    <a:pt x="650" y="53"/>
                    <a:pt x="650" y="53"/>
                  </a:cubicBezTo>
                  <a:cubicBezTo>
                    <a:pt x="575" y="0"/>
                    <a:pt x="543" y="59"/>
                    <a:pt x="543" y="59"/>
                  </a:cubicBezTo>
                  <a:cubicBezTo>
                    <a:pt x="0" y="827"/>
                    <a:pt x="0" y="827"/>
                    <a:pt x="0" y="827"/>
                  </a:cubicBezTo>
                  <a:cubicBezTo>
                    <a:pt x="480" y="1167"/>
                    <a:pt x="480" y="1167"/>
                    <a:pt x="480" y="1167"/>
                  </a:cubicBezTo>
                  <a:lnTo>
                    <a:pt x="1027" y="392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E55285D2-36D3-49F0-8347-E9CDC04001A9}"/>
                </a:ext>
              </a:extLst>
            </p:cNvPr>
            <p:cNvSpPr/>
            <p:nvPr/>
          </p:nvSpPr>
          <p:spPr bwMode="auto">
            <a:xfrm rot="16200000">
              <a:off x="2107564" y="3704874"/>
              <a:ext cx="832291" cy="911088"/>
            </a:xfrm>
            <a:custGeom>
              <a:gdLst>
                <a:gd fmla="*/ 169 w 169" name="T0"/>
                <a:gd fmla="*/ 54 h 185" name="T1"/>
                <a:gd fmla="*/ 76 w 169" name="T2"/>
                <a:gd fmla="*/ 185 h 185" name="T3"/>
                <a:gd fmla="*/ 0 w 169" name="T4"/>
                <a:gd fmla="*/ 131 h 185" name="T5"/>
                <a:gd fmla="*/ 93 w 169" name="T6"/>
                <a:gd fmla="*/ 0 h 185" name="T7"/>
                <a:gd fmla="*/ 169 w 169" name="T8"/>
                <a:gd fmla="*/ 54 h 18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5" w="169">
                  <a:moveTo>
                    <a:pt x="169" y="54"/>
                  </a:moveTo>
                  <a:lnTo>
                    <a:pt x="76" y="185"/>
                  </a:lnTo>
                  <a:lnTo>
                    <a:pt x="0" y="131"/>
                  </a:lnTo>
                  <a:lnTo>
                    <a:pt x="93" y="0"/>
                  </a:lnTo>
                  <a:lnTo>
                    <a:pt x="169" y="54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id="{F316F091-3DB7-4142-B069-CD69891C958C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1932732" y="3544818"/>
              <a:ext cx="1157331" cy="1260749"/>
            </a:xfrm>
            <a:custGeom>
              <a:gdLst>
                <a:gd fmla="*/ 993 w 1073" name="T0"/>
                <a:gd fmla="*/ 295 h 1167" name="T1"/>
                <a:gd fmla="*/ 650 w 1073" name="T2"/>
                <a:gd fmla="*/ 53 h 1167" name="T3"/>
                <a:gd fmla="*/ 542 w 1073" name="T4"/>
                <a:gd fmla="*/ 60 h 1167" name="T5"/>
                <a:gd fmla="*/ 0 w 1073" name="T6"/>
                <a:gd fmla="*/ 828 h 1167" name="T7"/>
                <a:gd fmla="*/ 480 w 1073" name="T8"/>
                <a:gd fmla="*/ 1167 h 1167" name="T9"/>
                <a:gd fmla="*/ 1027 w 1073" name="T10"/>
                <a:gd fmla="*/ 392 h 1167" name="T11"/>
                <a:gd fmla="*/ 993 w 1073" name="T12"/>
                <a:gd fmla="*/ 295 h 1167" name="T13"/>
                <a:gd fmla="*/ 735 w 1073" name="T14"/>
                <a:gd fmla="*/ 408 h 1167" name="T15"/>
                <a:gd fmla="*/ 660 w 1073" name="T16"/>
                <a:gd fmla="*/ 429 h 1167" name="T17"/>
                <a:gd fmla="*/ 611 w 1073" name="T18"/>
                <a:gd fmla="*/ 498 h 1167" name="T19"/>
                <a:gd fmla="*/ 612 w 1073" name="T20"/>
                <a:gd fmla="*/ 685 h 1167" name="T21"/>
                <a:gd fmla="*/ 600 w 1073" name="T22"/>
                <a:gd fmla="*/ 700 h 1167" name="T23"/>
                <a:gd fmla="*/ 601 w 1073" name="T24"/>
                <a:gd fmla="*/ 746 h 1167" name="T25"/>
                <a:gd fmla="*/ 548 w 1073" name="T26"/>
                <a:gd fmla="*/ 755 h 1167" name="T27"/>
                <a:gd fmla="*/ 539 w 1073" name="T28"/>
                <a:gd fmla="*/ 702 h 1167" name="T29"/>
                <a:gd fmla="*/ 589 w 1073" name="T30"/>
                <a:gd fmla="*/ 691 h 1167" name="T31"/>
                <a:gd fmla="*/ 603 w 1073" name="T32"/>
                <a:gd fmla="*/ 511 h 1167" name="T33"/>
                <a:gd fmla="*/ 397 w 1073" name="T34"/>
                <a:gd fmla="*/ 802 h 1167" name="T35"/>
                <a:gd fmla="*/ 396 w 1073" name="T36"/>
                <a:gd fmla="*/ 843 h 1167" name="T37"/>
                <a:gd fmla="*/ 344 w 1073" name="T38"/>
                <a:gd fmla="*/ 851 h 1167" name="T39"/>
                <a:gd fmla="*/ 336 w 1073" name="T40"/>
                <a:gd fmla="*/ 800 h 1167" name="T41"/>
                <a:gd fmla="*/ 374 w 1073" name="T42"/>
                <a:gd fmla="*/ 786 h 1167" name="T43"/>
                <a:gd fmla="*/ 531 w 1073" name="T44"/>
                <a:gd fmla="*/ 563 h 1167" name="T45"/>
                <a:gd fmla="*/ 366 w 1073" name="T46"/>
                <a:gd fmla="*/ 633 h 1167" name="T47"/>
                <a:gd fmla="*/ 376 w 1073" name="T48"/>
                <a:gd fmla="*/ 695 h 1167" name="T49"/>
                <a:gd fmla="*/ 313 w 1073" name="T50"/>
                <a:gd fmla="*/ 706 h 1167" name="T51"/>
                <a:gd fmla="*/ 302 w 1073" name="T52"/>
                <a:gd fmla="*/ 643 h 1167" name="T53"/>
                <a:gd fmla="*/ 354 w 1073" name="T54"/>
                <a:gd fmla="*/ 626 h 1167" name="T55"/>
                <a:gd fmla="*/ 541 w 1073" name="T56"/>
                <a:gd fmla="*/ 549 h 1167" name="T57"/>
                <a:gd fmla="*/ 637 w 1073" name="T58"/>
                <a:gd fmla="*/ 413 h 1167" name="T59"/>
                <a:gd fmla="*/ 632 w 1073" name="T60"/>
                <a:gd fmla="*/ 335 h 1167" name="T61"/>
                <a:gd fmla="*/ 720 w 1073" name="T62"/>
                <a:gd fmla="*/ 320 h 1167" name="T63"/>
                <a:gd fmla="*/ 735 w 1073" name="T64"/>
                <a:gd fmla="*/ 408 h 1167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167" w="1073">
                  <a:moveTo>
                    <a:pt x="993" y="295"/>
                  </a:moveTo>
                  <a:cubicBezTo>
                    <a:pt x="650" y="53"/>
                    <a:pt x="650" y="53"/>
                    <a:pt x="650" y="53"/>
                  </a:cubicBezTo>
                  <a:cubicBezTo>
                    <a:pt x="574" y="0"/>
                    <a:pt x="542" y="60"/>
                    <a:pt x="542" y="60"/>
                  </a:cubicBezTo>
                  <a:cubicBezTo>
                    <a:pt x="0" y="828"/>
                    <a:pt x="0" y="828"/>
                    <a:pt x="0" y="828"/>
                  </a:cubicBezTo>
                  <a:cubicBezTo>
                    <a:pt x="480" y="1167"/>
                    <a:pt x="480" y="1167"/>
                    <a:pt x="480" y="1167"/>
                  </a:cubicBezTo>
                  <a:cubicBezTo>
                    <a:pt x="1027" y="392"/>
                    <a:pt x="1027" y="392"/>
                    <a:pt x="1027" y="392"/>
                  </a:cubicBezTo>
                  <a:cubicBezTo>
                    <a:pt x="1073" y="327"/>
                    <a:pt x="993" y="295"/>
                    <a:pt x="993" y="295"/>
                  </a:cubicBezTo>
                  <a:close/>
                  <a:moveTo>
                    <a:pt x="735" y="408"/>
                  </a:moveTo>
                  <a:cubicBezTo>
                    <a:pt x="718" y="432"/>
                    <a:pt x="687" y="440"/>
                    <a:pt x="660" y="429"/>
                  </a:cubicBezTo>
                  <a:cubicBezTo>
                    <a:pt x="611" y="498"/>
                    <a:pt x="611" y="498"/>
                    <a:pt x="611" y="498"/>
                  </a:cubicBezTo>
                  <a:cubicBezTo>
                    <a:pt x="668" y="580"/>
                    <a:pt x="636" y="650"/>
                    <a:pt x="612" y="685"/>
                  </a:cubicBezTo>
                  <a:cubicBezTo>
                    <a:pt x="607" y="691"/>
                    <a:pt x="603" y="696"/>
                    <a:pt x="600" y="700"/>
                  </a:cubicBezTo>
                  <a:cubicBezTo>
                    <a:pt x="610" y="713"/>
                    <a:pt x="611" y="732"/>
                    <a:pt x="601" y="746"/>
                  </a:cubicBezTo>
                  <a:cubicBezTo>
                    <a:pt x="589" y="764"/>
                    <a:pt x="565" y="768"/>
                    <a:pt x="548" y="755"/>
                  </a:cubicBezTo>
                  <a:cubicBezTo>
                    <a:pt x="531" y="743"/>
                    <a:pt x="527" y="720"/>
                    <a:pt x="539" y="702"/>
                  </a:cubicBezTo>
                  <a:cubicBezTo>
                    <a:pt x="550" y="686"/>
                    <a:pt x="572" y="682"/>
                    <a:pt x="589" y="691"/>
                  </a:cubicBezTo>
                  <a:cubicBezTo>
                    <a:pt x="609" y="669"/>
                    <a:pt x="661" y="598"/>
                    <a:pt x="603" y="511"/>
                  </a:cubicBezTo>
                  <a:cubicBezTo>
                    <a:pt x="397" y="802"/>
                    <a:pt x="397" y="802"/>
                    <a:pt x="397" y="802"/>
                  </a:cubicBezTo>
                  <a:cubicBezTo>
                    <a:pt x="404" y="814"/>
                    <a:pt x="404" y="830"/>
                    <a:pt x="396" y="843"/>
                  </a:cubicBezTo>
                  <a:cubicBezTo>
                    <a:pt x="384" y="859"/>
                    <a:pt x="361" y="863"/>
                    <a:pt x="344" y="851"/>
                  </a:cubicBezTo>
                  <a:cubicBezTo>
                    <a:pt x="328" y="840"/>
                    <a:pt x="324" y="817"/>
                    <a:pt x="336" y="800"/>
                  </a:cubicBezTo>
                  <a:cubicBezTo>
                    <a:pt x="344" y="788"/>
                    <a:pt x="360" y="782"/>
                    <a:pt x="374" y="786"/>
                  </a:cubicBezTo>
                  <a:cubicBezTo>
                    <a:pt x="531" y="563"/>
                    <a:pt x="531" y="563"/>
                    <a:pt x="531" y="563"/>
                  </a:cubicBezTo>
                  <a:cubicBezTo>
                    <a:pt x="425" y="556"/>
                    <a:pt x="379" y="612"/>
                    <a:pt x="366" y="633"/>
                  </a:cubicBezTo>
                  <a:cubicBezTo>
                    <a:pt x="386" y="647"/>
                    <a:pt x="391" y="675"/>
                    <a:pt x="376" y="695"/>
                  </a:cubicBezTo>
                  <a:cubicBezTo>
                    <a:pt x="362" y="716"/>
                    <a:pt x="334" y="720"/>
                    <a:pt x="313" y="706"/>
                  </a:cubicBezTo>
                  <a:cubicBezTo>
                    <a:pt x="293" y="692"/>
                    <a:pt x="288" y="663"/>
                    <a:pt x="302" y="643"/>
                  </a:cubicBezTo>
                  <a:cubicBezTo>
                    <a:pt x="314" y="626"/>
                    <a:pt x="335" y="620"/>
                    <a:pt x="354" y="626"/>
                  </a:cubicBezTo>
                  <a:cubicBezTo>
                    <a:pt x="368" y="603"/>
                    <a:pt x="420" y="539"/>
                    <a:pt x="541" y="549"/>
                  </a:cubicBezTo>
                  <a:cubicBezTo>
                    <a:pt x="637" y="413"/>
                    <a:pt x="637" y="413"/>
                    <a:pt x="637" y="413"/>
                  </a:cubicBezTo>
                  <a:cubicBezTo>
                    <a:pt x="618" y="392"/>
                    <a:pt x="615" y="359"/>
                    <a:pt x="632" y="335"/>
                  </a:cubicBezTo>
                  <a:cubicBezTo>
                    <a:pt x="652" y="306"/>
                    <a:pt x="692" y="300"/>
                    <a:pt x="720" y="320"/>
                  </a:cubicBezTo>
                  <a:cubicBezTo>
                    <a:pt x="749" y="340"/>
                    <a:pt x="755" y="379"/>
                    <a:pt x="735" y="408"/>
                  </a:cubicBezTo>
                  <a:close/>
                </a:path>
              </a:pathLst>
            </a:custGeom>
            <a:solidFill>
              <a:srgbClr val="D1D0C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37998025-5395-4184-B915-01C827E54768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2853672" y="4219514"/>
              <a:ext cx="526955" cy="512179"/>
            </a:xfrm>
            <a:custGeom>
              <a:gdLst>
                <a:gd fmla="*/ 107 w 107" name="T0"/>
                <a:gd fmla="*/ 48 h 104" name="T1"/>
                <a:gd fmla="*/ 39 w 107" name="T2"/>
                <a:gd fmla="*/ 0 h 104" name="T3"/>
                <a:gd fmla="*/ 0 w 107" name="T4"/>
                <a:gd fmla="*/ 56 h 104" name="T5"/>
                <a:gd fmla="*/ 67 w 107" name="T6"/>
                <a:gd fmla="*/ 104 h 104" name="T7"/>
                <a:gd fmla="*/ 107 w 107" name="T8"/>
                <a:gd fmla="*/ 48 h 104" name="T9"/>
                <a:gd fmla="*/ 37 w 107" name="T10"/>
                <a:gd fmla="*/ 53 h 104" name="T11"/>
                <a:gd fmla="*/ 22 w 107" name="T12"/>
                <a:gd fmla="*/ 42 h 104" name="T13"/>
                <a:gd fmla="*/ 30 w 107" name="T14"/>
                <a:gd fmla="*/ 30 h 104" name="T15"/>
                <a:gd fmla="*/ 45 w 107" name="T16"/>
                <a:gd fmla="*/ 41 h 104" name="T17"/>
                <a:gd fmla="*/ 37 w 107" name="T18"/>
                <a:gd fmla="*/ 53 h 104" name="T19"/>
                <a:gd fmla="*/ 66 w 107" name="T20"/>
                <a:gd fmla="*/ 56 h 104" name="T21"/>
                <a:gd fmla="*/ 81 w 107" name="T22"/>
                <a:gd fmla="*/ 66 h 104" name="T23"/>
                <a:gd fmla="*/ 73 w 107" name="T24"/>
                <a:gd fmla="*/ 78 h 104" name="T25"/>
                <a:gd fmla="*/ 57 w 107" name="T26"/>
                <a:gd fmla="*/ 68 h 104" name="T27"/>
                <a:gd fmla="*/ 66 w 107" name="T28"/>
                <a:gd fmla="*/ 56 h 10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04" w="107">
                  <a:moveTo>
                    <a:pt x="107" y="48"/>
                  </a:moveTo>
                  <a:lnTo>
                    <a:pt x="39" y="0"/>
                  </a:lnTo>
                  <a:lnTo>
                    <a:pt x="0" y="56"/>
                  </a:lnTo>
                  <a:lnTo>
                    <a:pt x="67" y="104"/>
                  </a:lnTo>
                  <a:lnTo>
                    <a:pt x="107" y="48"/>
                  </a:lnTo>
                  <a:close/>
                  <a:moveTo>
                    <a:pt x="37" y="53"/>
                  </a:moveTo>
                  <a:lnTo>
                    <a:pt x="22" y="42"/>
                  </a:lnTo>
                  <a:lnTo>
                    <a:pt x="30" y="30"/>
                  </a:lnTo>
                  <a:lnTo>
                    <a:pt x="45" y="41"/>
                  </a:lnTo>
                  <a:lnTo>
                    <a:pt x="37" y="53"/>
                  </a:lnTo>
                  <a:close/>
                  <a:moveTo>
                    <a:pt x="66" y="56"/>
                  </a:moveTo>
                  <a:lnTo>
                    <a:pt x="81" y="66"/>
                  </a:lnTo>
                  <a:lnTo>
                    <a:pt x="73" y="78"/>
                  </a:lnTo>
                  <a:lnTo>
                    <a:pt x="57" y="68"/>
                  </a:lnTo>
                  <a:lnTo>
                    <a:pt x="66" y="56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26E1E242-D709-4F93-9C76-682077F870A5}"/>
                </a:ext>
              </a:extLst>
            </p:cNvPr>
            <p:cNvSpPr/>
            <p:nvPr/>
          </p:nvSpPr>
          <p:spPr bwMode="auto">
            <a:xfrm rot="16200000">
              <a:off x="3200872" y="3507881"/>
              <a:ext cx="615600" cy="497406"/>
            </a:xfrm>
            <a:custGeom>
              <a:gdLst>
                <a:gd fmla="*/ 305 w 568" name="T0"/>
                <a:gd fmla="*/ 55 h 460" name="T1"/>
                <a:gd fmla="*/ 242 w 568" name="T2"/>
                <a:gd fmla="*/ 45 h 460" name="T3"/>
                <a:gd fmla="*/ 244 w 568" name="T4"/>
                <a:gd fmla="*/ 32 h 460" name="T5"/>
                <a:gd fmla="*/ 194 w 568" name="T6"/>
                <a:gd fmla="*/ 24 h 460" name="T7"/>
                <a:gd fmla="*/ 192 w 568" name="T8"/>
                <a:gd fmla="*/ 37 h 460" name="T9"/>
                <a:gd fmla="*/ 181 w 568" name="T10"/>
                <a:gd fmla="*/ 35 h 460" name="T11"/>
                <a:gd fmla="*/ 183 w 568" name="T12"/>
                <a:gd fmla="*/ 23 h 460" name="T13"/>
                <a:gd fmla="*/ 48 w 568" name="T14"/>
                <a:gd fmla="*/ 0 h 460" name="T15"/>
                <a:gd fmla="*/ 0 w 568" name="T16"/>
                <a:gd fmla="*/ 293 h 460" name="T17"/>
                <a:gd fmla="*/ 60 w 568" name="T18"/>
                <a:gd fmla="*/ 388 h 460" name="T19"/>
                <a:gd fmla="*/ 159 w 568" name="T20"/>
                <a:gd fmla="*/ 404 h 460" name="T21"/>
                <a:gd fmla="*/ 162 w 568" name="T22"/>
                <a:gd fmla="*/ 389 h 460" name="T23"/>
                <a:gd fmla="*/ 189 w 568" name="T24"/>
                <a:gd fmla="*/ 394 h 460" name="T25"/>
                <a:gd fmla="*/ 186 w 568" name="T26"/>
                <a:gd fmla="*/ 408 h 460" name="T27"/>
                <a:gd fmla="*/ 494 w 568" name="T28"/>
                <a:gd fmla="*/ 459 h 460" name="T29"/>
                <a:gd fmla="*/ 515 w 568" name="T30"/>
                <a:gd fmla="*/ 432 h 460" name="T31"/>
                <a:gd fmla="*/ 564 w 568" name="T32"/>
                <a:gd fmla="*/ 128 h 460" name="T33"/>
                <a:gd fmla="*/ 532 w 568" name="T34"/>
                <a:gd fmla="*/ 79 h 460" name="T35"/>
                <a:gd fmla="*/ 307 w 568" name="T36"/>
                <a:gd fmla="*/ 43 h 460" name="T37"/>
                <a:gd fmla="*/ 305 w 568" name="T38"/>
                <a:gd fmla="*/ 55 h 46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60" w="568">
                  <a:moveTo>
                    <a:pt x="305" y="55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4" y="32"/>
                    <a:pt x="244" y="32"/>
                    <a:pt x="244" y="32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60" y="388"/>
                    <a:pt x="60" y="388"/>
                    <a:pt x="60" y="388"/>
                  </a:cubicBezTo>
                  <a:cubicBezTo>
                    <a:pt x="159" y="404"/>
                    <a:pt x="159" y="404"/>
                    <a:pt x="159" y="404"/>
                  </a:cubicBezTo>
                  <a:cubicBezTo>
                    <a:pt x="162" y="389"/>
                    <a:pt x="162" y="389"/>
                    <a:pt x="162" y="389"/>
                  </a:cubicBezTo>
                  <a:cubicBezTo>
                    <a:pt x="189" y="394"/>
                    <a:pt x="189" y="394"/>
                    <a:pt x="189" y="394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494" y="459"/>
                    <a:pt x="494" y="459"/>
                    <a:pt x="494" y="459"/>
                  </a:cubicBezTo>
                  <a:cubicBezTo>
                    <a:pt x="505" y="460"/>
                    <a:pt x="515" y="432"/>
                    <a:pt x="515" y="432"/>
                  </a:cubicBezTo>
                  <a:cubicBezTo>
                    <a:pt x="564" y="128"/>
                    <a:pt x="564" y="128"/>
                    <a:pt x="564" y="128"/>
                  </a:cubicBezTo>
                  <a:cubicBezTo>
                    <a:pt x="568" y="103"/>
                    <a:pt x="532" y="79"/>
                    <a:pt x="532" y="79"/>
                  </a:cubicBezTo>
                  <a:cubicBezTo>
                    <a:pt x="307" y="43"/>
                    <a:pt x="307" y="43"/>
                    <a:pt x="307" y="43"/>
                  </a:cubicBezTo>
                  <a:lnTo>
                    <a:pt x="305" y="55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76F6F87A-3E5A-44A0-9EF9-8D83FA5C9E34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2865983" y="4364798"/>
              <a:ext cx="526955" cy="507255"/>
            </a:xfrm>
            <a:custGeom>
              <a:gdLst>
                <a:gd fmla="*/ 68 w 107" name="T0"/>
                <a:gd fmla="*/ 103 h 103" name="T1"/>
                <a:gd fmla="*/ 107 w 107" name="T2"/>
                <a:gd fmla="*/ 48 h 103" name="T3"/>
                <a:gd fmla="*/ 40 w 107" name="T4"/>
                <a:gd fmla="*/ 0 h 103" name="T5"/>
                <a:gd fmla="*/ 0 w 107" name="T6"/>
                <a:gd fmla="*/ 56 h 103" name="T7"/>
                <a:gd fmla="*/ 68 w 107" name="T8"/>
                <a:gd fmla="*/ 103 h 103" name="T9"/>
                <a:gd fmla="*/ 22 w 107" name="T10"/>
                <a:gd fmla="*/ 42 h 103" name="T11"/>
                <a:gd fmla="*/ 31 w 107" name="T12"/>
                <a:gd fmla="*/ 30 h 103" name="T13"/>
                <a:gd fmla="*/ 46 w 107" name="T14"/>
                <a:gd fmla="*/ 40 h 103" name="T15"/>
                <a:gd fmla="*/ 38 w 107" name="T16"/>
                <a:gd fmla="*/ 53 h 103" name="T17"/>
                <a:gd fmla="*/ 22 w 107" name="T18"/>
                <a:gd fmla="*/ 42 h 103" name="T19"/>
                <a:gd fmla="*/ 58 w 107" name="T20"/>
                <a:gd fmla="*/ 67 h 103" name="T21"/>
                <a:gd fmla="*/ 67 w 107" name="T22"/>
                <a:gd fmla="*/ 55 h 103" name="T23"/>
                <a:gd fmla="*/ 82 w 107" name="T24"/>
                <a:gd fmla="*/ 66 h 103" name="T25"/>
                <a:gd fmla="*/ 73 w 107" name="T26"/>
                <a:gd fmla="*/ 78 h 103" name="T27"/>
                <a:gd fmla="*/ 58 w 107" name="T28"/>
                <a:gd fmla="*/ 67 h 10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03" w="107">
                  <a:moveTo>
                    <a:pt x="68" y="103"/>
                  </a:moveTo>
                  <a:lnTo>
                    <a:pt x="107" y="48"/>
                  </a:lnTo>
                  <a:lnTo>
                    <a:pt x="40" y="0"/>
                  </a:lnTo>
                  <a:lnTo>
                    <a:pt x="0" y="56"/>
                  </a:lnTo>
                  <a:lnTo>
                    <a:pt x="68" y="103"/>
                  </a:lnTo>
                  <a:close/>
                  <a:moveTo>
                    <a:pt x="22" y="42"/>
                  </a:moveTo>
                  <a:lnTo>
                    <a:pt x="31" y="30"/>
                  </a:lnTo>
                  <a:lnTo>
                    <a:pt x="46" y="40"/>
                  </a:lnTo>
                  <a:lnTo>
                    <a:pt x="38" y="53"/>
                  </a:lnTo>
                  <a:lnTo>
                    <a:pt x="22" y="42"/>
                  </a:lnTo>
                  <a:close/>
                  <a:moveTo>
                    <a:pt x="58" y="67"/>
                  </a:moveTo>
                  <a:lnTo>
                    <a:pt x="67" y="55"/>
                  </a:lnTo>
                  <a:lnTo>
                    <a:pt x="82" y="66"/>
                  </a:lnTo>
                  <a:lnTo>
                    <a:pt x="73" y="78"/>
                  </a:lnTo>
                  <a:lnTo>
                    <a:pt x="58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Freeform 236">
              <a:extLst>
                <a:ext uri="{FF2B5EF4-FFF2-40B4-BE49-F238E27FC236}">
                  <a16:creationId xmlns:a16="http://schemas.microsoft.com/office/drawing/2014/main" id="{8A3C96D0-7EBC-4BD8-A6AD-CB78D9EF48B0}"/>
                </a:ext>
              </a:extLst>
            </p:cNvPr>
            <p:cNvSpPr/>
            <p:nvPr/>
          </p:nvSpPr>
          <p:spPr bwMode="auto">
            <a:xfrm rot="16200000">
              <a:off x="3282130" y="3953578"/>
              <a:ext cx="59097" cy="34473"/>
            </a:xfrm>
            <a:custGeom>
              <a:gdLst>
                <a:gd fmla="*/ 1 w 12" name="T0"/>
                <a:gd fmla="*/ 0 h 7" name="T1"/>
                <a:gd fmla="*/ 12 w 12" name="T2"/>
                <a:gd fmla="*/ 2 h 7" name="T3"/>
                <a:gd fmla="*/ 12 w 12" name="T4"/>
                <a:gd fmla="*/ 7 h 7" name="T5"/>
                <a:gd fmla="*/ 0 w 12" name="T6"/>
                <a:gd fmla="*/ 5 h 7" name="T7"/>
                <a:gd fmla="*/ 1 w 12" name="T8"/>
                <a:gd fmla="*/ 0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12">
                  <a:moveTo>
                    <a:pt x="1" y="0"/>
                  </a:moveTo>
                  <a:lnTo>
                    <a:pt x="12" y="2"/>
                  </a:lnTo>
                  <a:lnTo>
                    <a:pt x="12" y="7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F6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 237">
              <a:extLst>
                <a:ext uri="{FF2B5EF4-FFF2-40B4-BE49-F238E27FC236}">
                  <a16:creationId xmlns:a16="http://schemas.microsoft.com/office/drawing/2014/main" id="{260DDE0F-DD1F-4A85-8C6E-1FAA59BD6EBC}"/>
                </a:ext>
              </a:extLst>
            </p:cNvPr>
            <p:cNvSpPr/>
            <p:nvPr/>
          </p:nvSpPr>
          <p:spPr bwMode="auto">
            <a:xfrm rot="16200000">
              <a:off x="3213183" y="3648237"/>
              <a:ext cx="610676" cy="497406"/>
            </a:xfrm>
            <a:custGeom>
              <a:gdLst>
                <a:gd fmla="*/ 514 w 568" name="T0"/>
                <a:gd fmla="*/ 431 h 460" name="T1"/>
                <a:gd fmla="*/ 493 w 568" name="T2"/>
                <a:gd fmla="*/ 458 h 460" name="T3"/>
                <a:gd fmla="*/ 186 w 568" name="T4"/>
                <a:gd fmla="*/ 408 h 460" name="T5"/>
                <a:gd fmla="*/ 188 w 568" name="T6"/>
                <a:gd fmla="*/ 393 h 460" name="T7"/>
                <a:gd fmla="*/ 161 w 568" name="T8"/>
                <a:gd fmla="*/ 389 h 460" name="T9"/>
                <a:gd fmla="*/ 159 w 568" name="T10"/>
                <a:gd fmla="*/ 403 h 460" name="T11"/>
                <a:gd fmla="*/ 60 w 568" name="T12"/>
                <a:gd fmla="*/ 387 h 460" name="T13"/>
                <a:gd fmla="*/ 0 w 568" name="T14"/>
                <a:gd fmla="*/ 292 h 460" name="T15"/>
                <a:gd fmla="*/ 47 w 568" name="T16"/>
                <a:gd fmla="*/ 0 h 460" name="T17"/>
                <a:gd fmla="*/ 183 w 568" name="T18"/>
                <a:gd fmla="*/ 22 h 460" name="T19"/>
                <a:gd fmla="*/ 181 w 568" name="T20"/>
                <a:gd fmla="*/ 34 h 460" name="T21"/>
                <a:gd fmla="*/ 305 w 568" name="T22"/>
                <a:gd fmla="*/ 54 h 460" name="T23"/>
                <a:gd fmla="*/ 307 w 568" name="T24"/>
                <a:gd fmla="*/ 42 h 460" name="T25"/>
                <a:gd fmla="*/ 531 w 568" name="T26"/>
                <a:gd fmla="*/ 78 h 460" name="T27"/>
                <a:gd fmla="*/ 564 w 568" name="T28"/>
                <a:gd fmla="*/ 127 h 460" name="T29"/>
                <a:gd fmla="*/ 514 w 568" name="T30"/>
                <a:gd fmla="*/ 431 h 46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60" w="568">
                  <a:moveTo>
                    <a:pt x="514" y="431"/>
                  </a:moveTo>
                  <a:cubicBezTo>
                    <a:pt x="514" y="431"/>
                    <a:pt x="505" y="460"/>
                    <a:pt x="493" y="458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61" y="389"/>
                    <a:pt x="161" y="389"/>
                    <a:pt x="161" y="389"/>
                  </a:cubicBezTo>
                  <a:cubicBezTo>
                    <a:pt x="159" y="403"/>
                    <a:pt x="159" y="403"/>
                    <a:pt x="159" y="403"/>
                  </a:cubicBezTo>
                  <a:cubicBezTo>
                    <a:pt x="60" y="387"/>
                    <a:pt x="60" y="387"/>
                    <a:pt x="60" y="387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305" y="54"/>
                    <a:pt x="305" y="54"/>
                    <a:pt x="305" y="54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531" y="78"/>
                    <a:pt x="531" y="78"/>
                    <a:pt x="531" y="78"/>
                  </a:cubicBezTo>
                  <a:cubicBezTo>
                    <a:pt x="531" y="78"/>
                    <a:pt x="568" y="102"/>
                    <a:pt x="564" y="127"/>
                  </a:cubicBezTo>
                  <a:lnTo>
                    <a:pt x="514" y="43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238">
              <a:extLst>
                <a:ext uri="{FF2B5EF4-FFF2-40B4-BE49-F238E27FC236}">
                  <a16:creationId xmlns:a16="http://schemas.microsoft.com/office/drawing/2014/main" id="{1DCE59A5-8505-461F-9DB0-AEAD54F00493}"/>
                </a:ext>
              </a:extLst>
            </p:cNvPr>
            <p:cNvSpPr/>
            <p:nvPr/>
          </p:nvSpPr>
          <p:spPr bwMode="auto">
            <a:xfrm rot="16200000">
              <a:off x="3597318" y="4066848"/>
              <a:ext cx="88645" cy="44324"/>
            </a:xfrm>
            <a:custGeom>
              <a:gdLst>
                <a:gd fmla="*/ 1 w 18" name="T0"/>
                <a:gd fmla="*/ 0 h 9" name="T1"/>
                <a:gd fmla="*/ 18 w 18" name="T2"/>
                <a:gd fmla="*/ 2 h 9" name="T3"/>
                <a:gd fmla="*/ 17 w 18" name="T4"/>
                <a:gd fmla="*/ 9 h 9" name="T5"/>
                <a:gd fmla="*/ 0 w 18" name="T6"/>
                <a:gd fmla="*/ 6 h 9" name="T7"/>
                <a:gd fmla="*/ 1 w 18" name="T8"/>
                <a:gd fmla="*/ 0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18">
                  <a:moveTo>
                    <a:pt x="1" y="0"/>
                  </a:moveTo>
                  <a:lnTo>
                    <a:pt x="18" y="2"/>
                  </a:lnTo>
                  <a:lnTo>
                    <a:pt x="17" y="9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239">
              <a:extLst>
                <a:ext uri="{FF2B5EF4-FFF2-40B4-BE49-F238E27FC236}">
                  <a16:creationId xmlns:a16="http://schemas.microsoft.com/office/drawing/2014/main" id="{67A924B4-9356-43DF-AA73-462AC53A953D}"/>
                </a:ext>
              </a:extLst>
            </p:cNvPr>
            <p:cNvSpPr/>
            <p:nvPr/>
          </p:nvSpPr>
          <p:spPr bwMode="auto">
            <a:xfrm rot="16200000">
              <a:off x="3550530" y="4103784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240">
              <a:extLst>
                <a:ext uri="{FF2B5EF4-FFF2-40B4-BE49-F238E27FC236}">
                  <a16:creationId xmlns:a16="http://schemas.microsoft.com/office/drawing/2014/main" id="{7F2397A5-50D7-4C8C-9834-BEE6BE8DCDED}"/>
                </a:ext>
              </a:extLst>
            </p:cNvPr>
            <p:cNvSpPr/>
            <p:nvPr/>
          </p:nvSpPr>
          <p:spPr bwMode="auto">
            <a:xfrm rot="16200000">
              <a:off x="3516057" y="4098860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 241">
              <a:extLst>
                <a:ext uri="{FF2B5EF4-FFF2-40B4-BE49-F238E27FC236}">
                  <a16:creationId xmlns:a16="http://schemas.microsoft.com/office/drawing/2014/main" id="{F1C6A185-80F5-4C98-AB09-BE8A8B041D79}"/>
                </a:ext>
              </a:extLst>
            </p:cNvPr>
            <p:cNvSpPr/>
            <p:nvPr/>
          </p:nvSpPr>
          <p:spPr bwMode="auto">
            <a:xfrm rot="16200000">
              <a:off x="3481584" y="4093935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242">
              <a:extLst>
                <a:ext uri="{FF2B5EF4-FFF2-40B4-BE49-F238E27FC236}">
                  <a16:creationId xmlns:a16="http://schemas.microsoft.com/office/drawing/2014/main" id="{69F98CA2-B484-4945-AF63-5D483611E69F}"/>
                </a:ext>
              </a:extLst>
            </p:cNvPr>
            <p:cNvSpPr/>
            <p:nvPr/>
          </p:nvSpPr>
          <p:spPr bwMode="auto">
            <a:xfrm rot="16200000">
              <a:off x="3449574" y="4086546"/>
              <a:ext cx="83721" cy="39397"/>
            </a:xfrm>
            <a:custGeom>
              <a:gdLst>
                <a:gd fmla="*/ 0 w 17" name="T0"/>
                <a:gd fmla="*/ 0 h 8" name="T1"/>
                <a:gd fmla="*/ 17 w 17" name="T2"/>
                <a:gd fmla="*/ 3 h 8" name="T3"/>
                <a:gd fmla="*/ 17 w 17" name="T4"/>
                <a:gd fmla="*/ 8 h 8" name="T5"/>
                <a:gd fmla="*/ 0 w 17" name="T6"/>
                <a:gd fmla="*/ 5 h 8" name="T7"/>
                <a:gd fmla="*/ 0 w 17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7">
                  <a:moveTo>
                    <a:pt x="0" y="0"/>
                  </a:moveTo>
                  <a:lnTo>
                    <a:pt x="17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243">
              <a:extLst>
                <a:ext uri="{FF2B5EF4-FFF2-40B4-BE49-F238E27FC236}">
                  <a16:creationId xmlns:a16="http://schemas.microsoft.com/office/drawing/2014/main" id="{2F72C3EC-0FBA-4D0D-A2FF-CD440B61E036}"/>
                </a:ext>
              </a:extLst>
            </p:cNvPr>
            <p:cNvSpPr/>
            <p:nvPr/>
          </p:nvSpPr>
          <p:spPr bwMode="auto">
            <a:xfrm rot="16200000">
              <a:off x="3412636" y="4079160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244">
              <a:extLst>
                <a:ext uri="{FF2B5EF4-FFF2-40B4-BE49-F238E27FC236}">
                  <a16:creationId xmlns:a16="http://schemas.microsoft.com/office/drawing/2014/main" id="{1F490914-D015-4D40-987A-D79F40AE285E}"/>
                </a:ext>
              </a:extLst>
            </p:cNvPr>
            <p:cNvSpPr/>
            <p:nvPr/>
          </p:nvSpPr>
          <p:spPr bwMode="auto">
            <a:xfrm rot="16200000">
              <a:off x="3378163" y="4074235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245">
              <a:extLst>
                <a:ext uri="{FF2B5EF4-FFF2-40B4-BE49-F238E27FC236}">
                  <a16:creationId xmlns:a16="http://schemas.microsoft.com/office/drawing/2014/main" id="{AEF09F3D-8807-4D46-9EE1-AE17CA533850}"/>
                </a:ext>
              </a:extLst>
            </p:cNvPr>
            <p:cNvSpPr/>
            <p:nvPr/>
          </p:nvSpPr>
          <p:spPr bwMode="auto">
            <a:xfrm rot="16200000">
              <a:off x="3343690" y="4069311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246">
              <a:extLst>
                <a:ext uri="{FF2B5EF4-FFF2-40B4-BE49-F238E27FC236}">
                  <a16:creationId xmlns:a16="http://schemas.microsoft.com/office/drawing/2014/main" id="{DFF92D32-F1F0-40AB-AAD1-D77CC43D116A}"/>
                </a:ext>
              </a:extLst>
            </p:cNvPr>
            <p:cNvSpPr/>
            <p:nvPr/>
          </p:nvSpPr>
          <p:spPr bwMode="auto">
            <a:xfrm rot="16200000">
              <a:off x="3309215" y="4064384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247">
              <a:extLst>
                <a:ext uri="{FF2B5EF4-FFF2-40B4-BE49-F238E27FC236}">
                  <a16:creationId xmlns:a16="http://schemas.microsoft.com/office/drawing/2014/main" id="{07FBFE30-5C96-4073-8F2C-BB49F8E6988C}"/>
                </a:ext>
              </a:extLst>
            </p:cNvPr>
            <p:cNvSpPr/>
            <p:nvPr/>
          </p:nvSpPr>
          <p:spPr bwMode="auto">
            <a:xfrm rot="16200000">
              <a:off x="3274742" y="4059460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248">
              <a:extLst>
                <a:ext uri="{FF2B5EF4-FFF2-40B4-BE49-F238E27FC236}">
                  <a16:creationId xmlns:a16="http://schemas.microsoft.com/office/drawing/2014/main" id="{71610E46-29F3-4ADD-8FBD-E37D652C4384}"/>
                </a:ext>
              </a:extLst>
            </p:cNvPr>
            <p:cNvSpPr/>
            <p:nvPr/>
          </p:nvSpPr>
          <p:spPr bwMode="auto">
            <a:xfrm rot="16200000">
              <a:off x="3397862" y="3586676"/>
              <a:ext cx="285640" cy="374285"/>
            </a:xfrm>
            <a:custGeom>
              <a:gdLst>
                <a:gd fmla="*/ 11 w 58" name="T0"/>
                <a:gd fmla="*/ 0 h 76" name="T1"/>
                <a:gd fmla="*/ 58 w 58" name="T2"/>
                <a:gd fmla="*/ 8 h 76" name="T3"/>
                <a:gd fmla="*/ 47 w 58" name="T4"/>
                <a:gd fmla="*/ 76 h 76" name="T5"/>
                <a:gd fmla="*/ 0 w 58" name="T6"/>
                <a:gd fmla="*/ 68 h 76" name="T7"/>
                <a:gd fmla="*/ 11 w 58" name="T8"/>
                <a:gd fmla="*/ 0 h 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6" w="57">
                  <a:moveTo>
                    <a:pt x="11" y="0"/>
                  </a:moveTo>
                  <a:lnTo>
                    <a:pt x="58" y="8"/>
                  </a:lnTo>
                  <a:lnTo>
                    <a:pt x="47" y="76"/>
                  </a:lnTo>
                  <a:lnTo>
                    <a:pt x="0" y="6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E55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249">
              <a:extLst>
                <a:ext uri="{FF2B5EF4-FFF2-40B4-BE49-F238E27FC236}">
                  <a16:creationId xmlns:a16="http://schemas.microsoft.com/office/drawing/2014/main" id="{F018520D-74B2-4F33-A927-8054E1F9188F}"/>
                </a:ext>
              </a:extLst>
            </p:cNvPr>
            <p:cNvSpPr/>
            <p:nvPr/>
          </p:nvSpPr>
          <p:spPr bwMode="auto">
            <a:xfrm rot="16200000">
              <a:off x="3496360" y="3695023"/>
              <a:ext cx="64021" cy="310264"/>
            </a:xfrm>
            <a:custGeom>
              <a:gdLst>
                <a:gd fmla="*/ 13 w 13" name="T0"/>
                <a:gd fmla="*/ 0 h 63" name="T1"/>
                <a:gd fmla="*/ 3 w 13" name="T2"/>
                <a:gd fmla="*/ 63 h 63" name="T3"/>
                <a:gd fmla="*/ 0 w 13" name="T4"/>
                <a:gd fmla="*/ 63 h 63" name="T5"/>
                <a:gd fmla="*/ 10 w 13" name="T6"/>
                <a:gd fmla="*/ 0 h 63" name="T7"/>
                <a:gd fmla="*/ 13 w 13" name="T8"/>
                <a:gd fmla="*/ 0 h 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1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250">
              <a:extLst>
                <a:ext uri="{FF2B5EF4-FFF2-40B4-BE49-F238E27FC236}">
                  <a16:creationId xmlns:a16="http://schemas.microsoft.com/office/drawing/2014/main" id="{3E14C3E3-B24E-4328-8303-8E5305D959AD}"/>
                </a:ext>
              </a:extLst>
            </p:cNvPr>
            <p:cNvSpPr/>
            <p:nvPr/>
          </p:nvSpPr>
          <p:spPr bwMode="auto">
            <a:xfrm rot="16200000">
              <a:off x="3501283" y="3640849"/>
              <a:ext cx="68949" cy="315188"/>
            </a:xfrm>
            <a:custGeom>
              <a:gdLst>
                <a:gd fmla="*/ 14 w 14" name="T0"/>
                <a:gd fmla="*/ 1 h 64" name="T1"/>
                <a:gd fmla="*/ 3 w 14" name="T2"/>
                <a:gd fmla="*/ 64 h 64" name="T3"/>
                <a:gd fmla="*/ 0 w 14" name="T4"/>
                <a:gd fmla="*/ 63 h 64" name="T5"/>
                <a:gd fmla="*/ 11 w 14" name="T6"/>
                <a:gd fmla="*/ 0 h 64" name="T7"/>
                <a:gd fmla="*/ 14 w 14" name="T8"/>
                <a:gd fmla="*/ 1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1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 251">
              <a:extLst>
                <a:ext uri="{FF2B5EF4-FFF2-40B4-BE49-F238E27FC236}">
                  <a16:creationId xmlns:a16="http://schemas.microsoft.com/office/drawing/2014/main" id="{2FE2E9C8-41CE-4117-9C01-08773C3AB7BF}"/>
                </a:ext>
              </a:extLst>
            </p:cNvPr>
            <p:cNvSpPr/>
            <p:nvPr/>
          </p:nvSpPr>
          <p:spPr bwMode="auto">
            <a:xfrm rot="16200000">
              <a:off x="3511131" y="3586676"/>
              <a:ext cx="68949" cy="315188"/>
            </a:xfrm>
            <a:custGeom>
              <a:gdLst>
                <a:gd fmla="*/ 14 w 14" name="T0"/>
                <a:gd fmla="*/ 1 h 64" name="T1"/>
                <a:gd fmla="*/ 3 w 14" name="T2"/>
                <a:gd fmla="*/ 64 h 64" name="T3"/>
                <a:gd fmla="*/ 0 w 14" name="T4"/>
                <a:gd fmla="*/ 63 h 64" name="T5"/>
                <a:gd fmla="*/ 11 w 14" name="T6"/>
                <a:gd fmla="*/ 0 h 64" name="T7"/>
                <a:gd fmla="*/ 14 w 14" name="T8"/>
                <a:gd fmla="*/ 1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1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 252">
              <a:extLst>
                <a:ext uri="{FF2B5EF4-FFF2-40B4-BE49-F238E27FC236}">
                  <a16:creationId xmlns:a16="http://schemas.microsoft.com/office/drawing/2014/main" id="{6235DFC9-00AA-4C55-BD1B-B0EC721ACC1F}"/>
                </a:ext>
              </a:extLst>
            </p:cNvPr>
            <p:cNvSpPr/>
            <p:nvPr/>
          </p:nvSpPr>
          <p:spPr bwMode="auto">
            <a:xfrm rot="16200000">
              <a:off x="3520984" y="3537429"/>
              <a:ext cx="64021" cy="310264"/>
            </a:xfrm>
            <a:custGeom>
              <a:gdLst>
                <a:gd fmla="*/ 13 w 13" name="T0"/>
                <a:gd fmla="*/ 0 h 63" name="T1"/>
                <a:gd fmla="*/ 3 w 13" name="T2"/>
                <a:gd fmla="*/ 63 h 63" name="T3"/>
                <a:gd fmla="*/ 0 w 13" name="T4"/>
                <a:gd fmla="*/ 63 h 63" name="T5"/>
                <a:gd fmla="*/ 11 w 13" name="T6"/>
                <a:gd fmla="*/ 0 h 63" name="T7"/>
                <a:gd fmla="*/ 13 w 13" name="T8"/>
                <a:gd fmla="*/ 0 h 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1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Group 5">
            <a:extLst>
              <a:ext uri="{FF2B5EF4-FFF2-40B4-BE49-F238E27FC236}">
                <a16:creationId xmlns:a16="http://schemas.microsoft.com/office/drawing/2014/main" id="{E7785514-7E82-4389-A8B8-9EFD2021C2B8}"/>
              </a:ext>
            </a:extLst>
          </p:cNvPr>
          <p:cNvGrpSpPr/>
          <p:nvPr/>
        </p:nvGrpSpPr>
        <p:grpSpPr>
          <a:xfrm>
            <a:off x="6195536" y="1938291"/>
            <a:ext cx="379414" cy="354993"/>
            <a:chOff x="6964363" y="2108200"/>
            <a:chExt cx="690562" cy="646113"/>
          </a:xfrm>
          <a:solidFill>
            <a:schemeClr val="bg1">
              <a:lumMod val="75000"/>
            </a:schemeClr>
          </a:solidFill>
        </p:grpSpPr>
        <p:sp>
          <p:nvSpPr>
            <p:cNvPr id="51" name="Freeform 91">
              <a:extLst>
                <a:ext uri="{FF2B5EF4-FFF2-40B4-BE49-F238E27FC236}">
                  <a16:creationId xmlns:a16="http://schemas.microsoft.com/office/drawing/2014/main" id="{F8B4B3CD-7B77-4135-8951-1F7B1BDAAD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gdLst>
                <a:gd fmla="*/ 503 w 12071" name="T0"/>
                <a:gd fmla="*/ 502 h 8033" name="T1"/>
                <a:gd fmla="*/ 11568 w 12071" name="T2"/>
                <a:gd fmla="*/ 0 h 8033" name="T3"/>
                <a:gd fmla="*/ 452 w 12071" name="T4"/>
                <a:gd fmla="*/ 5 h 8033" name="T5"/>
                <a:gd fmla="*/ 377 w 12071" name="T6"/>
                <a:gd fmla="*/ 18 h 8033" name="T7"/>
                <a:gd fmla="*/ 307 w 12071" name="T8"/>
                <a:gd fmla="*/ 41 h 8033" name="T9"/>
                <a:gd fmla="*/ 242 w 12071" name="T10"/>
                <a:gd fmla="*/ 74 h 8033" name="T11"/>
                <a:gd fmla="*/ 183 w 12071" name="T12"/>
                <a:gd fmla="*/ 116 h 8033" name="T13"/>
                <a:gd fmla="*/ 131 w 12071" name="T14"/>
                <a:gd fmla="*/ 166 h 8033" name="T15"/>
                <a:gd fmla="*/ 85 w 12071" name="T16"/>
                <a:gd fmla="*/ 222 h 8033" name="T17"/>
                <a:gd fmla="*/ 49 w 12071" name="T18"/>
                <a:gd fmla="*/ 284 h 8033" name="T19"/>
                <a:gd fmla="*/ 22 w 12071" name="T20"/>
                <a:gd fmla="*/ 353 h 8033" name="T21"/>
                <a:gd fmla="*/ 6 w 12071" name="T22"/>
                <a:gd fmla="*/ 426 h 8033" name="T23"/>
                <a:gd fmla="*/ 0 w 12071" name="T24"/>
                <a:gd fmla="*/ 502 h 8033" name="T25"/>
                <a:gd fmla="*/ 3 w 12071" name="T26"/>
                <a:gd fmla="*/ 7582 h 8033" name="T27"/>
                <a:gd fmla="*/ 16 w 12071" name="T28"/>
                <a:gd fmla="*/ 7656 h 8033" name="T29"/>
                <a:gd fmla="*/ 39 w 12071" name="T30"/>
                <a:gd fmla="*/ 7726 h 8033" name="T31"/>
                <a:gd fmla="*/ 72 w 12071" name="T32"/>
                <a:gd fmla="*/ 7792 h 8033" name="T33"/>
                <a:gd fmla="*/ 115 w 12071" name="T34"/>
                <a:gd fmla="*/ 7850 h 8033" name="T35"/>
                <a:gd fmla="*/ 165 w 12071" name="T36"/>
                <a:gd fmla="*/ 7902 h 8033" name="T37"/>
                <a:gd fmla="*/ 221 w 12071" name="T38"/>
                <a:gd fmla="*/ 7947 h 8033" name="T39"/>
                <a:gd fmla="*/ 285 w 12071" name="T40"/>
                <a:gd fmla="*/ 7983 h 8033" name="T41"/>
                <a:gd fmla="*/ 353 w 12071" name="T42"/>
                <a:gd fmla="*/ 8011 h 8033" name="T43"/>
                <a:gd fmla="*/ 426 w 12071" name="T44"/>
                <a:gd fmla="*/ 8027 h 8033" name="T45"/>
                <a:gd fmla="*/ 503 w 12071" name="T46"/>
                <a:gd fmla="*/ 8033 h 8033" name="T47"/>
                <a:gd fmla="*/ 11619 w 12071" name="T48"/>
                <a:gd fmla="*/ 8030 h 8033" name="T49"/>
                <a:gd fmla="*/ 11694 w 12071" name="T50"/>
                <a:gd fmla="*/ 8017 h 8033" name="T51"/>
                <a:gd fmla="*/ 11764 w 12071" name="T52"/>
                <a:gd fmla="*/ 7994 h 8033" name="T53"/>
                <a:gd fmla="*/ 11829 w 12071" name="T54"/>
                <a:gd fmla="*/ 7960 h 8033" name="T55"/>
                <a:gd fmla="*/ 11888 w 12071" name="T56"/>
                <a:gd fmla="*/ 7918 h 8033" name="T57"/>
                <a:gd fmla="*/ 11940 w 12071" name="T58"/>
                <a:gd fmla="*/ 7868 h 8033" name="T59"/>
                <a:gd fmla="*/ 11986 w 12071" name="T60"/>
                <a:gd fmla="*/ 7812 h 8033" name="T61"/>
                <a:gd fmla="*/ 12022 w 12071" name="T62"/>
                <a:gd fmla="*/ 7749 h 8033" name="T63"/>
                <a:gd fmla="*/ 12049 w 12071" name="T64"/>
                <a:gd fmla="*/ 7680 h 8033" name="T65"/>
                <a:gd fmla="*/ 12065 w 12071" name="T66"/>
                <a:gd fmla="*/ 7607 h 8033" name="T67"/>
                <a:gd fmla="*/ 12071 w 12071" name="T68"/>
                <a:gd fmla="*/ 7531 h 8033" name="T69"/>
                <a:gd fmla="*/ 12068 w 12071" name="T70"/>
                <a:gd fmla="*/ 451 h 8033" name="T71"/>
                <a:gd fmla="*/ 12055 w 12071" name="T72"/>
                <a:gd fmla="*/ 377 h 8033" name="T73"/>
                <a:gd fmla="*/ 12032 w 12071" name="T74"/>
                <a:gd fmla="*/ 306 h 8033" name="T75"/>
                <a:gd fmla="*/ 11999 w 12071" name="T76"/>
                <a:gd fmla="*/ 242 h 8033" name="T77"/>
                <a:gd fmla="*/ 11956 w 12071" name="T78"/>
                <a:gd fmla="*/ 183 h 8033" name="T79"/>
                <a:gd fmla="*/ 11906 w 12071" name="T80"/>
                <a:gd fmla="*/ 131 h 8033" name="T81"/>
                <a:gd fmla="*/ 11850 w 12071" name="T82"/>
                <a:gd fmla="*/ 85 h 8033" name="T83"/>
                <a:gd fmla="*/ 11786 w 12071" name="T84"/>
                <a:gd fmla="*/ 49 h 8033" name="T85"/>
                <a:gd fmla="*/ 11718 w 12071" name="T86"/>
                <a:gd fmla="*/ 22 h 8033" name="T87"/>
                <a:gd fmla="*/ 11645 w 12071" name="T88"/>
                <a:gd fmla="*/ 6 h 8033" name="T89"/>
                <a:gd fmla="*/ 11568 w 12071" name="T90"/>
                <a:gd fmla="*/ 0 h 8033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8033" w="12071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6" name="Freeform 92">
              <a:extLst>
                <a:ext uri="{FF2B5EF4-FFF2-40B4-BE49-F238E27FC236}">
                  <a16:creationId xmlns:a16="http://schemas.microsoft.com/office/drawing/2014/main" id="{4DC0952F-75A8-4778-AA81-7C09463E68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gdLst>
                <a:gd fmla="*/ 15066 w 16095" name="T0"/>
                <a:gd fmla="*/ 11696 h 15059" name="T1"/>
                <a:gd fmla="*/ 14988 w 16095" name="T2"/>
                <a:gd fmla="*/ 11847 h 15059" name="T3"/>
                <a:gd fmla="*/ 14867 w 16095" name="T4"/>
                <a:gd fmla="*/ 11963 h 15059" name="T5"/>
                <a:gd fmla="*/ 14712 w 16095" name="T6"/>
                <a:gd fmla="*/ 12033 h 15059" name="T7"/>
                <a:gd fmla="*/ 6036 w 16095" name="T8"/>
                <a:gd fmla="*/ 12049 h 15059" name="T9"/>
                <a:gd fmla="*/ 1359 w 16095" name="T10"/>
                <a:gd fmla="*/ 12027 h 15059" name="T11"/>
                <a:gd fmla="*/ 1208 w 16095" name="T12"/>
                <a:gd fmla="*/ 11949 h 15059" name="T13"/>
                <a:gd fmla="*/ 1091 w 16095" name="T14"/>
                <a:gd fmla="*/ 11828 h 15059" name="T15"/>
                <a:gd fmla="*/ 1022 w 16095" name="T16"/>
                <a:gd fmla="*/ 11672 h 15059" name="T17"/>
                <a:gd fmla="*/ 1007 w 16095" name="T18"/>
                <a:gd fmla="*/ 1480 h 15059" name="T19"/>
                <a:gd fmla="*/ 1045 w 16095" name="T20"/>
                <a:gd fmla="*/ 1310 h 15059" name="T21"/>
                <a:gd fmla="*/ 1137 w 16095" name="T22"/>
                <a:gd fmla="*/ 1169 h 15059" name="T23"/>
                <a:gd fmla="*/ 1268 w 16095" name="T24"/>
                <a:gd fmla="*/ 1064 h 15059" name="T25"/>
                <a:gd fmla="*/ 1432 w 16095" name="T26"/>
                <a:gd fmla="*/ 1010 h 15059" name="T27"/>
                <a:gd fmla="*/ 14663 w 16095" name="T28"/>
                <a:gd fmla="*/ 1010 h 15059" name="T29"/>
                <a:gd fmla="*/ 14826 w 16095" name="T30"/>
                <a:gd fmla="*/ 1064 h 15059" name="T31"/>
                <a:gd fmla="*/ 14958 w 16095" name="T32"/>
                <a:gd fmla="*/ 1169 h 15059" name="T33"/>
                <a:gd fmla="*/ 15050 w 16095" name="T34"/>
                <a:gd fmla="*/ 1310 h 15059" name="T35"/>
                <a:gd fmla="*/ 15088 w 16095" name="T36"/>
                <a:gd fmla="*/ 1480 h 15059" name="T37"/>
                <a:gd fmla="*/ 1279 w 16095" name="T38"/>
                <a:gd fmla="*/ 17 h 15059" name="T39"/>
                <a:gd fmla="*/ 790 w 16095" name="T40"/>
                <a:gd fmla="*/ 182 h 15059" name="T41"/>
                <a:gd fmla="*/ 391 w 16095" name="T42"/>
                <a:gd fmla="*/ 493 h 15059" name="T43"/>
                <a:gd fmla="*/ 119 w 16095" name="T44"/>
                <a:gd fmla="*/ 920 h 15059" name="T45"/>
                <a:gd fmla="*/ 2 w 16095" name="T46"/>
                <a:gd fmla="*/ 1429 h 15059" name="T47"/>
                <a:gd fmla="*/ 47 w 16095" name="T48"/>
                <a:gd fmla="*/ 11922 h 15059" name="T49"/>
                <a:gd fmla="*/ 257 w 16095" name="T50"/>
                <a:gd fmla="*/ 12387 h 15059" name="T51"/>
                <a:gd fmla="*/ 604 w 16095" name="T52"/>
                <a:gd fmla="*/ 12752 h 15059" name="T53"/>
                <a:gd fmla="*/ 1056 w 16095" name="T54"/>
                <a:gd fmla="*/ 12984 h 15059" name="T55"/>
                <a:gd fmla="*/ 6539 w 16095" name="T56"/>
                <a:gd fmla="*/ 13053 h 15059" name="T57"/>
                <a:gd fmla="*/ 3299 w 16095" name="T58"/>
                <a:gd fmla="*/ 14106 h 15059" name="T59"/>
                <a:gd fmla="*/ 3180 w 16095" name="T60"/>
                <a:gd fmla="*/ 14188 h 15059" name="T61"/>
                <a:gd fmla="*/ 3089 w 16095" name="T62"/>
                <a:gd fmla="*/ 14299 h 15059" name="T63"/>
                <a:gd fmla="*/ 3034 w 16095" name="T64"/>
                <a:gd fmla="*/ 14431 h 15059" name="T65"/>
                <a:gd fmla="*/ 3019 w 16095" name="T66"/>
                <a:gd fmla="*/ 14583 h 15059" name="T67"/>
                <a:gd fmla="*/ 3057 w 16095" name="T68"/>
                <a:gd fmla="*/ 14753 h 15059" name="T69"/>
                <a:gd fmla="*/ 3149 w 16095" name="T70"/>
                <a:gd fmla="*/ 14894 h 15059" name="T71"/>
                <a:gd fmla="*/ 3280 w 16095" name="T72"/>
                <a:gd fmla="*/ 14999 h 15059" name="T73"/>
                <a:gd fmla="*/ 3444 w 16095" name="T74"/>
                <a:gd fmla="*/ 15053 h 15059" name="T75"/>
                <a:gd fmla="*/ 12651 w 16095" name="T76"/>
                <a:gd fmla="*/ 15053 h 15059" name="T77"/>
                <a:gd fmla="*/ 12814 w 16095" name="T78"/>
                <a:gd fmla="*/ 14999 h 15059" name="T79"/>
                <a:gd fmla="*/ 12946 w 16095" name="T80"/>
                <a:gd fmla="*/ 14894 h 15059" name="T81"/>
                <a:gd fmla="*/ 13038 w 16095" name="T82"/>
                <a:gd fmla="*/ 14753 h 15059" name="T83"/>
                <a:gd fmla="*/ 13076 w 16095" name="T84"/>
                <a:gd fmla="*/ 14583 h 15059" name="T85"/>
                <a:gd fmla="*/ 13061 w 16095" name="T86"/>
                <a:gd fmla="*/ 14431 h 15059" name="T87"/>
                <a:gd fmla="*/ 13006 w 16095" name="T88"/>
                <a:gd fmla="*/ 14299 h 15059" name="T89"/>
                <a:gd fmla="*/ 12915 w 16095" name="T90"/>
                <a:gd fmla="*/ 14188 h 15059" name="T91"/>
                <a:gd fmla="*/ 12796 w 16095" name="T92"/>
                <a:gd fmla="*/ 14106 h 15059" name="T93"/>
                <a:gd fmla="*/ 9556 w 16095" name="T94"/>
                <a:gd fmla="*/ 13053 h 15059" name="T95"/>
                <a:gd fmla="*/ 15039 w 16095" name="T96"/>
                <a:gd fmla="*/ 12984 h 15059" name="T97"/>
                <a:gd fmla="*/ 15491 w 16095" name="T98"/>
                <a:gd fmla="*/ 12752 h 15059" name="T99"/>
                <a:gd fmla="*/ 15838 w 16095" name="T100"/>
                <a:gd fmla="*/ 12387 h 15059" name="T101"/>
                <a:gd fmla="*/ 16048 w 16095" name="T102"/>
                <a:gd fmla="*/ 11922 h 15059" name="T103"/>
                <a:gd fmla="*/ 16093 w 16095" name="T104"/>
                <a:gd fmla="*/ 1429 h 15059" name="T105"/>
                <a:gd fmla="*/ 15976 w 16095" name="T106"/>
                <a:gd fmla="*/ 920 h 15059" name="T107"/>
                <a:gd fmla="*/ 15703 w 16095" name="T108"/>
                <a:gd fmla="*/ 493 h 15059" name="T109"/>
                <a:gd fmla="*/ 15305 w 16095" name="T110"/>
                <a:gd fmla="*/ 182 h 15059" name="T111"/>
                <a:gd fmla="*/ 14815 w 16095" name="T112"/>
                <a:gd fmla="*/ 17 h 15059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5058" w="16095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77" name="Group 10">
            <a:extLst>
              <a:ext uri="{FF2B5EF4-FFF2-40B4-BE49-F238E27FC236}">
                <a16:creationId xmlns:a16="http://schemas.microsoft.com/office/drawing/2014/main" id="{022A338A-E046-4927-B5FC-F00F5B0C747B}"/>
              </a:ext>
            </a:extLst>
          </p:cNvPr>
          <p:cNvGrpSpPr/>
          <p:nvPr/>
        </p:nvGrpSpPr>
        <p:grpSpPr>
          <a:xfrm>
            <a:off x="7304966" y="1929106"/>
            <a:ext cx="342158" cy="341371"/>
            <a:chOff x="4594225" y="2119313"/>
            <a:chExt cx="690563" cy="688975"/>
          </a:xfrm>
          <a:solidFill>
            <a:schemeClr val="bg1">
              <a:lumMod val="75000"/>
            </a:schemeClr>
          </a:solidFill>
        </p:grpSpPr>
        <p:sp>
          <p:nvSpPr>
            <p:cNvPr id="78" name="Freeform 74">
              <a:extLst>
                <a:ext uri="{FF2B5EF4-FFF2-40B4-BE49-F238E27FC236}">
                  <a16:creationId xmlns:a16="http://schemas.microsoft.com/office/drawing/2014/main" id="{56FE0195-F3FB-4727-8E43-A70B9ECF83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gdLst>
                <a:gd fmla="*/ 13014 w 16095" name="T0"/>
                <a:gd fmla="*/ 9314 h 16058" name="T1"/>
                <a:gd fmla="*/ 12601 w 16095" name="T2"/>
                <a:gd fmla="*/ 10148 h 16058" name="T3"/>
                <a:gd fmla="*/ 12483 w 16095" name="T4"/>
                <a:gd fmla="*/ 10816 h 16058" name="T5"/>
                <a:gd fmla="*/ 11103 w 16095" name="T6"/>
                <a:gd fmla="*/ 12535 h 16058" name="T7"/>
                <a:gd fmla="*/ 10453 w 16095" name="T8"/>
                <a:gd fmla="*/ 12465 h 16058" name="T9"/>
                <a:gd fmla="*/ 9575 w 16095" name="T10"/>
                <a:gd fmla="*/ 12816 h 16058" name="T11"/>
                <a:gd fmla="*/ 9126 w 16095" name="T12"/>
                <a:gd fmla="*/ 13268 h 16058" name="T13"/>
                <a:gd fmla="*/ 6955 w 16095" name="T14"/>
                <a:gd fmla="*/ 13239 h 16058" name="T15"/>
                <a:gd fmla="*/ 6491 w 16095" name="T16"/>
                <a:gd fmla="*/ 12802 h 16058" name="T17"/>
                <a:gd fmla="*/ 5615 w 16095" name="T18"/>
                <a:gd fmla="*/ 12459 h 16058" name="T19"/>
                <a:gd fmla="*/ 4959 w 16095" name="T20"/>
                <a:gd fmla="*/ 12551 h 16058" name="T21"/>
                <a:gd fmla="*/ 3617 w 16095" name="T22"/>
                <a:gd fmla="*/ 10784 h 16058" name="T23"/>
                <a:gd fmla="*/ 3464 w 16095" name="T24"/>
                <a:gd fmla="*/ 10082 h 16058" name="T25"/>
                <a:gd fmla="*/ 3059 w 16095" name="T26"/>
                <a:gd fmla="*/ 9291 h 16058" name="T27"/>
                <a:gd fmla="*/ 1006 w 16095" name="T28"/>
                <a:gd fmla="*/ 7347 h 16058" name="T29"/>
                <a:gd fmla="*/ 3081 w 16095" name="T30"/>
                <a:gd fmla="*/ 6745 h 16058" name="T31"/>
                <a:gd fmla="*/ 3495 w 16095" name="T32"/>
                <a:gd fmla="*/ 5911 h 16058" name="T33"/>
                <a:gd fmla="*/ 3613 w 16095" name="T34"/>
                <a:gd fmla="*/ 5243 h 16058" name="T35"/>
                <a:gd fmla="*/ 4992 w 16095" name="T36"/>
                <a:gd fmla="*/ 3523 h 16058" name="T37"/>
                <a:gd fmla="*/ 5643 w 16095" name="T38"/>
                <a:gd fmla="*/ 3593 h 16058" name="T39"/>
                <a:gd fmla="*/ 6520 w 16095" name="T40"/>
                <a:gd fmla="*/ 3242 h 16058" name="T41"/>
                <a:gd fmla="*/ 6970 w 16095" name="T42"/>
                <a:gd fmla="*/ 2790 h 16058" name="T43"/>
                <a:gd fmla="*/ 9140 w 16095" name="T44"/>
                <a:gd fmla="*/ 2819 h 16058" name="T45"/>
                <a:gd fmla="*/ 9604 w 16095" name="T46"/>
                <a:gd fmla="*/ 3256 h 16058" name="T47"/>
                <a:gd fmla="*/ 10480 w 16095" name="T48"/>
                <a:gd fmla="*/ 3599 h 16058" name="T49"/>
                <a:gd fmla="*/ 11137 w 16095" name="T50"/>
                <a:gd fmla="*/ 3507 h 16058" name="T51"/>
                <a:gd fmla="*/ 12478 w 16095" name="T52"/>
                <a:gd fmla="*/ 5274 h 16058" name="T53"/>
                <a:gd fmla="*/ 12631 w 16095" name="T54"/>
                <a:gd fmla="*/ 5976 h 16058" name="T55"/>
                <a:gd fmla="*/ 13036 w 16095" name="T56"/>
                <a:gd fmla="*/ 6767 h 16058" name="T57"/>
                <a:gd fmla="*/ 15089 w 16095" name="T58"/>
                <a:gd fmla="*/ 8712 h 16058" name="T59"/>
                <a:gd fmla="*/ 14489 w 16095" name="T60"/>
                <a:gd fmla="*/ 3783 h 16058" name="T61"/>
                <a:gd fmla="*/ 14336 w 16095" name="T62"/>
                <a:gd fmla="*/ 2970 h 16058" name="T63"/>
                <a:gd fmla="*/ 12945 w 16095" name="T64"/>
                <a:gd fmla="*/ 1659 h 16058" name="T65"/>
                <a:gd fmla="*/ 12433 w 16095" name="T66"/>
                <a:gd fmla="*/ 1581 h 16058" name="T67"/>
                <a:gd fmla="*/ 10192 w 16095" name="T68"/>
                <a:gd fmla="*/ 2406 h 16058" name="T69"/>
                <a:gd fmla="*/ 9336 w 16095" name="T70"/>
                <a:gd fmla="*/ 202 h 16058" name="T71"/>
                <a:gd fmla="*/ 7187 w 16095" name="T72"/>
                <a:gd fmla="*/ 15 h 16058" name="T73"/>
                <a:gd fmla="*/ 6503 w 16095" name="T74"/>
                <a:gd fmla="*/ 483 h 16058" name="T75"/>
                <a:gd fmla="*/ 4046 w 16095" name="T76"/>
                <a:gd fmla="*/ 1704 h 16058" name="T77"/>
                <a:gd fmla="*/ 3407 w 16095" name="T78"/>
                <a:gd fmla="*/ 1586 h 16058" name="T79"/>
                <a:gd fmla="*/ 2956 w 16095" name="T80"/>
                <a:gd fmla="*/ 1771 h 16058" name="T81"/>
                <a:gd fmla="*/ 1604 w 16095" name="T82"/>
                <a:gd fmla="*/ 3320 h 16058" name="T83"/>
                <a:gd fmla="*/ 2620 w 16095" name="T84"/>
                <a:gd fmla="*/ 5408 h 16058" name="T85"/>
                <a:gd fmla="*/ 379 w 16095" name="T86"/>
                <a:gd fmla="*/ 6562 h 16058" name="T87"/>
                <a:gd fmla="*/ 1 w 16095" name="T88"/>
                <a:gd fmla="*/ 7302 h 16058" name="T89"/>
                <a:gd fmla="*/ 285 w 16095" name="T90"/>
                <a:gd fmla="*/ 9412 h 16058" name="T91"/>
                <a:gd fmla="*/ 2511 w 16095" name="T92"/>
                <a:gd fmla="*/ 10413 h 16058" name="T93"/>
                <a:gd fmla="*/ 1583 w 16095" name="T94"/>
                <a:gd fmla="*/ 12613 h 16058" name="T95"/>
                <a:gd fmla="*/ 2897 w 16095" name="T96"/>
                <a:gd fmla="*/ 14241 h 16058" name="T97"/>
                <a:gd fmla="*/ 3336 w 16095" name="T98"/>
                <a:gd fmla="*/ 14459 h 16058" name="T99"/>
                <a:gd fmla="*/ 3944 w 16095" name="T100"/>
                <a:gd fmla="*/ 14404 h 16058" name="T101"/>
                <a:gd fmla="*/ 6444 w 16095" name="T102"/>
                <a:gd fmla="*/ 15461 h 16058" name="T103"/>
                <a:gd fmla="*/ 7061 w 16095" name="T104"/>
                <a:gd fmla="*/ 16012 h 16058" name="T105"/>
                <a:gd fmla="*/ 9229 w 16095" name="T106"/>
                <a:gd fmla="*/ 15927 h 16058" name="T107"/>
                <a:gd fmla="*/ 9718 w 16095" name="T108"/>
                <a:gd fmla="*/ 15251 h 16058" name="T109"/>
                <a:gd fmla="*/ 12326 w 16095" name="T110"/>
                <a:gd fmla="*/ 14460 h 16058" name="T111"/>
                <a:gd fmla="*/ 12877 w 16095" name="T112"/>
                <a:gd fmla="*/ 14426 h 16058" name="T113"/>
                <a:gd fmla="*/ 14253 w 16095" name="T114"/>
                <a:gd fmla="*/ 13191 h 16058" name="T115"/>
                <a:gd fmla="*/ 14511 w 16095" name="T116"/>
                <a:gd fmla="*/ 12402 h 16058" name="T117"/>
                <a:gd fmla="*/ 13745 w 16095" name="T118"/>
                <a:gd fmla="*/ 10004 h 16058" name="T119"/>
                <a:gd fmla="*/ 15941 w 16095" name="T120"/>
                <a:gd fmla="*/ 9245 h 16058" name="T121"/>
                <a:gd fmla="*/ 16061 w 16095" name="T122"/>
                <a:gd fmla="*/ 7086 h 16058" name="T123"/>
                <a:gd fmla="*/ 15536 w 16095" name="T124"/>
                <a:gd fmla="*/ 6448 h 1605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6058" w="16095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9" name="Freeform 75">
              <a:extLst>
                <a:ext uri="{FF2B5EF4-FFF2-40B4-BE49-F238E27FC236}">
                  <a16:creationId xmlns:a16="http://schemas.microsoft.com/office/drawing/2014/main" id="{64580498-169E-4522-93E2-F9A799C5C3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gdLst>
                <a:gd fmla="*/ 2899 w 7040" name="T0"/>
                <a:gd fmla="*/ 6524 h 7025" name="T1"/>
                <a:gd fmla="*/ 2185 w 7040" name="T2"/>
                <a:gd fmla="*/ 6283 h 7025" name="T3"/>
                <a:gd fmla="*/ 1560 w 7040" name="T4"/>
                <a:gd fmla="*/ 5884 h 7025" name="T5"/>
                <a:gd fmla="*/ 1051 w 7040" name="T6"/>
                <a:gd fmla="*/ 5351 h 7025" name="T7"/>
                <a:gd fmla="*/ 682 w 7040" name="T8"/>
                <a:gd fmla="*/ 4709 h 7025" name="T9"/>
                <a:gd fmla="*/ 475 w 7040" name="T10"/>
                <a:gd fmla="*/ 3980 h 7025" name="T11"/>
                <a:gd fmla="*/ 455 w 7040" name="T12"/>
                <a:gd fmla="*/ 3198 h 7025" name="T13"/>
                <a:gd fmla="*/ 626 w 7040" name="T14"/>
                <a:gd fmla="*/ 2456 h 7025" name="T15"/>
                <a:gd fmla="*/ 965 w 7040" name="T16"/>
                <a:gd fmla="*/ 1794 h 7025" name="T17"/>
                <a:gd fmla="*/ 1448 w 7040" name="T18"/>
                <a:gd fmla="*/ 1237 h 7025" name="T19"/>
                <a:gd fmla="*/ 2052 w 7040" name="T20"/>
                <a:gd fmla="*/ 810 h 7025" name="T21"/>
                <a:gd fmla="*/ 2750 w 7040" name="T22"/>
                <a:gd fmla="*/ 536 h 7025" name="T23"/>
                <a:gd fmla="*/ 3520 w 7040" name="T24"/>
                <a:gd fmla="*/ 439 h 7025" name="T25"/>
                <a:gd fmla="*/ 4289 w 7040" name="T26"/>
                <a:gd fmla="*/ 536 h 7025" name="T27"/>
                <a:gd fmla="*/ 4988 w 7040" name="T28"/>
                <a:gd fmla="*/ 810 h 7025" name="T29"/>
                <a:gd fmla="*/ 5591 w 7040" name="T30"/>
                <a:gd fmla="*/ 1237 h 7025" name="T31"/>
                <a:gd fmla="*/ 6075 w 7040" name="T32"/>
                <a:gd fmla="*/ 1794 h 7025" name="T33"/>
                <a:gd fmla="*/ 6414 w 7040" name="T34"/>
                <a:gd fmla="*/ 2456 h 7025" name="T35"/>
                <a:gd fmla="*/ 6585 w 7040" name="T36"/>
                <a:gd fmla="*/ 3198 h 7025" name="T37"/>
                <a:gd fmla="*/ 6565 w 7040" name="T38"/>
                <a:gd fmla="*/ 3980 h 7025" name="T39"/>
                <a:gd fmla="*/ 6358 w 7040" name="T40"/>
                <a:gd fmla="*/ 4709 h 7025" name="T41"/>
                <a:gd fmla="*/ 5988 w 7040" name="T42"/>
                <a:gd fmla="*/ 5351 h 7025" name="T43"/>
                <a:gd fmla="*/ 5479 w 7040" name="T44"/>
                <a:gd fmla="*/ 5884 h 7025" name="T45"/>
                <a:gd fmla="*/ 4855 w 7040" name="T46"/>
                <a:gd fmla="*/ 6283 h 7025" name="T47"/>
                <a:gd fmla="*/ 4140 w 7040" name="T48"/>
                <a:gd fmla="*/ 6524 h 7025" name="T49"/>
                <a:gd fmla="*/ 3520 w 7040" name="T50"/>
                <a:gd fmla="*/ 0 h 7025" name="T51"/>
                <a:gd fmla="*/ 2640 w 7040" name="T52"/>
                <a:gd fmla="*/ 110 h 7025" name="T53"/>
                <a:gd fmla="*/ 1842 w 7040" name="T54"/>
                <a:gd fmla="*/ 424 h 7025" name="T55"/>
                <a:gd fmla="*/ 1153 w 7040" name="T56"/>
                <a:gd fmla="*/ 912 h 7025" name="T57"/>
                <a:gd fmla="*/ 600 w 7040" name="T58"/>
                <a:gd fmla="*/ 1548 h 7025" name="T59"/>
                <a:gd fmla="*/ 213 w 7040" name="T60"/>
                <a:gd fmla="*/ 2305 h 7025" name="T61"/>
                <a:gd fmla="*/ 18 w 7040" name="T62"/>
                <a:gd fmla="*/ 3153 h 7025" name="T63"/>
                <a:gd fmla="*/ 40 w 7040" name="T64"/>
                <a:gd fmla="*/ 4047 h 7025" name="T65"/>
                <a:gd fmla="*/ 276 w 7040" name="T66"/>
                <a:gd fmla="*/ 4880 h 7025" name="T67"/>
                <a:gd fmla="*/ 699 w 7040" name="T68"/>
                <a:gd fmla="*/ 5614 h 7025" name="T69"/>
                <a:gd fmla="*/ 1280 w 7040" name="T70"/>
                <a:gd fmla="*/ 6222 h 7025" name="T71"/>
                <a:gd fmla="*/ 1993 w 7040" name="T72"/>
                <a:gd fmla="*/ 6678 h 7025" name="T73"/>
                <a:gd fmla="*/ 2810 w 7040" name="T74"/>
                <a:gd fmla="*/ 6953 h 7025" name="T75"/>
                <a:gd fmla="*/ 3702 w 7040" name="T76"/>
                <a:gd fmla="*/ 7020 h 7025" name="T77"/>
                <a:gd fmla="*/ 4567 w 7040" name="T78"/>
                <a:gd fmla="*/ 6867 h 7025" name="T79"/>
                <a:gd fmla="*/ 5345 w 7040" name="T80"/>
                <a:gd fmla="*/ 6517 h 7025" name="T81"/>
                <a:gd fmla="*/ 6009 w 7040" name="T82"/>
                <a:gd fmla="*/ 5996 h 7025" name="T83"/>
                <a:gd fmla="*/ 6531 w 7040" name="T84"/>
                <a:gd fmla="*/ 5333 h 7025" name="T85"/>
                <a:gd fmla="*/ 6882 w 7040" name="T86"/>
                <a:gd fmla="*/ 4556 h 7025" name="T87"/>
                <a:gd fmla="*/ 7036 w 7040" name="T88"/>
                <a:gd fmla="*/ 3693 h 7025" name="T89"/>
                <a:gd fmla="*/ 6969 w 7040" name="T90"/>
                <a:gd fmla="*/ 2805 h 7025" name="T91"/>
                <a:gd fmla="*/ 6693 w 7040" name="T92"/>
                <a:gd fmla="*/ 1990 h 7025" name="T93"/>
                <a:gd fmla="*/ 6237 w 7040" name="T94"/>
                <a:gd fmla="*/ 1278 h 7025" name="T95"/>
                <a:gd fmla="*/ 5626 w 7040" name="T96"/>
                <a:gd fmla="*/ 697 h 7025" name="T97"/>
                <a:gd fmla="*/ 4891 w 7040" name="T98"/>
                <a:gd fmla="*/ 276 h 7025" name="T99"/>
                <a:gd fmla="*/ 4056 w 7040" name="T100"/>
                <a:gd fmla="*/ 40 h 7025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7025" w="7040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0" name="Freeform 76">
              <a:extLst>
                <a:ext uri="{FF2B5EF4-FFF2-40B4-BE49-F238E27FC236}">
                  <a16:creationId xmlns:a16="http://schemas.microsoft.com/office/drawing/2014/main" id="{E98DB4D2-C159-4B41-A026-9F27156B74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gdLst>
                <a:gd fmla="*/ 1708 w 4023" name="T0"/>
                <a:gd fmla="*/ 3482 h 4015" name="T1"/>
                <a:gd fmla="*/ 1358 w 4023" name="T2"/>
                <a:gd fmla="*/ 3364 h 4015" name="T3"/>
                <a:gd fmla="*/ 1052 w 4023" name="T4"/>
                <a:gd fmla="*/ 3169 h 4015" name="T5"/>
                <a:gd fmla="*/ 803 w 4023" name="T6"/>
                <a:gd fmla="*/ 2908 h 4015" name="T7"/>
                <a:gd fmla="*/ 621 w 4023" name="T8"/>
                <a:gd fmla="*/ 2593 h 4015" name="T9"/>
                <a:gd fmla="*/ 521 w 4023" name="T10"/>
                <a:gd fmla="*/ 2236 h 4015" name="T11"/>
                <a:gd fmla="*/ 511 w 4023" name="T12"/>
                <a:gd fmla="*/ 1853 h 4015" name="T13"/>
                <a:gd fmla="*/ 595 w 4023" name="T14"/>
                <a:gd fmla="*/ 1490 h 4015" name="T15"/>
                <a:gd fmla="*/ 761 w 4023" name="T16"/>
                <a:gd fmla="*/ 1165 h 4015" name="T17"/>
                <a:gd fmla="*/ 998 w 4023" name="T18"/>
                <a:gd fmla="*/ 893 h 4015" name="T19"/>
                <a:gd fmla="*/ 1293 w 4023" name="T20"/>
                <a:gd fmla="*/ 684 h 4015" name="T21"/>
                <a:gd fmla="*/ 1635 w 4023" name="T22"/>
                <a:gd fmla="*/ 549 h 4015" name="T23"/>
                <a:gd fmla="*/ 2012 w 4023" name="T24"/>
                <a:gd fmla="*/ 502 h 4015" name="T25"/>
                <a:gd fmla="*/ 2389 w 4023" name="T26"/>
                <a:gd fmla="*/ 549 h 4015" name="T27"/>
                <a:gd fmla="*/ 2731 w 4023" name="T28"/>
                <a:gd fmla="*/ 684 h 4015" name="T29"/>
                <a:gd fmla="*/ 3026 w 4023" name="T30"/>
                <a:gd fmla="*/ 893 h 4015" name="T31"/>
                <a:gd fmla="*/ 3263 w 4023" name="T32"/>
                <a:gd fmla="*/ 1165 h 4015" name="T33"/>
                <a:gd fmla="*/ 3429 w 4023" name="T34"/>
                <a:gd fmla="*/ 1490 h 4015" name="T35"/>
                <a:gd fmla="*/ 3513 w 4023" name="T36"/>
                <a:gd fmla="*/ 1853 h 4015" name="T37"/>
                <a:gd fmla="*/ 3503 w 4023" name="T38"/>
                <a:gd fmla="*/ 2236 h 4015" name="T39"/>
                <a:gd fmla="*/ 3402 w 4023" name="T40"/>
                <a:gd fmla="*/ 2593 h 4015" name="T41"/>
                <a:gd fmla="*/ 3221 w 4023" name="T42"/>
                <a:gd fmla="*/ 2908 h 4015" name="T43"/>
                <a:gd fmla="*/ 2971 w 4023" name="T44"/>
                <a:gd fmla="*/ 3169 h 4015" name="T45"/>
                <a:gd fmla="*/ 2665 w 4023" name="T46"/>
                <a:gd fmla="*/ 3364 h 4015" name="T47"/>
                <a:gd fmla="*/ 2316 w 4023" name="T48"/>
                <a:gd fmla="*/ 3482 h 4015" name="T49"/>
                <a:gd fmla="*/ 2012 w 4023" name="T50"/>
                <a:gd fmla="*/ 0 h 4015" name="T51"/>
                <a:gd fmla="*/ 1509 w 4023" name="T52"/>
                <a:gd fmla="*/ 63 h 4015" name="T53"/>
                <a:gd fmla="*/ 1053 w 4023" name="T54"/>
                <a:gd fmla="*/ 242 h 4015" name="T55"/>
                <a:gd fmla="*/ 659 w 4023" name="T56"/>
                <a:gd fmla="*/ 521 h 4015" name="T57"/>
                <a:gd fmla="*/ 344 w 4023" name="T58"/>
                <a:gd fmla="*/ 884 h 4015" name="T59"/>
                <a:gd fmla="*/ 122 w 4023" name="T60"/>
                <a:gd fmla="*/ 1317 h 4015" name="T61"/>
                <a:gd fmla="*/ 11 w 4023" name="T62"/>
                <a:gd fmla="*/ 1802 h 4015" name="T63"/>
                <a:gd fmla="*/ 23 w 4023" name="T64"/>
                <a:gd fmla="*/ 2313 h 4015" name="T65"/>
                <a:gd fmla="*/ 159 w 4023" name="T66"/>
                <a:gd fmla="*/ 2788 h 4015" name="T67"/>
                <a:gd fmla="*/ 399 w 4023" name="T68"/>
                <a:gd fmla="*/ 3209 h 4015" name="T69"/>
                <a:gd fmla="*/ 732 w 4023" name="T70"/>
                <a:gd fmla="*/ 3556 h 4015" name="T71"/>
                <a:gd fmla="*/ 1139 w 4023" name="T72"/>
                <a:gd fmla="*/ 3817 h 4015" name="T73"/>
                <a:gd fmla="*/ 1606 w 4023" name="T74"/>
                <a:gd fmla="*/ 3974 h 4015" name="T75"/>
                <a:gd fmla="*/ 2115 w 4023" name="T76"/>
                <a:gd fmla="*/ 4012 h 4015" name="T77"/>
                <a:gd fmla="*/ 2610 w 4023" name="T78"/>
                <a:gd fmla="*/ 3925 h 4015" name="T79"/>
                <a:gd fmla="*/ 3055 w 4023" name="T80"/>
                <a:gd fmla="*/ 3724 h 4015" name="T81"/>
                <a:gd fmla="*/ 3435 w 4023" name="T82"/>
                <a:gd fmla="*/ 3427 h 4015" name="T83"/>
                <a:gd fmla="*/ 3733 w 4023" name="T84"/>
                <a:gd fmla="*/ 3048 h 4015" name="T85"/>
                <a:gd fmla="*/ 3933 w 4023" name="T86"/>
                <a:gd fmla="*/ 2605 h 4015" name="T87"/>
                <a:gd fmla="*/ 4021 w 4023" name="T88"/>
                <a:gd fmla="*/ 2111 h 4015" name="T89"/>
                <a:gd fmla="*/ 3983 w 4023" name="T90"/>
                <a:gd fmla="*/ 1603 h 4015" name="T91"/>
                <a:gd fmla="*/ 3825 w 4023" name="T92"/>
                <a:gd fmla="*/ 1137 h 4015" name="T93"/>
                <a:gd fmla="*/ 3565 w 4023" name="T94"/>
                <a:gd fmla="*/ 731 h 4015" name="T95"/>
                <a:gd fmla="*/ 3216 w 4023" name="T96"/>
                <a:gd fmla="*/ 399 h 4015" name="T97"/>
                <a:gd fmla="*/ 2795 w 4023" name="T98"/>
                <a:gd fmla="*/ 158 h 4015" name="T99"/>
                <a:gd fmla="*/ 2318 w 4023" name="T100"/>
                <a:gd fmla="*/ 23 h 4015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015" w="4023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81" name="Group 25">
            <a:extLst>
              <a:ext uri="{FF2B5EF4-FFF2-40B4-BE49-F238E27FC236}">
                <a16:creationId xmlns:a16="http://schemas.microsoft.com/office/drawing/2014/main" id="{B96B654E-817B-45E7-95B8-5A312674C9F2}"/>
              </a:ext>
            </a:extLst>
          </p:cNvPr>
          <p:cNvGrpSpPr/>
          <p:nvPr/>
        </p:nvGrpSpPr>
        <p:grpSpPr>
          <a:xfrm>
            <a:off x="9442637" y="1934680"/>
            <a:ext cx="345331" cy="345331"/>
            <a:chOff x="2005013" y="1077913"/>
            <a:chExt cx="688975" cy="688975"/>
          </a:xfrm>
          <a:solidFill>
            <a:schemeClr val="bg1">
              <a:lumMod val="75000"/>
            </a:schemeClr>
          </a:solidFill>
        </p:grpSpPr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A8D10786-EB5A-4BEB-81DD-3298E8EFDB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gdLst>
                <a:gd fmla="*/ 8083 w 16058" name="T0"/>
                <a:gd fmla="*/ 10645 h 16058" name="T1"/>
                <a:gd fmla="*/ 6322 w 16058" name="T2"/>
                <a:gd fmla="*/ 9396 h 16058" name="T3"/>
                <a:gd fmla="*/ 5244 w 16058" name="T4"/>
                <a:gd fmla="*/ 7514 h 16058" name="T5"/>
                <a:gd fmla="*/ 5076 w 16058" name="T6"/>
                <a:gd fmla="*/ 5258 h 16058" name="T7"/>
                <a:gd fmla="*/ 5875 w 16058" name="T8"/>
                <a:gd fmla="*/ 3217 h 16058" name="T9"/>
                <a:gd fmla="*/ 7435 w 16058" name="T10"/>
                <a:gd fmla="*/ 1730 h 16058" name="T11"/>
                <a:gd fmla="*/ 9523 w 16058" name="T12"/>
                <a:gd fmla="*/ 1030 h 16058" name="T13"/>
                <a:gd fmla="*/ 11761 w 16058" name="T14"/>
                <a:gd fmla="*/ 1308 h 16058" name="T15"/>
                <a:gd fmla="*/ 13584 w 16058" name="T16"/>
                <a:gd fmla="*/ 2474 h 16058" name="T17"/>
                <a:gd fmla="*/ 14750 w 16058" name="T18"/>
                <a:gd fmla="*/ 4297 h 16058" name="T19"/>
                <a:gd fmla="*/ 15028 w 16058" name="T20"/>
                <a:gd fmla="*/ 6535 h 16058" name="T21"/>
                <a:gd fmla="*/ 14328 w 16058" name="T22"/>
                <a:gd fmla="*/ 8624 h 16058" name="T23"/>
                <a:gd fmla="*/ 12841 w 16058" name="T24"/>
                <a:gd fmla="*/ 10183 h 16058" name="T25"/>
                <a:gd fmla="*/ 10800 w 16058" name="T26"/>
                <a:gd fmla="*/ 10982 h 16058" name="T27"/>
                <a:gd fmla="*/ 2326 w 16058" name="T28"/>
                <a:gd fmla="*/ 14973 h 16058" name="T29"/>
                <a:gd fmla="*/ 2162 w 16058" name="T30"/>
                <a:gd fmla="*/ 15080 h 16058" name="T31"/>
                <a:gd fmla="*/ 1975 w 16058" name="T32"/>
                <a:gd fmla="*/ 15148 h 16058" name="T33"/>
                <a:gd fmla="*/ 1771 w 16058" name="T34"/>
                <a:gd fmla="*/ 15172 h 16058" name="T35"/>
                <a:gd fmla="*/ 1387 w 16058" name="T36"/>
                <a:gd fmla="*/ 15084 h 16058" name="T37"/>
                <a:gd fmla="*/ 1088 w 16058" name="T38"/>
                <a:gd fmla="*/ 14850 h 16058" name="T39"/>
                <a:gd fmla="*/ 913 w 16058" name="T40"/>
                <a:gd fmla="*/ 14508 h 16058" name="T41"/>
                <a:gd fmla="*/ 890 w 16058" name="T42"/>
                <a:gd fmla="*/ 14194 h 16058" name="T43"/>
                <a:gd fmla="*/ 935 w 16058" name="T44"/>
                <a:gd fmla="*/ 13998 h 16058" name="T45"/>
                <a:gd fmla="*/ 1021 w 16058" name="T46"/>
                <a:gd fmla="*/ 13820 h 16058" name="T47"/>
                <a:gd fmla="*/ 1142 w 16058" name="T48"/>
                <a:gd fmla="*/ 13667 h 16058" name="T49"/>
                <a:gd fmla="*/ 5408 w 16058" name="T50"/>
                <a:gd fmla="*/ 9863 h 16058" name="T51"/>
                <a:gd fmla="*/ 5742 w 16058" name="T52"/>
                <a:gd fmla="*/ 10234 h 16058" name="T53"/>
                <a:gd fmla="*/ 6106 w 16058" name="T54"/>
                <a:gd fmla="*/ 10575 h 16058" name="T55"/>
                <a:gd fmla="*/ 2407 w 16058" name="T56"/>
                <a:gd fmla="*/ 14900 h 16058" name="T57"/>
                <a:gd fmla="*/ 7693 w 16058" name="T58"/>
                <a:gd fmla="*/ 474 h 16058" name="T59"/>
                <a:gd fmla="*/ 5579 w 16058" name="T60"/>
                <a:gd fmla="*/ 1973 h 16058" name="T61"/>
                <a:gd fmla="*/ 4285 w 16058" name="T62"/>
                <a:gd fmla="*/ 4231 h 16058" name="T63"/>
                <a:gd fmla="*/ 4022 w 16058" name="T64"/>
                <a:gd fmla="*/ 6306 h 16058" name="T65"/>
                <a:gd fmla="*/ 4119 w 16058" name="T66"/>
                <a:gd fmla="*/ 7138 h 16058" name="T67"/>
                <a:gd fmla="*/ 4326 w 16058" name="T68"/>
                <a:gd fmla="*/ 7930 h 16058" name="T69"/>
                <a:gd fmla="*/ 4634 w 16058" name="T70"/>
                <a:gd fmla="*/ 8676 h 16058" name="T71"/>
                <a:gd fmla="*/ 386 w 16058" name="T72"/>
                <a:gd fmla="*/ 13185 h 16058" name="T73"/>
                <a:gd fmla="*/ 179 w 16058" name="T74"/>
                <a:gd fmla="*/ 13512 h 16058" name="T75"/>
                <a:gd fmla="*/ 46 w 16058" name="T76"/>
                <a:gd fmla="*/ 13883 h 16058" name="T77"/>
                <a:gd fmla="*/ 0 w 16058" name="T78"/>
                <a:gd fmla="*/ 14287 h 16058" name="T79"/>
                <a:gd fmla="*/ 175 w 16058" name="T80"/>
                <a:gd fmla="*/ 15054 h 16058" name="T81"/>
                <a:gd fmla="*/ 644 w 16058" name="T82"/>
                <a:gd fmla="*/ 15654 h 16058" name="T83"/>
                <a:gd fmla="*/ 1329 w 16058" name="T84"/>
                <a:gd fmla="*/ 16002 h 16058" name="T85"/>
                <a:gd fmla="*/ 1954 w 16058" name="T86"/>
                <a:gd fmla="*/ 16049 h 16058" name="T87"/>
                <a:gd fmla="*/ 2344 w 16058" name="T88"/>
                <a:gd fmla="*/ 15963 h 16058" name="T89"/>
                <a:gd fmla="*/ 2698 w 16058" name="T90"/>
                <a:gd fmla="*/ 15795 h 16058" name="T91"/>
                <a:gd fmla="*/ 3003 w 16058" name="T92"/>
                <a:gd fmla="*/ 15557 h 16058" name="T93"/>
                <a:gd fmla="*/ 7703 w 16058" name="T94"/>
                <a:gd fmla="*/ 11572 h 16058" name="T95"/>
                <a:gd fmla="*/ 8472 w 16058" name="T96"/>
                <a:gd fmla="*/ 11837 h 16058" name="T97"/>
                <a:gd fmla="*/ 9285 w 16058" name="T98"/>
                <a:gd fmla="*/ 11996 h 16058" name="T99"/>
                <a:gd fmla="*/ 10346 w 16058" name="T100"/>
                <a:gd fmla="*/ 12035 h 16058" name="T101"/>
                <a:gd fmla="*/ 12907 w 16058" name="T102"/>
                <a:gd fmla="*/ 11317 h 16058" name="T103"/>
                <a:gd fmla="*/ 14862 w 16058" name="T104"/>
                <a:gd fmla="*/ 9625 h 16058" name="T105"/>
                <a:gd fmla="*/ 15936 w 16058" name="T106"/>
                <a:gd fmla="*/ 7235 h 16058" name="T107"/>
                <a:gd fmla="*/ 15868 w 16058" name="T108"/>
                <a:gd fmla="*/ 4517 h 16058" name="T109"/>
                <a:gd fmla="*/ 14683 w 16058" name="T110"/>
                <a:gd fmla="*/ 2191 h 16058" name="T111"/>
                <a:gd fmla="*/ 12647 w 16058" name="T112"/>
                <a:gd fmla="*/ 594 h 16058" name="T113"/>
                <a:gd fmla="*/ 10036 w 16058" name="T114"/>
                <a:gd fmla="*/ 0 h 16058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6058" w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48AF2A1D-A2A3-4C94-9555-40D3D606980A}"/>
                </a:ext>
              </a:extLst>
            </p:cNvPr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gdLst>
                <a:gd fmla="*/ 2977 w 3763" name="T0"/>
                <a:gd fmla="*/ 40 h 3764" name="T1"/>
                <a:gd fmla="*/ 2305 w 3763" name="T2"/>
                <a:gd fmla="*/ 213 h 3764" name="T3"/>
                <a:gd fmla="*/ 1691 w 3763" name="T4"/>
                <a:gd fmla="*/ 509 h 3764" name="T5"/>
                <a:gd fmla="*/ 1151 w 3763" name="T6"/>
                <a:gd fmla="*/ 912 h 3764" name="T7"/>
                <a:gd fmla="*/ 697 w 3763" name="T8"/>
                <a:gd fmla="*/ 1411 h 3764" name="T9"/>
                <a:gd fmla="*/ 346 w 3763" name="T10"/>
                <a:gd fmla="*/ 1990 h 3764" name="T11"/>
                <a:gd fmla="*/ 110 w 3763" name="T12"/>
                <a:gd fmla="*/ 2635 h 3764" name="T13"/>
                <a:gd fmla="*/ 5 w 3763" name="T14"/>
                <a:gd fmla="*/ 3332 h 3764" name="T15"/>
                <a:gd fmla="*/ 3 w 3763" name="T16"/>
                <a:gd fmla="*/ 3551 h 3764" name="T17"/>
                <a:gd fmla="*/ 15 w 3763" name="T18"/>
                <a:gd fmla="*/ 3599 h 3764" name="T19"/>
                <a:gd fmla="*/ 36 w 3763" name="T20"/>
                <a:gd fmla="*/ 3643 h 3764" name="T21"/>
                <a:gd fmla="*/ 65 w 3763" name="T22"/>
                <a:gd fmla="*/ 3681 h 3764" name="T23"/>
                <a:gd fmla="*/ 100 w 3763" name="T24"/>
                <a:gd fmla="*/ 3713 h 3764" name="T25"/>
                <a:gd fmla="*/ 142 w 3763" name="T26"/>
                <a:gd fmla="*/ 3739 h 3764" name="T27"/>
                <a:gd fmla="*/ 188 w 3763" name="T28"/>
                <a:gd fmla="*/ 3756 h 3764" name="T29"/>
                <a:gd fmla="*/ 237 w 3763" name="T30"/>
                <a:gd fmla="*/ 3764 h 3764" name="T31"/>
                <a:gd fmla="*/ 289 w 3763" name="T32"/>
                <a:gd fmla="*/ 3761 h 3764" name="T33"/>
                <a:gd fmla="*/ 337 w 3763" name="T34"/>
                <a:gd fmla="*/ 3749 h 3764" name="T35"/>
                <a:gd fmla="*/ 381 w 3763" name="T36"/>
                <a:gd fmla="*/ 3728 h 3764" name="T37"/>
                <a:gd fmla="*/ 419 w 3763" name="T38"/>
                <a:gd fmla="*/ 3698 h 3764" name="T39"/>
                <a:gd fmla="*/ 451 w 3763" name="T40"/>
                <a:gd fmla="*/ 3663 h 3764" name="T41"/>
                <a:gd fmla="*/ 476 w 3763" name="T42"/>
                <a:gd fmla="*/ 3621 h 3764" name="T43"/>
                <a:gd fmla="*/ 493 w 3763" name="T44"/>
                <a:gd fmla="*/ 3576 h 3764" name="T45"/>
                <a:gd fmla="*/ 501 w 3763" name="T46"/>
                <a:gd fmla="*/ 3526 h 3764" name="T47"/>
                <a:gd fmla="*/ 537 w 3763" name="T48"/>
                <a:gd fmla="*/ 3054 h 3764" name="T49"/>
                <a:gd fmla="*/ 684 w 3763" name="T50"/>
                <a:gd fmla="*/ 2478 h 3764" name="T51"/>
                <a:gd fmla="*/ 937 w 3763" name="T52"/>
                <a:gd fmla="*/ 1952 h 3764" name="T53"/>
                <a:gd fmla="*/ 1283 w 3763" name="T54"/>
                <a:gd fmla="*/ 1488 h 3764" name="T55"/>
                <a:gd fmla="*/ 1711 w 3763" name="T56"/>
                <a:gd fmla="*/ 1100 h 3764" name="T57"/>
                <a:gd fmla="*/ 2208 w 3763" name="T58"/>
                <a:gd fmla="*/ 799 h 3764" name="T59"/>
                <a:gd fmla="*/ 2760 w 3763" name="T60"/>
                <a:gd fmla="*/ 596 h 3764" name="T61"/>
                <a:gd fmla="*/ 3358 w 3763" name="T62"/>
                <a:gd fmla="*/ 506 h 3764" name="T63"/>
                <a:gd fmla="*/ 3550 w 3763" name="T64"/>
                <a:gd fmla="*/ 499 h 3764" name="T65"/>
                <a:gd fmla="*/ 3599 w 3763" name="T66"/>
                <a:gd fmla="*/ 487 h 3764" name="T67"/>
                <a:gd fmla="*/ 3643 w 3763" name="T68"/>
                <a:gd fmla="*/ 466 h 3764" name="T69"/>
                <a:gd fmla="*/ 3681 w 3763" name="T70"/>
                <a:gd fmla="*/ 437 h 3764" name="T71"/>
                <a:gd fmla="*/ 3713 w 3763" name="T72"/>
                <a:gd fmla="*/ 402 h 3764" name="T73"/>
                <a:gd fmla="*/ 3738 w 3763" name="T74"/>
                <a:gd fmla="*/ 359 h 3764" name="T75"/>
                <a:gd fmla="*/ 3755 w 3763" name="T76"/>
                <a:gd fmla="*/ 313 h 3764" name="T77"/>
                <a:gd fmla="*/ 3763 w 3763" name="T78"/>
                <a:gd fmla="*/ 264 h 3764" name="T79"/>
                <a:gd fmla="*/ 3760 w 3763" name="T80"/>
                <a:gd fmla="*/ 213 h 3764" name="T81"/>
                <a:gd fmla="*/ 3748 w 3763" name="T82"/>
                <a:gd fmla="*/ 165 h 3764" name="T83"/>
                <a:gd fmla="*/ 3727 w 3763" name="T84"/>
                <a:gd fmla="*/ 120 h 3764" name="T85"/>
                <a:gd fmla="*/ 3698 w 3763" name="T86"/>
                <a:gd fmla="*/ 82 h 3764" name="T87"/>
                <a:gd fmla="*/ 3663 w 3763" name="T88"/>
                <a:gd fmla="*/ 50 h 3764" name="T89"/>
                <a:gd fmla="*/ 3621 w 3763" name="T90"/>
                <a:gd fmla="*/ 25 h 3764" name="T91"/>
                <a:gd fmla="*/ 3574 w 3763" name="T92"/>
                <a:gd fmla="*/ 8 h 3764" name="T93"/>
                <a:gd fmla="*/ 3525 w 3763" name="T94"/>
                <a:gd fmla="*/ 0 h 3764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3764" w="3762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84" name="Freeform 286">
            <a:extLst>
              <a:ext uri="{FF2B5EF4-FFF2-40B4-BE49-F238E27FC236}">
                <a16:creationId xmlns:a16="http://schemas.microsoft.com/office/drawing/2014/main" id="{4E6710E5-FB5A-4061-8B0B-84FCC4D44A0E}"/>
              </a:ext>
            </a:extLst>
          </p:cNvPr>
          <p:cNvSpPr>
            <a:spLocks noEditPoints="1"/>
          </p:cNvSpPr>
          <p:nvPr/>
        </p:nvSpPr>
        <p:spPr bwMode="auto">
          <a:xfrm>
            <a:off x="8377140" y="1927020"/>
            <a:ext cx="335481" cy="336278"/>
          </a:xfrm>
          <a:custGeom>
            <a:gdLst>
              <a:gd fmla="*/ 11438 w 16419" name="T0"/>
              <a:gd fmla="*/ 11992 h 16036" name="T1"/>
              <a:gd fmla="*/ 12051 w 16419" name="T2"/>
              <a:gd fmla="*/ 9611 h 16036" name="T3"/>
              <a:gd fmla="*/ 15080 w 16419" name="T4"/>
              <a:gd fmla="*/ 9931 h 16036" name="T5"/>
              <a:gd fmla="*/ 13248 w 16419" name="T6"/>
              <a:gd fmla="*/ 12967 h 16036" name="T7"/>
              <a:gd fmla="*/ 4590 w 16419" name="T8"/>
              <a:gd fmla="*/ 10655 h 16036" name="T9"/>
              <a:gd fmla="*/ 4429 w 16419" name="T10"/>
              <a:gd fmla="*/ 12231 h 16036" name="T11"/>
              <a:gd fmla="*/ 2147 w 16419" name="T12"/>
              <a:gd fmla="*/ 11712 h 16036" name="T13"/>
              <a:gd fmla="*/ 1073 w 16419" name="T14"/>
              <a:gd fmla="*/ 8277 h 16036" name="T15"/>
              <a:gd fmla="*/ 4139 w 16419" name="T16"/>
              <a:gd fmla="*/ 4183 h 16036" name="T17"/>
              <a:gd fmla="*/ 4533 w 16419" name="T18"/>
              <a:gd fmla="*/ 5582 h 16036" name="T19"/>
              <a:gd fmla="*/ 1073 w 16419" name="T20"/>
              <a:gd fmla="*/ 7759 h 16036" name="T21"/>
              <a:gd fmla="*/ 1997 w 16419" name="T22"/>
              <a:gd fmla="*/ 4578 h 16036" name="T23"/>
              <a:gd fmla="*/ 9313 w 16419" name="T24"/>
              <a:gd fmla="*/ 5095 h 16036" name="T25"/>
              <a:gd fmla="*/ 11066 w 16419" name="T26"/>
              <a:gd fmla="*/ 4695 h 16036" name="T27"/>
              <a:gd fmla="*/ 11565 w 16419" name="T28"/>
              <a:gd fmla="*/ 6759 h 16036" name="T29"/>
              <a:gd fmla="*/ 10152 w 16419" name="T30"/>
              <a:gd fmla="*/ 11598 h 16036" name="T31"/>
              <a:gd fmla="*/ 8474 w 16419" name="T32"/>
              <a:gd fmla="*/ 11394 h 16036" name="T33"/>
              <a:gd fmla="*/ 11313 w 16419" name="T34"/>
              <a:gd fmla="*/ 10543 h 16036" name="T35"/>
              <a:gd fmla="*/ 12142 w 16419" name="T36"/>
              <a:gd fmla="*/ 12889 h 16036" name="T37"/>
              <a:gd fmla="*/ 11354 w 16419" name="T38"/>
              <a:gd fmla="*/ 14282 h 16036" name="T39"/>
              <a:gd fmla="*/ 9710 w 16419" name="T40"/>
              <a:gd fmla="*/ 14564 h 16036" name="T41"/>
              <a:gd fmla="*/ 10935 w 16419" name="T42"/>
              <a:gd fmla="*/ 12871 h 16036" name="T43"/>
              <a:gd fmla="*/ 9524 w 16419" name="T44"/>
              <a:gd fmla="*/ 12005 h 16036" name="T45"/>
              <a:gd fmla="*/ 10393 w 16419" name="T46"/>
              <a:gd fmla="*/ 12757 h 16036" name="T47"/>
              <a:gd fmla="*/ 8904 w 16419" name="T48"/>
              <a:gd fmla="*/ 14636 h 16036" name="T49"/>
              <a:gd fmla="*/ 5284 w 16419" name="T50"/>
              <a:gd fmla="*/ 14382 h 16036" name="T51"/>
              <a:gd fmla="*/ 4071 w 16419" name="T52"/>
              <a:gd fmla="*/ 13005 h 16036" name="T53"/>
              <a:gd fmla="*/ 5783 w 16419" name="T54"/>
              <a:gd fmla="*/ 13367 h 16036" name="T55"/>
              <a:gd fmla="*/ 7945 w 16419" name="T56"/>
              <a:gd fmla="*/ 8277 h 16036" name="T57"/>
              <a:gd fmla="*/ 6342 w 16419" name="T58"/>
              <a:gd fmla="*/ 11582 h 16036" name="T59"/>
              <a:gd fmla="*/ 5136 w 16419" name="T60"/>
              <a:gd fmla="*/ 10650 h 16036" name="T61"/>
              <a:gd fmla="*/ 7945 w 16419" name="T62"/>
              <a:gd fmla="*/ 8277 h 16036" name="T63"/>
              <a:gd fmla="*/ 7024 w 16419" name="T64"/>
              <a:gd fmla="*/ 5084 h 16036" name="T65"/>
              <a:gd fmla="*/ 4843 w 16419" name="T66"/>
              <a:gd fmla="*/ 6857 h 16036" name="T67"/>
              <a:gd fmla="*/ 5321 w 16419" name="T68"/>
              <a:gd fmla="*/ 4784 h 16036" name="T69"/>
              <a:gd fmla="*/ 3667 w 16419" name="T70"/>
              <a:gd fmla="*/ 3305 h 16036" name="T71"/>
              <a:gd fmla="*/ 5215 w 16419" name="T72"/>
              <a:gd fmla="*/ 1684 h 16036" name="T73"/>
              <a:gd fmla="*/ 6448 w 16419" name="T74"/>
              <a:gd fmla="*/ 1771 h 16036" name="T75"/>
              <a:gd fmla="*/ 5148 w 16419" name="T76"/>
              <a:gd fmla="*/ 3833 h 16036" name="T77"/>
              <a:gd fmla="*/ 6569 w 16419" name="T78"/>
              <a:gd fmla="*/ 4486 h 16036" name="T79"/>
              <a:gd fmla="*/ 6014 w 16419" name="T80"/>
              <a:gd fmla="*/ 3301 h 16036" name="T81"/>
              <a:gd fmla="*/ 7732 w 16419" name="T82"/>
              <a:gd fmla="*/ 1205 h 16036" name="T83"/>
              <a:gd fmla="*/ 11565 w 16419" name="T84"/>
              <a:gd fmla="*/ 1859 h 16036" name="T85"/>
              <a:gd fmla="*/ 12421 w 16419" name="T86"/>
              <a:gd fmla="*/ 3513 h 16036" name="T87"/>
              <a:gd fmla="*/ 11123 w 16419" name="T88"/>
              <a:gd fmla="*/ 3527 h 16036" name="T89"/>
              <a:gd fmla="*/ 9758 w 16419" name="T90"/>
              <a:gd fmla="*/ 1525 h 16036" name="T91"/>
              <a:gd fmla="*/ 9852 w 16419" name="T92"/>
              <a:gd fmla="*/ 2463 h 16036" name="T93"/>
              <a:gd fmla="*/ 10437 w 16419" name="T94"/>
              <a:gd fmla="*/ 4348 h 16036" name="T95"/>
              <a:gd fmla="*/ 8786 w 16419" name="T96"/>
              <a:gd fmla="*/ 4626 h 16036" name="T97"/>
              <a:gd fmla="*/ 6848 w 16419" name="T98"/>
              <a:gd fmla="*/ 13930 h 16036" name="T99"/>
              <a:gd fmla="*/ 6020 w 16419" name="T100"/>
              <a:gd fmla="*/ 12187 h 16036" name="T101"/>
              <a:gd fmla="*/ 7521 w 16419" name="T102"/>
              <a:gd fmla="*/ 11934 h 16036" name="T103"/>
              <a:gd fmla="*/ 12063 w 16419" name="T104"/>
              <a:gd fmla="*/ 6494 h 16036" name="T105"/>
              <a:gd fmla="*/ 11695 w 16419" name="T106"/>
              <a:gd fmla="*/ 4461 h 16036" name="T107"/>
              <a:gd fmla="*/ 13078 w 16419" name="T108"/>
              <a:gd fmla="*/ 3710 h 16036" name="T109"/>
              <a:gd fmla="*/ 14700 w 16419" name="T110"/>
              <a:gd fmla="*/ 5106 h 16036" name="T111"/>
              <a:gd fmla="*/ 6960 w 16419" name="T112"/>
              <a:gd fmla="*/ 92 h 16036" name="T113"/>
              <a:gd fmla="*/ 498 w 16419" name="T114"/>
              <a:gd fmla="*/ 5261 h 16036" name="T115"/>
              <a:gd fmla="*/ 2132 w 16419" name="T116"/>
              <a:gd fmla="*/ 13409 h 16036" name="T117"/>
              <a:gd fmla="*/ 10261 w 16419" name="T118"/>
              <a:gd fmla="*/ 15783 h 16036" name="T119"/>
              <a:gd fmla="*/ 16160 w 16419" name="T120"/>
              <a:gd fmla="*/ 10021 h 16036" name="T121"/>
              <a:gd fmla="*/ 13729 w 16419" name="T122"/>
              <a:gd fmla="*/ 2083 h 16036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6036" w="16419">
                <a:moveTo>
                  <a:pt x="13248" y="12967"/>
                </a:moveTo>
                <a:lnTo>
                  <a:pt x="13139" y="12892"/>
                </a:lnTo>
                <a:lnTo>
                  <a:pt x="13030" y="12819"/>
                </a:lnTo>
                <a:lnTo>
                  <a:pt x="12919" y="12748"/>
                </a:lnTo>
                <a:lnTo>
                  <a:pt x="12807" y="12676"/>
                </a:lnTo>
                <a:lnTo>
                  <a:pt x="12693" y="12608"/>
                </a:lnTo>
                <a:lnTo>
                  <a:pt x="12579" y="12541"/>
                </a:lnTo>
                <a:lnTo>
                  <a:pt x="12463" y="12476"/>
                </a:lnTo>
                <a:lnTo>
                  <a:pt x="12347" y="12413"/>
                </a:lnTo>
                <a:lnTo>
                  <a:pt x="12229" y="12351"/>
                </a:lnTo>
                <a:lnTo>
                  <a:pt x="12110" y="12291"/>
                </a:lnTo>
                <a:lnTo>
                  <a:pt x="12051" y="12261"/>
                </a:lnTo>
                <a:lnTo>
                  <a:pt x="11990" y="12231"/>
                </a:lnTo>
                <a:lnTo>
                  <a:pt x="11930" y="12203"/>
                </a:lnTo>
                <a:lnTo>
                  <a:pt x="11869" y="12175"/>
                </a:lnTo>
                <a:lnTo>
                  <a:pt x="11808" y="12147"/>
                </a:lnTo>
                <a:lnTo>
                  <a:pt x="11747" y="12120"/>
                </a:lnTo>
                <a:lnTo>
                  <a:pt x="11686" y="12094"/>
                </a:lnTo>
                <a:lnTo>
                  <a:pt x="11625" y="12068"/>
                </a:lnTo>
                <a:lnTo>
                  <a:pt x="11562" y="12042"/>
                </a:lnTo>
                <a:lnTo>
                  <a:pt x="11499" y="12017"/>
                </a:lnTo>
                <a:lnTo>
                  <a:pt x="11438" y="11992"/>
                </a:lnTo>
                <a:lnTo>
                  <a:pt x="11374" y="11968"/>
                </a:lnTo>
                <a:lnTo>
                  <a:pt x="11419" y="11863"/>
                </a:lnTo>
                <a:lnTo>
                  <a:pt x="11463" y="11756"/>
                </a:lnTo>
                <a:lnTo>
                  <a:pt x="11505" y="11649"/>
                </a:lnTo>
                <a:lnTo>
                  <a:pt x="11546" y="11541"/>
                </a:lnTo>
                <a:lnTo>
                  <a:pt x="11585" y="11433"/>
                </a:lnTo>
                <a:lnTo>
                  <a:pt x="11624" y="11323"/>
                </a:lnTo>
                <a:lnTo>
                  <a:pt x="11661" y="11214"/>
                </a:lnTo>
                <a:lnTo>
                  <a:pt x="11696" y="11104"/>
                </a:lnTo>
                <a:lnTo>
                  <a:pt x="11731" y="10993"/>
                </a:lnTo>
                <a:lnTo>
                  <a:pt x="11765" y="10880"/>
                </a:lnTo>
                <a:lnTo>
                  <a:pt x="11798" y="10768"/>
                </a:lnTo>
                <a:lnTo>
                  <a:pt x="11829" y="10655"/>
                </a:lnTo>
                <a:lnTo>
                  <a:pt x="11859" y="10542"/>
                </a:lnTo>
                <a:lnTo>
                  <a:pt x="11887" y="10427"/>
                </a:lnTo>
                <a:lnTo>
                  <a:pt x="11914" y="10312"/>
                </a:lnTo>
                <a:lnTo>
                  <a:pt x="11941" y="10197"/>
                </a:lnTo>
                <a:lnTo>
                  <a:pt x="11965" y="10081"/>
                </a:lnTo>
                <a:lnTo>
                  <a:pt x="11988" y="9964"/>
                </a:lnTo>
                <a:lnTo>
                  <a:pt x="12010" y="9847"/>
                </a:lnTo>
                <a:lnTo>
                  <a:pt x="12031" y="9729"/>
                </a:lnTo>
                <a:lnTo>
                  <a:pt x="12051" y="9611"/>
                </a:lnTo>
                <a:lnTo>
                  <a:pt x="12068" y="9492"/>
                </a:lnTo>
                <a:lnTo>
                  <a:pt x="12084" y="9373"/>
                </a:lnTo>
                <a:lnTo>
                  <a:pt x="12100" y="9253"/>
                </a:lnTo>
                <a:lnTo>
                  <a:pt x="12113" y="9133"/>
                </a:lnTo>
                <a:lnTo>
                  <a:pt x="12126" y="9011"/>
                </a:lnTo>
                <a:lnTo>
                  <a:pt x="12137" y="8890"/>
                </a:lnTo>
                <a:lnTo>
                  <a:pt x="12147" y="8769"/>
                </a:lnTo>
                <a:lnTo>
                  <a:pt x="12155" y="8646"/>
                </a:lnTo>
                <a:lnTo>
                  <a:pt x="12161" y="8523"/>
                </a:lnTo>
                <a:lnTo>
                  <a:pt x="12166" y="8400"/>
                </a:lnTo>
                <a:lnTo>
                  <a:pt x="12171" y="8277"/>
                </a:lnTo>
                <a:lnTo>
                  <a:pt x="15347" y="8277"/>
                </a:lnTo>
                <a:lnTo>
                  <a:pt x="15337" y="8448"/>
                </a:lnTo>
                <a:lnTo>
                  <a:pt x="15325" y="8617"/>
                </a:lnTo>
                <a:lnTo>
                  <a:pt x="15309" y="8786"/>
                </a:lnTo>
                <a:lnTo>
                  <a:pt x="15287" y="8954"/>
                </a:lnTo>
                <a:lnTo>
                  <a:pt x="15262" y="9119"/>
                </a:lnTo>
                <a:lnTo>
                  <a:pt x="15234" y="9285"/>
                </a:lnTo>
                <a:lnTo>
                  <a:pt x="15201" y="9449"/>
                </a:lnTo>
                <a:lnTo>
                  <a:pt x="15164" y="9612"/>
                </a:lnTo>
                <a:lnTo>
                  <a:pt x="15124" y="9772"/>
                </a:lnTo>
                <a:lnTo>
                  <a:pt x="15080" y="9931"/>
                </a:lnTo>
                <a:lnTo>
                  <a:pt x="15032" y="10090"/>
                </a:lnTo>
                <a:lnTo>
                  <a:pt x="14980" y="10246"/>
                </a:lnTo>
                <a:lnTo>
                  <a:pt x="14925" y="10400"/>
                </a:lnTo>
                <a:lnTo>
                  <a:pt x="14866" y="10554"/>
                </a:lnTo>
                <a:lnTo>
                  <a:pt x="14804" y="10705"/>
                </a:lnTo>
                <a:lnTo>
                  <a:pt x="14738" y="10854"/>
                </a:lnTo>
                <a:lnTo>
                  <a:pt x="14668" y="11002"/>
                </a:lnTo>
                <a:lnTo>
                  <a:pt x="14596" y="11148"/>
                </a:lnTo>
                <a:lnTo>
                  <a:pt x="14521" y="11292"/>
                </a:lnTo>
                <a:lnTo>
                  <a:pt x="14441" y="11434"/>
                </a:lnTo>
                <a:lnTo>
                  <a:pt x="14358" y="11574"/>
                </a:lnTo>
                <a:lnTo>
                  <a:pt x="14272" y="11712"/>
                </a:lnTo>
                <a:lnTo>
                  <a:pt x="14183" y="11848"/>
                </a:lnTo>
                <a:lnTo>
                  <a:pt x="14092" y="11981"/>
                </a:lnTo>
                <a:lnTo>
                  <a:pt x="13996" y="12113"/>
                </a:lnTo>
                <a:lnTo>
                  <a:pt x="13898" y="12241"/>
                </a:lnTo>
                <a:lnTo>
                  <a:pt x="13797" y="12369"/>
                </a:lnTo>
                <a:lnTo>
                  <a:pt x="13693" y="12493"/>
                </a:lnTo>
                <a:lnTo>
                  <a:pt x="13586" y="12615"/>
                </a:lnTo>
                <a:lnTo>
                  <a:pt x="13476" y="12735"/>
                </a:lnTo>
                <a:lnTo>
                  <a:pt x="13364" y="12852"/>
                </a:lnTo>
                <a:lnTo>
                  <a:pt x="13248" y="12967"/>
                </a:lnTo>
                <a:close/>
                <a:moveTo>
                  <a:pt x="1073" y="8277"/>
                </a:moveTo>
                <a:lnTo>
                  <a:pt x="4248" y="8277"/>
                </a:lnTo>
                <a:lnTo>
                  <a:pt x="4253" y="8400"/>
                </a:lnTo>
                <a:lnTo>
                  <a:pt x="4258" y="8523"/>
                </a:lnTo>
                <a:lnTo>
                  <a:pt x="4265" y="8646"/>
                </a:lnTo>
                <a:lnTo>
                  <a:pt x="4273" y="8769"/>
                </a:lnTo>
                <a:lnTo>
                  <a:pt x="4282" y="8890"/>
                </a:lnTo>
                <a:lnTo>
                  <a:pt x="4294" y="9011"/>
                </a:lnTo>
                <a:lnTo>
                  <a:pt x="4306" y="9133"/>
                </a:lnTo>
                <a:lnTo>
                  <a:pt x="4319" y="9253"/>
                </a:lnTo>
                <a:lnTo>
                  <a:pt x="4335" y="9373"/>
                </a:lnTo>
                <a:lnTo>
                  <a:pt x="4351" y="9492"/>
                </a:lnTo>
                <a:lnTo>
                  <a:pt x="4370" y="9611"/>
                </a:lnTo>
                <a:lnTo>
                  <a:pt x="4388" y="9729"/>
                </a:lnTo>
                <a:lnTo>
                  <a:pt x="4410" y="9847"/>
                </a:lnTo>
                <a:lnTo>
                  <a:pt x="4431" y="9964"/>
                </a:lnTo>
                <a:lnTo>
                  <a:pt x="4455" y="10081"/>
                </a:lnTo>
                <a:lnTo>
                  <a:pt x="4479" y="10197"/>
                </a:lnTo>
                <a:lnTo>
                  <a:pt x="4505" y="10312"/>
                </a:lnTo>
                <a:lnTo>
                  <a:pt x="4533" y="10427"/>
                </a:lnTo>
                <a:lnTo>
                  <a:pt x="4560" y="10542"/>
                </a:lnTo>
                <a:lnTo>
                  <a:pt x="4590" y="10655"/>
                </a:lnTo>
                <a:lnTo>
                  <a:pt x="4622" y="10768"/>
                </a:lnTo>
                <a:lnTo>
                  <a:pt x="4654" y="10880"/>
                </a:lnTo>
                <a:lnTo>
                  <a:pt x="4688" y="10993"/>
                </a:lnTo>
                <a:lnTo>
                  <a:pt x="4723" y="11104"/>
                </a:lnTo>
                <a:lnTo>
                  <a:pt x="4758" y="11214"/>
                </a:lnTo>
                <a:lnTo>
                  <a:pt x="4795" y="11323"/>
                </a:lnTo>
                <a:lnTo>
                  <a:pt x="4834" y="11433"/>
                </a:lnTo>
                <a:lnTo>
                  <a:pt x="4874" y="11541"/>
                </a:lnTo>
                <a:lnTo>
                  <a:pt x="4915" y="11649"/>
                </a:lnTo>
                <a:lnTo>
                  <a:pt x="4958" y="11756"/>
                </a:lnTo>
                <a:lnTo>
                  <a:pt x="5001" y="11863"/>
                </a:lnTo>
                <a:lnTo>
                  <a:pt x="5045" y="11968"/>
                </a:lnTo>
                <a:lnTo>
                  <a:pt x="4982" y="11992"/>
                </a:lnTo>
                <a:lnTo>
                  <a:pt x="4920" y="12017"/>
                </a:lnTo>
                <a:lnTo>
                  <a:pt x="4857" y="12042"/>
                </a:lnTo>
                <a:lnTo>
                  <a:pt x="4795" y="12068"/>
                </a:lnTo>
                <a:lnTo>
                  <a:pt x="4734" y="12094"/>
                </a:lnTo>
                <a:lnTo>
                  <a:pt x="4672" y="12120"/>
                </a:lnTo>
                <a:lnTo>
                  <a:pt x="4611" y="12147"/>
                </a:lnTo>
                <a:lnTo>
                  <a:pt x="4550" y="12175"/>
                </a:lnTo>
                <a:lnTo>
                  <a:pt x="4490" y="12203"/>
                </a:lnTo>
                <a:lnTo>
                  <a:pt x="4429" y="12231"/>
                </a:lnTo>
                <a:lnTo>
                  <a:pt x="4370" y="12261"/>
                </a:lnTo>
                <a:lnTo>
                  <a:pt x="4309" y="12291"/>
                </a:lnTo>
                <a:lnTo>
                  <a:pt x="4191" y="12351"/>
                </a:lnTo>
                <a:lnTo>
                  <a:pt x="4073" y="12413"/>
                </a:lnTo>
                <a:lnTo>
                  <a:pt x="3956" y="12476"/>
                </a:lnTo>
                <a:lnTo>
                  <a:pt x="3841" y="12541"/>
                </a:lnTo>
                <a:lnTo>
                  <a:pt x="3726" y="12608"/>
                </a:lnTo>
                <a:lnTo>
                  <a:pt x="3613" y="12676"/>
                </a:lnTo>
                <a:lnTo>
                  <a:pt x="3501" y="12748"/>
                </a:lnTo>
                <a:lnTo>
                  <a:pt x="3389" y="12819"/>
                </a:lnTo>
                <a:lnTo>
                  <a:pt x="3280" y="12892"/>
                </a:lnTo>
                <a:lnTo>
                  <a:pt x="3171" y="12967"/>
                </a:lnTo>
                <a:lnTo>
                  <a:pt x="3056" y="12852"/>
                </a:lnTo>
                <a:lnTo>
                  <a:pt x="2943" y="12735"/>
                </a:lnTo>
                <a:lnTo>
                  <a:pt x="2833" y="12615"/>
                </a:lnTo>
                <a:lnTo>
                  <a:pt x="2727" y="12493"/>
                </a:lnTo>
                <a:lnTo>
                  <a:pt x="2623" y="12369"/>
                </a:lnTo>
                <a:lnTo>
                  <a:pt x="2521" y="12241"/>
                </a:lnTo>
                <a:lnTo>
                  <a:pt x="2423" y="12113"/>
                </a:lnTo>
                <a:lnTo>
                  <a:pt x="2328" y="11981"/>
                </a:lnTo>
                <a:lnTo>
                  <a:pt x="2236" y="11848"/>
                </a:lnTo>
                <a:lnTo>
                  <a:pt x="2147" y="11712"/>
                </a:lnTo>
                <a:lnTo>
                  <a:pt x="2062" y="11574"/>
                </a:lnTo>
                <a:lnTo>
                  <a:pt x="1978" y="11434"/>
                </a:lnTo>
                <a:lnTo>
                  <a:pt x="1899" y="11292"/>
                </a:lnTo>
                <a:lnTo>
                  <a:pt x="1824" y="11148"/>
                </a:lnTo>
                <a:lnTo>
                  <a:pt x="1751" y="11002"/>
                </a:lnTo>
                <a:lnTo>
                  <a:pt x="1682" y="10854"/>
                </a:lnTo>
                <a:lnTo>
                  <a:pt x="1615" y="10705"/>
                </a:lnTo>
                <a:lnTo>
                  <a:pt x="1554" y="10554"/>
                </a:lnTo>
                <a:lnTo>
                  <a:pt x="1494" y="10400"/>
                </a:lnTo>
                <a:lnTo>
                  <a:pt x="1440" y="10246"/>
                </a:lnTo>
                <a:lnTo>
                  <a:pt x="1387" y="10090"/>
                </a:lnTo>
                <a:lnTo>
                  <a:pt x="1340" y="9931"/>
                </a:lnTo>
                <a:lnTo>
                  <a:pt x="1296" y="9772"/>
                </a:lnTo>
                <a:lnTo>
                  <a:pt x="1255" y="9612"/>
                </a:lnTo>
                <a:lnTo>
                  <a:pt x="1219" y="9449"/>
                </a:lnTo>
                <a:lnTo>
                  <a:pt x="1186" y="9285"/>
                </a:lnTo>
                <a:lnTo>
                  <a:pt x="1158" y="9119"/>
                </a:lnTo>
                <a:lnTo>
                  <a:pt x="1132" y="8954"/>
                </a:lnTo>
                <a:lnTo>
                  <a:pt x="1111" y="8786"/>
                </a:lnTo>
                <a:lnTo>
                  <a:pt x="1095" y="8617"/>
                </a:lnTo>
                <a:lnTo>
                  <a:pt x="1082" y="8448"/>
                </a:lnTo>
                <a:lnTo>
                  <a:pt x="1073" y="8277"/>
                </a:lnTo>
                <a:close/>
                <a:moveTo>
                  <a:pt x="2878" y="3381"/>
                </a:moveTo>
                <a:lnTo>
                  <a:pt x="2935" y="3423"/>
                </a:lnTo>
                <a:lnTo>
                  <a:pt x="2992" y="3466"/>
                </a:lnTo>
                <a:lnTo>
                  <a:pt x="3050" y="3507"/>
                </a:lnTo>
                <a:lnTo>
                  <a:pt x="3107" y="3549"/>
                </a:lnTo>
                <a:lnTo>
                  <a:pt x="3165" y="3590"/>
                </a:lnTo>
                <a:lnTo>
                  <a:pt x="3223" y="3630"/>
                </a:lnTo>
                <a:lnTo>
                  <a:pt x="3282" y="3670"/>
                </a:lnTo>
                <a:lnTo>
                  <a:pt x="3341" y="3710"/>
                </a:lnTo>
                <a:lnTo>
                  <a:pt x="3401" y="3749"/>
                </a:lnTo>
                <a:lnTo>
                  <a:pt x="3460" y="3789"/>
                </a:lnTo>
                <a:lnTo>
                  <a:pt x="3521" y="3827"/>
                </a:lnTo>
                <a:lnTo>
                  <a:pt x="3581" y="3865"/>
                </a:lnTo>
                <a:lnTo>
                  <a:pt x="3642" y="3902"/>
                </a:lnTo>
                <a:lnTo>
                  <a:pt x="3702" y="3939"/>
                </a:lnTo>
                <a:lnTo>
                  <a:pt x="3764" y="3975"/>
                </a:lnTo>
                <a:lnTo>
                  <a:pt x="3826" y="4011"/>
                </a:lnTo>
                <a:lnTo>
                  <a:pt x="3887" y="4046"/>
                </a:lnTo>
                <a:lnTo>
                  <a:pt x="3950" y="4081"/>
                </a:lnTo>
                <a:lnTo>
                  <a:pt x="4012" y="4116"/>
                </a:lnTo>
                <a:lnTo>
                  <a:pt x="4076" y="4150"/>
                </a:lnTo>
                <a:lnTo>
                  <a:pt x="4139" y="4183"/>
                </a:lnTo>
                <a:lnTo>
                  <a:pt x="4202" y="4216"/>
                </a:lnTo>
                <a:lnTo>
                  <a:pt x="4267" y="4249"/>
                </a:lnTo>
                <a:lnTo>
                  <a:pt x="4331" y="4281"/>
                </a:lnTo>
                <a:lnTo>
                  <a:pt x="4395" y="4312"/>
                </a:lnTo>
                <a:lnTo>
                  <a:pt x="4461" y="4343"/>
                </a:lnTo>
                <a:lnTo>
                  <a:pt x="4525" y="4374"/>
                </a:lnTo>
                <a:lnTo>
                  <a:pt x="4591" y="4403"/>
                </a:lnTo>
                <a:lnTo>
                  <a:pt x="4657" y="4432"/>
                </a:lnTo>
                <a:lnTo>
                  <a:pt x="4724" y="4461"/>
                </a:lnTo>
                <a:lnTo>
                  <a:pt x="4789" y="4489"/>
                </a:lnTo>
                <a:lnTo>
                  <a:pt x="4856" y="4517"/>
                </a:lnTo>
                <a:lnTo>
                  <a:pt x="4822" y="4611"/>
                </a:lnTo>
                <a:lnTo>
                  <a:pt x="4789" y="4706"/>
                </a:lnTo>
                <a:lnTo>
                  <a:pt x="4756" y="4801"/>
                </a:lnTo>
                <a:lnTo>
                  <a:pt x="4726" y="4897"/>
                </a:lnTo>
                <a:lnTo>
                  <a:pt x="4695" y="4993"/>
                </a:lnTo>
                <a:lnTo>
                  <a:pt x="4665" y="5090"/>
                </a:lnTo>
                <a:lnTo>
                  <a:pt x="4637" y="5188"/>
                </a:lnTo>
                <a:lnTo>
                  <a:pt x="4610" y="5285"/>
                </a:lnTo>
                <a:lnTo>
                  <a:pt x="4583" y="5383"/>
                </a:lnTo>
                <a:lnTo>
                  <a:pt x="4557" y="5482"/>
                </a:lnTo>
                <a:lnTo>
                  <a:pt x="4533" y="5582"/>
                </a:lnTo>
                <a:lnTo>
                  <a:pt x="4509" y="5681"/>
                </a:lnTo>
                <a:lnTo>
                  <a:pt x="4486" y="5781"/>
                </a:lnTo>
                <a:lnTo>
                  <a:pt x="4465" y="5881"/>
                </a:lnTo>
                <a:lnTo>
                  <a:pt x="4444" y="5982"/>
                </a:lnTo>
                <a:lnTo>
                  <a:pt x="4425" y="6084"/>
                </a:lnTo>
                <a:lnTo>
                  <a:pt x="4406" y="6186"/>
                </a:lnTo>
                <a:lnTo>
                  <a:pt x="4388" y="6288"/>
                </a:lnTo>
                <a:lnTo>
                  <a:pt x="4372" y="6391"/>
                </a:lnTo>
                <a:lnTo>
                  <a:pt x="4356" y="6494"/>
                </a:lnTo>
                <a:lnTo>
                  <a:pt x="4342" y="6598"/>
                </a:lnTo>
                <a:lnTo>
                  <a:pt x="4328" y="6701"/>
                </a:lnTo>
                <a:lnTo>
                  <a:pt x="4315" y="6805"/>
                </a:lnTo>
                <a:lnTo>
                  <a:pt x="4304" y="6911"/>
                </a:lnTo>
                <a:lnTo>
                  <a:pt x="4294" y="7015"/>
                </a:lnTo>
                <a:lnTo>
                  <a:pt x="4284" y="7120"/>
                </a:lnTo>
                <a:lnTo>
                  <a:pt x="4275" y="7226"/>
                </a:lnTo>
                <a:lnTo>
                  <a:pt x="4268" y="7332"/>
                </a:lnTo>
                <a:lnTo>
                  <a:pt x="4262" y="7439"/>
                </a:lnTo>
                <a:lnTo>
                  <a:pt x="4257" y="7545"/>
                </a:lnTo>
                <a:lnTo>
                  <a:pt x="4253" y="7652"/>
                </a:lnTo>
                <a:lnTo>
                  <a:pt x="4248" y="7759"/>
                </a:lnTo>
                <a:lnTo>
                  <a:pt x="1073" y="7759"/>
                </a:lnTo>
                <a:lnTo>
                  <a:pt x="1081" y="7602"/>
                </a:lnTo>
                <a:lnTo>
                  <a:pt x="1092" y="7446"/>
                </a:lnTo>
                <a:lnTo>
                  <a:pt x="1107" y="7291"/>
                </a:lnTo>
                <a:lnTo>
                  <a:pt x="1125" y="7137"/>
                </a:lnTo>
                <a:lnTo>
                  <a:pt x="1146" y="6984"/>
                </a:lnTo>
                <a:lnTo>
                  <a:pt x="1171" y="6832"/>
                </a:lnTo>
                <a:lnTo>
                  <a:pt x="1200" y="6681"/>
                </a:lnTo>
                <a:lnTo>
                  <a:pt x="1231" y="6532"/>
                </a:lnTo>
                <a:lnTo>
                  <a:pt x="1265" y="6383"/>
                </a:lnTo>
                <a:lnTo>
                  <a:pt x="1304" y="6236"/>
                </a:lnTo>
                <a:lnTo>
                  <a:pt x="1345" y="6090"/>
                </a:lnTo>
                <a:lnTo>
                  <a:pt x="1389" y="5945"/>
                </a:lnTo>
                <a:lnTo>
                  <a:pt x="1437" y="5802"/>
                </a:lnTo>
                <a:lnTo>
                  <a:pt x="1487" y="5660"/>
                </a:lnTo>
                <a:lnTo>
                  <a:pt x="1540" y="5519"/>
                </a:lnTo>
                <a:lnTo>
                  <a:pt x="1597" y="5380"/>
                </a:lnTo>
                <a:lnTo>
                  <a:pt x="1656" y="5243"/>
                </a:lnTo>
                <a:lnTo>
                  <a:pt x="1719" y="5106"/>
                </a:lnTo>
                <a:lnTo>
                  <a:pt x="1785" y="4972"/>
                </a:lnTo>
                <a:lnTo>
                  <a:pt x="1852" y="4839"/>
                </a:lnTo>
                <a:lnTo>
                  <a:pt x="1923" y="4708"/>
                </a:lnTo>
                <a:lnTo>
                  <a:pt x="1997" y="4578"/>
                </a:lnTo>
                <a:lnTo>
                  <a:pt x="2074" y="4450"/>
                </a:lnTo>
                <a:lnTo>
                  <a:pt x="2153" y="4324"/>
                </a:lnTo>
                <a:lnTo>
                  <a:pt x="2234" y="4199"/>
                </a:lnTo>
                <a:lnTo>
                  <a:pt x="2319" y="4076"/>
                </a:lnTo>
                <a:lnTo>
                  <a:pt x="2405" y="3956"/>
                </a:lnTo>
                <a:lnTo>
                  <a:pt x="2496" y="3837"/>
                </a:lnTo>
                <a:lnTo>
                  <a:pt x="2587" y="3719"/>
                </a:lnTo>
                <a:lnTo>
                  <a:pt x="2681" y="3605"/>
                </a:lnTo>
                <a:lnTo>
                  <a:pt x="2779" y="3492"/>
                </a:lnTo>
                <a:lnTo>
                  <a:pt x="2878" y="3381"/>
                </a:lnTo>
                <a:close/>
                <a:moveTo>
                  <a:pt x="8474" y="7759"/>
                </a:moveTo>
                <a:lnTo>
                  <a:pt x="8474" y="5160"/>
                </a:lnTo>
                <a:lnTo>
                  <a:pt x="8559" y="5157"/>
                </a:lnTo>
                <a:lnTo>
                  <a:pt x="8644" y="5153"/>
                </a:lnTo>
                <a:lnTo>
                  <a:pt x="8728" y="5149"/>
                </a:lnTo>
                <a:lnTo>
                  <a:pt x="8812" y="5143"/>
                </a:lnTo>
                <a:lnTo>
                  <a:pt x="8896" y="5137"/>
                </a:lnTo>
                <a:lnTo>
                  <a:pt x="8980" y="5131"/>
                </a:lnTo>
                <a:lnTo>
                  <a:pt x="9063" y="5122"/>
                </a:lnTo>
                <a:lnTo>
                  <a:pt x="9146" y="5114"/>
                </a:lnTo>
                <a:lnTo>
                  <a:pt x="9230" y="5105"/>
                </a:lnTo>
                <a:lnTo>
                  <a:pt x="9313" y="5095"/>
                </a:lnTo>
                <a:lnTo>
                  <a:pt x="9395" y="5084"/>
                </a:lnTo>
                <a:lnTo>
                  <a:pt x="9477" y="5073"/>
                </a:lnTo>
                <a:lnTo>
                  <a:pt x="9559" y="5061"/>
                </a:lnTo>
                <a:lnTo>
                  <a:pt x="9641" y="5048"/>
                </a:lnTo>
                <a:lnTo>
                  <a:pt x="9723" y="5035"/>
                </a:lnTo>
                <a:lnTo>
                  <a:pt x="9804" y="5020"/>
                </a:lnTo>
                <a:lnTo>
                  <a:pt x="9885" y="5005"/>
                </a:lnTo>
                <a:lnTo>
                  <a:pt x="9965" y="4990"/>
                </a:lnTo>
                <a:lnTo>
                  <a:pt x="10046" y="4973"/>
                </a:lnTo>
                <a:lnTo>
                  <a:pt x="10126" y="4956"/>
                </a:lnTo>
                <a:lnTo>
                  <a:pt x="10206" y="4938"/>
                </a:lnTo>
                <a:lnTo>
                  <a:pt x="10287" y="4920"/>
                </a:lnTo>
                <a:lnTo>
                  <a:pt x="10366" y="4900"/>
                </a:lnTo>
                <a:lnTo>
                  <a:pt x="10445" y="4880"/>
                </a:lnTo>
                <a:lnTo>
                  <a:pt x="10524" y="4860"/>
                </a:lnTo>
                <a:lnTo>
                  <a:pt x="10602" y="4838"/>
                </a:lnTo>
                <a:lnTo>
                  <a:pt x="10681" y="4816"/>
                </a:lnTo>
                <a:lnTo>
                  <a:pt x="10759" y="4793"/>
                </a:lnTo>
                <a:lnTo>
                  <a:pt x="10836" y="4770"/>
                </a:lnTo>
                <a:lnTo>
                  <a:pt x="10914" y="4746"/>
                </a:lnTo>
                <a:lnTo>
                  <a:pt x="10990" y="4721"/>
                </a:lnTo>
                <a:lnTo>
                  <a:pt x="11066" y="4695"/>
                </a:lnTo>
                <a:lnTo>
                  <a:pt x="11099" y="4784"/>
                </a:lnTo>
                <a:lnTo>
                  <a:pt x="11130" y="4873"/>
                </a:lnTo>
                <a:lnTo>
                  <a:pt x="11161" y="4963"/>
                </a:lnTo>
                <a:lnTo>
                  <a:pt x="11191" y="5053"/>
                </a:lnTo>
                <a:lnTo>
                  <a:pt x="11219" y="5145"/>
                </a:lnTo>
                <a:lnTo>
                  <a:pt x="11247" y="5236"/>
                </a:lnTo>
                <a:lnTo>
                  <a:pt x="11274" y="5328"/>
                </a:lnTo>
                <a:lnTo>
                  <a:pt x="11299" y="5420"/>
                </a:lnTo>
                <a:lnTo>
                  <a:pt x="11325" y="5513"/>
                </a:lnTo>
                <a:lnTo>
                  <a:pt x="11349" y="5607"/>
                </a:lnTo>
                <a:lnTo>
                  <a:pt x="11372" y="5701"/>
                </a:lnTo>
                <a:lnTo>
                  <a:pt x="11395" y="5795"/>
                </a:lnTo>
                <a:lnTo>
                  <a:pt x="11415" y="5889"/>
                </a:lnTo>
                <a:lnTo>
                  <a:pt x="11436" y="5984"/>
                </a:lnTo>
                <a:lnTo>
                  <a:pt x="11455" y="6080"/>
                </a:lnTo>
                <a:lnTo>
                  <a:pt x="11474" y="6176"/>
                </a:lnTo>
                <a:lnTo>
                  <a:pt x="11491" y="6272"/>
                </a:lnTo>
                <a:lnTo>
                  <a:pt x="11509" y="6368"/>
                </a:lnTo>
                <a:lnTo>
                  <a:pt x="11524" y="6466"/>
                </a:lnTo>
                <a:lnTo>
                  <a:pt x="11538" y="6563"/>
                </a:lnTo>
                <a:lnTo>
                  <a:pt x="11553" y="6661"/>
                </a:lnTo>
                <a:lnTo>
                  <a:pt x="11565" y="6759"/>
                </a:lnTo>
                <a:lnTo>
                  <a:pt x="11577" y="6857"/>
                </a:lnTo>
                <a:lnTo>
                  <a:pt x="11589" y="6957"/>
                </a:lnTo>
                <a:lnTo>
                  <a:pt x="11598" y="7056"/>
                </a:lnTo>
                <a:lnTo>
                  <a:pt x="11607" y="7155"/>
                </a:lnTo>
                <a:lnTo>
                  <a:pt x="11615" y="7255"/>
                </a:lnTo>
                <a:lnTo>
                  <a:pt x="11623" y="7356"/>
                </a:lnTo>
                <a:lnTo>
                  <a:pt x="11629" y="7456"/>
                </a:lnTo>
                <a:lnTo>
                  <a:pt x="11634" y="7557"/>
                </a:lnTo>
                <a:lnTo>
                  <a:pt x="11638" y="7658"/>
                </a:lnTo>
                <a:lnTo>
                  <a:pt x="11641" y="7759"/>
                </a:lnTo>
                <a:lnTo>
                  <a:pt x="8474" y="7759"/>
                </a:lnTo>
                <a:close/>
                <a:moveTo>
                  <a:pt x="10879" y="11791"/>
                </a:moveTo>
                <a:lnTo>
                  <a:pt x="10807" y="11768"/>
                </a:lnTo>
                <a:lnTo>
                  <a:pt x="10735" y="11747"/>
                </a:lnTo>
                <a:lnTo>
                  <a:pt x="10663" y="11726"/>
                </a:lnTo>
                <a:lnTo>
                  <a:pt x="10590" y="11706"/>
                </a:lnTo>
                <a:lnTo>
                  <a:pt x="10518" y="11686"/>
                </a:lnTo>
                <a:lnTo>
                  <a:pt x="10446" y="11667"/>
                </a:lnTo>
                <a:lnTo>
                  <a:pt x="10373" y="11649"/>
                </a:lnTo>
                <a:lnTo>
                  <a:pt x="10299" y="11631"/>
                </a:lnTo>
                <a:lnTo>
                  <a:pt x="10226" y="11614"/>
                </a:lnTo>
                <a:lnTo>
                  <a:pt x="10152" y="11598"/>
                </a:lnTo>
                <a:lnTo>
                  <a:pt x="10078" y="11582"/>
                </a:lnTo>
                <a:lnTo>
                  <a:pt x="10003" y="11566"/>
                </a:lnTo>
                <a:lnTo>
                  <a:pt x="9929" y="11552"/>
                </a:lnTo>
                <a:lnTo>
                  <a:pt x="9854" y="11538"/>
                </a:lnTo>
                <a:lnTo>
                  <a:pt x="9780" y="11525"/>
                </a:lnTo>
                <a:lnTo>
                  <a:pt x="9704" y="11512"/>
                </a:lnTo>
                <a:lnTo>
                  <a:pt x="9629" y="11500"/>
                </a:lnTo>
                <a:lnTo>
                  <a:pt x="9553" y="11488"/>
                </a:lnTo>
                <a:lnTo>
                  <a:pt x="9477" y="11477"/>
                </a:lnTo>
                <a:lnTo>
                  <a:pt x="9401" y="11467"/>
                </a:lnTo>
                <a:lnTo>
                  <a:pt x="9325" y="11458"/>
                </a:lnTo>
                <a:lnTo>
                  <a:pt x="9249" y="11449"/>
                </a:lnTo>
                <a:lnTo>
                  <a:pt x="9172" y="11440"/>
                </a:lnTo>
                <a:lnTo>
                  <a:pt x="9095" y="11433"/>
                </a:lnTo>
                <a:lnTo>
                  <a:pt x="9018" y="11425"/>
                </a:lnTo>
                <a:lnTo>
                  <a:pt x="8941" y="11419"/>
                </a:lnTo>
                <a:lnTo>
                  <a:pt x="8864" y="11413"/>
                </a:lnTo>
                <a:lnTo>
                  <a:pt x="8786" y="11408"/>
                </a:lnTo>
                <a:lnTo>
                  <a:pt x="8708" y="11404"/>
                </a:lnTo>
                <a:lnTo>
                  <a:pt x="8630" y="11400"/>
                </a:lnTo>
                <a:lnTo>
                  <a:pt x="8552" y="11396"/>
                </a:lnTo>
                <a:lnTo>
                  <a:pt x="8474" y="11394"/>
                </a:lnTo>
                <a:lnTo>
                  <a:pt x="8474" y="8277"/>
                </a:lnTo>
                <a:lnTo>
                  <a:pt x="11641" y="8277"/>
                </a:lnTo>
                <a:lnTo>
                  <a:pt x="11637" y="8394"/>
                </a:lnTo>
                <a:lnTo>
                  <a:pt x="11632" y="8512"/>
                </a:lnTo>
                <a:lnTo>
                  <a:pt x="11626" y="8628"/>
                </a:lnTo>
                <a:lnTo>
                  <a:pt x="11617" y="8746"/>
                </a:lnTo>
                <a:lnTo>
                  <a:pt x="11608" y="8862"/>
                </a:lnTo>
                <a:lnTo>
                  <a:pt x="11598" y="8977"/>
                </a:lnTo>
                <a:lnTo>
                  <a:pt x="11586" y="9092"/>
                </a:lnTo>
                <a:lnTo>
                  <a:pt x="11572" y="9207"/>
                </a:lnTo>
                <a:lnTo>
                  <a:pt x="11558" y="9321"/>
                </a:lnTo>
                <a:lnTo>
                  <a:pt x="11542" y="9435"/>
                </a:lnTo>
                <a:lnTo>
                  <a:pt x="11525" y="9548"/>
                </a:lnTo>
                <a:lnTo>
                  <a:pt x="11506" y="9661"/>
                </a:lnTo>
                <a:lnTo>
                  <a:pt x="11486" y="9773"/>
                </a:lnTo>
                <a:lnTo>
                  <a:pt x="11466" y="9884"/>
                </a:lnTo>
                <a:lnTo>
                  <a:pt x="11443" y="9995"/>
                </a:lnTo>
                <a:lnTo>
                  <a:pt x="11419" y="10106"/>
                </a:lnTo>
                <a:lnTo>
                  <a:pt x="11395" y="10216"/>
                </a:lnTo>
                <a:lnTo>
                  <a:pt x="11368" y="10325"/>
                </a:lnTo>
                <a:lnTo>
                  <a:pt x="11341" y="10434"/>
                </a:lnTo>
                <a:lnTo>
                  <a:pt x="11313" y="10543"/>
                </a:lnTo>
                <a:lnTo>
                  <a:pt x="11283" y="10650"/>
                </a:lnTo>
                <a:lnTo>
                  <a:pt x="11252" y="10757"/>
                </a:lnTo>
                <a:lnTo>
                  <a:pt x="11220" y="10863"/>
                </a:lnTo>
                <a:lnTo>
                  <a:pt x="11186" y="10969"/>
                </a:lnTo>
                <a:lnTo>
                  <a:pt x="11152" y="11074"/>
                </a:lnTo>
                <a:lnTo>
                  <a:pt x="11117" y="11178"/>
                </a:lnTo>
                <a:lnTo>
                  <a:pt x="11080" y="11282"/>
                </a:lnTo>
                <a:lnTo>
                  <a:pt x="11042" y="11386"/>
                </a:lnTo>
                <a:lnTo>
                  <a:pt x="11003" y="11488"/>
                </a:lnTo>
                <a:lnTo>
                  <a:pt x="10962" y="11590"/>
                </a:lnTo>
                <a:lnTo>
                  <a:pt x="10921" y="11690"/>
                </a:lnTo>
                <a:lnTo>
                  <a:pt x="10879" y="11791"/>
                </a:lnTo>
                <a:close/>
                <a:moveTo>
                  <a:pt x="11162" y="12440"/>
                </a:moveTo>
                <a:lnTo>
                  <a:pt x="11275" y="12484"/>
                </a:lnTo>
                <a:lnTo>
                  <a:pt x="11387" y="12529"/>
                </a:lnTo>
                <a:lnTo>
                  <a:pt x="11497" y="12575"/>
                </a:lnTo>
                <a:lnTo>
                  <a:pt x="11606" y="12624"/>
                </a:lnTo>
                <a:lnTo>
                  <a:pt x="11715" y="12674"/>
                </a:lnTo>
                <a:lnTo>
                  <a:pt x="11824" y="12726"/>
                </a:lnTo>
                <a:lnTo>
                  <a:pt x="11930" y="12779"/>
                </a:lnTo>
                <a:lnTo>
                  <a:pt x="12036" y="12833"/>
                </a:lnTo>
                <a:lnTo>
                  <a:pt x="12142" y="12889"/>
                </a:lnTo>
                <a:lnTo>
                  <a:pt x="12245" y="12946"/>
                </a:lnTo>
                <a:lnTo>
                  <a:pt x="12349" y="13005"/>
                </a:lnTo>
                <a:lnTo>
                  <a:pt x="12451" y="13065"/>
                </a:lnTo>
                <a:lnTo>
                  <a:pt x="12552" y="13127"/>
                </a:lnTo>
                <a:lnTo>
                  <a:pt x="12653" y="13191"/>
                </a:lnTo>
                <a:lnTo>
                  <a:pt x="12751" y="13255"/>
                </a:lnTo>
                <a:lnTo>
                  <a:pt x="12850" y="13320"/>
                </a:lnTo>
                <a:lnTo>
                  <a:pt x="12759" y="13395"/>
                </a:lnTo>
                <a:lnTo>
                  <a:pt x="12666" y="13469"/>
                </a:lnTo>
                <a:lnTo>
                  <a:pt x="12573" y="13540"/>
                </a:lnTo>
                <a:lnTo>
                  <a:pt x="12477" y="13612"/>
                </a:lnTo>
                <a:lnTo>
                  <a:pt x="12381" y="13681"/>
                </a:lnTo>
                <a:lnTo>
                  <a:pt x="12283" y="13748"/>
                </a:lnTo>
                <a:lnTo>
                  <a:pt x="12185" y="13814"/>
                </a:lnTo>
                <a:lnTo>
                  <a:pt x="12084" y="13878"/>
                </a:lnTo>
                <a:lnTo>
                  <a:pt x="11984" y="13940"/>
                </a:lnTo>
                <a:lnTo>
                  <a:pt x="11881" y="14001"/>
                </a:lnTo>
                <a:lnTo>
                  <a:pt x="11779" y="14062"/>
                </a:lnTo>
                <a:lnTo>
                  <a:pt x="11674" y="14119"/>
                </a:lnTo>
                <a:lnTo>
                  <a:pt x="11568" y="14175"/>
                </a:lnTo>
                <a:lnTo>
                  <a:pt x="11461" y="14229"/>
                </a:lnTo>
                <a:lnTo>
                  <a:pt x="11354" y="14282"/>
                </a:lnTo>
                <a:lnTo>
                  <a:pt x="11245" y="14333"/>
                </a:lnTo>
                <a:lnTo>
                  <a:pt x="11136" y="14382"/>
                </a:lnTo>
                <a:lnTo>
                  <a:pt x="11025" y="14429"/>
                </a:lnTo>
                <a:lnTo>
                  <a:pt x="10914" y="14475"/>
                </a:lnTo>
                <a:lnTo>
                  <a:pt x="10802" y="14519"/>
                </a:lnTo>
                <a:lnTo>
                  <a:pt x="10688" y="14561"/>
                </a:lnTo>
                <a:lnTo>
                  <a:pt x="10573" y="14601"/>
                </a:lnTo>
                <a:lnTo>
                  <a:pt x="10458" y="14639"/>
                </a:lnTo>
                <a:lnTo>
                  <a:pt x="10342" y="14676"/>
                </a:lnTo>
                <a:lnTo>
                  <a:pt x="10225" y="14710"/>
                </a:lnTo>
                <a:lnTo>
                  <a:pt x="10107" y="14743"/>
                </a:lnTo>
                <a:lnTo>
                  <a:pt x="9989" y="14774"/>
                </a:lnTo>
                <a:lnTo>
                  <a:pt x="9869" y="14802"/>
                </a:lnTo>
                <a:lnTo>
                  <a:pt x="9749" y="14829"/>
                </a:lnTo>
                <a:lnTo>
                  <a:pt x="9628" y="14854"/>
                </a:lnTo>
                <a:lnTo>
                  <a:pt x="9507" y="14877"/>
                </a:lnTo>
                <a:lnTo>
                  <a:pt x="9383" y="14898"/>
                </a:lnTo>
                <a:lnTo>
                  <a:pt x="9450" y="14833"/>
                </a:lnTo>
                <a:lnTo>
                  <a:pt x="9516" y="14767"/>
                </a:lnTo>
                <a:lnTo>
                  <a:pt x="9582" y="14700"/>
                </a:lnTo>
                <a:lnTo>
                  <a:pt x="9645" y="14633"/>
                </a:lnTo>
                <a:lnTo>
                  <a:pt x="9710" y="14564"/>
                </a:lnTo>
                <a:lnTo>
                  <a:pt x="9772" y="14495"/>
                </a:lnTo>
                <a:lnTo>
                  <a:pt x="9835" y="14424"/>
                </a:lnTo>
                <a:lnTo>
                  <a:pt x="9897" y="14354"/>
                </a:lnTo>
                <a:lnTo>
                  <a:pt x="9958" y="14282"/>
                </a:lnTo>
                <a:lnTo>
                  <a:pt x="10019" y="14210"/>
                </a:lnTo>
                <a:lnTo>
                  <a:pt x="10078" y="14137"/>
                </a:lnTo>
                <a:lnTo>
                  <a:pt x="10138" y="14064"/>
                </a:lnTo>
                <a:lnTo>
                  <a:pt x="10195" y="13988"/>
                </a:lnTo>
                <a:lnTo>
                  <a:pt x="10254" y="13913"/>
                </a:lnTo>
                <a:lnTo>
                  <a:pt x="10310" y="13837"/>
                </a:lnTo>
                <a:lnTo>
                  <a:pt x="10367" y="13761"/>
                </a:lnTo>
                <a:lnTo>
                  <a:pt x="10422" y="13684"/>
                </a:lnTo>
                <a:lnTo>
                  <a:pt x="10476" y="13606"/>
                </a:lnTo>
                <a:lnTo>
                  <a:pt x="10531" y="13526"/>
                </a:lnTo>
                <a:lnTo>
                  <a:pt x="10584" y="13447"/>
                </a:lnTo>
                <a:lnTo>
                  <a:pt x="10636" y="13367"/>
                </a:lnTo>
                <a:lnTo>
                  <a:pt x="10688" y="13286"/>
                </a:lnTo>
                <a:lnTo>
                  <a:pt x="10739" y="13204"/>
                </a:lnTo>
                <a:lnTo>
                  <a:pt x="10789" y="13121"/>
                </a:lnTo>
                <a:lnTo>
                  <a:pt x="10839" y="13039"/>
                </a:lnTo>
                <a:lnTo>
                  <a:pt x="10888" y="12955"/>
                </a:lnTo>
                <a:lnTo>
                  <a:pt x="10935" y="12871"/>
                </a:lnTo>
                <a:lnTo>
                  <a:pt x="10982" y="12786"/>
                </a:lnTo>
                <a:lnTo>
                  <a:pt x="11028" y="12701"/>
                </a:lnTo>
                <a:lnTo>
                  <a:pt x="11074" y="12614"/>
                </a:lnTo>
                <a:lnTo>
                  <a:pt x="11119" y="12528"/>
                </a:lnTo>
                <a:lnTo>
                  <a:pt x="11162" y="12440"/>
                </a:lnTo>
                <a:close/>
                <a:moveTo>
                  <a:pt x="8474" y="14988"/>
                </a:moveTo>
                <a:lnTo>
                  <a:pt x="8474" y="11911"/>
                </a:lnTo>
                <a:lnTo>
                  <a:pt x="8545" y="11913"/>
                </a:lnTo>
                <a:lnTo>
                  <a:pt x="8616" y="11916"/>
                </a:lnTo>
                <a:lnTo>
                  <a:pt x="8687" y="11920"/>
                </a:lnTo>
                <a:lnTo>
                  <a:pt x="8757" y="11924"/>
                </a:lnTo>
                <a:lnTo>
                  <a:pt x="8828" y="11929"/>
                </a:lnTo>
                <a:lnTo>
                  <a:pt x="8899" y="11934"/>
                </a:lnTo>
                <a:lnTo>
                  <a:pt x="8969" y="11940"/>
                </a:lnTo>
                <a:lnTo>
                  <a:pt x="9039" y="11946"/>
                </a:lnTo>
                <a:lnTo>
                  <a:pt x="9108" y="11953"/>
                </a:lnTo>
                <a:lnTo>
                  <a:pt x="9178" y="11960"/>
                </a:lnTo>
                <a:lnTo>
                  <a:pt x="9248" y="11968"/>
                </a:lnTo>
                <a:lnTo>
                  <a:pt x="9317" y="11976"/>
                </a:lnTo>
                <a:lnTo>
                  <a:pt x="9387" y="11986"/>
                </a:lnTo>
                <a:lnTo>
                  <a:pt x="9455" y="11995"/>
                </a:lnTo>
                <a:lnTo>
                  <a:pt x="9524" y="12005"/>
                </a:lnTo>
                <a:lnTo>
                  <a:pt x="9593" y="12016"/>
                </a:lnTo>
                <a:lnTo>
                  <a:pt x="9661" y="12027"/>
                </a:lnTo>
                <a:lnTo>
                  <a:pt x="9729" y="12039"/>
                </a:lnTo>
                <a:lnTo>
                  <a:pt x="9797" y="12051"/>
                </a:lnTo>
                <a:lnTo>
                  <a:pt x="9865" y="12064"/>
                </a:lnTo>
                <a:lnTo>
                  <a:pt x="9932" y="12077"/>
                </a:lnTo>
                <a:lnTo>
                  <a:pt x="10000" y="12091"/>
                </a:lnTo>
                <a:lnTo>
                  <a:pt x="10067" y="12106"/>
                </a:lnTo>
                <a:lnTo>
                  <a:pt x="10134" y="12121"/>
                </a:lnTo>
                <a:lnTo>
                  <a:pt x="10200" y="12136"/>
                </a:lnTo>
                <a:lnTo>
                  <a:pt x="10267" y="12153"/>
                </a:lnTo>
                <a:lnTo>
                  <a:pt x="10334" y="12169"/>
                </a:lnTo>
                <a:lnTo>
                  <a:pt x="10399" y="12187"/>
                </a:lnTo>
                <a:lnTo>
                  <a:pt x="10465" y="12204"/>
                </a:lnTo>
                <a:lnTo>
                  <a:pt x="10531" y="12223"/>
                </a:lnTo>
                <a:lnTo>
                  <a:pt x="10596" y="12242"/>
                </a:lnTo>
                <a:lnTo>
                  <a:pt x="10661" y="12262"/>
                </a:lnTo>
                <a:lnTo>
                  <a:pt x="10610" y="12363"/>
                </a:lnTo>
                <a:lnTo>
                  <a:pt x="10557" y="12462"/>
                </a:lnTo>
                <a:lnTo>
                  <a:pt x="10504" y="12561"/>
                </a:lnTo>
                <a:lnTo>
                  <a:pt x="10450" y="12659"/>
                </a:lnTo>
                <a:lnTo>
                  <a:pt x="10393" y="12757"/>
                </a:lnTo>
                <a:lnTo>
                  <a:pt x="10337" y="12853"/>
                </a:lnTo>
                <a:lnTo>
                  <a:pt x="10279" y="12948"/>
                </a:lnTo>
                <a:lnTo>
                  <a:pt x="10220" y="13042"/>
                </a:lnTo>
                <a:lnTo>
                  <a:pt x="10159" y="13135"/>
                </a:lnTo>
                <a:lnTo>
                  <a:pt x="10099" y="13228"/>
                </a:lnTo>
                <a:lnTo>
                  <a:pt x="10036" y="13319"/>
                </a:lnTo>
                <a:lnTo>
                  <a:pt x="9972" y="13410"/>
                </a:lnTo>
                <a:lnTo>
                  <a:pt x="9909" y="13499"/>
                </a:lnTo>
                <a:lnTo>
                  <a:pt x="9843" y="13588"/>
                </a:lnTo>
                <a:lnTo>
                  <a:pt x="9776" y="13675"/>
                </a:lnTo>
                <a:lnTo>
                  <a:pt x="9710" y="13761"/>
                </a:lnTo>
                <a:lnTo>
                  <a:pt x="9641" y="13846"/>
                </a:lnTo>
                <a:lnTo>
                  <a:pt x="9571" y="13930"/>
                </a:lnTo>
                <a:lnTo>
                  <a:pt x="9501" y="14012"/>
                </a:lnTo>
                <a:lnTo>
                  <a:pt x="9430" y="14095"/>
                </a:lnTo>
                <a:lnTo>
                  <a:pt x="9358" y="14175"/>
                </a:lnTo>
                <a:lnTo>
                  <a:pt x="9284" y="14255"/>
                </a:lnTo>
                <a:lnTo>
                  <a:pt x="9210" y="14333"/>
                </a:lnTo>
                <a:lnTo>
                  <a:pt x="9135" y="14410"/>
                </a:lnTo>
                <a:lnTo>
                  <a:pt x="9059" y="14487"/>
                </a:lnTo>
                <a:lnTo>
                  <a:pt x="8982" y="14562"/>
                </a:lnTo>
                <a:lnTo>
                  <a:pt x="8904" y="14636"/>
                </a:lnTo>
                <a:lnTo>
                  <a:pt x="8825" y="14708"/>
                </a:lnTo>
                <a:lnTo>
                  <a:pt x="8746" y="14779"/>
                </a:lnTo>
                <a:lnTo>
                  <a:pt x="8666" y="14850"/>
                </a:lnTo>
                <a:lnTo>
                  <a:pt x="8584" y="14918"/>
                </a:lnTo>
                <a:lnTo>
                  <a:pt x="8502" y="14987"/>
                </a:lnTo>
                <a:lnTo>
                  <a:pt x="8474" y="14988"/>
                </a:lnTo>
                <a:close/>
                <a:moveTo>
                  <a:pt x="7036" y="14898"/>
                </a:moveTo>
                <a:lnTo>
                  <a:pt x="6913" y="14877"/>
                </a:lnTo>
                <a:lnTo>
                  <a:pt x="6791" y="14854"/>
                </a:lnTo>
                <a:lnTo>
                  <a:pt x="6670" y="14829"/>
                </a:lnTo>
                <a:lnTo>
                  <a:pt x="6550" y="14802"/>
                </a:lnTo>
                <a:lnTo>
                  <a:pt x="6431" y="14774"/>
                </a:lnTo>
                <a:lnTo>
                  <a:pt x="6312" y="14743"/>
                </a:lnTo>
                <a:lnTo>
                  <a:pt x="6194" y="14710"/>
                </a:lnTo>
                <a:lnTo>
                  <a:pt x="6077" y="14676"/>
                </a:lnTo>
                <a:lnTo>
                  <a:pt x="5961" y="14639"/>
                </a:lnTo>
                <a:lnTo>
                  <a:pt x="5846" y="14601"/>
                </a:lnTo>
                <a:lnTo>
                  <a:pt x="5731" y="14561"/>
                </a:lnTo>
                <a:lnTo>
                  <a:pt x="5618" y="14519"/>
                </a:lnTo>
                <a:lnTo>
                  <a:pt x="5505" y="14475"/>
                </a:lnTo>
                <a:lnTo>
                  <a:pt x="5395" y="14429"/>
                </a:lnTo>
                <a:lnTo>
                  <a:pt x="5284" y="14382"/>
                </a:lnTo>
                <a:lnTo>
                  <a:pt x="5174" y="14333"/>
                </a:lnTo>
                <a:lnTo>
                  <a:pt x="5065" y="14282"/>
                </a:lnTo>
                <a:lnTo>
                  <a:pt x="4958" y="14229"/>
                </a:lnTo>
                <a:lnTo>
                  <a:pt x="4851" y="14175"/>
                </a:lnTo>
                <a:lnTo>
                  <a:pt x="4746" y="14119"/>
                </a:lnTo>
                <a:lnTo>
                  <a:pt x="4641" y="14062"/>
                </a:lnTo>
                <a:lnTo>
                  <a:pt x="4538" y="14001"/>
                </a:lnTo>
                <a:lnTo>
                  <a:pt x="4436" y="13940"/>
                </a:lnTo>
                <a:lnTo>
                  <a:pt x="4335" y="13878"/>
                </a:lnTo>
                <a:lnTo>
                  <a:pt x="4235" y="13814"/>
                </a:lnTo>
                <a:lnTo>
                  <a:pt x="4137" y="13748"/>
                </a:lnTo>
                <a:lnTo>
                  <a:pt x="4038" y="13681"/>
                </a:lnTo>
                <a:lnTo>
                  <a:pt x="3943" y="13612"/>
                </a:lnTo>
                <a:lnTo>
                  <a:pt x="3847" y="13540"/>
                </a:lnTo>
                <a:lnTo>
                  <a:pt x="3753" y="13469"/>
                </a:lnTo>
                <a:lnTo>
                  <a:pt x="3660" y="13395"/>
                </a:lnTo>
                <a:lnTo>
                  <a:pt x="3569" y="13320"/>
                </a:lnTo>
                <a:lnTo>
                  <a:pt x="3668" y="13255"/>
                </a:lnTo>
                <a:lnTo>
                  <a:pt x="3767" y="13191"/>
                </a:lnTo>
                <a:lnTo>
                  <a:pt x="3867" y="13127"/>
                </a:lnTo>
                <a:lnTo>
                  <a:pt x="3968" y="13065"/>
                </a:lnTo>
                <a:lnTo>
                  <a:pt x="4071" y="13005"/>
                </a:lnTo>
                <a:lnTo>
                  <a:pt x="4174" y="12946"/>
                </a:lnTo>
                <a:lnTo>
                  <a:pt x="4278" y="12889"/>
                </a:lnTo>
                <a:lnTo>
                  <a:pt x="4383" y="12833"/>
                </a:lnTo>
                <a:lnTo>
                  <a:pt x="4489" y="12779"/>
                </a:lnTo>
                <a:lnTo>
                  <a:pt x="4596" y="12726"/>
                </a:lnTo>
                <a:lnTo>
                  <a:pt x="4704" y="12674"/>
                </a:lnTo>
                <a:lnTo>
                  <a:pt x="4813" y="12624"/>
                </a:lnTo>
                <a:lnTo>
                  <a:pt x="4923" y="12575"/>
                </a:lnTo>
                <a:lnTo>
                  <a:pt x="5033" y="12529"/>
                </a:lnTo>
                <a:lnTo>
                  <a:pt x="5144" y="12484"/>
                </a:lnTo>
                <a:lnTo>
                  <a:pt x="5257" y="12440"/>
                </a:lnTo>
                <a:lnTo>
                  <a:pt x="5301" y="12528"/>
                </a:lnTo>
                <a:lnTo>
                  <a:pt x="5345" y="12614"/>
                </a:lnTo>
                <a:lnTo>
                  <a:pt x="5391" y="12701"/>
                </a:lnTo>
                <a:lnTo>
                  <a:pt x="5437" y="12786"/>
                </a:lnTo>
                <a:lnTo>
                  <a:pt x="5484" y="12871"/>
                </a:lnTo>
                <a:lnTo>
                  <a:pt x="5532" y="12955"/>
                </a:lnTo>
                <a:lnTo>
                  <a:pt x="5580" y="13039"/>
                </a:lnTo>
                <a:lnTo>
                  <a:pt x="5630" y="13121"/>
                </a:lnTo>
                <a:lnTo>
                  <a:pt x="5680" y="13204"/>
                </a:lnTo>
                <a:lnTo>
                  <a:pt x="5731" y="13286"/>
                </a:lnTo>
                <a:lnTo>
                  <a:pt x="5783" y="13367"/>
                </a:lnTo>
                <a:lnTo>
                  <a:pt x="5835" y="13447"/>
                </a:lnTo>
                <a:lnTo>
                  <a:pt x="5888" y="13526"/>
                </a:lnTo>
                <a:lnTo>
                  <a:pt x="5943" y="13606"/>
                </a:lnTo>
                <a:lnTo>
                  <a:pt x="5997" y="13684"/>
                </a:lnTo>
                <a:lnTo>
                  <a:pt x="6052" y="13761"/>
                </a:lnTo>
                <a:lnTo>
                  <a:pt x="6109" y="13837"/>
                </a:lnTo>
                <a:lnTo>
                  <a:pt x="6166" y="13913"/>
                </a:lnTo>
                <a:lnTo>
                  <a:pt x="6224" y="13988"/>
                </a:lnTo>
                <a:lnTo>
                  <a:pt x="6282" y="14064"/>
                </a:lnTo>
                <a:lnTo>
                  <a:pt x="6341" y="14137"/>
                </a:lnTo>
                <a:lnTo>
                  <a:pt x="6400" y="14210"/>
                </a:lnTo>
                <a:lnTo>
                  <a:pt x="6461" y="14282"/>
                </a:lnTo>
                <a:lnTo>
                  <a:pt x="6522" y="14354"/>
                </a:lnTo>
                <a:lnTo>
                  <a:pt x="6584" y="14424"/>
                </a:lnTo>
                <a:lnTo>
                  <a:pt x="6647" y="14495"/>
                </a:lnTo>
                <a:lnTo>
                  <a:pt x="6710" y="14564"/>
                </a:lnTo>
                <a:lnTo>
                  <a:pt x="6774" y="14633"/>
                </a:lnTo>
                <a:lnTo>
                  <a:pt x="6839" y="14700"/>
                </a:lnTo>
                <a:lnTo>
                  <a:pt x="6903" y="14767"/>
                </a:lnTo>
                <a:lnTo>
                  <a:pt x="6969" y="14833"/>
                </a:lnTo>
                <a:lnTo>
                  <a:pt x="7036" y="14898"/>
                </a:lnTo>
                <a:close/>
                <a:moveTo>
                  <a:pt x="7945" y="8277"/>
                </a:moveTo>
                <a:lnTo>
                  <a:pt x="7945" y="11394"/>
                </a:lnTo>
                <a:lnTo>
                  <a:pt x="7867" y="11396"/>
                </a:lnTo>
                <a:lnTo>
                  <a:pt x="7789" y="11400"/>
                </a:lnTo>
                <a:lnTo>
                  <a:pt x="7711" y="11404"/>
                </a:lnTo>
                <a:lnTo>
                  <a:pt x="7633" y="11408"/>
                </a:lnTo>
                <a:lnTo>
                  <a:pt x="7555" y="11413"/>
                </a:lnTo>
                <a:lnTo>
                  <a:pt x="7478" y="11419"/>
                </a:lnTo>
                <a:lnTo>
                  <a:pt x="7401" y="11425"/>
                </a:lnTo>
                <a:lnTo>
                  <a:pt x="7324" y="11433"/>
                </a:lnTo>
                <a:lnTo>
                  <a:pt x="7247" y="11440"/>
                </a:lnTo>
                <a:lnTo>
                  <a:pt x="7170" y="11449"/>
                </a:lnTo>
                <a:lnTo>
                  <a:pt x="7094" y="11458"/>
                </a:lnTo>
                <a:lnTo>
                  <a:pt x="7018" y="11467"/>
                </a:lnTo>
                <a:lnTo>
                  <a:pt x="6942" y="11477"/>
                </a:lnTo>
                <a:lnTo>
                  <a:pt x="6866" y="11488"/>
                </a:lnTo>
                <a:lnTo>
                  <a:pt x="6790" y="11500"/>
                </a:lnTo>
                <a:lnTo>
                  <a:pt x="6715" y="11512"/>
                </a:lnTo>
                <a:lnTo>
                  <a:pt x="6640" y="11525"/>
                </a:lnTo>
                <a:lnTo>
                  <a:pt x="6565" y="11538"/>
                </a:lnTo>
                <a:lnTo>
                  <a:pt x="6491" y="11552"/>
                </a:lnTo>
                <a:lnTo>
                  <a:pt x="6416" y="11566"/>
                </a:lnTo>
                <a:lnTo>
                  <a:pt x="6342" y="11582"/>
                </a:lnTo>
                <a:lnTo>
                  <a:pt x="6268" y="11598"/>
                </a:lnTo>
                <a:lnTo>
                  <a:pt x="6194" y="11614"/>
                </a:lnTo>
                <a:lnTo>
                  <a:pt x="6120" y="11631"/>
                </a:lnTo>
                <a:lnTo>
                  <a:pt x="6047" y="11649"/>
                </a:lnTo>
                <a:lnTo>
                  <a:pt x="5973" y="11667"/>
                </a:lnTo>
                <a:lnTo>
                  <a:pt x="5901" y="11686"/>
                </a:lnTo>
                <a:lnTo>
                  <a:pt x="5829" y="11706"/>
                </a:lnTo>
                <a:lnTo>
                  <a:pt x="5756" y="11726"/>
                </a:lnTo>
                <a:lnTo>
                  <a:pt x="5684" y="11747"/>
                </a:lnTo>
                <a:lnTo>
                  <a:pt x="5612" y="11768"/>
                </a:lnTo>
                <a:lnTo>
                  <a:pt x="5540" y="11791"/>
                </a:lnTo>
                <a:lnTo>
                  <a:pt x="5498" y="11690"/>
                </a:lnTo>
                <a:lnTo>
                  <a:pt x="5457" y="11590"/>
                </a:lnTo>
                <a:lnTo>
                  <a:pt x="5417" y="11488"/>
                </a:lnTo>
                <a:lnTo>
                  <a:pt x="5377" y="11386"/>
                </a:lnTo>
                <a:lnTo>
                  <a:pt x="5339" y="11282"/>
                </a:lnTo>
                <a:lnTo>
                  <a:pt x="5303" y="11178"/>
                </a:lnTo>
                <a:lnTo>
                  <a:pt x="5267" y="11074"/>
                </a:lnTo>
                <a:lnTo>
                  <a:pt x="5233" y="10969"/>
                </a:lnTo>
                <a:lnTo>
                  <a:pt x="5200" y="10863"/>
                </a:lnTo>
                <a:lnTo>
                  <a:pt x="5167" y="10757"/>
                </a:lnTo>
                <a:lnTo>
                  <a:pt x="5136" y="10650"/>
                </a:lnTo>
                <a:lnTo>
                  <a:pt x="5106" y="10543"/>
                </a:lnTo>
                <a:lnTo>
                  <a:pt x="5079" y="10434"/>
                </a:lnTo>
                <a:lnTo>
                  <a:pt x="5051" y="10325"/>
                </a:lnTo>
                <a:lnTo>
                  <a:pt x="5025" y="10216"/>
                </a:lnTo>
                <a:lnTo>
                  <a:pt x="5000" y="10106"/>
                </a:lnTo>
                <a:lnTo>
                  <a:pt x="4976" y="9995"/>
                </a:lnTo>
                <a:lnTo>
                  <a:pt x="4954" y="9884"/>
                </a:lnTo>
                <a:lnTo>
                  <a:pt x="4933" y="9773"/>
                </a:lnTo>
                <a:lnTo>
                  <a:pt x="4913" y="9661"/>
                </a:lnTo>
                <a:lnTo>
                  <a:pt x="4895" y="9548"/>
                </a:lnTo>
                <a:lnTo>
                  <a:pt x="4877" y="9435"/>
                </a:lnTo>
                <a:lnTo>
                  <a:pt x="4861" y="9321"/>
                </a:lnTo>
                <a:lnTo>
                  <a:pt x="4847" y="9207"/>
                </a:lnTo>
                <a:lnTo>
                  <a:pt x="4833" y="9092"/>
                </a:lnTo>
                <a:lnTo>
                  <a:pt x="4822" y="8977"/>
                </a:lnTo>
                <a:lnTo>
                  <a:pt x="4811" y="8862"/>
                </a:lnTo>
                <a:lnTo>
                  <a:pt x="4802" y="8746"/>
                </a:lnTo>
                <a:lnTo>
                  <a:pt x="4794" y="8628"/>
                </a:lnTo>
                <a:lnTo>
                  <a:pt x="4787" y="8512"/>
                </a:lnTo>
                <a:lnTo>
                  <a:pt x="4782" y="8394"/>
                </a:lnTo>
                <a:lnTo>
                  <a:pt x="4779" y="8277"/>
                </a:lnTo>
                <a:lnTo>
                  <a:pt x="7945" y="8277"/>
                </a:lnTo>
                <a:close/>
                <a:moveTo>
                  <a:pt x="5353" y="4695"/>
                </a:moveTo>
                <a:lnTo>
                  <a:pt x="5430" y="4721"/>
                </a:lnTo>
                <a:lnTo>
                  <a:pt x="5507" y="4746"/>
                </a:lnTo>
                <a:lnTo>
                  <a:pt x="5583" y="4770"/>
                </a:lnTo>
                <a:lnTo>
                  <a:pt x="5661" y="4793"/>
                </a:lnTo>
                <a:lnTo>
                  <a:pt x="5739" y="4816"/>
                </a:lnTo>
                <a:lnTo>
                  <a:pt x="5817" y="4838"/>
                </a:lnTo>
                <a:lnTo>
                  <a:pt x="5896" y="4860"/>
                </a:lnTo>
                <a:lnTo>
                  <a:pt x="5974" y="4880"/>
                </a:lnTo>
                <a:lnTo>
                  <a:pt x="6053" y="4900"/>
                </a:lnTo>
                <a:lnTo>
                  <a:pt x="6134" y="4920"/>
                </a:lnTo>
                <a:lnTo>
                  <a:pt x="6213" y="4938"/>
                </a:lnTo>
                <a:lnTo>
                  <a:pt x="6293" y="4956"/>
                </a:lnTo>
                <a:lnTo>
                  <a:pt x="6373" y="4973"/>
                </a:lnTo>
                <a:lnTo>
                  <a:pt x="6454" y="4990"/>
                </a:lnTo>
                <a:lnTo>
                  <a:pt x="6535" y="5005"/>
                </a:lnTo>
                <a:lnTo>
                  <a:pt x="6615" y="5020"/>
                </a:lnTo>
                <a:lnTo>
                  <a:pt x="6697" y="5035"/>
                </a:lnTo>
                <a:lnTo>
                  <a:pt x="6778" y="5048"/>
                </a:lnTo>
                <a:lnTo>
                  <a:pt x="6860" y="5061"/>
                </a:lnTo>
                <a:lnTo>
                  <a:pt x="6942" y="5073"/>
                </a:lnTo>
                <a:lnTo>
                  <a:pt x="7024" y="5084"/>
                </a:lnTo>
                <a:lnTo>
                  <a:pt x="7106" y="5095"/>
                </a:lnTo>
                <a:lnTo>
                  <a:pt x="7189" y="5105"/>
                </a:lnTo>
                <a:lnTo>
                  <a:pt x="7273" y="5114"/>
                </a:lnTo>
                <a:lnTo>
                  <a:pt x="7356" y="5122"/>
                </a:lnTo>
                <a:lnTo>
                  <a:pt x="7439" y="5131"/>
                </a:lnTo>
                <a:lnTo>
                  <a:pt x="7523" y="5137"/>
                </a:lnTo>
                <a:lnTo>
                  <a:pt x="7607" y="5143"/>
                </a:lnTo>
                <a:lnTo>
                  <a:pt x="7691" y="5149"/>
                </a:lnTo>
                <a:lnTo>
                  <a:pt x="7775" y="5153"/>
                </a:lnTo>
                <a:lnTo>
                  <a:pt x="7860" y="5157"/>
                </a:lnTo>
                <a:lnTo>
                  <a:pt x="7945" y="5160"/>
                </a:lnTo>
                <a:lnTo>
                  <a:pt x="7945" y="7759"/>
                </a:lnTo>
                <a:lnTo>
                  <a:pt x="4779" y="7759"/>
                </a:lnTo>
                <a:lnTo>
                  <a:pt x="4782" y="7658"/>
                </a:lnTo>
                <a:lnTo>
                  <a:pt x="4786" y="7557"/>
                </a:lnTo>
                <a:lnTo>
                  <a:pt x="4791" y="7456"/>
                </a:lnTo>
                <a:lnTo>
                  <a:pt x="4797" y="7356"/>
                </a:lnTo>
                <a:lnTo>
                  <a:pt x="4805" y="7255"/>
                </a:lnTo>
                <a:lnTo>
                  <a:pt x="4812" y="7155"/>
                </a:lnTo>
                <a:lnTo>
                  <a:pt x="4821" y="7056"/>
                </a:lnTo>
                <a:lnTo>
                  <a:pt x="4831" y="6957"/>
                </a:lnTo>
                <a:lnTo>
                  <a:pt x="4843" y="6857"/>
                </a:lnTo>
                <a:lnTo>
                  <a:pt x="4854" y="6759"/>
                </a:lnTo>
                <a:lnTo>
                  <a:pt x="4867" y="6661"/>
                </a:lnTo>
                <a:lnTo>
                  <a:pt x="4881" y="6563"/>
                </a:lnTo>
                <a:lnTo>
                  <a:pt x="4896" y="6466"/>
                </a:lnTo>
                <a:lnTo>
                  <a:pt x="4911" y="6368"/>
                </a:lnTo>
                <a:lnTo>
                  <a:pt x="4928" y="6272"/>
                </a:lnTo>
                <a:lnTo>
                  <a:pt x="4945" y="6176"/>
                </a:lnTo>
                <a:lnTo>
                  <a:pt x="4964" y="6080"/>
                </a:lnTo>
                <a:lnTo>
                  <a:pt x="4983" y="5984"/>
                </a:lnTo>
                <a:lnTo>
                  <a:pt x="5004" y="5889"/>
                </a:lnTo>
                <a:lnTo>
                  <a:pt x="5025" y="5795"/>
                </a:lnTo>
                <a:lnTo>
                  <a:pt x="5048" y="5701"/>
                </a:lnTo>
                <a:lnTo>
                  <a:pt x="5070" y="5607"/>
                </a:lnTo>
                <a:lnTo>
                  <a:pt x="5095" y="5513"/>
                </a:lnTo>
                <a:lnTo>
                  <a:pt x="5120" y="5420"/>
                </a:lnTo>
                <a:lnTo>
                  <a:pt x="5145" y="5328"/>
                </a:lnTo>
                <a:lnTo>
                  <a:pt x="5172" y="5236"/>
                </a:lnTo>
                <a:lnTo>
                  <a:pt x="5201" y="5145"/>
                </a:lnTo>
                <a:lnTo>
                  <a:pt x="5228" y="5053"/>
                </a:lnTo>
                <a:lnTo>
                  <a:pt x="5258" y="4963"/>
                </a:lnTo>
                <a:lnTo>
                  <a:pt x="5289" y="4873"/>
                </a:lnTo>
                <a:lnTo>
                  <a:pt x="5321" y="4784"/>
                </a:lnTo>
                <a:lnTo>
                  <a:pt x="5353" y="4695"/>
                </a:lnTo>
                <a:close/>
                <a:moveTo>
                  <a:pt x="5056" y="4040"/>
                </a:moveTo>
                <a:lnTo>
                  <a:pt x="4994" y="4015"/>
                </a:lnTo>
                <a:lnTo>
                  <a:pt x="4934" y="3989"/>
                </a:lnTo>
                <a:lnTo>
                  <a:pt x="4873" y="3963"/>
                </a:lnTo>
                <a:lnTo>
                  <a:pt x="4813" y="3936"/>
                </a:lnTo>
                <a:lnTo>
                  <a:pt x="4753" y="3909"/>
                </a:lnTo>
                <a:lnTo>
                  <a:pt x="4693" y="3882"/>
                </a:lnTo>
                <a:lnTo>
                  <a:pt x="4633" y="3854"/>
                </a:lnTo>
                <a:lnTo>
                  <a:pt x="4575" y="3825"/>
                </a:lnTo>
                <a:lnTo>
                  <a:pt x="4515" y="3796"/>
                </a:lnTo>
                <a:lnTo>
                  <a:pt x="4457" y="3766"/>
                </a:lnTo>
                <a:lnTo>
                  <a:pt x="4398" y="3736"/>
                </a:lnTo>
                <a:lnTo>
                  <a:pt x="4341" y="3705"/>
                </a:lnTo>
                <a:lnTo>
                  <a:pt x="4282" y="3674"/>
                </a:lnTo>
                <a:lnTo>
                  <a:pt x="4225" y="3643"/>
                </a:lnTo>
                <a:lnTo>
                  <a:pt x="4168" y="3611"/>
                </a:lnTo>
                <a:lnTo>
                  <a:pt x="4111" y="3579"/>
                </a:lnTo>
                <a:lnTo>
                  <a:pt x="3998" y="3513"/>
                </a:lnTo>
                <a:lnTo>
                  <a:pt x="3886" y="3446"/>
                </a:lnTo>
                <a:lnTo>
                  <a:pt x="3776" y="3377"/>
                </a:lnTo>
                <a:lnTo>
                  <a:pt x="3667" y="3305"/>
                </a:lnTo>
                <a:lnTo>
                  <a:pt x="3559" y="3233"/>
                </a:lnTo>
                <a:lnTo>
                  <a:pt x="3451" y="3159"/>
                </a:lnTo>
                <a:lnTo>
                  <a:pt x="3345" y="3084"/>
                </a:lnTo>
                <a:lnTo>
                  <a:pt x="3241" y="3007"/>
                </a:lnTo>
                <a:lnTo>
                  <a:pt x="3337" y="2917"/>
                </a:lnTo>
                <a:lnTo>
                  <a:pt x="3436" y="2829"/>
                </a:lnTo>
                <a:lnTo>
                  <a:pt x="3535" y="2743"/>
                </a:lnTo>
                <a:lnTo>
                  <a:pt x="3637" y="2659"/>
                </a:lnTo>
                <a:lnTo>
                  <a:pt x="3740" y="2576"/>
                </a:lnTo>
                <a:lnTo>
                  <a:pt x="3845" y="2496"/>
                </a:lnTo>
                <a:lnTo>
                  <a:pt x="3951" y="2417"/>
                </a:lnTo>
                <a:lnTo>
                  <a:pt x="4059" y="2340"/>
                </a:lnTo>
                <a:lnTo>
                  <a:pt x="4168" y="2266"/>
                </a:lnTo>
                <a:lnTo>
                  <a:pt x="4279" y="2193"/>
                </a:lnTo>
                <a:lnTo>
                  <a:pt x="4391" y="2122"/>
                </a:lnTo>
                <a:lnTo>
                  <a:pt x="4505" y="2054"/>
                </a:lnTo>
                <a:lnTo>
                  <a:pt x="4620" y="1986"/>
                </a:lnTo>
                <a:lnTo>
                  <a:pt x="4736" y="1921"/>
                </a:lnTo>
                <a:lnTo>
                  <a:pt x="4854" y="1859"/>
                </a:lnTo>
                <a:lnTo>
                  <a:pt x="4973" y="1799"/>
                </a:lnTo>
                <a:lnTo>
                  <a:pt x="5093" y="1740"/>
                </a:lnTo>
                <a:lnTo>
                  <a:pt x="5215" y="1684"/>
                </a:lnTo>
                <a:lnTo>
                  <a:pt x="5338" y="1630"/>
                </a:lnTo>
                <a:lnTo>
                  <a:pt x="5461" y="1579"/>
                </a:lnTo>
                <a:lnTo>
                  <a:pt x="5587" y="1528"/>
                </a:lnTo>
                <a:lnTo>
                  <a:pt x="5714" y="1481"/>
                </a:lnTo>
                <a:lnTo>
                  <a:pt x="5841" y="1436"/>
                </a:lnTo>
                <a:lnTo>
                  <a:pt x="5969" y="1393"/>
                </a:lnTo>
                <a:lnTo>
                  <a:pt x="6100" y="1353"/>
                </a:lnTo>
                <a:lnTo>
                  <a:pt x="6230" y="1315"/>
                </a:lnTo>
                <a:lnTo>
                  <a:pt x="6362" y="1279"/>
                </a:lnTo>
                <a:lnTo>
                  <a:pt x="6495" y="1246"/>
                </a:lnTo>
                <a:lnTo>
                  <a:pt x="6628" y="1215"/>
                </a:lnTo>
                <a:lnTo>
                  <a:pt x="6764" y="1187"/>
                </a:lnTo>
                <a:lnTo>
                  <a:pt x="6899" y="1161"/>
                </a:lnTo>
                <a:lnTo>
                  <a:pt x="7036" y="1137"/>
                </a:lnTo>
                <a:lnTo>
                  <a:pt x="6960" y="1213"/>
                </a:lnTo>
                <a:lnTo>
                  <a:pt x="6884" y="1289"/>
                </a:lnTo>
                <a:lnTo>
                  <a:pt x="6809" y="1367"/>
                </a:lnTo>
                <a:lnTo>
                  <a:pt x="6735" y="1446"/>
                </a:lnTo>
                <a:lnTo>
                  <a:pt x="6662" y="1525"/>
                </a:lnTo>
                <a:lnTo>
                  <a:pt x="6589" y="1607"/>
                </a:lnTo>
                <a:lnTo>
                  <a:pt x="6518" y="1689"/>
                </a:lnTo>
                <a:lnTo>
                  <a:pt x="6448" y="1771"/>
                </a:lnTo>
                <a:lnTo>
                  <a:pt x="6379" y="1855"/>
                </a:lnTo>
                <a:lnTo>
                  <a:pt x="6310" y="1940"/>
                </a:lnTo>
                <a:lnTo>
                  <a:pt x="6242" y="2027"/>
                </a:lnTo>
                <a:lnTo>
                  <a:pt x="6176" y="2113"/>
                </a:lnTo>
                <a:lnTo>
                  <a:pt x="6110" y="2201"/>
                </a:lnTo>
                <a:lnTo>
                  <a:pt x="6045" y="2290"/>
                </a:lnTo>
                <a:lnTo>
                  <a:pt x="5982" y="2379"/>
                </a:lnTo>
                <a:lnTo>
                  <a:pt x="5919" y="2471"/>
                </a:lnTo>
                <a:lnTo>
                  <a:pt x="5857" y="2562"/>
                </a:lnTo>
                <a:lnTo>
                  <a:pt x="5797" y="2654"/>
                </a:lnTo>
                <a:lnTo>
                  <a:pt x="5736" y="2748"/>
                </a:lnTo>
                <a:lnTo>
                  <a:pt x="5678" y="2842"/>
                </a:lnTo>
                <a:lnTo>
                  <a:pt x="5620" y="2938"/>
                </a:lnTo>
                <a:lnTo>
                  <a:pt x="5564" y="3034"/>
                </a:lnTo>
                <a:lnTo>
                  <a:pt x="5508" y="3130"/>
                </a:lnTo>
                <a:lnTo>
                  <a:pt x="5453" y="3228"/>
                </a:lnTo>
                <a:lnTo>
                  <a:pt x="5400" y="3326"/>
                </a:lnTo>
                <a:lnTo>
                  <a:pt x="5347" y="3427"/>
                </a:lnTo>
                <a:lnTo>
                  <a:pt x="5296" y="3527"/>
                </a:lnTo>
                <a:lnTo>
                  <a:pt x="5246" y="3628"/>
                </a:lnTo>
                <a:lnTo>
                  <a:pt x="5197" y="3729"/>
                </a:lnTo>
                <a:lnTo>
                  <a:pt x="5148" y="3833"/>
                </a:lnTo>
                <a:lnTo>
                  <a:pt x="5102" y="3936"/>
                </a:lnTo>
                <a:lnTo>
                  <a:pt x="5056" y="4040"/>
                </a:lnTo>
                <a:close/>
                <a:moveTo>
                  <a:pt x="7945" y="1047"/>
                </a:moveTo>
                <a:lnTo>
                  <a:pt x="7945" y="4642"/>
                </a:lnTo>
                <a:lnTo>
                  <a:pt x="7867" y="4639"/>
                </a:lnTo>
                <a:lnTo>
                  <a:pt x="7789" y="4635"/>
                </a:lnTo>
                <a:lnTo>
                  <a:pt x="7711" y="4631"/>
                </a:lnTo>
                <a:lnTo>
                  <a:pt x="7633" y="4626"/>
                </a:lnTo>
                <a:lnTo>
                  <a:pt x="7556" y="4621"/>
                </a:lnTo>
                <a:lnTo>
                  <a:pt x="7478" y="4614"/>
                </a:lnTo>
                <a:lnTo>
                  <a:pt x="7401" y="4607"/>
                </a:lnTo>
                <a:lnTo>
                  <a:pt x="7325" y="4600"/>
                </a:lnTo>
                <a:lnTo>
                  <a:pt x="7248" y="4591"/>
                </a:lnTo>
                <a:lnTo>
                  <a:pt x="7172" y="4582"/>
                </a:lnTo>
                <a:lnTo>
                  <a:pt x="7095" y="4573"/>
                </a:lnTo>
                <a:lnTo>
                  <a:pt x="7020" y="4562"/>
                </a:lnTo>
                <a:lnTo>
                  <a:pt x="6944" y="4551"/>
                </a:lnTo>
                <a:lnTo>
                  <a:pt x="6868" y="4540"/>
                </a:lnTo>
                <a:lnTo>
                  <a:pt x="6793" y="4527"/>
                </a:lnTo>
                <a:lnTo>
                  <a:pt x="6718" y="4514"/>
                </a:lnTo>
                <a:lnTo>
                  <a:pt x="6644" y="4501"/>
                </a:lnTo>
                <a:lnTo>
                  <a:pt x="6569" y="4486"/>
                </a:lnTo>
                <a:lnTo>
                  <a:pt x="6495" y="4471"/>
                </a:lnTo>
                <a:lnTo>
                  <a:pt x="6421" y="4456"/>
                </a:lnTo>
                <a:lnTo>
                  <a:pt x="6347" y="4439"/>
                </a:lnTo>
                <a:lnTo>
                  <a:pt x="6273" y="4423"/>
                </a:lnTo>
                <a:lnTo>
                  <a:pt x="6200" y="4405"/>
                </a:lnTo>
                <a:lnTo>
                  <a:pt x="6127" y="4387"/>
                </a:lnTo>
                <a:lnTo>
                  <a:pt x="6055" y="4368"/>
                </a:lnTo>
                <a:lnTo>
                  <a:pt x="5982" y="4348"/>
                </a:lnTo>
                <a:lnTo>
                  <a:pt x="5910" y="4328"/>
                </a:lnTo>
                <a:lnTo>
                  <a:pt x="5838" y="4308"/>
                </a:lnTo>
                <a:lnTo>
                  <a:pt x="5766" y="4286"/>
                </a:lnTo>
                <a:lnTo>
                  <a:pt x="5694" y="4264"/>
                </a:lnTo>
                <a:lnTo>
                  <a:pt x="5624" y="4242"/>
                </a:lnTo>
                <a:lnTo>
                  <a:pt x="5553" y="4217"/>
                </a:lnTo>
                <a:lnTo>
                  <a:pt x="5605" y="4099"/>
                </a:lnTo>
                <a:lnTo>
                  <a:pt x="5658" y="3982"/>
                </a:lnTo>
                <a:lnTo>
                  <a:pt x="5714" y="3866"/>
                </a:lnTo>
                <a:lnTo>
                  <a:pt x="5771" y="3750"/>
                </a:lnTo>
                <a:lnTo>
                  <a:pt x="5830" y="3637"/>
                </a:lnTo>
                <a:lnTo>
                  <a:pt x="5889" y="3524"/>
                </a:lnTo>
                <a:lnTo>
                  <a:pt x="5951" y="3412"/>
                </a:lnTo>
                <a:lnTo>
                  <a:pt x="6014" y="3301"/>
                </a:lnTo>
                <a:lnTo>
                  <a:pt x="6078" y="3192"/>
                </a:lnTo>
                <a:lnTo>
                  <a:pt x="6144" y="3084"/>
                </a:lnTo>
                <a:lnTo>
                  <a:pt x="6212" y="2978"/>
                </a:lnTo>
                <a:lnTo>
                  <a:pt x="6279" y="2871"/>
                </a:lnTo>
                <a:lnTo>
                  <a:pt x="6349" y="2767"/>
                </a:lnTo>
                <a:lnTo>
                  <a:pt x="6421" y="2664"/>
                </a:lnTo>
                <a:lnTo>
                  <a:pt x="6494" y="2563"/>
                </a:lnTo>
                <a:lnTo>
                  <a:pt x="6568" y="2463"/>
                </a:lnTo>
                <a:lnTo>
                  <a:pt x="6643" y="2363"/>
                </a:lnTo>
                <a:lnTo>
                  <a:pt x="6718" y="2265"/>
                </a:lnTo>
                <a:lnTo>
                  <a:pt x="6796" y="2169"/>
                </a:lnTo>
                <a:lnTo>
                  <a:pt x="6875" y="2074"/>
                </a:lnTo>
                <a:lnTo>
                  <a:pt x="6955" y="1980"/>
                </a:lnTo>
                <a:lnTo>
                  <a:pt x="7038" y="1888"/>
                </a:lnTo>
                <a:lnTo>
                  <a:pt x="7121" y="1798"/>
                </a:lnTo>
                <a:lnTo>
                  <a:pt x="7204" y="1709"/>
                </a:lnTo>
                <a:lnTo>
                  <a:pt x="7289" y="1621"/>
                </a:lnTo>
                <a:lnTo>
                  <a:pt x="7375" y="1534"/>
                </a:lnTo>
                <a:lnTo>
                  <a:pt x="7463" y="1449"/>
                </a:lnTo>
                <a:lnTo>
                  <a:pt x="7552" y="1366"/>
                </a:lnTo>
                <a:lnTo>
                  <a:pt x="7642" y="1285"/>
                </a:lnTo>
                <a:lnTo>
                  <a:pt x="7732" y="1205"/>
                </a:lnTo>
                <a:lnTo>
                  <a:pt x="7825" y="1126"/>
                </a:lnTo>
                <a:lnTo>
                  <a:pt x="7918" y="1049"/>
                </a:lnTo>
                <a:lnTo>
                  <a:pt x="7931" y="1048"/>
                </a:lnTo>
                <a:lnTo>
                  <a:pt x="7945" y="1047"/>
                </a:lnTo>
                <a:close/>
                <a:moveTo>
                  <a:pt x="9383" y="1137"/>
                </a:moveTo>
                <a:lnTo>
                  <a:pt x="9520" y="1161"/>
                </a:lnTo>
                <a:lnTo>
                  <a:pt x="9656" y="1187"/>
                </a:lnTo>
                <a:lnTo>
                  <a:pt x="9791" y="1215"/>
                </a:lnTo>
                <a:lnTo>
                  <a:pt x="9924" y="1246"/>
                </a:lnTo>
                <a:lnTo>
                  <a:pt x="10058" y="1279"/>
                </a:lnTo>
                <a:lnTo>
                  <a:pt x="10189" y="1315"/>
                </a:lnTo>
                <a:lnTo>
                  <a:pt x="10320" y="1353"/>
                </a:lnTo>
                <a:lnTo>
                  <a:pt x="10450" y="1393"/>
                </a:lnTo>
                <a:lnTo>
                  <a:pt x="10578" y="1436"/>
                </a:lnTo>
                <a:lnTo>
                  <a:pt x="10706" y="1481"/>
                </a:lnTo>
                <a:lnTo>
                  <a:pt x="10832" y="1528"/>
                </a:lnTo>
                <a:lnTo>
                  <a:pt x="10958" y="1579"/>
                </a:lnTo>
                <a:lnTo>
                  <a:pt x="11082" y="1630"/>
                </a:lnTo>
                <a:lnTo>
                  <a:pt x="11205" y="1684"/>
                </a:lnTo>
                <a:lnTo>
                  <a:pt x="11326" y="1740"/>
                </a:lnTo>
                <a:lnTo>
                  <a:pt x="11446" y="1799"/>
                </a:lnTo>
                <a:lnTo>
                  <a:pt x="11565" y="1859"/>
                </a:lnTo>
                <a:lnTo>
                  <a:pt x="11683" y="1921"/>
                </a:lnTo>
                <a:lnTo>
                  <a:pt x="11799" y="1986"/>
                </a:lnTo>
                <a:lnTo>
                  <a:pt x="11914" y="2054"/>
                </a:lnTo>
                <a:lnTo>
                  <a:pt x="12028" y="2122"/>
                </a:lnTo>
                <a:lnTo>
                  <a:pt x="12140" y="2193"/>
                </a:lnTo>
                <a:lnTo>
                  <a:pt x="12251" y="2266"/>
                </a:lnTo>
                <a:lnTo>
                  <a:pt x="12360" y="2340"/>
                </a:lnTo>
                <a:lnTo>
                  <a:pt x="12468" y="2417"/>
                </a:lnTo>
                <a:lnTo>
                  <a:pt x="12574" y="2496"/>
                </a:lnTo>
                <a:lnTo>
                  <a:pt x="12679" y="2576"/>
                </a:lnTo>
                <a:lnTo>
                  <a:pt x="12782" y="2659"/>
                </a:lnTo>
                <a:lnTo>
                  <a:pt x="12884" y="2743"/>
                </a:lnTo>
                <a:lnTo>
                  <a:pt x="12983" y="2829"/>
                </a:lnTo>
                <a:lnTo>
                  <a:pt x="13082" y="2917"/>
                </a:lnTo>
                <a:lnTo>
                  <a:pt x="13178" y="3007"/>
                </a:lnTo>
                <a:lnTo>
                  <a:pt x="13074" y="3084"/>
                </a:lnTo>
                <a:lnTo>
                  <a:pt x="12968" y="3159"/>
                </a:lnTo>
                <a:lnTo>
                  <a:pt x="12861" y="3233"/>
                </a:lnTo>
                <a:lnTo>
                  <a:pt x="12752" y="3305"/>
                </a:lnTo>
                <a:lnTo>
                  <a:pt x="12644" y="3377"/>
                </a:lnTo>
                <a:lnTo>
                  <a:pt x="12533" y="3446"/>
                </a:lnTo>
                <a:lnTo>
                  <a:pt x="12421" y="3513"/>
                </a:lnTo>
                <a:lnTo>
                  <a:pt x="12308" y="3579"/>
                </a:lnTo>
                <a:lnTo>
                  <a:pt x="12252" y="3611"/>
                </a:lnTo>
                <a:lnTo>
                  <a:pt x="12194" y="3643"/>
                </a:lnTo>
                <a:lnTo>
                  <a:pt x="12137" y="3674"/>
                </a:lnTo>
                <a:lnTo>
                  <a:pt x="12078" y="3705"/>
                </a:lnTo>
                <a:lnTo>
                  <a:pt x="12021" y="3736"/>
                </a:lnTo>
                <a:lnTo>
                  <a:pt x="11962" y="3766"/>
                </a:lnTo>
                <a:lnTo>
                  <a:pt x="11904" y="3796"/>
                </a:lnTo>
                <a:lnTo>
                  <a:pt x="11844" y="3825"/>
                </a:lnTo>
                <a:lnTo>
                  <a:pt x="11786" y="3854"/>
                </a:lnTo>
                <a:lnTo>
                  <a:pt x="11726" y="3882"/>
                </a:lnTo>
                <a:lnTo>
                  <a:pt x="11667" y="3909"/>
                </a:lnTo>
                <a:lnTo>
                  <a:pt x="11606" y="3936"/>
                </a:lnTo>
                <a:lnTo>
                  <a:pt x="11546" y="3963"/>
                </a:lnTo>
                <a:lnTo>
                  <a:pt x="11485" y="3989"/>
                </a:lnTo>
                <a:lnTo>
                  <a:pt x="11425" y="4015"/>
                </a:lnTo>
                <a:lnTo>
                  <a:pt x="11363" y="4040"/>
                </a:lnTo>
                <a:lnTo>
                  <a:pt x="11317" y="3936"/>
                </a:lnTo>
                <a:lnTo>
                  <a:pt x="11271" y="3833"/>
                </a:lnTo>
                <a:lnTo>
                  <a:pt x="11222" y="3729"/>
                </a:lnTo>
                <a:lnTo>
                  <a:pt x="11173" y="3628"/>
                </a:lnTo>
                <a:lnTo>
                  <a:pt x="11123" y="3527"/>
                </a:lnTo>
                <a:lnTo>
                  <a:pt x="11072" y="3427"/>
                </a:lnTo>
                <a:lnTo>
                  <a:pt x="11019" y="3326"/>
                </a:lnTo>
                <a:lnTo>
                  <a:pt x="10966" y="3228"/>
                </a:lnTo>
                <a:lnTo>
                  <a:pt x="10911" y="3130"/>
                </a:lnTo>
                <a:lnTo>
                  <a:pt x="10855" y="3034"/>
                </a:lnTo>
                <a:lnTo>
                  <a:pt x="10799" y="2938"/>
                </a:lnTo>
                <a:lnTo>
                  <a:pt x="10741" y="2842"/>
                </a:lnTo>
                <a:lnTo>
                  <a:pt x="10683" y="2748"/>
                </a:lnTo>
                <a:lnTo>
                  <a:pt x="10623" y="2654"/>
                </a:lnTo>
                <a:lnTo>
                  <a:pt x="10562" y="2562"/>
                </a:lnTo>
                <a:lnTo>
                  <a:pt x="10500" y="2471"/>
                </a:lnTo>
                <a:lnTo>
                  <a:pt x="10437" y="2379"/>
                </a:lnTo>
                <a:lnTo>
                  <a:pt x="10374" y="2290"/>
                </a:lnTo>
                <a:lnTo>
                  <a:pt x="10309" y="2201"/>
                </a:lnTo>
                <a:lnTo>
                  <a:pt x="10243" y="2113"/>
                </a:lnTo>
                <a:lnTo>
                  <a:pt x="10177" y="2027"/>
                </a:lnTo>
                <a:lnTo>
                  <a:pt x="10109" y="1940"/>
                </a:lnTo>
                <a:lnTo>
                  <a:pt x="10041" y="1855"/>
                </a:lnTo>
                <a:lnTo>
                  <a:pt x="9971" y="1771"/>
                </a:lnTo>
                <a:lnTo>
                  <a:pt x="9901" y="1689"/>
                </a:lnTo>
                <a:lnTo>
                  <a:pt x="9830" y="1607"/>
                </a:lnTo>
                <a:lnTo>
                  <a:pt x="9758" y="1525"/>
                </a:lnTo>
                <a:lnTo>
                  <a:pt x="9685" y="1446"/>
                </a:lnTo>
                <a:lnTo>
                  <a:pt x="9610" y="1367"/>
                </a:lnTo>
                <a:lnTo>
                  <a:pt x="9536" y="1289"/>
                </a:lnTo>
                <a:lnTo>
                  <a:pt x="9460" y="1213"/>
                </a:lnTo>
                <a:lnTo>
                  <a:pt x="9383" y="1137"/>
                </a:lnTo>
                <a:close/>
                <a:moveTo>
                  <a:pt x="8502" y="1049"/>
                </a:moveTo>
                <a:lnTo>
                  <a:pt x="8595" y="1126"/>
                </a:lnTo>
                <a:lnTo>
                  <a:pt x="8687" y="1205"/>
                </a:lnTo>
                <a:lnTo>
                  <a:pt x="8778" y="1285"/>
                </a:lnTo>
                <a:lnTo>
                  <a:pt x="8867" y="1366"/>
                </a:lnTo>
                <a:lnTo>
                  <a:pt x="8957" y="1449"/>
                </a:lnTo>
                <a:lnTo>
                  <a:pt x="9044" y="1534"/>
                </a:lnTo>
                <a:lnTo>
                  <a:pt x="9130" y="1621"/>
                </a:lnTo>
                <a:lnTo>
                  <a:pt x="9215" y="1709"/>
                </a:lnTo>
                <a:lnTo>
                  <a:pt x="9299" y="1798"/>
                </a:lnTo>
                <a:lnTo>
                  <a:pt x="9382" y="1888"/>
                </a:lnTo>
                <a:lnTo>
                  <a:pt x="9464" y="1980"/>
                </a:lnTo>
                <a:lnTo>
                  <a:pt x="9544" y="2074"/>
                </a:lnTo>
                <a:lnTo>
                  <a:pt x="9623" y="2169"/>
                </a:lnTo>
                <a:lnTo>
                  <a:pt x="9701" y="2265"/>
                </a:lnTo>
                <a:lnTo>
                  <a:pt x="9778" y="2363"/>
                </a:lnTo>
                <a:lnTo>
                  <a:pt x="9852" y="2463"/>
                </a:lnTo>
                <a:lnTo>
                  <a:pt x="9926" y="2563"/>
                </a:lnTo>
                <a:lnTo>
                  <a:pt x="9999" y="2664"/>
                </a:lnTo>
                <a:lnTo>
                  <a:pt x="10070" y="2767"/>
                </a:lnTo>
                <a:lnTo>
                  <a:pt x="10140" y="2871"/>
                </a:lnTo>
                <a:lnTo>
                  <a:pt x="10209" y="2978"/>
                </a:lnTo>
                <a:lnTo>
                  <a:pt x="10275" y="3084"/>
                </a:lnTo>
                <a:lnTo>
                  <a:pt x="10341" y="3192"/>
                </a:lnTo>
                <a:lnTo>
                  <a:pt x="10406" y="3301"/>
                </a:lnTo>
                <a:lnTo>
                  <a:pt x="10468" y="3412"/>
                </a:lnTo>
                <a:lnTo>
                  <a:pt x="10530" y="3524"/>
                </a:lnTo>
                <a:lnTo>
                  <a:pt x="10589" y="3637"/>
                </a:lnTo>
                <a:lnTo>
                  <a:pt x="10648" y="3750"/>
                </a:lnTo>
                <a:lnTo>
                  <a:pt x="10705" y="3866"/>
                </a:lnTo>
                <a:lnTo>
                  <a:pt x="10761" y="3982"/>
                </a:lnTo>
                <a:lnTo>
                  <a:pt x="10815" y="4099"/>
                </a:lnTo>
                <a:lnTo>
                  <a:pt x="10867" y="4217"/>
                </a:lnTo>
                <a:lnTo>
                  <a:pt x="10797" y="4242"/>
                </a:lnTo>
                <a:lnTo>
                  <a:pt x="10725" y="4264"/>
                </a:lnTo>
                <a:lnTo>
                  <a:pt x="10654" y="4286"/>
                </a:lnTo>
                <a:lnTo>
                  <a:pt x="10582" y="4308"/>
                </a:lnTo>
                <a:lnTo>
                  <a:pt x="10510" y="4328"/>
                </a:lnTo>
                <a:lnTo>
                  <a:pt x="10437" y="4348"/>
                </a:lnTo>
                <a:lnTo>
                  <a:pt x="10366" y="4368"/>
                </a:lnTo>
                <a:lnTo>
                  <a:pt x="10293" y="4387"/>
                </a:lnTo>
                <a:lnTo>
                  <a:pt x="10219" y="4405"/>
                </a:lnTo>
                <a:lnTo>
                  <a:pt x="10146" y="4423"/>
                </a:lnTo>
                <a:lnTo>
                  <a:pt x="10072" y="4439"/>
                </a:lnTo>
                <a:lnTo>
                  <a:pt x="9998" y="4456"/>
                </a:lnTo>
                <a:lnTo>
                  <a:pt x="9924" y="4471"/>
                </a:lnTo>
                <a:lnTo>
                  <a:pt x="9850" y="4486"/>
                </a:lnTo>
                <a:lnTo>
                  <a:pt x="9775" y="4501"/>
                </a:lnTo>
                <a:lnTo>
                  <a:pt x="9701" y="4514"/>
                </a:lnTo>
                <a:lnTo>
                  <a:pt x="9626" y="4527"/>
                </a:lnTo>
                <a:lnTo>
                  <a:pt x="9551" y="4540"/>
                </a:lnTo>
                <a:lnTo>
                  <a:pt x="9475" y="4551"/>
                </a:lnTo>
                <a:lnTo>
                  <a:pt x="9400" y="4562"/>
                </a:lnTo>
                <a:lnTo>
                  <a:pt x="9324" y="4573"/>
                </a:lnTo>
                <a:lnTo>
                  <a:pt x="9247" y="4582"/>
                </a:lnTo>
                <a:lnTo>
                  <a:pt x="9171" y="4591"/>
                </a:lnTo>
                <a:lnTo>
                  <a:pt x="9094" y="4600"/>
                </a:lnTo>
                <a:lnTo>
                  <a:pt x="9018" y="4607"/>
                </a:lnTo>
                <a:lnTo>
                  <a:pt x="8940" y="4614"/>
                </a:lnTo>
                <a:lnTo>
                  <a:pt x="8863" y="4621"/>
                </a:lnTo>
                <a:lnTo>
                  <a:pt x="8786" y="4626"/>
                </a:lnTo>
                <a:lnTo>
                  <a:pt x="8708" y="4631"/>
                </a:lnTo>
                <a:lnTo>
                  <a:pt x="8630" y="4635"/>
                </a:lnTo>
                <a:lnTo>
                  <a:pt x="8552" y="4639"/>
                </a:lnTo>
                <a:lnTo>
                  <a:pt x="8474" y="4642"/>
                </a:lnTo>
                <a:lnTo>
                  <a:pt x="8474" y="1047"/>
                </a:lnTo>
                <a:lnTo>
                  <a:pt x="8489" y="1048"/>
                </a:lnTo>
                <a:lnTo>
                  <a:pt x="8502" y="1049"/>
                </a:lnTo>
                <a:close/>
                <a:moveTo>
                  <a:pt x="7917" y="14987"/>
                </a:moveTo>
                <a:lnTo>
                  <a:pt x="7835" y="14918"/>
                </a:lnTo>
                <a:lnTo>
                  <a:pt x="7754" y="14850"/>
                </a:lnTo>
                <a:lnTo>
                  <a:pt x="7673" y="14779"/>
                </a:lnTo>
                <a:lnTo>
                  <a:pt x="7594" y="14708"/>
                </a:lnTo>
                <a:lnTo>
                  <a:pt x="7515" y="14636"/>
                </a:lnTo>
                <a:lnTo>
                  <a:pt x="7437" y="14562"/>
                </a:lnTo>
                <a:lnTo>
                  <a:pt x="7360" y="14487"/>
                </a:lnTo>
                <a:lnTo>
                  <a:pt x="7284" y="14410"/>
                </a:lnTo>
                <a:lnTo>
                  <a:pt x="7209" y="14333"/>
                </a:lnTo>
                <a:lnTo>
                  <a:pt x="7135" y="14255"/>
                </a:lnTo>
                <a:lnTo>
                  <a:pt x="7061" y="14175"/>
                </a:lnTo>
                <a:lnTo>
                  <a:pt x="6989" y="14095"/>
                </a:lnTo>
                <a:lnTo>
                  <a:pt x="6919" y="14012"/>
                </a:lnTo>
                <a:lnTo>
                  <a:pt x="6848" y="13930"/>
                </a:lnTo>
                <a:lnTo>
                  <a:pt x="6778" y="13846"/>
                </a:lnTo>
                <a:lnTo>
                  <a:pt x="6710" y="13761"/>
                </a:lnTo>
                <a:lnTo>
                  <a:pt x="6643" y="13675"/>
                </a:lnTo>
                <a:lnTo>
                  <a:pt x="6576" y="13588"/>
                </a:lnTo>
                <a:lnTo>
                  <a:pt x="6511" y="13499"/>
                </a:lnTo>
                <a:lnTo>
                  <a:pt x="6447" y="13410"/>
                </a:lnTo>
                <a:lnTo>
                  <a:pt x="6383" y="13319"/>
                </a:lnTo>
                <a:lnTo>
                  <a:pt x="6321" y="13228"/>
                </a:lnTo>
                <a:lnTo>
                  <a:pt x="6260" y="13135"/>
                </a:lnTo>
                <a:lnTo>
                  <a:pt x="6199" y="13042"/>
                </a:lnTo>
                <a:lnTo>
                  <a:pt x="6141" y="12948"/>
                </a:lnTo>
                <a:lnTo>
                  <a:pt x="6082" y="12853"/>
                </a:lnTo>
                <a:lnTo>
                  <a:pt x="6026" y="12757"/>
                </a:lnTo>
                <a:lnTo>
                  <a:pt x="5969" y="12659"/>
                </a:lnTo>
                <a:lnTo>
                  <a:pt x="5915" y="12561"/>
                </a:lnTo>
                <a:lnTo>
                  <a:pt x="5862" y="12462"/>
                </a:lnTo>
                <a:lnTo>
                  <a:pt x="5809" y="12363"/>
                </a:lnTo>
                <a:lnTo>
                  <a:pt x="5758" y="12262"/>
                </a:lnTo>
                <a:lnTo>
                  <a:pt x="5823" y="12242"/>
                </a:lnTo>
                <a:lnTo>
                  <a:pt x="5888" y="12223"/>
                </a:lnTo>
                <a:lnTo>
                  <a:pt x="5954" y="12204"/>
                </a:lnTo>
                <a:lnTo>
                  <a:pt x="6020" y="12187"/>
                </a:lnTo>
                <a:lnTo>
                  <a:pt x="6086" y="12169"/>
                </a:lnTo>
                <a:lnTo>
                  <a:pt x="6152" y="12153"/>
                </a:lnTo>
                <a:lnTo>
                  <a:pt x="6219" y="12136"/>
                </a:lnTo>
                <a:lnTo>
                  <a:pt x="6285" y="12121"/>
                </a:lnTo>
                <a:lnTo>
                  <a:pt x="6352" y="12106"/>
                </a:lnTo>
                <a:lnTo>
                  <a:pt x="6420" y="12091"/>
                </a:lnTo>
                <a:lnTo>
                  <a:pt x="6487" y="12077"/>
                </a:lnTo>
                <a:lnTo>
                  <a:pt x="6554" y="12064"/>
                </a:lnTo>
                <a:lnTo>
                  <a:pt x="6622" y="12051"/>
                </a:lnTo>
                <a:lnTo>
                  <a:pt x="6691" y="12039"/>
                </a:lnTo>
                <a:lnTo>
                  <a:pt x="6758" y="12027"/>
                </a:lnTo>
                <a:lnTo>
                  <a:pt x="6827" y="12016"/>
                </a:lnTo>
                <a:lnTo>
                  <a:pt x="6895" y="12005"/>
                </a:lnTo>
                <a:lnTo>
                  <a:pt x="6964" y="11995"/>
                </a:lnTo>
                <a:lnTo>
                  <a:pt x="7033" y="11986"/>
                </a:lnTo>
                <a:lnTo>
                  <a:pt x="7102" y="11976"/>
                </a:lnTo>
                <a:lnTo>
                  <a:pt x="7171" y="11968"/>
                </a:lnTo>
                <a:lnTo>
                  <a:pt x="7241" y="11960"/>
                </a:lnTo>
                <a:lnTo>
                  <a:pt x="7311" y="11953"/>
                </a:lnTo>
                <a:lnTo>
                  <a:pt x="7380" y="11946"/>
                </a:lnTo>
                <a:lnTo>
                  <a:pt x="7450" y="11940"/>
                </a:lnTo>
                <a:lnTo>
                  <a:pt x="7521" y="11934"/>
                </a:lnTo>
                <a:lnTo>
                  <a:pt x="7591" y="11929"/>
                </a:lnTo>
                <a:lnTo>
                  <a:pt x="7662" y="11924"/>
                </a:lnTo>
                <a:lnTo>
                  <a:pt x="7732" y="11920"/>
                </a:lnTo>
                <a:lnTo>
                  <a:pt x="7803" y="11916"/>
                </a:lnTo>
                <a:lnTo>
                  <a:pt x="7874" y="11913"/>
                </a:lnTo>
                <a:lnTo>
                  <a:pt x="7945" y="11911"/>
                </a:lnTo>
                <a:lnTo>
                  <a:pt x="7945" y="14988"/>
                </a:lnTo>
                <a:lnTo>
                  <a:pt x="7917" y="14987"/>
                </a:lnTo>
                <a:close/>
                <a:moveTo>
                  <a:pt x="15347" y="7759"/>
                </a:moveTo>
                <a:lnTo>
                  <a:pt x="12171" y="7759"/>
                </a:lnTo>
                <a:lnTo>
                  <a:pt x="12168" y="7652"/>
                </a:lnTo>
                <a:lnTo>
                  <a:pt x="12163" y="7545"/>
                </a:lnTo>
                <a:lnTo>
                  <a:pt x="12157" y="7439"/>
                </a:lnTo>
                <a:lnTo>
                  <a:pt x="12151" y="7332"/>
                </a:lnTo>
                <a:lnTo>
                  <a:pt x="12144" y="7226"/>
                </a:lnTo>
                <a:lnTo>
                  <a:pt x="12136" y="7120"/>
                </a:lnTo>
                <a:lnTo>
                  <a:pt x="12126" y="7015"/>
                </a:lnTo>
                <a:lnTo>
                  <a:pt x="12115" y="6911"/>
                </a:lnTo>
                <a:lnTo>
                  <a:pt x="12104" y="6805"/>
                </a:lnTo>
                <a:lnTo>
                  <a:pt x="12092" y="6701"/>
                </a:lnTo>
                <a:lnTo>
                  <a:pt x="12078" y="6598"/>
                </a:lnTo>
                <a:lnTo>
                  <a:pt x="12063" y="6494"/>
                </a:lnTo>
                <a:lnTo>
                  <a:pt x="12047" y="6391"/>
                </a:lnTo>
                <a:lnTo>
                  <a:pt x="12031" y="6288"/>
                </a:lnTo>
                <a:lnTo>
                  <a:pt x="12014" y="6186"/>
                </a:lnTo>
                <a:lnTo>
                  <a:pt x="11995" y="6084"/>
                </a:lnTo>
                <a:lnTo>
                  <a:pt x="11976" y="5982"/>
                </a:lnTo>
                <a:lnTo>
                  <a:pt x="11954" y="5881"/>
                </a:lnTo>
                <a:lnTo>
                  <a:pt x="11933" y="5781"/>
                </a:lnTo>
                <a:lnTo>
                  <a:pt x="11910" y="5681"/>
                </a:lnTo>
                <a:lnTo>
                  <a:pt x="11886" y="5582"/>
                </a:lnTo>
                <a:lnTo>
                  <a:pt x="11862" y="5482"/>
                </a:lnTo>
                <a:lnTo>
                  <a:pt x="11836" y="5383"/>
                </a:lnTo>
                <a:lnTo>
                  <a:pt x="11810" y="5285"/>
                </a:lnTo>
                <a:lnTo>
                  <a:pt x="11783" y="5188"/>
                </a:lnTo>
                <a:lnTo>
                  <a:pt x="11754" y="5090"/>
                </a:lnTo>
                <a:lnTo>
                  <a:pt x="11724" y="4993"/>
                </a:lnTo>
                <a:lnTo>
                  <a:pt x="11694" y="4897"/>
                </a:lnTo>
                <a:lnTo>
                  <a:pt x="11663" y="4801"/>
                </a:lnTo>
                <a:lnTo>
                  <a:pt x="11630" y="4706"/>
                </a:lnTo>
                <a:lnTo>
                  <a:pt x="11597" y="4611"/>
                </a:lnTo>
                <a:lnTo>
                  <a:pt x="11563" y="4517"/>
                </a:lnTo>
                <a:lnTo>
                  <a:pt x="11630" y="4489"/>
                </a:lnTo>
                <a:lnTo>
                  <a:pt x="11695" y="4461"/>
                </a:lnTo>
                <a:lnTo>
                  <a:pt x="11762" y="4432"/>
                </a:lnTo>
                <a:lnTo>
                  <a:pt x="11828" y="4403"/>
                </a:lnTo>
                <a:lnTo>
                  <a:pt x="11894" y="4374"/>
                </a:lnTo>
                <a:lnTo>
                  <a:pt x="11959" y="4343"/>
                </a:lnTo>
                <a:lnTo>
                  <a:pt x="12024" y="4312"/>
                </a:lnTo>
                <a:lnTo>
                  <a:pt x="12088" y="4281"/>
                </a:lnTo>
                <a:lnTo>
                  <a:pt x="12153" y="4249"/>
                </a:lnTo>
                <a:lnTo>
                  <a:pt x="12217" y="4216"/>
                </a:lnTo>
                <a:lnTo>
                  <a:pt x="12280" y="4183"/>
                </a:lnTo>
                <a:lnTo>
                  <a:pt x="12344" y="4150"/>
                </a:lnTo>
                <a:lnTo>
                  <a:pt x="12407" y="4116"/>
                </a:lnTo>
                <a:lnTo>
                  <a:pt x="12469" y="4081"/>
                </a:lnTo>
                <a:lnTo>
                  <a:pt x="12532" y="4046"/>
                </a:lnTo>
                <a:lnTo>
                  <a:pt x="12593" y="4011"/>
                </a:lnTo>
                <a:lnTo>
                  <a:pt x="12655" y="3975"/>
                </a:lnTo>
                <a:lnTo>
                  <a:pt x="12717" y="3939"/>
                </a:lnTo>
                <a:lnTo>
                  <a:pt x="12778" y="3902"/>
                </a:lnTo>
                <a:lnTo>
                  <a:pt x="12839" y="3865"/>
                </a:lnTo>
                <a:lnTo>
                  <a:pt x="12899" y="3827"/>
                </a:lnTo>
                <a:lnTo>
                  <a:pt x="12959" y="3789"/>
                </a:lnTo>
                <a:lnTo>
                  <a:pt x="13019" y="3749"/>
                </a:lnTo>
                <a:lnTo>
                  <a:pt x="13078" y="3710"/>
                </a:lnTo>
                <a:lnTo>
                  <a:pt x="13137" y="3670"/>
                </a:lnTo>
                <a:lnTo>
                  <a:pt x="13196" y="3630"/>
                </a:lnTo>
                <a:lnTo>
                  <a:pt x="13254" y="3590"/>
                </a:lnTo>
                <a:lnTo>
                  <a:pt x="13313" y="3549"/>
                </a:lnTo>
                <a:lnTo>
                  <a:pt x="13370" y="3507"/>
                </a:lnTo>
                <a:lnTo>
                  <a:pt x="13428" y="3466"/>
                </a:lnTo>
                <a:lnTo>
                  <a:pt x="13485" y="3423"/>
                </a:lnTo>
                <a:lnTo>
                  <a:pt x="13542" y="3381"/>
                </a:lnTo>
                <a:lnTo>
                  <a:pt x="13641" y="3492"/>
                </a:lnTo>
                <a:lnTo>
                  <a:pt x="13738" y="3605"/>
                </a:lnTo>
                <a:lnTo>
                  <a:pt x="13832" y="3719"/>
                </a:lnTo>
                <a:lnTo>
                  <a:pt x="13924" y="3837"/>
                </a:lnTo>
                <a:lnTo>
                  <a:pt x="14014" y="3956"/>
                </a:lnTo>
                <a:lnTo>
                  <a:pt x="14101" y="4076"/>
                </a:lnTo>
                <a:lnTo>
                  <a:pt x="14185" y="4199"/>
                </a:lnTo>
                <a:lnTo>
                  <a:pt x="14266" y="4324"/>
                </a:lnTo>
                <a:lnTo>
                  <a:pt x="14346" y="4450"/>
                </a:lnTo>
                <a:lnTo>
                  <a:pt x="14422" y="4578"/>
                </a:lnTo>
                <a:lnTo>
                  <a:pt x="14496" y="4708"/>
                </a:lnTo>
                <a:lnTo>
                  <a:pt x="14567" y="4839"/>
                </a:lnTo>
                <a:lnTo>
                  <a:pt x="14634" y="4972"/>
                </a:lnTo>
                <a:lnTo>
                  <a:pt x="14700" y="5106"/>
                </a:lnTo>
                <a:lnTo>
                  <a:pt x="14763" y="5243"/>
                </a:lnTo>
                <a:lnTo>
                  <a:pt x="14822" y="5380"/>
                </a:lnTo>
                <a:lnTo>
                  <a:pt x="14879" y="5519"/>
                </a:lnTo>
                <a:lnTo>
                  <a:pt x="14932" y="5660"/>
                </a:lnTo>
                <a:lnTo>
                  <a:pt x="14982" y="5802"/>
                </a:lnTo>
                <a:lnTo>
                  <a:pt x="15031" y="5945"/>
                </a:lnTo>
                <a:lnTo>
                  <a:pt x="15075" y="6090"/>
                </a:lnTo>
                <a:lnTo>
                  <a:pt x="15116" y="6236"/>
                </a:lnTo>
                <a:lnTo>
                  <a:pt x="15154" y="6383"/>
                </a:lnTo>
                <a:lnTo>
                  <a:pt x="15189" y="6532"/>
                </a:lnTo>
                <a:lnTo>
                  <a:pt x="15220" y="6681"/>
                </a:lnTo>
                <a:lnTo>
                  <a:pt x="15248" y="6832"/>
                </a:lnTo>
                <a:lnTo>
                  <a:pt x="15273" y="6984"/>
                </a:lnTo>
                <a:lnTo>
                  <a:pt x="15294" y="7137"/>
                </a:lnTo>
                <a:lnTo>
                  <a:pt x="15313" y="7291"/>
                </a:lnTo>
                <a:lnTo>
                  <a:pt x="15327" y="7446"/>
                </a:lnTo>
                <a:lnTo>
                  <a:pt x="15338" y="7602"/>
                </a:lnTo>
                <a:lnTo>
                  <a:pt x="15347" y="7759"/>
                </a:lnTo>
                <a:close/>
                <a:moveTo>
                  <a:pt x="8210" y="0"/>
                </a:moveTo>
                <a:lnTo>
                  <a:pt x="7787" y="10"/>
                </a:lnTo>
                <a:lnTo>
                  <a:pt x="7370" y="41"/>
                </a:lnTo>
                <a:lnTo>
                  <a:pt x="6960" y="92"/>
                </a:lnTo>
                <a:lnTo>
                  <a:pt x="6555" y="162"/>
                </a:lnTo>
                <a:lnTo>
                  <a:pt x="6158" y="253"/>
                </a:lnTo>
                <a:lnTo>
                  <a:pt x="5768" y="361"/>
                </a:lnTo>
                <a:lnTo>
                  <a:pt x="5386" y="486"/>
                </a:lnTo>
                <a:lnTo>
                  <a:pt x="5014" y="630"/>
                </a:lnTo>
                <a:lnTo>
                  <a:pt x="4651" y="791"/>
                </a:lnTo>
                <a:lnTo>
                  <a:pt x="4297" y="967"/>
                </a:lnTo>
                <a:lnTo>
                  <a:pt x="3953" y="1161"/>
                </a:lnTo>
                <a:lnTo>
                  <a:pt x="3619" y="1369"/>
                </a:lnTo>
                <a:lnTo>
                  <a:pt x="3298" y="1593"/>
                </a:lnTo>
                <a:lnTo>
                  <a:pt x="2987" y="1831"/>
                </a:lnTo>
                <a:lnTo>
                  <a:pt x="2690" y="2083"/>
                </a:lnTo>
                <a:lnTo>
                  <a:pt x="2404" y="2348"/>
                </a:lnTo>
                <a:lnTo>
                  <a:pt x="2132" y="2627"/>
                </a:lnTo>
                <a:lnTo>
                  <a:pt x="1875" y="2918"/>
                </a:lnTo>
                <a:lnTo>
                  <a:pt x="1631" y="3220"/>
                </a:lnTo>
                <a:lnTo>
                  <a:pt x="1402" y="3535"/>
                </a:lnTo>
                <a:lnTo>
                  <a:pt x="1188" y="3861"/>
                </a:lnTo>
                <a:lnTo>
                  <a:pt x="991" y="4195"/>
                </a:lnTo>
                <a:lnTo>
                  <a:pt x="810" y="4541"/>
                </a:lnTo>
                <a:lnTo>
                  <a:pt x="645" y="4897"/>
                </a:lnTo>
                <a:lnTo>
                  <a:pt x="498" y="5261"/>
                </a:lnTo>
                <a:lnTo>
                  <a:pt x="369" y="5634"/>
                </a:lnTo>
                <a:lnTo>
                  <a:pt x="259" y="6014"/>
                </a:lnTo>
                <a:lnTo>
                  <a:pt x="167" y="6402"/>
                </a:lnTo>
                <a:lnTo>
                  <a:pt x="94" y="6797"/>
                </a:lnTo>
                <a:lnTo>
                  <a:pt x="42" y="7198"/>
                </a:lnTo>
                <a:lnTo>
                  <a:pt x="10" y="7605"/>
                </a:lnTo>
                <a:lnTo>
                  <a:pt x="0" y="8018"/>
                </a:lnTo>
                <a:lnTo>
                  <a:pt x="10" y="8431"/>
                </a:lnTo>
                <a:lnTo>
                  <a:pt x="42" y="8838"/>
                </a:lnTo>
                <a:lnTo>
                  <a:pt x="94" y="9239"/>
                </a:lnTo>
                <a:lnTo>
                  <a:pt x="167" y="9634"/>
                </a:lnTo>
                <a:lnTo>
                  <a:pt x="259" y="10021"/>
                </a:lnTo>
                <a:lnTo>
                  <a:pt x="369" y="10402"/>
                </a:lnTo>
                <a:lnTo>
                  <a:pt x="498" y="10774"/>
                </a:lnTo>
                <a:lnTo>
                  <a:pt x="645" y="11139"/>
                </a:lnTo>
                <a:lnTo>
                  <a:pt x="810" y="11494"/>
                </a:lnTo>
                <a:lnTo>
                  <a:pt x="991" y="11840"/>
                </a:lnTo>
                <a:lnTo>
                  <a:pt x="1188" y="12175"/>
                </a:lnTo>
                <a:lnTo>
                  <a:pt x="1402" y="12501"/>
                </a:lnTo>
                <a:lnTo>
                  <a:pt x="1631" y="12815"/>
                </a:lnTo>
                <a:lnTo>
                  <a:pt x="1875" y="13118"/>
                </a:lnTo>
                <a:lnTo>
                  <a:pt x="2132" y="13409"/>
                </a:lnTo>
                <a:lnTo>
                  <a:pt x="2404" y="13688"/>
                </a:lnTo>
                <a:lnTo>
                  <a:pt x="2690" y="13953"/>
                </a:lnTo>
                <a:lnTo>
                  <a:pt x="2987" y="14205"/>
                </a:lnTo>
                <a:lnTo>
                  <a:pt x="3298" y="14443"/>
                </a:lnTo>
                <a:lnTo>
                  <a:pt x="3619" y="14667"/>
                </a:lnTo>
                <a:lnTo>
                  <a:pt x="3953" y="14875"/>
                </a:lnTo>
                <a:lnTo>
                  <a:pt x="4297" y="15068"/>
                </a:lnTo>
                <a:lnTo>
                  <a:pt x="4651" y="15245"/>
                </a:lnTo>
                <a:lnTo>
                  <a:pt x="5014" y="15406"/>
                </a:lnTo>
                <a:lnTo>
                  <a:pt x="5386" y="15550"/>
                </a:lnTo>
                <a:lnTo>
                  <a:pt x="5768" y="15675"/>
                </a:lnTo>
                <a:lnTo>
                  <a:pt x="6158" y="15783"/>
                </a:lnTo>
                <a:lnTo>
                  <a:pt x="6555" y="15873"/>
                </a:lnTo>
                <a:lnTo>
                  <a:pt x="6960" y="15944"/>
                </a:lnTo>
                <a:lnTo>
                  <a:pt x="7370" y="15995"/>
                </a:lnTo>
                <a:lnTo>
                  <a:pt x="7787" y="16026"/>
                </a:lnTo>
                <a:lnTo>
                  <a:pt x="8210" y="16036"/>
                </a:lnTo>
                <a:lnTo>
                  <a:pt x="8632" y="16026"/>
                </a:lnTo>
                <a:lnTo>
                  <a:pt x="9049" y="15995"/>
                </a:lnTo>
                <a:lnTo>
                  <a:pt x="9459" y="15944"/>
                </a:lnTo>
                <a:lnTo>
                  <a:pt x="9864" y="15873"/>
                </a:lnTo>
                <a:lnTo>
                  <a:pt x="10261" y="15783"/>
                </a:lnTo>
                <a:lnTo>
                  <a:pt x="10651" y="15675"/>
                </a:lnTo>
                <a:lnTo>
                  <a:pt x="11033" y="15550"/>
                </a:lnTo>
                <a:lnTo>
                  <a:pt x="11405" y="15406"/>
                </a:lnTo>
                <a:lnTo>
                  <a:pt x="11768" y="15245"/>
                </a:lnTo>
                <a:lnTo>
                  <a:pt x="12122" y="15068"/>
                </a:lnTo>
                <a:lnTo>
                  <a:pt x="12466" y="14875"/>
                </a:lnTo>
                <a:lnTo>
                  <a:pt x="12800" y="14667"/>
                </a:lnTo>
                <a:lnTo>
                  <a:pt x="13122" y="14443"/>
                </a:lnTo>
                <a:lnTo>
                  <a:pt x="13432" y="14205"/>
                </a:lnTo>
                <a:lnTo>
                  <a:pt x="13729" y="13953"/>
                </a:lnTo>
                <a:lnTo>
                  <a:pt x="14015" y="13688"/>
                </a:lnTo>
                <a:lnTo>
                  <a:pt x="14287" y="13409"/>
                </a:lnTo>
                <a:lnTo>
                  <a:pt x="14544" y="13118"/>
                </a:lnTo>
                <a:lnTo>
                  <a:pt x="14788" y="12815"/>
                </a:lnTo>
                <a:lnTo>
                  <a:pt x="15017" y="12501"/>
                </a:lnTo>
                <a:lnTo>
                  <a:pt x="15231" y="12175"/>
                </a:lnTo>
                <a:lnTo>
                  <a:pt x="15428" y="11840"/>
                </a:lnTo>
                <a:lnTo>
                  <a:pt x="15609" y="11494"/>
                </a:lnTo>
                <a:lnTo>
                  <a:pt x="15774" y="11139"/>
                </a:lnTo>
                <a:lnTo>
                  <a:pt x="15921" y="10774"/>
                </a:lnTo>
                <a:lnTo>
                  <a:pt x="16050" y="10402"/>
                </a:lnTo>
                <a:lnTo>
                  <a:pt x="16160" y="10021"/>
                </a:lnTo>
                <a:lnTo>
                  <a:pt x="16253" y="9634"/>
                </a:lnTo>
                <a:lnTo>
                  <a:pt x="16325" y="9239"/>
                </a:lnTo>
                <a:lnTo>
                  <a:pt x="16377" y="8838"/>
                </a:lnTo>
                <a:lnTo>
                  <a:pt x="16409" y="8431"/>
                </a:lnTo>
                <a:lnTo>
                  <a:pt x="16419" y="8018"/>
                </a:lnTo>
                <a:lnTo>
                  <a:pt x="16409" y="7605"/>
                </a:lnTo>
                <a:lnTo>
                  <a:pt x="16377" y="7198"/>
                </a:lnTo>
                <a:lnTo>
                  <a:pt x="16325" y="6797"/>
                </a:lnTo>
                <a:lnTo>
                  <a:pt x="16253" y="6402"/>
                </a:lnTo>
                <a:lnTo>
                  <a:pt x="16160" y="6014"/>
                </a:lnTo>
                <a:lnTo>
                  <a:pt x="16050" y="5634"/>
                </a:lnTo>
                <a:lnTo>
                  <a:pt x="15921" y="5261"/>
                </a:lnTo>
                <a:lnTo>
                  <a:pt x="15774" y="4897"/>
                </a:lnTo>
                <a:lnTo>
                  <a:pt x="15609" y="4541"/>
                </a:lnTo>
                <a:lnTo>
                  <a:pt x="15428" y="4195"/>
                </a:lnTo>
                <a:lnTo>
                  <a:pt x="15231" y="3861"/>
                </a:lnTo>
                <a:lnTo>
                  <a:pt x="15017" y="3535"/>
                </a:lnTo>
                <a:lnTo>
                  <a:pt x="14788" y="3220"/>
                </a:lnTo>
                <a:lnTo>
                  <a:pt x="14544" y="2918"/>
                </a:lnTo>
                <a:lnTo>
                  <a:pt x="14287" y="2627"/>
                </a:lnTo>
                <a:lnTo>
                  <a:pt x="14015" y="2348"/>
                </a:lnTo>
                <a:lnTo>
                  <a:pt x="13729" y="2083"/>
                </a:lnTo>
                <a:lnTo>
                  <a:pt x="13432" y="1831"/>
                </a:lnTo>
                <a:lnTo>
                  <a:pt x="13122" y="1593"/>
                </a:lnTo>
                <a:lnTo>
                  <a:pt x="12800" y="1369"/>
                </a:lnTo>
                <a:lnTo>
                  <a:pt x="12466" y="1161"/>
                </a:lnTo>
                <a:lnTo>
                  <a:pt x="12122" y="967"/>
                </a:lnTo>
                <a:lnTo>
                  <a:pt x="11768" y="791"/>
                </a:lnTo>
                <a:lnTo>
                  <a:pt x="11405" y="630"/>
                </a:lnTo>
                <a:lnTo>
                  <a:pt x="11033" y="486"/>
                </a:lnTo>
                <a:lnTo>
                  <a:pt x="10651" y="361"/>
                </a:lnTo>
                <a:lnTo>
                  <a:pt x="10261" y="253"/>
                </a:lnTo>
                <a:lnTo>
                  <a:pt x="9864" y="162"/>
                </a:lnTo>
                <a:lnTo>
                  <a:pt x="9459" y="92"/>
                </a:lnTo>
                <a:lnTo>
                  <a:pt x="9049" y="41"/>
                </a:lnTo>
                <a:lnTo>
                  <a:pt x="8632" y="10"/>
                </a:lnTo>
                <a:lnTo>
                  <a:pt x="821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>
              <a:solidFill>
                <a:schemeClr val="bg1">
                  <a:lumMod val="6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85" name="Group 32">
            <a:extLst>
              <a:ext uri="{FF2B5EF4-FFF2-40B4-BE49-F238E27FC236}">
                <a16:creationId xmlns:a16="http://schemas.microsoft.com/office/drawing/2014/main" id="{CFCD2113-610F-485B-90A4-7F1301AA6764}"/>
              </a:ext>
            </a:extLst>
          </p:cNvPr>
          <p:cNvGrpSpPr/>
          <p:nvPr/>
        </p:nvGrpSpPr>
        <p:grpSpPr>
          <a:xfrm>
            <a:off x="10517981" y="1938592"/>
            <a:ext cx="399003" cy="324706"/>
            <a:chOff x="5245100" y="5103813"/>
            <a:chExt cx="690563" cy="561975"/>
          </a:xfrm>
          <a:solidFill>
            <a:schemeClr val="bg1">
              <a:lumMod val="75000"/>
            </a:schemeClr>
          </a:solidFill>
        </p:grpSpPr>
        <p:sp>
          <p:nvSpPr>
            <p:cNvPr id="86" name="Freeform 290">
              <a:extLst>
                <a:ext uri="{FF2B5EF4-FFF2-40B4-BE49-F238E27FC236}">
                  <a16:creationId xmlns:a16="http://schemas.microsoft.com/office/drawing/2014/main" id="{558C50CA-38E5-4F11-9FC1-C8DD2C62DF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9763" y="5276851"/>
              <a:ext cx="130175" cy="173038"/>
            </a:xfrm>
            <a:custGeom>
              <a:gdLst>
                <a:gd fmla="*/ 503 w 3018" name="T0"/>
                <a:gd fmla="*/ 504 h 4030" name="T1"/>
                <a:gd fmla="*/ 2515 w 3018" name="T2"/>
                <a:gd fmla="*/ 3526 h 4030" name="T3"/>
                <a:gd fmla="*/ 1386 w 3018" name="T4"/>
                <a:gd fmla="*/ 175 h 4030" name="T5"/>
                <a:gd fmla="*/ 1320 w 3018" name="T6"/>
                <a:gd fmla="*/ 110 h 4030" name="T7"/>
                <a:gd fmla="*/ 1244 w 3018" name="T8"/>
                <a:gd fmla="*/ 60 h 4030" name="T9"/>
                <a:gd fmla="*/ 1159 w 3018" name="T10"/>
                <a:gd fmla="*/ 24 h 4030" name="T11"/>
                <a:gd fmla="*/ 1069 w 3018" name="T12"/>
                <a:gd fmla="*/ 3 h 4030" name="T13"/>
                <a:gd fmla="*/ 503 w 3018" name="T14"/>
                <a:gd fmla="*/ 0 h 4030" name="T15"/>
                <a:gd fmla="*/ 427 w 3018" name="T16"/>
                <a:gd fmla="*/ 6 h 4030" name="T17"/>
                <a:gd fmla="*/ 353 w 3018" name="T18"/>
                <a:gd fmla="*/ 23 h 4030" name="T19"/>
                <a:gd fmla="*/ 285 w 3018" name="T20"/>
                <a:gd fmla="*/ 50 h 4030" name="T21"/>
                <a:gd fmla="*/ 222 w 3018" name="T22"/>
                <a:gd fmla="*/ 86 h 4030" name="T23"/>
                <a:gd fmla="*/ 165 w 3018" name="T24"/>
                <a:gd fmla="*/ 130 h 4030" name="T25"/>
                <a:gd fmla="*/ 115 w 3018" name="T26"/>
                <a:gd fmla="*/ 183 h 4030" name="T27"/>
                <a:gd fmla="*/ 74 w 3018" name="T28"/>
                <a:gd fmla="*/ 242 h 4030" name="T29"/>
                <a:gd fmla="*/ 40 w 3018" name="T30"/>
                <a:gd fmla="*/ 308 h 4030" name="T31"/>
                <a:gd fmla="*/ 16 w 3018" name="T32"/>
                <a:gd fmla="*/ 377 h 4030" name="T33"/>
                <a:gd fmla="*/ 3 w 3018" name="T34"/>
                <a:gd fmla="*/ 452 h 4030" name="T35"/>
                <a:gd fmla="*/ 0 w 3018" name="T36"/>
                <a:gd fmla="*/ 3526 h 4030" name="T37"/>
                <a:gd fmla="*/ 6 w 3018" name="T38"/>
                <a:gd fmla="*/ 3604 h 4030" name="T39"/>
                <a:gd fmla="*/ 23 w 3018" name="T40"/>
                <a:gd fmla="*/ 3676 h 4030" name="T41"/>
                <a:gd fmla="*/ 50 w 3018" name="T42"/>
                <a:gd fmla="*/ 3745 h 4030" name="T43"/>
                <a:gd fmla="*/ 86 w 3018" name="T44"/>
                <a:gd fmla="*/ 3808 h 4030" name="T45"/>
                <a:gd fmla="*/ 131 w 3018" name="T46"/>
                <a:gd fmla="*/ 3866 h 4030" name="T47"/>
                <a:gd fmla="*/ 183 w 3018" name="T48"/>
                <a:gd fmla="*/ 3915 h 4030" name="T49"/>
                <a:gd fmla="*/ 243 w 3018" name="T50"/>
                <a:gd fmla="*/ 3957 h 4030" name="T51"/>
                <a:gd fmla="*/ 307 w 3018" name="T52"/>
                <a:gd fmla="*/ 3991 h 4030" name="T53"/>
                <a:gd fmla="*/ 378 w 3018" name="T54"/>
                <a:gd fmla="*/ 4015 h 4030" name="T55"/>
                <a:gd fmla="*/ 452 w 3018" name="T56"/>
                <a:gd fmla="*/ 4028 h 4030" name="T57"/>
                <a:gd fmla="*/ 2515 w 3018" name="T58"/>
                <a:gd fmla="*/ 4030 h 4030" name="T59"/>
                <a:gd fmla="*/ 2592 w 3018" name="T60"/>
                <a:gd fmla="*/ 4025 h 4030" name="T61"/>
                <a:gd fmla="*/ 2665 w 3018" name="T62"/>
                <a:gd fmla="*/ 4008 h 4030" name="T63"/>
                <a:gd fmla="*/ 2733 w 3018" name="T64"/>
                <a:gd fmla="*/ 3981 h 4030" name="T65"/>
                <a:gd fmla="*/ 2797 w 3018" name="T66"/>
                <a:gd fmla="*/ 3944 h 4030" name="T67"/>
                <a:gd fmla="*/ 2853 w 3018" name="T68"/>
                <a:gd fmla="*/ 3899 h 4030" name="T69"/>
                <a:gd fmla="*/ 2903 w 3018" name="T70"/>
                <a:gd fmla="*/ 3848 h 4030" name="T71"/>
                <a:gd fmla="*/ 2946 w 3018" name="T72"/>
                <a:gd fmla="*/ 3788 h 4030" name="T73"/>
                <a:gd fmla="*/ 2979 w 3018" name="T74"/>
                <a:gd fmla="*/ 3723 h 4030" name="T75"/>
                <a:gd fmla="*/ 3002 w 3018" name="T76"/>
                <a:gd fmla="*/ 3652 h 4030" name="T77"/>
                <a:gd fmla="*/ 3015 w 3018" name="T78"/>
                <a:gd fmla="*/ 3578 h 4030" name="T79"/>
                <a:gd fmla="*/ 3018 w 3018" name="T80"/>
                <a:gd fmla="*/ 2770 h 4030" name="T81"/>
                <a:gd fmla="*/ 3015 w 3018" name="T82"/>
                <a:gd fmla="*/ 2715 h 4030" name="T83"/>
                <a:gd fmla="*/ 3006 w 3018" name="T84"/>
                <a:gd fmla="*/ 2661 h 4030" name="T85"/>
                <a:gd fmla="*/ 2991 w 3018" name="T86"/>
                <a:gd fmla="*/ 2607 h 4030" name="T87"/>
                <a:gd fmla="*/ 2970 w 3018" name="T88"/>
                <a:gd fmla="*/ 2556 h 4030" name="T89"/>
                <a:gd fmla="*/ 2944 w 3018" name="T90"/>
                <a:gd fmla="*/ 2506 h 4030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4030" w="3018">
                  <a:moveTo>
                    <a:pt x="2515" y="3526"/>
                  </a:moveTo>
                  <a:lnTo>
                    <a:pt x="503" y="3526"/>
                  </a:lnTo>
                  <a:lnTo>
                    <a:pt x="503" y="504"/>
                  </a:lnTo>
                  <a:lnTo>
                    <a:pt x="1006" y="504"/>
                  </a:lnTo>
                  <a:lnTo>
                    <a:pt x="2515" y="2770"/>
                  </a:lnTo>
                  <a:lnTo>
                    <a:pt x="2515" y="3526"/>
                  </a:lnTo>
                  <a:close/>
                  <a:moveTo>
                    <a:pt x="1425" y="224"/>
                  </a:moveTo>
                  <a:lnTo>
                    <a:pt x="1407" y="199"/>
                  </a:lnTo>
                  <a:lnTo>
                    <a:pt x="1386" y="175"/>
                  </a:lnTo>
                  <a:lnTo>
                    <a:pt x="1365" y="152"/>
                  </a:lnTo>
                  <a:lnTo>
                    <a:pt x="1343" y="130"/>
                  </a:lnTo>
                  <a:lnTo>
                    <a:pt x="1320" y="110"/>
                  </a:lnTo>
                  <a:lnTo>
                    <a:pt x="1296" y="92"/>
                  </a:lnTo>
                  <a:lnTo>
                    <a:pt x="1270" y="75"/>
                  </a:lnTo>
                  <a:lnTo>
                    <a:pt x="1244" y="60"/>
                  </a:lnTo>
                  <a:lnTo>
                    <a:pt x="1216" y="46"/>
                  </a:lnTo>
                  <a:lnTo>
                    <a:pt x="1188" y="34"/>
                  </a:lnTo>
                  <a:lnTo>
                    <a:pt x="1159" y="24"/>
                  </a:lnTo>
                  <a:lnTo>
                    <a:pt x="1130" y="16"/>
                  </a:lnTo>
                  <a:lnTo>
                    <a:pt x="1100" y="9"/>
                  </a:lnTo>
                  <a:lnTo>
                    <a:pt x="1069" y="3"/>
                  </a:lnTo>
                  <a:lnTo>
                    <a:pt x="1037" y="1"/>
                  </a:lnTo>
                  <a:lnTo>
                    <a:pt x="1006" y="0"/>
                  </a:lnTo>
                  <a:lnTo>
                    <a:pt x="503" y="0"/>
                  </a:lnTo>
                  <a:lnTo>
                    <a:pt x="477" y="0"/>
                  </a:lnTo>
                  <a:lnTo>
                    <a:pt x="452" y="2"/>
                  </a:lnTo>
                  <a:lnTo>
                    <a:pt x="427" y="6"/>
                  </a:lnTo>
                  <a:lnTo>
                    <a:pt x="402" y="11"/>
                  </a:lnTo>
                  <a:lnTo>
                    <a:pt x="378" y="16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7" y="40"/>
                  </a:lnTo>
                  <a:lnTo>
                    <a:pt x="285" y="50"/>
                  </a:lnTo>
                  <a:lnTo>
                    <a:pt x="264" y="61"/>
                  </a:lnTo>
                  <a:lnTo>
                    <a:pt x="243" y="73"/>
                  </a:lnTo>
                  <a:lnTo>
                    <a:pt x="222" y="86"/>
                  </a:lnTo>
                  <a:lnTo>
                    <a:pt x="203" y="100"/>
                  </a:lnTo>
                  <a:lnTo>
                    <a:pt x="183" y="115"/>
                  </a:lnTo>
                  <a:lnTo>
                    <a:pt x="165" y="130"/>
                  </a:lnTo>
                  <a:lnTo>
                    <a:pt x="148" y="148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4" y="242"/>
                  </a:lnTo>
                  <a:lnTo>
                    <a:pt x="61" y="263"/>
                  </a:lnTo>
                  <a:lnTo>
                    <a:pt x="50" y="286"/>
                  </a:lnTo>
                  <a:lnTo>
                    <a:pt x="40" y="308"/>
                  </a:lnTo>
                  <a:lnTo>
                    <a:pt x="31" y="331"/>
                  </a:lnTo>
                  <a:lnTo>
                    <a:pt x="23" y="354"/>
                  </a:lnTo>
                  <a:lnTo>
                    <a:pt x="16" y="377"/>
                  </a:lnTo>
                  <a:lnTo>
                    <a:pt x="10" y="403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8"/>
                  </a:lnTo>
                  <a:lnTo>
                    <a:pt x="0" y="504"/>
                  </a:lnTo>
                  <a:lnTo>
                    <a:pt x="0" y="3526"/>
                  </a:lnTo>
                  <a:lnTo>
                    <a:pt x="1" y="3552"/>
                  </a:lnTo>
                  <a:lnTo>
                    <a:pt x="3" y="3578"/>
                  </a:lnTo>
                  <a:lnTo>
                    <a:pt x="6" y="3604"/>
                  </a:lnTo>
                  <a:lnTo>
                    <a:pt x="10" y="3628"/>
                  </a:lnTo>
                  <a:lnTo>
                    <a:pt x="16" y="3652"/>
                  </a:lnTo>
                  <a:lnTo>
                    <a:pt x="23" y="3676"/>
                  </a:lnTo>
                  <a:lnTo>
                    <a:pt x="31" y="3699"/>
                  </a:lnTo>
                  <a:lnTo>
                    <a:pt x="40" y="3723"/>
                  </a:lnTo>
                  <a:lnTo>
                    <a:pt x="50" y="3745"/>
                  </a:lnTo>
                  <a:lnTo>
                    <a:pt x="61" y="3767"/>
                  </a:lnTo>
                  <a:lnTo>
                    <a:pt x="74" y="3788"/>
                  </a:lnTo>
                  <a:lnTo>
                    <a:pt x="86" y="3808"/>
                  </a:lnTo>
                  <a:lnTo>
                    <a:pt x="100" y="3828"/>
                  </a:lnTo>
                  <a:lnTo>
                    <a:pt x="115" y="3848"/>
                  </a:lnTo>
                  <a:lnTo>
                    <a:pt x="131" y="3866"/>
                  </a:lnTo>
                  <a:lnTo>
                    <a:pt x="148" y="3883"/>
                  </a:lnTo>
                  <a:lnTo>
                    <a:pt x="165" y="3899"/>
                  </a:lnTo>
                  <a:lnTo>
                    <a:pt x="183" y="3915"/>
                  </a:lnTo>
                  <a:lnTo>
                    <a:pt x="203" y="3930"/>
                  </a:lnTo>
                  <a:lnTo>
                    <a:pt x="222" y="3944"/>
                  </a:lnTo>
                  <a:lnTo>
                    <a:pt x="243" y="3957"/>
                  </a:lnTo>
                  <a:lnTo>
                    <a:pt x="264" y="3969"/>
                  </a:lnTo>
                  <a:lnTo>
                    <a:pt x="285" y="3981"/>
                  </a:lnTo>
                  <a:lnTo>
                    <a:pt x="307" y="3991"/>
                  </a:lnTo>
                  <a:lnTo>
                    <a:pt x="330" y="4000"/>
                  </a:lnTo>
                  <a:lnTo>
                    <a:pt x="353" y="4008"/>
                  </a:lnTo>
                  <a:lnTo>
                    <a:pt x="378" y="4015"/>
                  </a:lnTo>
                  <a:lnTo>
                    <a:pt x="402" y="4020"/>
                  </a:lnTo>
                  <a:lnTo>
                    <a:pt x="427" y="4025"/>
                  </a:lnTo>
                  <a:lnTo>
                    <a:pt x="452" y="4028"/>
                  </a:lnTo>
                  <a:lnTo>
                    <a:pt x="477" y="4030"/>
                  </a:lnTo>
                  <a:lnTo>
                    <a:pt x="503" y="4030"/>
                  </a:lnTo>
                  <a:lnTo>
                    <a:pt x="2515" y="4030"/>
                  </a:lnTo>
                  <a:lnTo>
                    <a:pt x="2541" y="4030"/>
                  </a:lnTo>
                  <a:lnTo>
                    <a:pt x="2566" y="4028"/>
                  </a:lnTo>
                  <a:lnTo>
                    <a:pt x="2592" y="4025"/>
                  </a:lnTo>
                  <a:lnTo>
                    <a:pt x="2617" y="4020"/>
                  </a:lnTo>
                  <a:lnTo>
                    <a:pt x="2641" y="4015"/>
                  </a:lnTo>
                  <a:lnTo>
                    <a:pt x="2665" y="4008"/>
                  </a:lnTo>
                  <a:lnTo>
                    <a:pt x="2688" y="4000"/>
                  </a:lnTo>
                  <a:lnTo>
                    <a:pt x="2711" y="3991"/>
                  </a:lnTo>
                  <a:lnTo>
                    <a:pt x="2733" y="3981"/>
                  </a:lnTo>
                  <a:lnTo>
                    <a:pt x="2756" y="3969"/>
                  </a:lnTo>
                  <a:lnTo>
                    <a:pt x="2777" y="3957"/>
                  </a:lnTo>
                  <a:lnTo>
                    <a:pt x="2797" y="3944"/>
                  </a:lnTo>
                  <a:lnTo>
                    <a:pt x="2816" y="3930"/>
                  </a:lnTo>
                  <a:lnTo>
                    <a:pt x="2835" y="3915"/>
                  </a:lnTo>
                  <a:lnTo>
                    <a:pt x="2853" y="3899"/>
                  </a:lnTo>
                  <a:lnTo>
                    <a:pt x="2871" y="3883"/>
                  </a:lnTo>
                  <a:lnTo>
                    <a:pt x="2887" y="3866"/>
                  </a:lnTo>
                  <a:lnTo>
                    <a:pt x="2903" y="3848"/>
                  </a:lnTo>
                  <a:lnTo>
                    <a:pt x="2919" y="3828"/>
                  </a:lnTo>
                  <a:lnTo>
                    <a:pt x="2933" y="3808"/>
                  </a:lnTo>
                  <a:lnTo>
                    <a:pt x="2946" y="3788"/>
                  </a:lnTo>
                  <a:lnTo>
                    <a:pt x="2958" y="3767"/>
                  </a:lnTo>
                  <a:lnTo>
                    <a:pt x="2969" y="3745"/>
                  </a:lnTo>
                  <a:lnTo>
                    <a:pt x="2979" y="3723"/>
                  </a:lnTo>
                  <a:lnTo>
                    <a:pt x="2988" y="3699"/>
                  </a:lnTo>
                  <a:lnTo>
                    <a:pt x="2996" y="3676"/>
                  </a:lnTo>
                  <a:lnTo>
                    <a:pt x="3002" y="3652"/>
                  </a:lnTo>
                  <a:lnTo>
                    <a:pt x="3008" y="3628"/>
                  </a:lnTo>
                  <a:lnTo>
                    <a:pt x="3012" y="3604"/>
                  </a:lnTo>
                  <a:lnTo>
                    <a:pt x="3015" y="3578"/>
                  </a:lnTo>
                  <a:lnTo>
                    <a:pt x="3017" y="3552"/>
                  </a:lnTo>
                  <a:lnTo>
                    <a:pt x="3018" y="3526"/>
                  </a:lnTo>
                  <a:lnTo>
                    <a:pt x="3018" y="2770"/>
                  </a:lnTo>
                  <a:lnTo>
                    <a:pt x="3018" y="2752"/>
                  </a:lnTo>
                  <a:lnTo>
                    <a:pt x="3017" y="2734"/>
                  </a:lnTo>
                  <a:lnTo>
                    <a:pt x="3015" y="2715"/>
                  </a:lnTo>
                  <a:lnTo>
                    <a:pt x="3013" y="2697"/>
                  </a:lnTo>
                  <a:lnTo>
                    <a:pt x="3010" y="2679"/>
                  </a:lnTo>
                  <a:lnTo>
                    <a:pt x="3006" y="2661"/>
                  </a:lnTo>
                  <a:lnTo>
                    <a:pt x="3002" y="2642"/>
                  </a:lnTo>
                  <a:lnTo>
                    <a:pt x="2997" y="2625"/>
                  </a:lnTo>
                  <a:lnTo>
                    <a:pt x="2991" y="2607"/>
                  </a:lnTo>
                  <a:lnTo>
                    <a:pt x="2985" y="2590"/>
                  </a:lnTo>
                  <a:lnTo>
                    <a:pt x="2978" y="2573"/>
                  </a:lnTo>
                  <a:lnTo>
                    <a:pt x="2970" y="2556"/>
                  </a:lnTo>
                  <a:lnTo>
                    <a:pt x="2962" y="2540"/>
                  </a:lnTo>
                  <a:lnTo>
                    <a:pt x="2953" y="2523"/>
                  </a:lnTo>
                  <a:lnTo>
                    <a:pt x="2944" y="2506"/>
                  </a:lnTo>
                  <a:lnTo>
                    <a:pt x="2934" y="2491"/>
                  </a:lnTo>
                  <a:lnTo>
                    <a:pt x="1425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7" name="Freeform 291">
              <a:extLst>
                <a:ext uri="{FF2B5EF4-FFF2-40B4-BE49-F238E27FC236}">
                  <a16:creationId xmlns:a16="http://schemas.microsoft.com/office/drawing/2014/main" id="{5EAF9388-405A-43C2-8F63-45E34F5E9E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5100" y="5103813"/>
              <a:ext cx="690563" cy="561975"/>
            </a:xfrm>
            <a:custGeom>
              <a:gdLst>
                <a:gd fmla="*/ 14958 w 16095" name="T0"/>
                <a:gd fmla="*/ 10414 h 13098" name="T1"/>
                <a:gd fmla="*/ 14612 w 16095" name="T2"/>
                <a:gd fmla="*/ 10578 h 13098" name="T3"/>
                <a:gd fmla="*/ 13430 w 16095" name="T4"/>
                <a:gd fmla="*/ 9605 h 13098" name="T5"/>
                <a:gd fmla="*/ 12244 w 16095" name="T6"/>
                <a:gd fmla="*/ 9076 h 13098" name="T7"/>
                <a:gd fmla="*/ 10967 w 16095" name="T8"/>
                <a:gd fmla="*/ 9402 h 13098" name="T9"/>
                <a:gd fmla="*/ 10179 w 16095" name="T10"/>
                <a:gd fmla="*/ 10419 h 13098" name="T11"/>
                <a:gd fmla="*/ 6951 w 16095" name="T12"/>
                <a:gd fmla="*/ 9661 h 13098" name="T13"/>
                <a:gd fmla="*/ 5791 w 16095" name="T14"/>
                <a:gd fmla="*/ 9085 h 13098" name="T15"/>
                <a:gd fmla="*/ 4497 w 16095" name="T16"/>
                <a:gd fmla="*/ 9359 h 13098" name="T17"/>
                <a:gd fmla="*/ 3670 w 16095" name="T18"/>
                <a:gd fmla="*/ 10341 h 13098" name="T19"/>
                <a:gd fmla="*/ 2737 w 16095" name="T20"/>
                <a:gd fmla="*/ 10493 h 13098" name="T21"/>
                <a:gd fmla="*/ 2526 w 16095" name="T22"/>
                <a:gd fmla="*/ 10177 h 13098" name="T23"/>
                <a:gd fmla="*/ 9773 w 16095" name="T24"/>
                <a:gd fmla="*/ 8381 h 13098" name="T25"/>
                <a:gd fmla="*/ 10495 w 16095" name="T26"/>
                <a:gd fmla="*/ 7502 h 13098" name="T27"/>
                <a:gd fmla="*/ 12812 w 16095" name="T28"/>
                <a:gd fmla="*/ 3586 h 13098" name="T29"/>
                <a:gd fmla="*/ 15062 w 16095" name="T30"/>
                <a:gd fmla="*/ 6889 h 13098" name="T31"/>
                <a:gd fmla="*/ 11820 w 16095" name="T32"/>
                <a:gd fmla="*/ 12058 h 13098" name="T33"/>
                <a:gd fmla="*/ 11211 w 16095" name="T34"/>
                <a:gd fmla="*/ 11606 h 13098" name="T35"/>
                <a:gd fmla="*/ 11098 w 16095" name="T36"/>
                <a:gd fmla="*/ 10831 h 13098" name="T37"/>
                <a:gd fmla="*/ 11550 w 16095" name="T38"/>
                <a:gd fmla="*/ 10221 h 13098" name="T39"/>
                <a:gd fmla="*/ 12323 w 16095" name="T40"/>
                <a:gd fmla="*/ 10107 h 13098" name="T41"/>
                <a:gd fmla="*/ 12931 w 16095" name="T42"/>
                <a:gd fmla="*/ 10561 h 13098" name="T43"/>
                <a:gd fmla="*/ 13046 w 16095" name="T44"/>
                <a:gd fmla="*/ 11335 h 13098" name="T45"/>
                <a:gd fmla="*/ 12593 w 16095" name="T46"/>
                <a:gd fmla="*/ 11944 h 13098" name="T47"/>
                <a:gd fmla="*/ 5330 w 16095" name="T48"/>
                <a:gd fmla="*/ 12070 h 13098" name="T49"/>
                <a:gd fmla="*/ 4699 w 16095" name="T50"/>
                <a:gd fmla="*/ 11646 h 13098" name="T51"/>
                <a:gd fmla="*/ 4548 w 16095" name="T52"/>
                <a:gd fmla="*/ 10880 h 13098" name="T53"/>
                <a:gd fmla="*/ 4970 w 16095" name="T54"/>
                <a:gd fmla="*/ 10247 h 13098" name="T55"/>
                <a:gd fmla="*/ 5736 w 16095" name="T56"/>
                <a:gd fmla="*/ 10096 h 13098" name="T57"/>
                <a:gd fmla="*/ 6368 w 16095" name="T58"/>
                <a:gd fmla="*/ 10520 h 13098" name="T59"/>
                <a:gd fmla="*/ 6518 w 16095" name="T60"/>
                <a:gd fmla="*/ 11286 h 13098" name="T61"/>
                <a:gd fmla="*/ 6095 w 16095" name="T62"/>
                <a:gd fmla="*/ 11918 h 13098" name="T63"/>
                <a:gd fmla="*/ 1432 w 16095" name="T64"/>
                <a:gd fmla="*/ 7551 h 13098" name="T65"/>
                <a:gd fmla="*/ 1106 w 16095" name="T66"/>
                <a:gd fmla="*/ 7355 h 13098" name="T67"/>
                <a:gd fmla="*/ 1009 w 16095" name="T68"/>
                <a:gd fmla="*/ 1460 h 13098" name="T69"/>
                <a:gd fmla="*/ 1189 w 16095" name="T70"/>
                <a:gd fmla="*/ 1122 h 13098" name="T71"/>
                <a:gd fmla="*/ 9080 w 16095" name="T72"/>
                <a:gd fmla="*/ 1008 h 13098" name="T73"/>
                <a:gd fmla="*/ 9426 w 16095" name="T74"/>
                <a:gd fmla="*/ 1172 h 13098" name="T75"/>
                <a:gd fmla="*/ 9556 w 16095" name="T76"/>
                <a:gd fmla="*/ 2519 h 13098" name="T77"/>
                <a:gd fmla="*/ 9442 w 16095" name="T78"/>
                <a:gd fmla="*/ 7374 h 13098" name="T79"/>
                <a:gd fmla="*/ 9105 w 16095" name="T80"/>
                <a:gd fmla="*/ 7554 h 13098" name="T81"/>
                <a:gd fmla="*/ 13480 w 16095" name="T82"/>
                <a:gd fmla="*/ 2820 h 13098" name="T83"/>
                <a:gd fmla="*/ 12808 w 16095" name="T84"/>
                <a:gd fmla="*/ 2537 h 13098" name="T85"/>
                <a:gd fmla="*/ 10413 w 16095" name="T86"/>
                <a:gd fmla="*/ 856 h 13098" name="T87"/>
                <a:gd fmla="*/ 9571 w 16095" name="T88"/>
                <a:gd fmla="*/ 92 h 13098" name="T89"/>
                <a:gd fmla="*/ 922 w 16095" name="T90"/>
                <a:gd fmla="*/ 119 h 13098" name="T91"/>
                <a:gd fmla="*/ 119 w 16095" name="T92"/>
                <a:gd fmla="*/ 924 h 13098" name="T93"/>
                <a:gd fmla="*/ 92 w 16095" name="T94"/>
                <a:gd fmla="*/ 7572 h 13098" name="T95"/>
                <a:gd fmla="*/ 855 w 16095" name="T96"/>
                <a:gd fmla="*/ 8415 h 13098" name="T97"/>
                <a:gd fmla="*/ 1557 w 16095" name="T98"/>
                <a:gd fmla="*/ 10453 h 13098" name="T99"/>
                <a:gd fmla="*/ 2236 w 16095" name="T100"/>
                <a:gd fmla="*/ 11368 h 13098" name="T101"/>
                <a:gd fmla="*/ 3702 w 16095" name="T102"/>
                <a:gd fmla="*/ 11901 h 13098" name="T103"/>
                <a:gd fmla="*/ 4567 w 16095" name="T104"/>
                <a:gd fmla="*/ 12848 h 13098" name="T105"/>
                <a:gd fmla="*/ 5876 w 16095" name="T106"/>
                <a:gd fmla="*/ 13069 h 13098" name="T107"/>
                <a:gd fmla="*/ 7006 w 16095" name="T108"/>
                <a:gd fmla="*/ 12446 h 13098" name="T109"/>
                <a:gd fmla="*/ 10208 w 16095" name="T110"/>
                <a:gd fmla="*/ 11824 h 13098" name="T111"/>
                <a:gd fmla="*/ 11035 w 16095" name="T112"/>
                <a:gd fmla="*/ 12807 h 13098" name="T113"/>
                <a:gd fmla="*/ 12330 w 16095" name="T114"/>
                <a:gd fmla="*/ 13081 h 13098" name="T115"/>
                <a:gd fmla="*/ 13489 w 16095" name="T116"/>
                <a:gd fmla="*/ 12505 h 13098" name="T117"/>
                <a:gd fmla="*/ 14740 w 16095" name="T118"/>
                <a:gd fmla="*/ 11579 h 13098" name="T119"/>
                <a:gd fmla="*/ 15750 w 16095" name="T120"/>
                <a:gd fmla="*/ 11036 h 13098" name="T121"/>
                <a:gd fmla="*/ 16095 w 16095" name="T122"/>
                <a:gd fmla="*/ 7025 h 13098" name="T123"/>
                <a:gd fmla="*/ 16023 w 16095" name="T124"/>
                <a:gd fmla="*/ 6588 h 1309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3097" w="16095">
                  <a:moveTo>
                    <a:pt x="15089" y="10075"/>
                  </a:moveTo>
                  <a:lnTo>
                    <a:pt x="15088" y="10101"/>
                  </a:lnTo>
                  <a:lnTo>
                    <a:pt x="15087" y="10127"/>
                  </a:lnTo>
                  <a:lnTo>
                    <a:pt x="15083" y="10152"/>
                  </a:lnTo>
                  <a:lnTo>
                    <a:pt x="15079" y="10177"/>
                  </a:lnTo>
                  <a:lnTo>
                    <a:pt x="15073" y="10201"/>
                  </a:lnTo>
                  <a:lnTo>
                    <a:pt x="15067" y="10225"/>
                  </a:lnTo>
                  <a:lnTo>
                    <a:pt x="15059" y="10248"/>
                  </a:lnTo>
                  <a:lnTo>
                    <a:pt x="15050" y="10272"/>
                  </a:lnTo>
                  <a:lnTo>
                    <a:pt x="15040" y="10294"/>
                  </a:lnTo>
                  <a:lnTo>
                    <a:pt x="15029" y="10316"/>
                  </a:lnTo>
                  <a:lnTo>
                    <a:pt x="15017" y="10337"/>
                  </a:lnTo>
                  <a:lnTo>
                    <a:pt x="15004" y="10357"/>
                  </a:lnTo>
                  <a:lnTo>
                    <a:pt x="14989" y="10376"/>
                  </a:lnTo>
                  <a:lnTo>
                    <a:pt x="14974" y="10396"/>
                  </a:lnTo>
                  <a:lnTo>
                    <a:pt x="14958" y="10414"/>
                  </a:lnTo>
                  <a:lnTo>
                    <a:pt x="14942" y="10432"/>
                  </a:lnTo>
                  <a:lnTo>
                    <a:pt x="14924" y="10448"/>
                  </a:lnTo>
                  <a:lnTo>
                    <a:pt x="14906" y="10464"/>
                  </a:lnTo>
                  <a:lnTo>
                    <a:pt x="14887" y="10479"/>
                  </a:lnTo>
                  <a:lnTo>
                    <a:pt x="14868" y="10493"/>
                  </a:lnTo>
                  <a:lnTo>
                    <a:pt x="14848" y="10506"/>
                  </a:lnTo>
                  <a:lnTo>
                    <a:pt x="14827" y="10519"/>
                  </a:lnTo>
                  <a:lnTo>
                    <a:pt x="14804" y="10530"/>
                  </a:lnTo>
                  <a:lnTo>
                    <a:pt x="14782" y="10540"/>
                  </a:lnTo>
                  <a:lnTo>
                    <a:pt x="14759" y="10549"/>
                  </a:lnTo>
                  <a:lnTo>
                    <a:pt x="14736" y="10557"/>
                  </a:lnTo>
                  <a:lnTo>
                    <a:pt x="14712" y="10563"/>
                  </a:lnTo>
                  <a:lnTo>
                    <a:pt x="14688" y="10569"/>
                  </a:lnTo>
                  <a:lnTo>
                    <a:pt x="14663" y="10573"/>
                  </a:lnTo>
                  <a:lnTo>
                    <a:pt x="14637" y="10577"/>
                  </a:lnTo>
                  <a:lnTo>
                    <a:pt x="14612" y="10578"/>
                  </a:lnTo>
                  <a:lnTo>
                    <a:pt x="14586" y="10579"/>
                  </a:lnTo>
                  <a:lnTo>
                    <a:pt x="14012" y="10579"/>
                  </a:lnTo>
                  <a:lnTo>
                    <a:pt x="13989" y="10498"/>
                  </a:lnTo>
                  <a:lnTo>
                    <a:pt x="13962" y="10419"/>
                  </a:lnTo>
                  <a:lnTo>
                    <a:pt x="13934" y="10341"/>
                  </a:lnTo>
                  <a:lnTo>
                    <a:pt x="13902" y="10266"/>
                  </a:lnTo>
                  <a:lnTo>
                    <a:pt x="13867" y="10191"/>
                  </a:lnTo>
                  <a:lnTo>
                    <a:pt x="13829" y="10117"/>
                  </a:lnTo>
                  <a:lnTo>
                    <a:pt x="13788" y="10047"/>
                  </a:lnTo>
                  <a:lnTo>
                    <a:pt x="13745" y="9977"/>
                  </a:lnTo>
                  <a:lnTo>
                    <a:pt x="13699" y="9910"/>
                  </a:lnTo>
                  <a:lnTo>
                    <a:pt x="13650" y="9844"/>
                  </a:lnTo>
                  <a:lnTo>
                    <a:pt x="13598" y="9781"/>
                  </a:lnTo>
                  <a:lnTo>
                    <a:pt x="13545" y="9719"/>
                  </a:lnTo>
                  <a:lnTo>
                    <a:pt x="13489" y="9661"/>
                  </a:lnTo>
                  <a:lnTo>
                    <a:pt x="13430" y="9605"/>
                  </a:lnTo>
                  <a:lnTo>
                    <a:pt x="13370" y="9550"/>
                  </a:lnTo>
                  <a:lnTo>
                    <a:pt x="13308" y="9499"/>
                  </a:lnTo>
                  <a:lnTo>
                    <a:pt x="13242" y="9449"/>
                  </a:lnTo>
                  <a:lnTo>
                    <a:pt x="13176" y="9402"/>
                  </a:lnTo>
                  <a:lnTo>
                    <a:pt x="13107" y="9359"/>
                  </a:lnTo>
                  <a:lnTo>
                    <a:pt x="13036" y="9317"/>
                  </a:lnTo>
                  <a:lnTo>
                    <a:pt x="12964" y="9279"/>
                  </a:lnTo>
                  <a:lnTo>
                    <a:pt x="12890" y="9244"/>
                  </a:lnTo>
                  <a:lnTo>
                    <a:pt x="12815" y="9212"/>
                  </a:lnTo>
                  <a:lnTo>
                    <a:pt x="12737" y="9182"/>
                  </a:lnTo>
                  <a:lnTo>
                    <a:pt x="12658" y="9156"/>
                  </a:lnTo>
                  <a:lnTo>
                    <a:pt x="12578" y="9133"/>
                  </a:lnTo>
                  <a:lnTo>
                    <a:pt x="12497" y="9113"/>
                  </a:lnTo>
                  <a:lnTo>
                    <a:pt x="12413" y="9097"/>
                  </a:lnTo>
                  <a:lnTo>
                    <a:pt x="12330" y="9085"/>
                  </a:lnTo>
                  <a:lnTo>
                    <a:pt x="12244" y="9076"/>
                  </a:lnTo>
                  <a:lnTo>
                    <a:pt x="12159" y="9070"/>
                  </a:lnTo>
                  <a:lnTo>
                    <a:pt x="12071" y="9068"/>
                  </a:lnTo>
                  <a:lnTo>
                    <a:pt x="11984" y="9070"/>
                  </a:lnTo>
                  <a:lnTo>
                    <a:pt x="11898" y="9076"/>
                  </a:lnTo>
                  <a:lnTo>
                    <a:pt x="11813" y="9085"/>
                  </a:lnTo>
                  <a:lnTo>
                    <a:pt x="11729" y="9097"/>
                  </a:lnTo>
                  <a:lnTo>
                    <a:pt x="11646" y="9113"/>
                  </a:lnTo>
                  <a:lnTo>
                    <a:pt x="11564" y="9133"/>
                  </a:lnTo>
                  <a:lnTo>
                    <a:pt x="11484" y="9156"/>
                  </a:lnTo>
                  <a:lnTo>
                    <a:pt x="11405" y="9182"/>
                  </a:lnTo>
                  <a:lnTo>
                    <a:pt x="11328" y="9212"/>
                  </a:lnTo>
                  <a:lnTo>
                    <a:pt x="11252" y="9244"/>
                  </a:lnTo>
                  <a:lnTo>
                    <a:pt x="11178" y="9279"/>
                  </a:lnTo>
                  <a:lnTo>
                    <a:pt x="11106" y="9317"/>
                  </a:lnTo>
                  <a:lnTo>
                    <a:pt x="11035" y="9359"/>
                  </a:lnTo>
                  <a:lnTo>
                    <a:pt x="10967" y="9402"/>
                  </a:lnTo>
                  <a:lnTo>
                    <a:pt x="10899" y="9449"/>
                  </a:lnTo>
                  <a:lnTo>
                    <a:pt x="10835" y="9499"/>
                  </a:lnTo>
                  <a:lnTo>
                    <a:pt x="10772" y="9550"/>
                  </a:lnTo>
                  <a:lnTo>
                    <a:pt x="10711" y="9605"/>
                  </a:lnTo>
                  <a:lnTo>
                    <a:pt x="10653" y="9661"/>
                  </a:lnTo>
                  <a:lnTo>
                    <a:pt x="10597" y="9719"/>
                  </a:lnTo>
                  <a:lnTo>
                    <a:pt x="10543" y="9781"/>
                  </a:lnTo>
                  <a:lnTo>
                    <a:pt x="10492" y="9844"/>
                  </a:lnTo>
                  <a:lnTo>
                    <a:pt x="10444" y="9910"/>
                  </a:lnTo>
                  <a:lnTo>
                    <a:pt x="10397" y="9977"/>
                  </a:lnTo>
                  <a:lnTo>
                    <a:pt x="10354" y="10047"/>
                  </a:lnTo>
                  <a:lnTo>
                    <a:pt x="10313" y="10117"/>
                  </a:lnTo>
                  <a:lnTo>
                    <a:pt x="10275" y="10191"/>
                  </a:lnTo>
                  <a:lnTo>
                    <a:pt x="10240" y="10266"/>
                  </a:lnTo>
                  <a:lnTo>
                    <a:pt x="10208" y="10341"/>
                  </a:lnTo>
                  <a:lnTo>
                    <a:pt x="10179" y="10419"/>
                  </a:lnTo>
                  <a:lnTo>
                    <a:pt x="10153" y="10498"/>
                  </a:lnTo>
                  <a:lnTo>
                    <a:pt x="10131" y="10579"/>
                  </a:lnTo>
                  <a:lnTo>
                    <a:pt x="7473" y="10579"/>
                  </a:lnTo>
                  <a:lnTo>
                    <a:pt x="7450" y="10498"/>
                  </a:lnTo>
                  <a:lnTo>
                    <a:pt x="7425" y="10419"/>
                  </a:lnTo>
                  <a:lnTo>
                    <a:pt x="7396" y="10341"/>
                  </a:lnTo>
                  <a:lnTo>
                    <a:pt x="7363" y="10266"/>
                  </a:lnTo>
                  <a:lnTo>
                    <a:pt x="7328" y="10191"/>
                  </a:lnTo>
                  <a:lnTo>
                    <a:pt x="7290" y="10117"/>
                  </a:lnTo>
                  <a:lnTo>
                    <a:pt x="7250" y="10047"/>
                  </a:lnTo>
                  <a:lnTo>
                    <a:pt x="7207" y="9977"/>
                  </a:lnTo>
                  <a:lnTo>
                    <a:pt x="7160" y="9910"/>
                  </a:lnTo>
                  <a:lnTo>
                    <a:pt x="7112" y="9844"/>
                  </a:lnTo>
                  <a:lnTo>
                    <a:pt x="7061" y="9781"/>
                  </a:lnTo>
                  <a:lnTo>
                    <a:pt x="7006" y="9719"/>
                  </a:lnTo>
                  <a:lnTo>
                    <a:pt x="6951" y="9661"/>
                  </a:lnTo>
                  <a:lnTo>
                    <a:pt x="6892" y="9605"/>
                  </a:lnTo>
                  <a:lnTo>
                    <a:pt x="6831" y="9550"/>
                  </a:lnTo>
                  <a:lnTo>
                    <a:pt x="6769" y="9499"/>
                  </a:lnTo>
                  <a:lnTo>
                    <a:pt x="6705" y="9449"/>
                  </a:lnTo>
                  <a:lnTo>
                    <a:pt x="6637" y="9402"/>
                  </a:lnTo>
                  <a:lnTo>
                    <a:pt x="6569" y="9359"/>
                  </a:lnTo>
                  <a:lnTo>
                    <a:pt x="6498" y="9317"/>
                  </a:lnTo>
                  <a:lnTo>
                    <a:pt x="6426" y="9279"/>
                  </a:lnTo>
                  <a:lnTo>
                    <a:pt x="6351" y="9244"/>
                  </a:lnTo>
                  <a:lnTo>
                    <a:pt x="6276" y="9212"/>
                  </a:lnTo>
                  <a:lnTo>
                    <a:pt x="6199" y="9182"/>
                  </a:lnTo>
                  <a:lnTo>
                    <a:pt x="6120" y="9156"/>
                  </a:lnTo>
                  <a:lnTo>
                    <a:pt x="6040" y="9133"/>
                  </a:lnTo>
                  <a:lnTo>
                    <a:pt x="5958" y="9113"/>
                  </a:lnTo>
                  <a:lnTo>
                    <a:pt x="5876" y="9097"/>
                  </a:lnTo>
                  <a:lnTo>
                    <a:pt x="5791" y="9085"/>
                  </a:lnTo>
                  <a:lnTo>
                    <a:pt x="5707" y="9076"/>
                  </a:lnTo>
                  <a:lnTo>
                    <a:pt x="5620" y="9070"/>
                  </a:lnTo>
                  <a:lnTo>
                    <a:pt x="5533" y="9068"/>
                  </a:lnTo>
                  <a:lnTo>
                    <a:pt x="5446" y="9070"/>
                  </a:lnTo>
                  <a:lnTo>
                    <a:pt x="5360" y="9076"/>
                  </a:lnTo>
                  <a:lnTo>
                    <a:pt x="5274" y="9085"/>
                  </a:lnTo>
                  <a:lnTo>
                    <a:pt x="5191" y="9097"/>
                  </a:lnTo>
                  <a:lnTo>
                    <a:pt x="5107" y="9113"/>
                  </a:lnTo>
                  <a:lnTo>
                    <a:pt x="5026" y="9133"/>
                  </a:lnTo>
                  <a:lnTo>
                    <a:pt x="4946" y="9156"/>
                  </a:lnTo>
                  <a:lnTo>
                    <a:pt x="4867" y="9182"/>
                  </a:lnTo>
                  <a:lnTo>
                    <a:pt x="4789" y="9212"/>
                  </a:lnTo>
                  <a:lnTo>
                    <a:pt x="4714" y="9244"/>
                  </a:lnTo>
                  <a:lnTo>
                    <a:pt x="4639" y="9279"/>
                  </a:lnTo>
                  <a:lnTo>
                    <a:pt x="4567" y="9317"/>
                  </a:lnTo>
                  <a:lnTo>
                    <a:pt x="4497" y="9359"/>
                  </a:lnTo>
                  <a:lnTo>
                    <a:pt x="4428" y="9402"/>
                  </a:lnTo>
                  <a:lnTo>
                    <a:pt x="4361" y="9449"/>
                  </a:lnTo>
                  <a:lnTo>
                    <a:pt x="4296" y="9499"/>
                  </a:lnTo>
                  <a:lnTo>
                    <a:pt x="4233" y="9550"/>
                  </a:lnTo>
                  <a:lnTo>
                    <a:pt x="4173" y="9605"/>
                  </a:lnTo>
                  <a:lnTo>
                    <a:pt x="4114" y="9661"/>
                  </a:lnTo>
                  <a:lnTo>
                    <a:pt x="4059" y="9719"/>
                  </a:lnTo>
                  <a:lnTo>
                    <a:pt x="4005" y="9781"/>
                  </a:lnTo>
                  <a:lnTo>
                    <a:pt x="3953" y="9844"/>
                  </a:lnTo>
                  <a:lnTo>
                    <a:pt x="3905" y="9910"/>
                  </a:lnTo>
                  <a:lnTo>
                    <a:pt x="3859" y="9977"/>
                  </a:lnTo>
                  <a:lnTo>
                    <a:pt x="3816" y="10047"/>
                  </a:lnTo>
                  <a:lnTo>
                    <a:pt x="3774" y="10117"/>
                  </a:lnTo>
                  <a:lnTo>
                    <a:pt x="3737" y="10191"/>
                  </a:lnTo>
                  <a:lnTo>
                    <a:pt x="3702" y="10266"/>
                  </a:lnTo>
                  <a:lnTo>
                    <a:pt x="3670" y="10341"/>
                  </a:lnTo>
                  <a:lnTo>
                    <a:pt x="3640" y="10419"/>
                  </a:lnTo>
                  <a:lnTo>
                    <a:pt x="3614" y="10498"/>
                  </a:lnTo>
                  <a:lnTo>
                    <a:pt x="3592" y="10579"/>
                  </a:lnTo>
                  <a:lnTo>
                    <a:pt x="3018" y="10579"/>
                  </a:lnTo>
                  <a:lnTo>
                    <a:pt x="2993" y="10578"/>
                  </a:lnTo>
                  <a:lnTo>
                    <a:pt x="2967" y="10577"/>
                  </a:lnTo>
                  <a:lnTo>
                    <a:pt x="2941" y="10573"/>
                  </a:lnTo>
                  <a:lnTo>
                    <a:pt x="2917" y="10569"/>
                  </a:lnTo>
                  <a:lnTo>
                    <a:pt x="2892" y="10563"/>
                  </a:lnTo>
                  <a:lnTo>
                    <a:pt x="2869" y="10557"/>
                  </a:lnTo>
                  <a:lnTo>
                    <a:pt x="2845" y="10549"/>
                  </a:lnTo>
                  <a:lnTo>
                    <a:pt x="2823" y="10540"/>
                  </a:lnTo>
                  <a:lnTo>
                    <a:pt x="2800" y="10530"/>
                  </a:lnTo>
                  <a:lnTo>
                    <a:pt x="2778" y="10519"/>
                  </a:lnTo>
                  <a:lnTo>
                    <a:pt x="2757" y="10506"/>
                  </a:lnTo>
                  <a:lnTo>
                    <a:pt x="2737" y="10493"/>
                  </a:lnTo>
                  <a:lnTo>
                    <a:pt x="2717" y="10479"/>
                  </a:lnTo>
                  <a:lnTo>
                    <a:pt x="2698" y="10464"/>
                  </a:lnTo>
                  <a:lnTo>
                    <a:pt x="2680" y="10448"/>
                  </a:lnTo>
                  <a:lnTo>
                    <a:pt x="2663" y="10432"/>
                  </a:lnTo>
                  <a:lnTo>
                    <a:pt x="2646" y="10414"/>
                  </a:lnTo>
                  <a:lnTo>
                    <a:pt x="2630" y="10396"/>
                  </a:lnTo>
                  <a:lnTo>
                    <a:pt x="2615" y="10376"/>
                  </a:lnTo>
                  <a:lnTo>
                    <a:pt x="2601" y="10357"/>
                  </a:lnTo>
                  <a:lnTo>
                    <a:pt x="2588" y="10337"/>
                  </a:lnTo>
                  <a:lnTo>
                    <a:pt x="2576" y="10316"/>
                  </a:lnTo>
                  <a:lnTo>
                    <a:pt x="2565" y="10294"/>
                  </a:lnTo>
                  <a:lnTo>
                    <a:pt x="2555" y="10272"/>
                  </a:lnTo>
                  <a:lnTo>
                    <a:pt x="2546" y="10248"/>
                  </a:lnTo>
                  <a:lnTo>
                    <a:pt x="2538" y="10225"/>
                  </a:lnTo>
                  <a:lnTo>
                    <a:pt x="2531" y="10201"/>
                  </a:lnTo>
                  <a:lnTo>
                    <a:pt x="2526" y="10177"/>
                  </a:lnTo>
                  <a:lnTo>
                    <a:pt x="2521" y="10152"/>
                  </a:lnTo>
                  <a:lnTo>
                    <a:pt x="2518" y="10127"/>
                  </a:lnTo>
                  <a:lnTo>
                    <a:pt x="2516" y="10101"/>
                  </a:lnTo>
                  <a:lnTo>
                    <a:pt x="2515" y="10075"/>
                  </a:lnTo>
                  <a:lnTo>
                    <a:pt x="2515" y="8564"/>
                  </a:lnTo>
                  <a:lnTo>
                    <a:pt x="9053" y="8564"/>
                  </a:lnTo>
                  <a:lnTo>
                    <a:pt x="9131" y="8562"/>
                  </a:lnTo>
                  <a:lnTo>
                    <a:pt x="9207" y="8557"/>
                  </a:lnTo>
                  <a:lnTo>
                    <a:pt x="9283" y="8547"/>
                  </a:lnTo>
                  <a:lnTo>
                    <a:pt x="9357" y="8533"/>
                  </a:lnTo>
                  <a:lnTo>
                    <a:pt x="9431" y="8516"/>
                  </a:lnTo>
                  <a:lnTo>
                    <a:pt x="9502" y="8496"/>
                  </a:lnTo>
                  <a:lnTo>
                    <a:pt x="9571" y="8472"/>
                  </a:lnTo>
                  <a:lnTo>
                    <a:pt x="9641" y="8445"/>
                  </a:lnTo>
                  <a:lnTo>
                    <a:pt x="9707" y="8415"/>
                  </a:lnTo>
                  <a:lnTo>
                    <a:pt x="9773" y="8381"/>
                  </a:lnTo>
                  <a:lnTo>
                    <a:pt x="9835" y="8345"/>
                  </a:lnTo>
                  <a:lnTo>
                    <a:pt x="9896" y="8306"/>
                  </a:lnTo>
                  <a:lnTo>
                    <a:pt x="9956" y="8263"/>
                  </a:lnTo>
                  <a:lnTo>
                    <a:pt x="10013" y="8218"/>
                  </a:lnTo>
                  <a:lnTo>
                    <a:pt x="10067" y="8171"/>
                  </a:lnTo>
                  <a:lnTo>
                    <a:pt x="10120" y="8120"/>
                  </a:lnTo>
                  <a:lnTo>
                    <a:pt x="10170" y="8068"/>
                  </a:lnTo>
                  <a:lnTo>
                    <a:pt x="10217" y="8014"/>
                  </a:lnTo>
                  <a:lnTo>
                    <a:pt x="10263" y="7956"/>
                  </a:lnTo>
                  <a:lnTo>
                    <a:pt x="10305" y="7897"/>
                  </a:lnTo>
                  <a:lnTo>
                    <a:pt x="10344" y="7836"/>
                  </a:lnTo>
                  <a:lnTo>
                    <a:pt x="10380" y="7773"/>
                  </a:lnTo>
                  <a:lnTo>
                    <a:pt x="10413" y="7707"/>
                  </a:lnTo>
                  <a:lnTo>
                    <a:pt x="10444" y="7641"/>
                  </a:lnTo>
                  <a:lnTo>
                    <a:pt x="10471" y="7572"/>
                  </a:lnTo>
                  <a:lnTo>
                    <a:pt x="10495" y="7502"/>
                  </a:lnTo>
                  <a:lnTo>
                    <a:pt x="10515" y="7430"/>
                  </a:lnTo>
                  <a:lnTo>
                    <a:pt x="10532" y="7357"/>
                  </a:lnTo>
                  <a:lnTo>
                    <a:pt x="10545" y="7283"/>
                  </a:lnTo>
                  <a:lnTo>
                    <a:pt x="10554" y="7207"/>
                  </a:lnTo>
                  <a:lnTo>
                    <a:pt x="10560" y="7131"/>
                  </a:lnTo>
                  <a:lnTo>
                    <a:pt x="10562" y="7052"/>
                  </a:lnTo>
                  <a:lnTo>
                    <a:pt x="10562" y="3527"/>
                  </a:lnTo>
                  <a:lnTo>
                    <a:pt x="12574" y="3527"/>
                  </a:lnTo>
                  <a:lnTo>
                    <a:pt x="12605" y="3528"/>
                  </a:lnTo>
                  <a:lnTo>
                    <a:pt x="12637" y="3530"/>
                  </a:lnTo>
                  <a:lnTo>
                    <a:pt x="12668" y="3535"/>
                  </a:lnTo>
                  <a:lnTo>
                    <a:pt x="12698" y="3542"/>
                  </a:lnTo>
                  <a:lnTo>
                    <a:pt x="12727" y="3550"/>
                  </a:lnTo>
                  <a:lnTo>
                    <a:pt x="12756" y="3560"/>
                  </a:lnTo>
                  <a:lnTo>
                    <a:pt x="12784" y="3572"/>
                  </a:lnTo>
                  <a:lnTo>
                    <a:pt x="12812" y="3586"/>
                  </a:lnTo>
                  <a:lnTo>
                    <a:pt x="12838" y="3601"/>
                  </a:lnTo>
                  <a:lnTo>
                    <a:pt x="12864" y="3618"/>
                  </a:lnTo>
                  <a:lnTo>
                    <a:pt x="12888" y="3636"/>
                  </a:lnTo>
                  <a:lnTo>
                    <a:pt x="12911" y="3657"/>
                  </a:lnTo>
                  <a:lnTo>
                    <a:pt x="12933" y="3678"/>
                  </a:lnTo>
                  <a:lnTo>
                    <a:pt x="12954" y="3701"/>
                  </a:lnTo>
                  <a:lnTo>
                    <a:pt x="12975" y="3725"/>
                  </a:lnTo>
                  <a:lnTo>
                    <a:pt x="12993" y="3750"/>
                  </a:lnTo>
                  <a:lnTo>
                    <a:pt x="15005" y="6773"/>
                  </a:lnTo>
                  <a:lnTo>
                    <a:pt x="15015" y="6788"/>
                  </a:lnTo>
                  <a:lnTo>
                    <a:pt x="15024" y="6804"/>
                  </a:lnTo>
                  <a:lnTo>
                    <a:pt x="15033" y="6822"/>
                  </a:lnTo>
                  <a:lnTo>
                    <a:pt x="15041" y="6838"/>
                  </a:lnTo>
                  <a:lnTo>
                    <a:pt x="15049" y="6855"/>
                  </a:lnTo>
                  <a:lnTo>
                    <a:pt x="15056" y="6872"/>
                  </a:lnTo>
                  <a:lnTo>
                    <a:pt x="15062" y="6889"/>
                  </a:lnTo>
                  <a:lnTo>
                    <a:pt x="15067" y="6907"/>
                  </a:lnTo>
                  <a:lnTo>
                    <a:pt x="15072" y="6924"/>
                  </a:lnTo>
                  <a:lnTo>
                    <a:pt x="15077" y="6942"/>
                  </a:lnTo>
                  <a:lnTo>
                    <a:pt x="15081" y="6961"/>
                  </a:lnTo>
                  <a:lnTo>
                    <a:pt x="15084" y="6979"/>
                  </a:lnTo>
                  <a:lnTo>
                    <a:pt x="15086" y="6997"/>
                  </a:lnTo>
                  <a:lnTo>
                    <a:pt x="15088" y="7016"/>
                  </a:lnTo>
                  <a:lnTo>
                    <a:pt x="15089" y="7034"/>
                  </a:lnTo>
                  <a:lnTo>
                    <a:pt x="15089" y="7052"/>
                  </a:lnTo>
                  <a:lnTo>
                    <a:pt x="15089" y="10075"/>
                  </a:lnTo>
                  <a:close/>
                  <a:moveTo>
                    <a:pt x="12071" y="12090"/>
                  </a:moveTo>
                  <a:lnTo>
                    <a:pt x="12020" y="12089"/>
                  </a:lnTo>
                  <a:lnTo>
                    <a:pt x="11969" y="12085"/>
                  </a:lnTo>
                  <a:lnTo>
                    <a:pt x="11918" y="12078"/>
                  </a:lnTo>
                  <a:lnTo>
                    <a:pt x="11869" y="12070"/>
                  </a:lnTo>
                  <a:lnTo>
                    <a:pt x="11820" y="12058"/>
                  </a:lnTo>
                  <a:lnTo>
                    <a:pt x="11772" y="12045"/>
                  </a:lnTo>
                  <a:lnTo>
                    <a:pt x="11725" y="12029"/>
                  </a:lnTo>
                  <a:lnTo>
                    <a:pt x="11680" y="12011"/>
                  </a:lnTo>
                  <a:lnTo>
                    <a:pt x="11636" y="11991"/>
                  </a:lnTo>
                  <a:lnTo>
                    <a:pt x="11591" y="11968"/>
                  </a:lnTo>
                  <a:lnTo>
                    <a:pt x="11550" y="11944"/>
                  </a:lnTo>
                  <a:lnTo>
                    <a:pt x="11509" y="11918"/>
                  </a:lnTo>
                  <a:lnTo>
                    <a:pt x="11470" y="11890"/>
                  </a:lnTo>
                  <a:lnTo>
                    <a:pt x="11431" y="11861"/>
                  </a:lnTo>
                  <a:lnTo>
                    <a:pt x="11395" y="11828"/>
                  </a:lnTo>
                  <a:lnTo>
                    <a:pt x="11360" y="11795"/>
                  </a:lnTo>
                  <a:lnTo>
                    <a:pt x="11327" y="11760"/>
                  </a:lnTo>
                  <a:lnTo>
                    <a:pt x="11295" y="11724"/>
                  </a:lnTo>
                  <a:lnTo>
                    <a:pt x="11265" y="11685"/>
                  </a:lnTo>
                  <a:lnTo>
                    <a:pt x="11237" y="11646"/>
                  </a:lnTo>
                  <a:lnTo>
                    <a:pt x="11211" y="11606"/>
                  </a:lnTo>
                  <a:lnTo>
                    <a:pt x="11187" y="11563"/>
                  </a:lnTo>
                  <a:lnTo>
                    <a:pt x="11165" y="11520"/>
                  </a:lnTo>
                  <a:lnTo>
                    <a:pt x="11145" y="11475"/>
                  </a:lnTo>
                  <a:lnTo>
                    <a:pt x="11127" y="11429"/>
                  </a:lnTo>
                  <a:lnTo>
                    <a:pt x="11111" y="11382"/>
                  </a:lnTo>
                  <a:lnTo>
                    <a:pt x="11098" y="11335"/>
                  </a:lnTo>
                  <a:lnTo>
                    <a:pt x="11086" y="11286"/>
                  </a:lnTo>
                  <a:lnTo>
                    <a:pt x="11077" y="11236"/>
                  </a:lnTo>
                  <a:lnTo>
                    <a:pt x="11070" y="11186"/>
                  </a:lnTo>
                  <a:lnTo>
                    <a:pt x="11067" y="11135"/>
                  </a:lnTo>
                  <a:lnTo>
                    <a:pt x="11065" y="11083"/>
                  </a:lnTo>
                  <a:lnTo>
                    <a:pt x="11067" y="11031"/>
                  </a:lnTo>
                  <a:lnTo>
                    <a:pt x="11070" y="10980"/>
                  </a:lnTo>
                  <a:lnTo>
                    <a:pt x="11077" y="10930"/>
                  </a:lnTo>
                  <a:lnTo>
                    <a:pt x="11086" y="10880"/>
                  </a:lnTo>
                  <a:lnTo>
                    <a:pt x="11098" y="10831"/>
                  </a:lnTo>
                  <a:lnTo>
                    <a:pt x="11111" y="10784"/>
                  </a:lnTo>
                  <a:lnTo>
                    <a:pt x="11127" y="10736"/>
                  </a:lnTo>
                  <a:lnTo>
                    <a:pt x="11145" y="10691"/>
                  </a:lnTo>
                  <a:lnTo>
                    <a:pt x="11165" y="10646"/>
                  </a:lnTo>
                  <a:lnTo>
                    <a:pt x="11187" y="10603"/>
                  </a:lnTo>
                  <a:lnTo>
                    <a:pt x="11211" y="10561"/>
                  </a:lnTo>
                  <a:lnTo>
                    <a:pt x="11237" y="10520"/>
                  </a:lnTo>
                  <a:lnTo>
                    <a:pt x="11265" y="10480"/>
                  </a:lnTo>
                  <a:lnTo>
                    <a:pt x="11295" y="10442"/>
                  </a:lnTo>
                  <a:lnTo>
                    <a:pt x="11327" y="10406"/>
                  </a:lnTo>
                  <a:lnTo>
                    <a:pt x="11360" y="10370"/>
                  </a:lnTo>
                  <a:lnTo>
                    <a:pt x="11395" y="10337"/>
                  </a:lnTo>
                  <a:lnTo>
                    <a:pt x="11431" y="10306"/>
                  </a:lnTo>
                  <a:lnTo>
                    <a:pt x="11470" y="10276"/>
                  </a:lnTo>
                  <a:lnTo>
                    <a:pt x="11509" y="10247"/>
                  </a:lnTo>
                  <a:lnTo>
                    <a:pt x="11550" y="10221"/>
                  </a:lnTo>
                  <a:lnTo>
                    <a:pt x="11591" y="10197"/>
                  </a:lnTo>
                  <a:lnTo>
                    <a:pt x="11636" y="10175"/>
                  </a:lnTo>
                  <a:lnTo>
                    <a:pt x="11680" y="10155"/>
                  </a:lnTo>
                  <a:lnTo>
                    <a:pt x="11725" y="10137"/>
                  </a:lnTo>
                  <a:lnTo>
                    <a:pt x="11772" y="10120"/>
                  </a:lnTo>
                  <a:lnTo>
                    <a:pt x="11820" y="10107"/>
                  </a:lnTo>
                  <a:lnTo>
                    <a:pt x="11869" y="10096"/>
                  </a:lnTo>
                  <a:lnTo>
                    <a:pt x="11918" y="10087"/>
                  </a:lnTo>
                  <a:lnTo>
                    <a:pt x="11969" y="10080"/>
                  </a:lnTo>
                  <a:lnTo>
                    <a:pt x="12020" y="10076"/>
                  </a:lnTo>
                  <a:lnTo>
                    <a:pt x="12071" y="10075"/>
                  </a:lnTo>
                  <a:lnTo>
                    <a:pt x="12124" y="10076"/>
                  </a:lnTo>
                  <a:lnTo>
                    <a:pt x="12174" y="10080"/>
                  </a:lnTo>
                  <a:lnTo>
                    <a:pt x="12224" y="10087"/>
                  </a:lnTo>
                  <a:lnTo>
                    <a:pt x="12274" y="10096"/>
                  </a:lnTo>
                  <a:lnTo>
                    <a:pt x="12323" y="10107"/>
                  </a:lnTo>
                  <a:lnTo>
                    <a:pt x="12370" y="10120"/>
                  </a:lnTo>
                  <a:lnTo>
                    <a:pt x="12417" y="10137"/>
                  </a:lnTo>
                  <a:lnTo>
                    <a:pt x="12463" y="10155"/>
                  </a:lnTo>
                  <a:lnTo>
                    <a:pt x="12508" y="10175"/>
                  </a:lnTo>
                  <a:lnTo>
                    <a:pt x="12551" y="10197"/>
                  </a:lnTo>
                  <a:lnTo>
                    <a:pt x="12593" y="10221"/>
                  </a:lnTo>
                  <a:lnTo>
                    <a:pt x="12634" y="10247"/>
                  </a:lnTo>
                  <a:lnTo>
                    <a:pt x="12673" y="10276"/>
                  </a:lnTo>
                  <a:lnTo>
                    <a:pt x="12711" y="10306"/>
                  </a:lnTo>
                  <a:lnTo>
                    <a:pt x="12747" y="10337"/>
                  </a:lnTo>
                  <a:lnTo>
                    <a:pt x="12782" y="10370"/>
                  </a:lnTo>
                  <a:lnTo>
                    <a:pt x="12816" y="10406"/>
                  </a:lnTo>
                  <a:lnTo>
                    <a:pt x="12848" y="10442"/>
                  </a:lnTo>
                  <a:lnTo>
                    <a:pt x="12877" y="10480"/>
                  </a:lnTo>
                  <a:lnTo>
                    <a:pt x="12905" y="10520"/>
                  </a:lnTo>
                  <a:lnTo>
                    <a:pt x="12931" y="10561"/>
                  </a:lnTo>
                  <a:lnTo>
                    <a:pt x="12955" y="10603"/>
                  </a:lnTo>
                  <a:lnTo>
                    <a:pt x="12978" y="10646"/>
                  </a:lnTo>
                  <a:lnTo>
                    <a:pt x="12999" y="10691"/>
                  </a:lnTo>
                  <a:lnTo>
                    <a:pt x="13016" y="10736"/>
                  </a:lnTo>
                  <a:lnTo>
                    <a:pt x="13032" y="10784"/>
                  </a:lnTo>
                  <a:lnTo>
                    <a:pt x="13046" y="10831"/>
                  </a:lnTo>
                  <a:lnTo>
                    <a:pt x="13057" y="10880"/>
                  </a:lnTo>
                  <a:lnTo>
                    <a:pt x="13066" y="10930"/>
                  </a:lnTo>
                  <a:lnTo>
                    <a:pt x="13072" y="10980"/>
                  </a:lnTo>
                  <a:lnTo>
                    <a:pt x="13076" y="11031"/>
                  </a:lnTo>
                  <a:lnTo>
                    <a:pt x="13077" y="11083"/>
                  </a:lnTo>
                  <a:lnTo>
                    <a:pt x="13076" y="11135"/>
                  </a:lnTo>
                  <a:lnTo>
                    <a:pt x="13072" y="11186"/>
                  </a:lnTo>
                  <a:lnTo>
                    <a:pt x="13066" y="11236"/>
                  </a:lnTo>
                  <a:lnTo>
                    <a:pt x="13057" y="11286"/>
                  </a:lnTo>
                  <a:lnTo>
                    <a:pt x="13046" y="11335"/>
                  </a:lnTo>
                  <a:lnTo>
                    <a:pt x="13032" y="11382"/>
                  </a:lnTo>
                  <a:lnTo>
                    <a:pt x="13016" y="11429"/>
                  </a:lnTo>
                  <a:lnTo>
                    <a:pt x="12999" y="11475"/>
                  </a:lnTo>
                  <a:lnTo>
                    <a:pt x="12978" y="11520"/>
                  </a:lnTo>
                  <a:lnTo>
                    <a:pt x="12955" y="11563"/>
                  </a:lnTo>
                  <a:lnTo>
                    <a:pt x="12931" y="11606"/>
                  </a:lnTo>
                  <a:lnTo>
                    <a:pt x="12905" y="11646"/>
                  </a:lnTo>
                  <a:lnTo>
                    <a:pt x="12877" y="11685"/>
                  </a:lnTo>
                  <a:lnTo>
                    <a:pt x="12848" y="11724"/>
                  </a:lnTo>
                  <a:lnTo>
                    <a:pt x="12816" y="11760"/>
                  </a:lnTo>
                  <a:lnTo>
                    <a:pt x="12782" y="11795"/>
                  </a:lnTo>
                  <a:lnTo>
                    <a:pt x="12747" y="11828"/>
                  </a:lnTo>
                  <a:lnTo>
                    <a:pt x="12711" y="11861"/>
                  </a:lnTo>
                  <a:lnTo>
                    <a:pt x="12673" y="11890"/>
                  </a:lnTo>
                  <a:lnTo>
                    <a:pt x="12634" y="11918"/>
                  </a:lnTo>
                  <a:lnTo>
                    <a:pt x="12593" y="11944"/>
                  </a:lnTo>
                  <a:lnTo>
                    <a:pt x="12551" y="11968"/>
                  </a:lnTo>
                  <a:lnTo>
                    <a:pt x="12508" y="11991"/>
                  </a:lnTo>
                  <a:lnTo>
                    <a:pt x="12463" y="12011"/>
                  </a:lnTo>
                  <a:lnTo>
                    <a:pt x="12417" y="12029"/>
                  </a:lnTo>
                  <a:lnTo>
                    <a:pt x="12370" y="12045"/>
                  </a:lnTo>
                  <a:lnTo>
                    <a:pt x="12323" y="12058"/>
                  </a:lnTo>
                  <a:lnTo>
                    <a:pt x="12274" y="12070"/>
                  </a:lnTo>
                  <a:lnTo>
                    <a:pt x="12224" y="12078"/>
                  </a:lnTo>
                  <a:lnTo>
                    <a:pt x="12174" y="12085"/>
                  </a:lnTo>
                  <a:lnTo>
                    <a:pt x="12124" y="12089"/>
                  </a:lnTo>
                  <a:lnTo>
                    <a:pt x="12071" y="12090"/>
                  </a:lnTo>
                  <a:close/>
                  <a:moveTo>
                    <a:pt x="5533" y="12090"/>
                  </a:moveTo>
                  <a:lnTo>
                    <a:pt x="5481" y="12089"/>
                  </a:lnTo>
                  <a:lnTo>
                    <a:pt x="5430" y="12085"/>
                  </a:lnTo>
                  <a:lnTo>
                    <a:pt x="5380" y="12078"/>
                  </a:lnTo>
                  <a:lnTo>
                    <a:pt x="5330" y="12070"/>
                  </a:lnTo>
                  <a:lnTo>
                    <a:pt x="5281" y="12058"/>
                  </a:lnTo>
                  <a:lnTo>
                    <a:pt x="5234" y="12045"/>
                  </a:lnTo>
                  <a:lnTo>
                    <a:pt x="5187" y="12029"/>
                  </a:lnTo>
                  <a:lnTo>
                    <a:pt x="5141" y="12011"/>
                  </a:lnTo>
                  <a:lnTo>
                    <a:pt x="5097" y="11991"/>
                  </a:lnTo>
                  <a:lnTo>
                    <a:pt x="5054" y="11968"/>
                  </a:lnTo>
                  <a:lnTo>
                    <a:pt x="5012" y="11944"/>
                  </a:lnTo>
                  <a:lnTo>
                    <a:pt x="4970" y="11918"/>
                  </a:lnTo>
                  <a:lnTo>
                    <a:pt x="4931" y="11890"/>
                  </a:lnTo>
                  <a:lnTo>
                    <a:pt x="4893" y="11861"/>
                  </a:lnTo>
                  <a:lnTo>
                    <a:pt x="4857" y="11828"/>
                  </a:lnTo>
                  <a:lnTo>
                    <a:pt x="4821" y="11795"/>
                  </a:lnTo>
                  <a:lnTo>
                    <a:pt x="4788" y="11760"/>
                  </a:lnTo>
                  <a:lnTo>
                    <a:pt x="4757" y="11724"/>
                  </a:lnTo>
                  <a:lnTo>
                    <a:pt x="4727" y="11685"/>
                  </a:lnTo>
                  <a:lnTo>
                    <a:pt x="4699" y="11646"/>
                  </a:lnTo>
                  <a:lnTo>
                    <a:pt x="4673" y="11606"/>
                  </a:lnTo>
                  <a:lnTo>
                    <a:pt x="4648" y="11563"/>
                  </a:lnTo>
                  <a:lnTo>
                    <a:pt x="4626" y="11520"/>
                  </a:lnTo>
                  <a:lnTo>
                    <a:pt x="4606" y="11475"/>
                  </a:lnTo>
                  <a:lnTo>
                    <a:pt x="4588" y="11429"/>
                  </a:lnTo>
                  <a:lnTo>
                    <a:pt x="4572" y="11382"/>
                  </a:lnTo>
                  <a:lnTo>
                    <a:pt x="4559" y="11335"/>
                  </a:lnTo>
                  <a:lnTo>
                    <a:pt x="4548" y="11286"/>
                  </a:lnTo>
                  <a:lnTo>
                    <a:pt x="4539" y="11236"/>
                  </a:lnTo>
                  <a:lnTo>
                    <a:pt x="4533" y="11186"/>
                  </a:lnTo>
                  <a:lnTo>
                    <a:pt x="4529" y="11135"/>
                  </a:lnTo>
                  <a:lnTo>
                    <a:pt x="4527" y="11083"/>
                  </a:lnTo>
                  <a:lnTo>
                    <a:pt x="4529" y="11031"/>
                  </a:lnTo>
                  <a:lnTo>
                    <a:pt x="4533" y="10980"/>
                  </a:lnTo>
                  <a:lnTo>
                    <a:pt x="4539" y="10930"/>
                  </a:lnTo>
                  <a:lnTo>
                    <a:pt x="4548" y="10880"/>
                  </a:lnTo>
                  <a:lnTo>
                    <a:pt x="4559" y="10831"/>
                  </a:lnTo>
                  <a:lnTo>
                    <a:pt x="4572" y="10784"/>
                  </a:lnTo>
                  <a:lnTo>
                    <a:pt x="4588" y="10736"/>
                  </a:lnTo>
                  <a:lnTo>
                    <a:pt x="4606" y="10691"/>
                  </a:lnTo>
                  <a:lnTo>
                    <a:pt x="4626" y="10646"/>
                  </a:lnTo>
                  <a:lnTo>
                    <a:pt x="4648" y="10603"/>
                  </a:lnTo>
                  <a:lnTo>
                    <a:pt x="4673" y="10561"/>
                  </a:lnTo>
                  <a:lnTo>
                    <a:pt x="4699" y="10520"/>
                  </a:lnTo>
                  <a:lnTo>
                    <a:pt x="4727" y="10480"/>
                  </a:lnTo>
                  <a:lnTo>
                    <a:pt x="4757" y="10442"/>
                  </a:lnTo>
                  <a:lnTo>
                    <a:pt x="4788" y="10406"/>
                  </a:lnTo>
                  <a:lnTo>
                    <a:pt x="4821" y="10370"/>
                  </a:lnTo>
                  <a:lnTo>
                    <a:pt x="4857" y="10337"/>
                  </a:lnTo>
                  <a:lnTo>
                    <a:pt x="4893" y="10306"/>
                  </a:lnTo>
                  <a:lnTo>
                    <a:pt x="4931" y="10276"/>
                  </a:lnTo>
                  <a:lnTo>
                    <a:pt x="4970" y="10247"/>
                  </a:lnTo>
                  <a:lnTo>
                    <a:pt x="5012" y="10221"/>
                  </a:lnTo>
                  <a:lnTo>
                    <a:pt x="5054" y="10197"/>
                  </a:lnTo>
                  <a:lnTo>
                    <a:pt x="5097" y="10175"/>
                  </a:lnTo>
                  <a:lnTo>
                    <a:pt x="5141" y="10155"/>
                  </a:lnTo>
                  <a:lnTo>
                    <a:pt x="5187" y="10137"/>
                  </a:lnTo>
                  <a:lnTo>
                    <a:pt x="5234" y="10120"/>
                  </a:lnTo>
                  <a:lnTo>
                    <a:pt x="5281" y="10107"/>
                  </a:lnTo>
                  <a:lnTo>
                    <a:pt x="5330" y="10096"/>
                  </a:lnTo>
                  <a:lnTo>
                    <a:pt x="5380" y="10087"/>
                  </a:lnTo>
                  <a:lnTo>
                    <a:pt x="5430" y="10080"/>
                  </a:lnTo>
                  <a:lnTo>
                    <a:pt x="5481" y="10076"/>
                  </a:lnTo>
                  <a:lnTo>
                    <a:pt x="5533" y="10075"/>
                  </a:lnTo>
                  <a:lnTo>
                    <a:pt x="5585" y="10076"/>
                  </a:lnTo>
                  <a:lnTo>
                    <a:pt x="5636" y="10080"/>
                  </a:lnTo>
                  <a:lnTo>
                    <a:pt x="5687" y="10087"/>
                  </a:lnTo>
                  <a:lnTo>
                    <a:pt x="5736" y="10096"/>
                  </a:lnTo>
                  <a:lnTo>
                    <a:pt x="5784" y="10107"/>
                  </a:lnTo>
                  <a:lnTo>
                    <a:pt x="5832" y="10120"/>
                  </a:lnTo>
                  <a:lnTo>
                    <a:pt x="5879" y="10137"/>
                  </a:lnTo>
                  <a:lnTo>
                    <a:pt x="5924" y="10155"/>
                  </a:lnTo>
                  <a:lnTo>
                    <a:pt x="5969" y="10175"/>
                  </a:lnTo>
                  <a:lnTo>
                    <a:pt x="6012" y="10197"/>
                  </a:lnTo>
                  <a:lnTo>
                    <a:pt x="6055" y="10221"/>
                  </a:lnTo>
                  <a:lnTo>
                    <a:pt x="6095" y="10247"/>
                  </a:lnTo>
                  <a:lnTo>
                    <a:pt x="6135" y="10276"/>
                  </a:lnTo>
                  <a:lnTo>
                    <a:pt x="6172" y="10306"/>
                  </a:lnTo>
                  <a:lnTo>
                    <a:pt x="6210" y="10337"/>
                  </a:lnTo>
                  <a:lnTo>
                    <a:pt x="6244" y="10370"/>
                  </a:lnTo>
                  <a:lnTo>
                    <a:pt x="6277" y="10406"/>
                  </a:lnTo>
                  <a:lnTo>
                    <a:pt x="6309" y="10442"/>
                  </a:lnTo>
                  <a:lnTo>
                    <a:pt x="6339" y="10480"/>
                  </a:lnTo>
                  <a:lnTo>
                    <a:pt x="6368" y="10520"/>
                  </a:lnTo>
                  <a:lnTo>
                    <a:pt x="6394" y="10561"/>
                  </a:lnTo>
                  <a:lnTo>
                    <a:pt x="6418" y="10603"/>
                  </a:lnTo>
                  <a:lnTo>
                    <a:pt x="6440" y="10646"/>
                  </a:lnTo>
                  <a:lnTo>
                    <a:pt x="6460" y="10691"/>
                  </a:lnTo>
                  <a:lnTo>
                    <a:pt x="6478" y="10736"/>
                  </a:lnTo>
                  <a:lnTo>
                    <a:pt x="6493" y="10784"/>
                  </a:lnTo>
                  <a:lnTo>
                    <a:pt x="6507" y="10831"/>
                  </a:lnTo>
                  <a:lnTo>
                    <a:pt x="6518" y="10880"/>
                  </a:lnTo>
                  <a:lnTo>
                    <a:pt x="6528" y="10930"/>
                  </a:lnTo>
                  <a:lnTo>
                    <a:pt x="6534" y="10980"/>
                  </a:lnTo>
                  <a:lnTo>
                    <a:pt x="6538" y="11031"/>
                  </a:lnTo>
                  <a:lnTo>
                    <a:pt x="6539" y="11083"/>
                  </a:lnTo>
                  <a:lnTo>
                    <a:pt x="6538" y="11135"/>
                  </a:lnTo>
                  <a:lnTo>
                    <a:pt x="6534" y="11186"/>
                  </a:lnTo>
                  <a:lnTo>
                    <a:pt x="6528" y="11236"/>
                  </a:lnTo>
                  <a:lnTo>
                    <a:pt x="6518" y="11286"/>
                  </a:lnTo>
                  <a:lnTo>
                    <a:pt x="6507" y="11335"/>
                  </a:lnTo>
                  <a:lnTo>
                    <a:pt x="6493" y="11382"/>
                  </a:lnTo>
                  <a:lnTo>
                    <a:pt x="6478" y="11429"/>
                  </a:lnTo>
                  <a:lnTo>
                    <a:pt x="6460" y="11475"/>
                  </a:lnTo>
                  <a:lnTo>
                    <a:pt x="6440" y="11520"/>
                  </a:lnTo>
                  <a:lnTo>
                    <a:pt x="6418" y="11563"/>
                  </a:lnTo>
                  <a:lnTo>
                    <a:pt x="6394" y="11606"/>
                  </a:lnTo>
                  <a:lnTo>
                    <a:pt x="6368" y="11646"/>
                  </a:lnTo>
                  <a:lnTo>
                    <a:pt x="6339" y="11685"/>
                  </a:lnTo>
                  <a:lnTo>
                    <a:pt x="6309" y="11724"/>
                  </a:lnTo>
                  <a:lnTo>
                    <a:pt x="6277" y="11760"/>
                  </a:lnTo>
                  <a:lnTo>
                    <a:pt x="6244" y="11795"/>
                  </a:lnTo>
                  <a:lnTo>
                    <a:pt x="6210" y="11828"/>
                  </a:lnTo>
                  <a:lnTo>
                    <a:pt x="6172" y="11861"/>
                  </a:lnTo>
                  <a:lnTo>
                    <a:pt x="6135" y="11890"/>
                  </a:lnTo>
                  <a:lnTo>
                    <a:pt x="6095" y="11918"/>
                  </a:lnTo>
                  <a:lnTo>
                    <a:pt x="6055" y="11944"/>
                  </a:lnTo>
                  <a:lnTo>
                    <a:pt x="6012" y="11968"/>
                  </a:lnTo>
                  <a:lnTo>
                    <a:pt x="5969" y="11991"/>
                  </a:lnTo>
                  <a:lnTo>
                    <a:pt x="5924" y="12011"/>
                  </a:lnTo>
                  <a:lnTo>
                    <a:pt x="5879" y="12029"/>
                  </a:lnTo>
                  <a:lnTo>
                    <a:pt x="5832" y="12045"/>
                  </a:lnTo>
                  <a:lnTo>
                    <a:pt x="5784" y="12058"/>
                  </a:lnTo>
                  <a:lnTo>
                    <a:pt x="5736" y="12070"/>
                  </a:lnTo>
                  <a:lnTo>
                    <a:pt x="5687" y="12078"/>
                  </a:lnTo>
                  <a:lnTo>
                    <a:pt x="5636" y="12085"/>
                  </a:lnTo>
                  <a:lnTo>
                    <a:pt x="5585" y="12089"/>
                  </a:lnTo>
                  <a:lnTo>
                    <a:pt x="5533" y="12090"/>
                  </a:lnTo>
                  <a:close/>
                  <a:moveTo>
                    <a:pt x="1509" y="7556"/>
                  </a:moveTo>
                  <a:lnTo>
                    <a:pt x="1483" y="7556"/>
                  </a:lnTo>
                  <a:lnTo>
                    <a:pt x="1458" y="7554"/>
                  </a:lnTo>
                  <a:lnTo>
                    <a:pt x="1432" y="7551"/>
                  </a:lnTo>
                  <a:lnTo>
                    <a:pt x="1407" y="7546"/>
                  </a:lnTo>
                  <a:lnTo>
                    <a:pt x="1383" y="7541"/>
                  </a:lnTo>
                  <a:lnTo>
                    <a:pt x="1359" y="7534"/>
                  </a:lnTo>
                  <a:lnTo>
                    <a:pt x="1336" y="7526"/>
                  </a:lnTo>
                  <a:lnTo>
                    <a:pt x="1313" y="7517"/>
                  </a:lnTo>
                  <a:lnTo>
                    <a:pt x="1291" y="7507"/>
                  </a:lnTo>
                  <a:lnTo>
                    <a:pt x="1269" y="7496"/>
                  </a:lnTo>
                  <a:lnTo>
                    <a:pt x="1248" y="7484"/>
                  </a:lnTo>
                  <a:lnTo>
                    <a:pt x="1228" y="7470"/>
                  </a:lnTo>
                  <a:lnTo>
                    <a:pt x="1208" y="7456"/>
                  </a:lnTo>
                  <a:lnTo>
                    <a:pt x="1189" y="7441"/>
                  </a:lnTo>
                  <a:lnTo>
                    <a:pt x="1171" y="7426"/>
                  </a:lnTo>
                  <a:lnTo>
                    <a:pt x="1154" y="7409"/>
                  </a:lnTo>
                  <a:lnTo>
                    <a:pt x="1137" y="7392"/>
                  </a:lnTo>
                  <a:lnTo>
                    <a:pt x="1121" y="7374"/>
                  </a:lnTo>
                  <a:lnTo>
                    <a:pt x="1106" y="7355"/>
                  </a:lnTo>
                  <a:lnTo>
                    <a:pt x="1091" y="7334"/>
                  </a:lnTo>
                  <a:lnTo>
                    <a:pt x="1078" y="7314"/>
                  </a:lnTo>
                  <a:lnTo>
                    <a:pt x="1066" y="7293"/>
                  </a:lnTo>
                  <a:lnTo>
                    <a:pt x="1055" y="7271"/>
                  </a:lnTo>
                  <a:lnTo>
                    <a:pt x="1045" y="7249"/>
                  </a:lnTo>
                  <a:lnTo>
                    <a:pt x="1036" y="7226"/>
                  </a:lnTo>
                  <a:lnTo>
                    <a:pt x="1029" y="7202"/>
                  </a:lnTo>
                  <a:lnTo>
                    <a:pt x="1022" y="7179"/>
                  </a:lnTo>
                  <a:lnTo>
                    <a:pt x="1016" y="7154"/>
                  </a:lnTo>
                  <a:lnTo>
                    <a:pt x="1012" y="7130"/>
                  </a:lnTo>
                  <a:lnTo>
                    <a:pt x="1009" y="7105"/>
                  </a:lnTo>
                  <a:lnTo>
                    <a:pt x="1007" y="7079"/>
                  </a:lnTo>
                  <a:lnTo>
                    <a:pt x="1006" y="7052"/>
                  </a:lnTo>
                  <a:lnTo>
                    <a:pt x="1006" y="1511"/>
                  </a:lnTo>
                  <a:lnTo>
                    <a:pt x="1007" y="1485"/>
                  </a:lnTo>
                  <a:lnTo>
                    <a:pt x="1009" y="1460"/>
                  </a:lnTo>
                  <a:lnTo>
                    <a:pt x="1012" y="1435"/>
                  </a:lnTo>
                  <a:lnTo>
                    <a:pt x="1016" y="1410"/>
                  </a:lnTo>
                  <a:lnTo>
                    <a:pt x="1022" y="1385"/>
                  </a:lnTo>
                  <a:lnTo>
                    <a:pt x="1029" y="1361"/>
                  </a:lnTo>
                  <a:lnTo>
                    <a:pt x="1036" y="1338"/>
                  </a:lnTo>
                  <a:lnTo>
                    <a:pt x="1045" y="1315"/>
                  </a:lnTo>
                  <a:lnTo>
                    <a:pt x="1055" y="1293"/>
                  </a:lnTo>
                  <a:lnTo>
                    <a:pt x="1066" y="1271"/>
                  </a:lnTo>
                  <a:lnTo>
                    <a:pt x="1078" y="1249"/>
                  </a:lnTo>
                  <a:lnTo>
                    <a:pt x="1091" y="1229"/>
                  </a:lnTo>
                  <a:lnTo>
                    <a:pt x="1106" y="1209"/>
                  </a:lnTo>
                  <a:lnTo>
                    <a:pt x="1121" y="1191"/>
                  </a:lnTo>
                  <a:lnTo>
                    <a:pt x="1137" y="1172"/>
                  </a:lnTo>
                  <a:lnTo>
                    <a:pt x="1154" y="1155"/>
                  </a:lnTo>
                  <a:lnTo>
                    <a:pt x="1171" y="1138"/>
                  </a:lnTo>
                  <a:lnTo>
                    <a:pt x="1189" y="1122"/>
                  </a:lnTo>
                  <a:lnTo>
                    <a:pt x="1208" y="1107"/>
                  </a:lnTo>
                  <a:lnTo>
                    <a:pt x="1228" y="1093"/>
                  </a:lnTo>
                  <a:lnTo>
                    <a:pt x="1248" y="1080"/>
                  </a:lnTo>
                  <a:lnTo>
                    <a:pt x="1269" y="1068"/>
                  </a:lnTo>
                  <a:lnTo>
                    <a:pt x="1291" y="1057"/>
                  </a:lnTo>
                  <a:lnTo>
                    <a:pt x="1313" y="1047"/>
                  </a:lnTo>
                  <a:lnTo>
                    <a:pt x="1336" y="1038"/>
                  </a:lnTo>
                  <a:lnTo>
                    <a:pt x="1359" y="1030"/>
                  </a:lnTo>
                  <a:lnTo>
                    <a:pt x="1383" y="1023"/>
                  </a:lnTo>
                  <a:lnTo>
                    <a:pt x="1407" y="1018"/>
                  </a:lnTo>
                  <a:lnTo>
                    <a:pt x="1432" y="1013"/>
                  </a:lnTo>
                  <a:lnTo>
                    <a:pt x="1458" y="1010"/>
                  </a:lnTo>
                  <a:lnTo>
                    <a:pt x="1483" y="1008"/>
                  </a:lnTo>
                  <a:lnTo>
                    <a:pt x="1509" y="1008"/>
                  </a:lnTo>
                  <a:lnTo>
                    <a:pt x="9053" y="1008"/>
                  </a:lnTo>
                  <a:lnTo>
                    <a:pt x="9080" y="1008"/>
                  </a:lnTo>
                  <a:lnTo>
                    <a:pt x="9105" y="1010"/>
                  </a:lnTo>
                  <a:lnTo>
                    <a:pt x="9131" y="1013"/>
                  </a:lnTo>
                  <a:lnTo>
                    <a:pt x="9155" y="1018"/>
                  </a:lnTo>
                  <a:lnTo>
                    <a:pt x="9179" y="1023"/>
                  </a:lnTo>
                  <a:lnTo>
                    <a:pt x="9203" y="1030"/>
                  </a:lnTo>
                  <a:lnTo>
                    <a:pt x="9226" y="1038"/>
                  </a:lnTo>
                  <a:lnTo>
                    <a:pt x="9250" y="1047"/>
                  </a:lnTo>
                  <a:lnTo>
                    <a:pt x="9272" y="1057"/>
                  </a:lnTo>
                  <a:lnTo>
                    <a:pt x="9294" y="1068"/>
                  </a:lnTo>
                  <a:lnTo>
                    <a:pt x="9315" y="1080"/>
                  </a:lnTo>
                  <a:lnTo>
                    <a:pt x="9335" y="1093"/>
                  </a:lnTo>
                  <a:lnTo>
                    <a:pt x="9355" y="1107"/>
                  </a:lnTo>
                  <a:lnTo>
                    <a:pt x="9373" y="1122"/>
                  </a:lnTo>
                  <a:lnTo>
                    <a:pt x="9392" y="1138"/>
                  </a:lnTo>
                  <a:lnTo>
                    <a:pt x="9410" y="1155"/>
                  </a:lnTo>
                  <a:lnTo>
                    <a:pt x="9426" y="1172"/>
                  </a:lnTo>
                  <a:lnTo>
                    <a:pt x="9442" y="1191"/>
                  </a:lnTo>
                  <a:lnTo>
                    <a:pt x="9457" y="1209"/>
                  </a:lnTo>
                  <a:lnTo>
                    <a:pt x="9471" y="1229"/>
                  </a:lnTo>
                  <a:lnTo>
                    <a:pt x="9484" y="1249"/>
                  </a:lnTo>
                  <a:lnTo>
                    <a:pt x="9496" y="1271"/>
                  </a:lnTo>
                  <a:lnTo>
                    <a:pt x="9507" y="1293"/>
                  </a:lnTo>
                  <a:lnTo>
                    <a:pt x="9517" y="1315"/>
                  </a:lnTo>
                  <a:lnTo>
                    <a:pt x="9526" y="1338"/>
                  </a:lnTo>
                  <a:lnTo>
                    <a:pt x="9534" y="1361"/>
                  </a:lnTo>
                  <a:lnTo>
                    <a:pt x="9541" y="1385"/>
                  </a:lnTo>
                  <a:lnTo>
                    <a:pt x="9546" y="1410"/>
                  </a:lnTo>
                  <a:lnTo>
                    <a:pt x="9550" y="1435"/>
                  </a:lnTo>
                  <a:lnTo>
                    <a:pt x="9554" y="1460"/>
                  </a:lnTo>
                  <a:lnTo>
                    <a:pt x="9556" y="1485"/>
                  </a:lnTo>
                  <a:lnTo>
                    <a:pt x="9556" y="1511"/>
                  </a:lnTo>
                  <a:lnTo>
                    <a:pt x="9556" y="2519"/>
                  </a:lnTo>
                  <a:lnTo>
                    <a:pt x="9556" y="3527"/>
                  </a:lnTo>
                  <a:lnTo>
                    <a:pt x="9556" y="7052"/>
                  </a:lnTo>
                  <a:lnTo>
                    <a:pt x="9556" y="7079"/>
                  </a:lnTo>
                  <a:lnTo>
                    <a:pt x="9554" y="7105"/>
                  </a:lnTo>
                  <a:lnTo>
                    <a:pt x="9550" y="7130"/>
                  </a:lnTo>
                  <a:lnTo>
                    <a:pt x="9546" y="7154"/>
                  </a:lnTo>
                  <a:lnTo>
                    <a:pt x="9541" y="7179"/>
                  </a:lnTo>
                  <a:lnTo>
                    <a:pt x="9534" y="7202"/>
                  </a:lnTo>
                  <a:lnTo>
                    <a:pt x="9526" y="7226"/>
                  </a:lnTo>
                  <a:lnTo>
                    <a:pt x="9517" y="7249"/>
                  </a:lnTo>
                  <a:lnTo>
                    <a:pt x="9507" y="7271"/>
                  </a:lnTo>
                  <a:lnTo>
                    <a:pt x="9496" y="7293"/>
                  </a:lnTo>
                  <a:lnTo>
                    <a:pt x="9484" y="7314"/>
                  </a:lnTo>
                  <a:lnTo>
                    <a:pt x="9471" y="7334"/>
                  </a:lnTo>
                  <a:lnTo>
                    <a:pt x="9457" y="7355"/>
                  </a:lnTo>
                  <a:lnTo>
                    <a:pt x="9442" y="7374"/>
                  </a:lnTo>
                  <a:lnTo>
                    <a:pt x="9426" y="7392"/>
                  </a:lnTo>
                  <a:lnTo>
                    <a:pt x="9410" y="7409"/>
                  </a:lnTo>
                  <a:lnTo>
                    <a:pt x="9392" y="7426"/>
                  </a:lnTo>
                  <a:lnTo>
                    <a:pt x="9373" y="7441"/>
                  </a:lnTo>
                  <a:lnTo>
                    <a:pt x="9355" y="7456"/>
                  </a:lnTo>
                  <a:lnTo>
                    <a:pt x="9335" y="7470"/>
                  </a:lnTo>
                  <a:lnTo>
                    <a:pt x="9315" y="7484"/>
                  </a:lnTo>
                  <a:lnTo>
                    <a:pt x="9294" y="7496"/>
                  </a:lnTo>
                  <a:lnTo>
                    <a:pt x="9272" y="7507"/>
                  </a:lnTo>
                  <a:lnTo>
                    <a:pt x="9250" y="7517"/>
                  </a:lnTo>
                  <a:lnTo>
                    <a:pt x="9226" y="7526"/>
                  </a:lnTo>
                  <a:lnTo>
                    <a:pt x="9203" y="7534"/>
                  </a:lnTo>
                  <a:lnTo>
                    <a:pt x="9179" y="7541"/>
                  </a:lnTo>
                  <a:lnTo>
                    <a:pt x="9155" y="7546"/>
                  </a:lnTo>
                  <a:lnTo>
                    <a:pt x="9131" y="7551"/>
                  </a:lnTo>
                  <a:lnTo>
                    <a:pt x="9105" y="7554"/>
                  </a:lnTo>
                  <a:lnTo>
                    <a:pt x="9080" y="7556"/>
                  </a:lnTo>
                  <a:lnTo>
                    <a:pt x="9053" y="7556"/>
                  </a:lnTo>
                  <a:lnTo>
                    <a:pt x="1509" y="7556"/>
                  </a:lnTo>
                  <a:close/>
                  <a:moveTo>
                    <a:pt x="15842" y="6214"/>
                  </a:moveTo>
                  <a:lnTo>
                    <a:pt x="13830" y="3192"/>
                  </a:lnTo>
                  <a:lnTo>
                    <a:pt x="13802" y="3153"/>
                  </a:lnTo>
                  <a:lnTo>
                    <a:pt x="13774" y="3115"/>
                  </a:lnTo>
                  <a:lnTo>
                    <a:pt x="13746" y="3077"/>
                  </a:lnTo>
                  <a:lnTo>
                    <a:pt x="13716" y="3042"/>
                  </a:lnTo>
                  <a:lnTo>
                    <a:pt x="13685" y="3007"/>
                  </a:lnTo>
                  <a:lnTo>
                    <a:pt x="13653" y="2973"/>
                  </a:lnTo>
                  <a:lnTo>
                    <a:pt x="13619" y="2940"/>
                  </a:lnTo>
                  <a:lnTo>
                    <a:pt x="13586" y="2909"/>
                  </a:lnTo>
                  <a:lnTo>
                    <a:pt x="13551" y="2878"/>
                  </a:lnTo>
                  <a:lnTo>
                    <a:pt x="13516" y="2849"/>
                  </a:lnTo>
                  <a:lnTo>
                    <a:pt x="13480" y="2820"/>
                  </a:lnTo>
                  <a:lnTo>
                    <a:pt x="13442" y="2793"/>
                  </a:lnTo>
                  <a:lnTo>
                    <a:pt x="13404" y="2768"/>
                  </a:lnTo>
                  <a:lnTo>
                    <a:pt x="13366" y="2743"/>
                  </a:lnTo>
                  <a:lnTo>
                    <a:pt x="13326" y="2720"/>
                  </a:lnTo>
                  <a:lnTo>
                    <a:pt x="13286" y="2697"/>
                  </a:lnTo>
                  <a:lnTo>
                    <a:pt x="13245" y="2676"/>
                  </a:lnTo>
                  <a:lnTo>
                    <a:pt x="13204" y="2656"/>
                  </a:lnTo>
                  <a:lnTo>
                    <a:pt x="13162" y="2638"/>
                  </a:lnTo>
                  <a:lnTo>
                    <a:pt x="13119" y="2621"/>
                  </a:lnTo>
                  <a:lnTo>
                    <a:pt x="13076" y="2605"/>
                  </a:lnTo>
                  <a:lnTo>
                    <a:pt x="13033" y="2590"/>
                  </a:lnTo>
                  <a:lnTo>
                    <a:pt x="12989" y="2576"/>
                  </a:lnTo>
                  <a:lnTo>
                    <a:pt x="12944" y="2564"/>
                  </a:lnTo>
                  <a:lnTo>
                    <a:pt x="12899" y="2554"/>
                  </a:lnTo>
                  <a:lnTo>
                    <a:pt x="12854" y="2544"/>
                  </a:lnTo>
                  <a:lnTo>
                    <a:pt x="12808" y="2537"/>
                  </a:lnTo>
                  <a:lnTo>
                    <a:pt x="12761" y="2530"/>
                  </a:lnTo>
                  <a:lnTo>
                    <a:pt x="12715" y="2525"/>
                  </a:lnTo>
                  <a:lnTo>
                    <a:pt x="12669" y="2522"/>
                  </a:lnTo>
                  <a:lnTo>
                    <a:pt x="12621" y="2519"/>
                  </a:lnTo>
                  <a:lnTo>
                    <a:pt x="12574" y="2519"/>
                  </a:lnTo>
                  <a:lnTo>
                    <a:pt x="10562" y="2519"/>
                  </a:lnTo>
                  <a:lnTo>
                    <a:pt x="10562" y="1511"/>
                  </a:lnTo>
                  <a:lnTo>
                    <a:pt x="10560" y="1434"/>
                  </a:lnTo>
                  <a:lnTo>
                    <a:pt x="10554" y="1357"/>
                  </a:lnTo>
                  <a:lnTo>
                    <a:pt x="10545" y="1282"/>
                  </a:lnTo>
                  <a:lnTo>
                    <a:pt x="10532" y="1207"/>
                  </a:lnTo>
                  <a:lnTo>
                    <a:pt x="10515" y="1134"/>
                  </a:lnTo>
                  <a:lnTo>
                    <a:pt x="10495" y="1062"/>
                  </a:lnTo>
                  <a:lnTo>
                    <a:pt x="10471" y="993"/>
                  </a:lnTo>
                  <a:lnTo>
                    <a:pt x="10444" y="924"/>
                  </a:lnTo>
                  <a:lnTo>
                    <a:pt x="10413" y="856"/>
                  </a:lnTo>
                  <a:lnTo>
                    <a:pt x="10380" y="791"/>
                  </a:lnTo>
                  <a:lnTo>
                    <a:pt x="10344" y="729"/>
                  </a:lnTo>
                  <a:lnTo>
                    <a:pt x="10305" y="667"/>
                  </a:lnTo>
                  <a:lnTo>
                    <a:pt x="10263" y="608"/>
                  </a:lnTo>
                  <a:lnTo>
                    <a:pt x="10217" y="550"/>
                  </a:lnTo>
                  <a:lnTo>
                    <a:pt x="10170" y="496"/>
                  </a:lnTo>
                  <a:lnTo>
                    <a:pt x="10120" y="443"/>
                  </a:lnTo>
                  <a:lnTo>
                    <a:pt x="10067" y="393"/>
                  </a:lnTo>
                  <a:lnTo>
                    <a:pt x="10013" y="346"/>
                  </a:lnTo>
                  <a:lnTo>
                    <a:pt x="9956" y="300"/>
                  </a:lnTo>
                  <a:lnTo>
                    <a:pt x="9896" y="258"/>
                  </a:lnTo>
                  <a:lnTo>
                    <a:pt x="9835" y="219"/>
                  </a:lnTo>
                  <a:lnTo>
                    <a:pt x="9773" y="182"/>
                  </a:lnTo>
                  <a:lnTo>
                    <a:pt x="9707" y="149"/>
                  </a:lnTo>
                  <a:lnTo>
                    <a:pt x="9641" y="119"/>
                  </a:lnTo>
                  <a:lnTo>
                    <a:pt x="9571" y="92"/>
                  </a:lnTo>
                  <a:lnTo>
                    <a:pt x="9502" y="69"/>
                  </a:lnTo>
                  <a:lnTo>
                    <a:pt x="9431" y="47"/>
                  </a:lnTo>
                  <a:lnTo>
                    <a:pt x="9357" y="31"/>
                  </a:lnTo>
                  <a:lnTo>
                    <a:pt x="9283" y="17"/>
                  </a:lnTo>
                  <a:lnTo>
                    <a:pt x="9207" y="8"/>
                  </a:lnTo>
                  <a:lnTo>
                    <a:pt x="9131" y="2"/>
                  </a:lnTo>
                  <a:lnTo>
                    <a:pt x="9053" y="0"/>
                  </a:lnTo>
                  <a:lnTo>
                    <a:pt x="1509" y="0"/>
                  </a:lnTo>
                  <a:lnTo>
                    <a:pt x="1431" y="2"/>
                  </a:lnTo>
                  <a:lnTo>
                    <a:pt x="1355" y="8"/>
                  </a:lnTo>
                  <a:lnTo>
                    <a:pt x="1280" y="17"/>
                  </a:lnTo>
                  <a:lnTo>
                    <a:pt x="1205" y="31"/>
                  </a:lnTo>
                  <a:lnTo>
                    <a:pt x="1133" y="47"/>
                  </a:lnTo>
                  <a:lnTo>
                    <a:pt x="1060" y="69"/>
                  </a:lnTo>
                  <a:lnTo>
                    <a:pt x="991" y="92"/>
                  </a:lnTo>
                  <a:lnTo>
                    <a:pt x="922" y="119"/>
                  </a:lnTo>
                  <a:lnTo>
                    <a:pt x="855" y="149"/>
                  </a:lnTo>
                  <a:lnTo>
                    <a:pt x="791" y="182"/>
                  </a:lnTo>
                  <a:lnTo>
                    <a:pt x="727" y="219"/>
                  </a:lnTo>
                  <a:lnTo>
                    <a:pt x="666" y="258"/>
                  </a:lnTo>
                  <a:lnTo>
                    <a:pt x="607" y="300"/>
                  </a:lnTo>
                  <a:lnTo>
                    <a:pt x="549" y="346"/>
                  </a:lnTo>
                  <a:lnTo>
                    <a:pt x="495" y="393"/>
                  </a:lnTo>
                  <a:lnTo>
                    <a:pt x="443" y="443"/>
                  </a:lnTo>
                  <a:lnTo>
                    <a:pt x="392" y="496"/>
                  </a:lnTo>
                  <a:lnTo>
                    <a:pt x="345" y="550"/>
                  </a:lnTo>
                  <a:lnTo>
                    <a:pt x="300" y="608"/>
                  </a:lnTo>
                  <a:lnTo>
                    <a:pt x="259" y="667"/>
                  </a:lnTo>
                  <a:lnTo>
                    <a:pt x="218" y="729"/>
                  </a:lnTo>
                  <a:lnTo>
                    <a:pt x="182" y="791"/>
                  </a:lnTo>
                  <a:lnTo>
                    <a:pt x="149" y="856"/>
                  </a:lnTo>
                  <a:lnTo>
                    <a:pt x="119" y="924"/>
                  </a:lnTo>
                  <a:lnTo>
                    <a:pt x="92" y="993"/>
                  </a:lnTo>
                  <a:lnTo>
                    <a:pt x="68" y="1062"/>
                  </a:lnTo>
                  <a:lnTo>
                    <a:pt x="47" y="1134"/>
                  </a:lnTo>
                  <a:lnTo>
                    <a:pt x="31" y="1207"/>
                  </a:lnTo>
                  <a:lnTo>
                    <a:pt x="17" y="1282"/>
                  </a:lnTo>
                  <a:lnTo>
                    <a:pt x="8" y="1357"/>
                  </a:lnTo>
                  <a:lnTo>
                    <a:pt x="2" y="1434"/>
                  </a:lnTo>
                  <a:lnTo>
                    <a:pt x="0" y="1511"/>
                  </a:lnTo>
                  <a:lnTo>
                    <a:pt x="0" y="7052"/>
                  </a:lnTo>
                  <a:lnTo>
                    <a:pt x="2" y="7131"/>
                  </a:lnTo>
                  <a:lnTo>
                    <a:pt x="8" y="7207"/>
                  </a:lnTo>
                  <a:lnTo>
                    <a:pt x="17" y="7283"/>
                  </a:lnTo>
                  <a:lnTo>
                    <a:pt x="31" y="7357"/>
                  </a:lnTo>
                  <a:lnTo>
                    <a:pt x="47" y="7430"/>
                  </a:lnTo>
                  <a:lnTo>
                    <a:pt x="68" y="7502"/>
                  </a:lnTo>
                  <a:lnTo>
                    <a:pt x="92" y="7572"/>
                  </a:lnTo>
                  <a:lnTo>
                    <a:pt x="119" y="7641"/>
                  </a:lnTo>
                  <a:lnTo>
                    <a:pt x="149" y="7707"/>
                  </a:lnTo>
                  <a:lnTo>
                    <a:pt x="182" y="7773"/>
                  </a:lnTo>
                  <a:lnTo>
                    <a:pt x="218" y="7836"/>
                  </a:lnTo>
                  <a:lnTo>
                    <a:pt x="259" y="7897"/>
                  </a:lnTo>
                  <a:lnTo>
                    <a:pt x="300" y="7956"/>
                  </a:lnTo>
                  <a:lnTo>
                    <a:pt x="345" y="8014"/>
                  </a:lnTo>
                  <a:lnTo>
                    <a:pt x="392" y="8068"/>
                  </a:lnTo>
                  <a:lnTo>
                    <a:pt x="443" y="8120"/>
                  </a:lnTo>
                  <a:lnTo>
                    <a:pt x="495" y="8171"/>
                  </a:lnTo>
                  <a:lnTo>
                    <a:pt x="549" y="8218"/>
                  </a:lnTo>
                  <a:lnTo>
                    <a:pt x="607" y="8263"/>
                  </a:lnTo>
                  <a:lnTo>
                    <a:pt x="666" y="8306"/>
                  </a:lnTo>
                  <a:lnTo>
                    <a:pt x="727" y="8345"/>
                  </a:lnTo>
                  <a:lnTo>
                    <a:pt x="791" y="8381"/>
                  </a:lnTo>
                  <a:lnTo>
                    <a:pt x="855" y="8415"/>
                  </a:lnTo>
                  <a:lnTo>
                    <a:pt x="922" y="8445"/>
                  </a:lnTo>
                  <a:lnTo>
                    <a:pt x="991" y="8472"/>
                  </a:lnTo>
                  <a:lnTo>
                    <a:pt x="1060" y="8496"/>
                  </a:lnTo>
                  <a:lnTo>
                    <a:pt x="1133" y="8516"/>
                  </a:lnTo>
                  <a:lnTo>
                    <a:pt x="1205" y="8533"/>
                  </a:lnTo>
                  <a:lnTo>
                    <a:pt x="1280" y="8547"/>
                  </a:lnTo>
                  <a:lnTo>
                    <a:pt x="1355" y="8557"/>
                  </a:lnTo>
                  <a:lnTo>
                    <a:pt x="1431" y="8562"/>
                  </a:lnTo>
                  <a:lnTo>
                    <a:pt x="1509" y="8564"/>
                  </a:lnTo>
                  <a:lnTo>
                    <a:pt x="1509" y="8564"/>
                  </a:lnTo>
                  <a:lnTo>
                    <a:pt x="1509" y="10075"/>
                  </a:lnTo>
                  <a:lnTo>
                    <a:pt x="1511" y="10153"/>
                  </a:lnTo>
                  <a:lnTo>
                    <a:pt x="1517" y="10229"/>
                  </a:lnTo>
                  <a:lnTo>
                    <a:pt x="1527" y="10305"/>
                  </a:lnTo>
                  <a:lnTo>
                    <a:pt x="1540" y="10379"/>
                  </a:lnTo>
                  <a:lnTo>
                    <a:pt x="1557" y="10453"/>
                  </a:lnTo>
                  <a:lnTo>
                    <a:pt x="1577" y="10525"/>
                  </a:lnTo>
                  <a:lnTo>
                    <a:pt x="1601" y="10594"/>
                  </a:lnTo>
                  <a:lnTo>
                    <a:pt x="1629" y="10663"/>
                  </a:lnTo>
                  <a:lnTo>
                    <a:pt x="1659" y="10730"/>
                  </a:lnTo>
                  <a:lnTo>
                    <a:pt x="1692" y="10795"/>
                  </a:lnTo>
                  <a:lnTo>
                    <a:pt x="1728" y="10858"/>
                  </a:lnTo>
                  <a:lnTo>
                    <a:pt x="1767" y="10920"/>
                  </a:lnTo>
                  <a:lnTo>
                    <a:pt x="1810" y="10979"/>
                  </a:lnTo>
                  <a:lnTo>
                    <a:pt x="1854" y="11036"/>
                  </a:lnTo>
                  <a:lnTo>
                    <a:pt x="1901" y="11091"/>
                  </a:lnTo>
                  <a:lnTo>
                    <a:pt x="1952" y="11143"/>
                  </a:lnTo>
                  <a:lnTo>
                    <a:pt x="2004" y="11194"/>
                  </a:lnTo>
                  <a:lnTo>
                    <a:pt x="2059" y="11241"/>
                  </a:lnTo>
                  <a:lnTo>
                    <a:pt x="2115" y="11286"/>
                  </a:lnTo>
                  <a:lnTo>
                    <a:pt x="2175" y="11329"/>
                  </a:lnTo>
                  <a:lnTo>
                    <a:pt x="2236" y="11368"/>
                  </a:lnTo>
                  <a:lnTo>
                    <a:pt x="2300" y="11404"/>
                  </a:lnTo>
                  <a:lnTo>
                    <a:pt x="2365" y="11437"/>
                  </a:lnTo>
                  <a:lnTo>
                    <a:pt x="2431" y="11468"/>
                  </a:lnTo>
                  <a:lnTo>
                    <a:pt x="2500" y="11495"/>
                  </a:lnTo>
                  <a:lnTo>
                    <a:pt x="2570" y="11519"/>
                  </a:lnTo>
                  <a:lnTo>
                    <a:pt x="2642" y="11539"/>
                  </a:lnTo>
                  <a:lnTo>
                    <a:pt x="2714" y="11556"/>
                  </a:lnTo>
                  <a:lnTo>
                    <a:pt x="2788" y="11569"/>
                  </a:lnTo>
                  <a:lnTo>
                    <a:pt x="2864" y="11579"/>
                  </a:lnTo>
                  <a:lnTo>
                    <a:pt x="2940" y="11585"/>
                  </a:lnTo>
                  <a:lnTo>
                    <a:pt x="3018" y="11587"/>
                  </a:lnTo>
                  <a:lnTo>
                    <a:pt x="3592" y="11587"/>
                  </a:lnTo>
                  <a:lnTo>
                    <a:pt x="3614" y="11667"/>
                  </a:lnTo>
                  <a:lnTo>
                    <a:pt x="3640" y="11747"/>
                  </a:lnTo>
                  <a:lnTo>
                    <a:pt x="3670" y="11824"/>
                  </a:lnTo>
                  <a:lnTo>
                    <a:pt x="3702" y="11901"/>
                  </a:lnTo>
                  <a:lnTo>
                    <a:pt x="3737" y="11976"/>
                  </a:lnTo>
                  <a:lnTo>
                    <a:pt x="3774" y="12048"/>
                  </a:lnTo>
                  <a:lnTo>
                    <a:pt x="3816" y="12120"/>
                  </a:lnTo>
                  <a:lnTo>
                    <a:pt x="3859" y="12188"/>
                  </a:lnTo>
                  <a:lnTo>
                    <a:pt x="3905" y="12256"/>
                  </a:lnTo>
                  <a:lnTo>
                    <a:pt x="3953" y="12321"/>
                  </a:lnTo>
                  <a:lnTo>
                    <a:pt x="4005" y="12385"/>
                  </a:lnTo>
                  <a:lnTo>
                    <a:pt x="4059" y="12446"/>
                  </a:lnTo>
                  <a:lnTo>
                    <a:pt x="4114" y="12505"/>
                  </a:lnTo>
                  <a:lnTo>
                    <a:pt x="4173" y="12561"/>
                  </a:lnTo>
                  <a:lnTo>
                    <a:pt x="4233" y="12615"/>
                  </a:lnTo>
                  <a:lnTo>
                    <a:pt x="4296" y="12668"/>
                  </a:lnTo>
                  <a:lnTo>
                    <a:pt x="4361" y="12717"/>
                  </a:lnTo>
                  <a:lnTo>
                    <a:pt x="4428" y="12763"/>
                  </a:lnTo>
                  <a:lnTo>
                    <a:pt x="4497" y="12807"/>
                  </a:lnTo>
                  <a:lnTo>
                    <a:pt x="4567" y="12848"/>
                  </a:lnTo>
                  <a:lnTo>
                    <a:pt x="4639" y="12886"/>
                  </a:lnTo>
                  <a:lnTo>
                    <a:pt x="4714" y="12922"/>
                  </a:lnTo>
                  <a:lnTo>
                    <a:pt x="4789" y="12955"/>
                  </a:lnTo>
                  <a:lnTo>
                    <a:pt x="4867" y="12984"/>
                  </a:lnTo>
                  <a:lnTo>
                    <a:pt x="4946" y="13010"/>
                  </a:lnTo>
                  <a:lnTo>
                    <a:pt x="5026" y="13033"/>
                  </a:lnTo>
                  <a:lnTo>
                    <a:pt x="5107" y="13053"/>
                  </a:lnTo>
                  <a:lnTo>
                    <a:pt x="5191" y="13069"/>
                  </a:lnTo>
                  <a:lnTo>
                    <a:pt x="5274" y="13081"/>
                  </a:lnTo>
                  <a:lnTo>
                    <a:pt x="5360" y="13091"/>
                  </a:lnTo>
                  <a:lnTo>
                    <a:pt x="5446" y="13096"/>
                  </a:lnTo>
                  <a:lnTo>
                    <a:pt x="5533" y="13098"/>
                  </a:lnTo>
                  <a:lnTo>
                    <a:pt x="5620" y="13096"/>
                  </a:lnTo>
                  <a:lnTo>
                    <a:pt x="5707" y="13091"/>
                  </a:lnTo>
                  <a:lnTo>
                    <a:pt x="5791" y="13081"/>
                  </a:lnTo>
                  <a:lnTo>
                    <a:pt x="5876" y="13069"/>
                  </a:lnTo>
                  <a:lnTo>
                    <a:pt x="5958" y="13053"/>
                  </a:lnTo>
                  <a:lnTo>
                    <a:pt x="6040" y="13033"/>
                  </a:lnTo>
                  <a:lnTo>
                    <a:pt x="6120" y="13010"/>
                  </a:lnTo>
                  <a:lnTo>
                    <a:pt x="6199" y="12984"/>
                  </a:lnTo>
                  <a:lnTo>
                    <a:pt x="6276" y="12955"/>
                  </a:lnTo>
                  <a:lnTo>
                    <a:pt x="6351" y="12922"/>
                  </a:lnTo>
                  <a:lnTo>
                    <a:pt x="6426" y="12886"/>
                  </a:lnTo>
                  <a:lnTo>
                    <a:pt x="6498" y="12848"/>
                  </a:lnTo>
                  <a:lnTo>
                    <a:pt x="6569" y="12807"/>
                  </a:lnTo>
                  <a:lnTo>
                    <a:pt x="6637" y="12763"/>
                  </a:lnTo>
                  <a:lnTo>
                    <a:pt x="6705" y="12717"/>
                  </a:lnTo>
                  <a:lnTo>
                    <a:pt x="6769" y="12668"/>
                  </a:lnTo>
                  <a:lnTo>
                    <a:pt x="6831" y="12615"/>
                  </a:lnTo>
                  <a:lnTo>
                    <a:pt x="6892" y="12561"/>
                  </a:lnTo>
                  <a:lnTo>
                    <a:pt x="6951" y="12505"/>
                  </a:lnTo>
                  <a:lnTo>
                    <a:pt x="7006" y="12446"/>
                  </a:lnTo>
                  <a:lnTo>
                    <a:pt x="7061" y="12385"/>
                  </a:lnTo>
                  <a:lnTo>
                    <a:pt x="7112" y="12321"/>
                  </a:lnTo>
                  <a:lnTo>
                    <a:pt x="7160" y="12256"/>
                  </a:lnTo>
                  <a:lnTo>
                    <a:pt x="7207" y="12188"/>
                  </a:lnTo>
                  <a:lnTo>
                    <a:pt x="7250" y="12120"/>
                  </a:lnTo>
                  <a:lnTo>
                    <a:pt x="7290" y="12048"/>
                  </a:lnTo>
                  <a:lnTo>
                    <a:pt x="7328" y="11976"/>
                  </a:lnTo>
                  <a:lnTo>
                    <a:pt x="7363" y="11901"/>
                  </a:lnTo>
                  <a:lnTo>
                    <a:pt x="7396" y="11824"/>
                  </a:lnTo>
                  <a:lnTo>
                    <a:pt x="7425" y="11747"/>
                  </a:lnTo>
                  <a:lnTo>
                    <a:pt x="7450" y="11667"/>
                  </a:lnTo>
                  <a:lnTo>
                    <a:pt x="7473" y="11587"/>
                  </a:lnTo>
                  <a:lnTo>
                    <a:pt x="10131" y="11587"/>
                  </a:lnTo>
                  <a:lnTo>
                    <a:pt x="10153" y="11667"/>
                  </a:lnTo>
                  <a:lnTo>
                    <a:pt x="10179" y="11747"/>
                  </a:lnTo>
                  <a:lnTo>
                    <a:pt x="10208" y="11824"/>
                  </a:lnTo>
                  <a:lnTo>
                    <a:pt x="10240" y="11901"/>
                  </a:lnTo>
                  <a:lnTo>
                    <a:pt x="10275" y="11976"/>
                  </a:lnTo>
                  <a:lnTo>
                    <a:pt x="10313" y="12048"/>
                  </a:lnTo>
                  <a:lnTo>
                    <a:pt x="10354" y="12120"/>
                  </a:lnTo>
                  <a:lnTo>
                    <a:pt x="10397" y="12188"/>
                  </a:lnTo>
                  <a:lnTo>
                    <a:pt x="10444" y="12256"/>
                  </a:lnTo>
                  <a:lnTo>
                    <a:pt x="10492" y="12321"/>
                  </a:lnTo>
                  <a:lnTo>
                    <a:pt x="10543" y="12385"/>
                  </a:lnTo>
                  <a:lnTo>
                    <a:pt x="10597" y="12446"/>
                  </a:lnTo>
                  <a:lnTo>
                    <a:pt x="10653" y="12505"/>
                  </a:lnTo>
                  <a:lnTo>
                    <a:pt x="10711" y="12561"/>
                  </a:lnTo>
                  <a:lnTo>
                    <a:pt x="10772" y="12615"/>
                  </a:lnTo>
                  <a:lnTo>
                    <a:pt x="10835" y="12668"/>
                  </a:lnTo>
                  <a:lnTo>
                    <a:pt x="10899" y="12717"/>
                  </a:lnTo>
                  <a:lnTo>
                    <a:pt x="10967" y="12763"/>
                  </a:lnTo>
                  <a:lnTo>
                    <a:pt x="11035" y="12807"/>
                  </a:lnTo>
                  <a:lnTo>
                    <a:pt x="11106" y="12848"/>
                  </a:lnTo>
                  <a:lnTo>
                    <a:pt x="11178" y="12886"/>
                  </a:lnTo>
                  <a:lnTo>
                    <a:pt x="11252" y="12922"/>
                  </a:lnTo>
                  <a:lnTo>
                    <a:pt x="11328" y="12955"/>
                  </a:lnTo>
                  <a:lnTo>
                    <a:pt x="11405" y="12984"/>
                  </a:lnTo>
                  <a:lnTo>
                    <a:pt x="11484" y="13010"/>
                  </a:lnTo>
                  <a:lnTo>
                    <a:pt x="11564" y="13033"/>
                  </a:lnTo>
                  <a:lnTo>
                    <a:pt x="11646" y="13053"/>
                  </a:lnTo>
                  <a:lnTo>
                    <a:pt x="11729" y="13069"/>
                  </a:lnTo>
                  <a:lnTo>
                    <a:pt x="11813" y="13081"/>
                  </a:lnTo>
                  <a:lnTo>
                    <a:pt x="11898" y="13091"/>
                  </a:lnTo>
                  <a:lnTo>
                    <a:pt x="11984" y="13096"/>
                  </a:lnTo>
                  <a:lnTo>
                    <a:pt x="12071" y="13098"/>
                  </a:lnTo>
                  <a:lnTo>
                    <a:pt x="12159" y="13096"/>
                  </a:lnTo>
                  <a:lnTo>
                    <a:pt x="12244" y="13091"/>
                  </a:lnTo>
                  <a:lnTo>
                    <a:pt x="12330" y="13081"/>
                  </a:lnTo>
                  <a:lnTo>
                    <a:pt x="12413" y="13069"/>
                  </a:lnTo>
                  <a:lnTo>
                    <a:pt x="12497" y="13053"/>
                  </a:lnTo>
                  <a:lnTo>
                    <a:pt x="12578" y="13033"/>
                  </a:lnTo>
                  <a:lnTo>
                    <a:pt x="12658" y="13010"/>
                  </a:lnTo>
                  <a:lnTo>
                    <a:pt x="12737" y="12984"/>
                  </a:lnTo>
                  <a:lnTo>
                    <a:pt x="12815" y="12955"/>
                  </a:lnTo>
                  <a:lnTo>
                    <a:pt x="12890" y="12922"/>
                  </a:lnTo>
                  <a:lnTo>
                    <a:pt x="12964" y="12886"/>
                  </a:lnTo>
                  <a:lnTo>
                    <a:pt x="13036" y="12848"/>
                  </a:lnTo>
                  <a:lnTo>
                    <a:pt x="13107" y="12807"/>
                  </a:lnTo>
                  <a:lnTo>
                    <a:pt x="13176" y="12763"/>
                  </a:lnTo>
                  <a:lnTo>
                    <a:pt x="13242" y="12717"/>
                  </a:lnTo>
                  <a:lnTo>
                    <a:pt x="13308" y="12668"/>
                  </a:lnTo>
                  <a:lnTo>
                    <a:pt x="13370" y="12615"/>
                  </a:lnTo>
                  <a:lnTo>
                    <a:pt x="13430" y="12561"/>
                  </a:lnTo>
                  <a:lnTo>
                    <a:pt x="13489" y="12505"/>
                  </a:lnTo>
                  <a:lnTo>
                    <a:pt x="13545" y="12446"/>
                  </a:lnTo>
                  <a:lnTo>
                    <a:pt x="13598" y="12385"/>
                  </a:lnTo>
                  <a:lnTo>
                    <a:pt x="13650" y="12321"/>
                  </a:lnTo>
                  <a:lnTo>
                    <a:pt x="13699" y="12256"/>
                  </a:lnTo>
                  <a:lnTo>
                    <a:pt x="13745" y="12188"/>
                  </a:lnTo>
                  <a:lnTo>
                    <a:pt x="13788" y="12120"/>
                  </a:lnTo>
                  <a:lnTo>
                    <a:pt x="13829" y="12048"/>
                  </a:lnTo>
                  <a:lnTo>
                    <a:pt x="13867" y="11976"/>
                  </a:lnTo>
                  <a:lnTo>
                    <a:pt x="13902" y="11901"/>
                  </a:lnTo>
                  <a:lnTo>
                    <a:pt x="13934" y="11824"/>
                  </a:lnTo>
                  <a:lnTo>
                    <a:pt x="13962" y="11747"/>
                  </a:lnTo>
                  <a:lnTo>
                    <a:pt x="13989" y="11667"/>
                  </a:lnTo>
                  <a:lnTo>
                    <a:pt x="14012" y="11587"/>
                  </a:lnTo>
                  <a:lnTo>
                    <a:pt x="14586" y="11587"/>
                  </a:lnTo>
                  <a:lnTo>
                    <a:pt x="14664" y="11585"/>
                  </a:lnTo>
                  <a:lnTo>
                    <a:pt x="14740" y="11579"/>
                  </a:lnTo>
                  <a:lnTo>
                    <a:pt x="14815" y="11569"/>
                  </a:lnTo>
                  <a:lnTo>
                    <a:pt x="14890" y="11556"/>
                  </a:lnTo>
                  <a:lnTo>
                    <a:pt x="14962" y="11539"/>
                  </a:lnTo>
                  <a:lnTo>
                    <a:pt x="15035" y="11519"/>
                  </a:lnTo>
                  <a:lnTo>
                    <a:pt x="15104" y="11495"/>
                  </a:lnTo>
                  <a:lnTo>
                    <a:pt x="15173" y="11468"/>
                  </a:lnTo>
                  <a:lnTo>
                    <a:pt x="15240" y="11437"/>
                  </a:lnTo>
                  <a:lnTo>
                    <a:pt x="15304" y="11404"/>
                  </a:lnTo>
                  <a:lnTo>
                    <a:pt x="15368" y="11368"/>
                  </a:lnTo>
                  <a:lnTo>
                    <a:pt x="15429" y="11329"/>
                  </a:lnTo>
                  <a:lnTo>
                    <a:pt x="15488" y="11286"/>
                  </a:lnTo>
                  <a:lnTo>
                    <a:pt x="15546" y="11241"/>
                  </a:lnTo>
                  <a:lnTo>
                    <a:pt x="15600" y="11194"/>
                  </a:lnTo>
                  <a:lnTo>
                    <a:pt x="15652" y="11143"/>
                  </a:lnTo>
                  <a:lnTo>
                    <a:pt x="15703" y="11091"/>
                  </a:lnTo>
                  <a:lnTo>
                    <a:pt x="15750" y="11036"/>
                  </a:lnTo>
                  <a:lnTo>
                    <a:pt x="15795" y="10979"/>
                  </a:lnTo>
                  <a:lnTo>
                    <a:pt x="15836" y="10920"/>
                  </a:lnTo>
                  <a:lnTo>
                    <a:pt x="15877" y="10858"/>
                  </a:lnTo>
                  <a:lnTo>
                    <a:pt x="15913" y="10795"/>
                  </a:lnTo>
                  <a:lnTo>
                    <a:pt x="15946" y="10730"/>
                  </a:lnTo>
                  <a:lnTo>
                    <a:pt x="15976" y="10663"/>
                  </a:lnTo>
                  <a:lnTo>
                    <a:pt x="16003" y="10594"/>
                  </a:lnTo>
                  <a:lnTo>
                    <a:pt x="16027" y="10525"/>
                  </a:lnTo>
                  <a:lnTo>
                    <a:pt x="16048" y="10453"/>
                  </a:lnTo>
                  <a:lnTo>
                    <a:pt x="16064" y="10379"/>
                  </a:lnTo>
                  <a:lnTo>
                    <a:pt x="16078" y="10305"/>
                  </a:lnTo>
                  <a:lnTo>
                    <a:pt x="16087" y="10229"/>
                  </a:lnTo>
                  <a:lnTo>
                    <a:pt x="16093" y="10153"/>
                  </a:lnTo>
                  <a:lnTo>
                    <a:pt x="16095" y="10075"/>
                  </a:lnTo>
                  <a:lnTo>
                    <a:pt x="16095" y="7052"/>
                  </a:lnTo>
                  <a:lnTo>
                    <a:pt x="16095" y="7025"/>
                  </a:lnTo>
                  <a:lnTo>
                    <a:pt x="16094" y="6997"/>
                  </a:lnTo>
                  <a:lnTo>
                    <a:pt x="16093" y="6969"/>
                  </a:lnTo>
                  <a:lnTo>
                    <a:pt x="16091" y="6941"/>
                  </a:lnTo>
                  <a:lnTo>
                    <a:pt x="16089" y="6913"/>
                  </a:lnTo>
                  <a:lnTo>
                    <a:pt x="16086" y="6885"/>
                  </a:lnTo>
                  <a:lnTo>
                    <a:pt x="16083" y="6858"/>
                  </a:lnTo>
                  <a:lnTo>
                    <a:pt x="16079" y="6831"/>
                  </a:lnTo>
                  <a:lnTo>
                    <a:pt x="16075" y="6803"/>
                  </a:lnTo>
                  <a:lnTo>
                    <a:pt x="16070" y="6776"/>
                  </a:lnTo>
                  <a:lnTo>
                    <a:pt x="16065" y="6749"/>
                  </a:lnTo>
                  <a:lnTo>
                    <a:pt x="16059" y="6722"/>
                  </a:lnTo>
                  <a:lnTo>
                    <a:pt x="16053" y="6695"/>
                  </a:lnTo>
                  <a:lnTo>
                    <a:pt x="16046" y="6667"/>
                  </a:lnTo>
                  <a:lnTo>
                    <a:pt x="16039" y="6641"/>
                  </a:lnTo>
                  <a:lnTo>
                    <a:pt x="16031" y="6615"/>
                  </a:lnTo>
                  <a:lnTo>
                    <a:pt x="16023" y="6588"/>
                  </a:lnTo>
                  <a:lnTo>
                    <a:pt x="16014" y="6562"/>
                  </a:lnTo>
                  <a:lnTo>
                    <a:pt x="16004" y="6536"/>
                  </a:lnTo>
                  <a:lnTo>
                    <a:pt x="15994" y="6510"/>
                  </a:lnTo>
                  <a:lnTo>
                    <a:pt x="15984" y="6484"/>
                  </a:lnTo>
                  <a:lnTo>
                    <a:pt x="15974" y="6459"/>
                  </a:lnTo>
                  <a:lnTo>
                    <a:pt x="15963" y="6434"/>
                  </a:lnTo>
                  <a:lnTo>
                    <a:pt x="15951" y="6408"/>
                  </a:lnTo>
                  <a:lnTo>
                    <a:pt x="15939" y="6383"/>
                  </a:lnTo>
                  <a:lnTo>
                    <a:pt x="15927" y="6358"/>
                  </a:lnTo>
                  <a:lnTo>
                    <a:pt x="15914" y="6334"/>
                  </a:lnTo>
                  <a:lnTo>
                    <a:pt x="15900" y="6310"/>
                  </a:lnTo>
                  <a:lnTo>
                    <a:pt x="15886" y="6286"/>
                  </a:lnTo>
                  <a:lnTo>
                    <a:pt x="15872" y="6261"/>
                  </a:lnTo>
                  <a:lnTo>
                    <a:pt x="15857" y="6238"/>
                  </a:lnTo>
                  <a:lnTo>
                    <a:pt x="15842" y="6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2F92655E-5BDA-4C52-A6C4-C7C8CBD03593}"/>
              </a:ext>
            </a:extLst>
          </p:cNvPr>
          <p:cNvCxnSpPr/>
          <p:nvPr/>
        </p:nvCxnSpPr>
        <p:spPr>
          <a:xfrm flipH="1">
            <a:off x="10152976" y="192702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2AA46750-218E-40BC-8761-BEFD1CDA0FB6}"/>
              </a:ext>
            </a:extLst>
          </p:cNvPr>
          <p:cNvCxnSpPr/>
          <p:nvPr/>
        </p:nvCxnSpPr>
        <p:spPr>
          <a:xfrm flipH="1">
            <a:off x="9077629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8B74D9C3-E409-4FED-961F-9CB88DAB178B}"/>
              </a:ext>
            </a:extLst>
          </p:cNvPr>
          <p:cNvCxnSpPr/>
          <p:nvPr/>
        </p:nvCxnSpPr>
        <p:spPr>
          <a:xfrm flipH="1">
            <a:off x="8012132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20743ADE-6AC1-48B4-87BF-17B41616CAA5}"/>
              </a:ext>
            </a:extLst>
          </p:cNvPr>
          <p:cNvCxnSpPr/>
          <p:nvPr/>
        </p:nvCxnSpPr>
        <p:spPr>
          <a:xfrm flipH="1">
            <a:off x="6939958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632678851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4" nodeType="withEffect" presetClass="emph" presetID="26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15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5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64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66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69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72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75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1" spid="38"/>
      <p:bldP grpId="0" spid="39"/>
      <p:bldP grpId="0" spid="40"/>
      <p:bldP grpId="0" spid="41"/>
      <p:bldP grpId="0" spid="42"/>
      <p:bldP grpId="0" spid="84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73BF1ACC-5523-4BE4-917C-3351A9FE2D0C}"/>
              </a:ext>
            </a:extLst>
          </p:cNvPr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3B968E77-9CB1-4514-8BB6-7571F3345E1C}"/>
                </a:ext>
              </a:extLst>
            </p:cNvPr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7624DDD1-6E21-4BE1-8F2C-3303C2A59069}"/>
                  </a:ext>
                </a:extLst>
              </p:cNvPr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EE9B01E4-DD8C-45F7-A48B-3EABD7B446C7}"/>
                  </a:ext>
                </a:extLst>
              </p:cNvPr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01E6CB66-A733-4547-B50E-6E3C306A53C3}"/>
                  </a:ext>
                </a:extLst>
              </p:cNvPr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A31B2675-C848-4063-A510-4F2AE6C62FE9}"/>
                  </a:ext>
                </a:extLst>
              </p:cNvPr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47C1CF4D-E479-4AF3-AE30-33502301B5E0}"/>
                  </a:ext>
                </a:extLst>
              </p:cNvPr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81F1BEDF-9CA5-4142-B597-C2B6528243FE}"/>
                  </a:ext>
                </a:extLst>
              </p:cNvPr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16DD1B80-CC8A-4B1D-9AD8-C722EF7DA4BB}"/>
                  </a:ext>
                </a:extLst>
              </p:cNvPr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31302D5F-99FD-46C4-A922-C5BD5B354023}"/>
                  </a:ext>
                </a:extLst>
              </p:cNvPr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A54ECBCD-665F-45DB-8720-FEF568138473}"/>
                  </a:ext>
                </a:extLst>
              </p:cNvPr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C06AEF60-3C47-4F29-80DD-A007A0A854BA}"/>
                  </a:ext>
                </a:extLst>
              </p:cNvPr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667670ED-FB92-4F48-82EB-DA6A02232173}"/>
                  </a:ext>
                </a:extLst>
              </p:cNvPr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D2C0CF35-DCE9-46C0-855B-4D3B70D6EA6F}"/>
                  </a:ext>
                </a:extLst>
              </p:cNvPr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1DD986F6-B0ED-446E-A1AC-EC020E14311A}"/>
                  </a:ext>
                </a:extLst>
              </p:cNvPr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57" name="矩形 259">
              <a:extLst>
                <a:ext uri="{FF2B5EF4-FFF2-40B4-BE49-F238E27FC236}">
                  <a16:creationId xmlns:a16="http://schemas.microsoft.com/office/drawing/2014/main" id="{450A37EE-DE71-4CC0-B9F2-7BEEE7CDD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>
                <a:buNone/>
              </a:pPr>
              <a:r>
                <a:rPr altLang="zh-CN" lang="en-US" sz="3600">
                  <a:solidFill>
                    <a:schemeClr val="bg1"/>
                  </a:solidFill>
                  <a:latin charset="0" panose="020b0806030902050204" pitchFamily="34" typeface="Impact"/>
                  <a:cs charset="0" panose="020b0604020202020204" pitchFamily="34" typeface="Arial"/>
                </a:rPr>
                <a:t>04</a:t>
              </a: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F761BB28-021D-484C-8DED-2DCB70F2B489}"/>
              </a:ext>
            </a:extLst>
          </p:cNvPr>
          <p:cNvSpPr/>
          <p:nvPr/>
        </p:nvSpPr>
        <p:spPr>
          <a:xfrm>
            <a:off x="1488519" y="563374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明年工作计划</a:t>
            </a:r>
          </a:p>
        </p:txBody>
      </p:sp>
      <p:grpSp>
        <p:nvGrpSpPr>
          <p:cNvPr id="26" name="Group 954">
            <a:extLst>
              <a:ext uri="{FF2B5EF4-FFF2-40B4-BE49-F238E27FC236}">
                <a16:creationId xmlns:a16="http://schemas.microsoft.com/office/drawing/2014/main" id="{20785BC2-B33B-495D-A5FF-0FCFCC9468E7}"/>
              </a:ext>
            </a:extLst>
          </p:cNvPr>
          <p:cNvGrpSpPr/>
          <p:nvPr/>
        </p:nvGrpSpPr>
        <p:grpSpPr>
          <a:xfrm>
            <a:off x="6555695" y="1415616"/>
            <a:ext cx="6335466" cy="5788072"/>
            <a:chExt cx="6335465" cy="5788071"/>
          </a:xfrm>
        </p:grpSpPr>
        <p:sp>
          <p:nvSpPr>
            <p:cNvPr id="27" name="Shape 945">
              <a:extLst>
                <a:ext uri="{FF2B5EF4-FFF2-40B4-BE49-F238E27FC236}">
                  <a16:creationId xmlns:a16="http://schemas.microsoft.com/office/drawing/2014/main" id="{27949FB0-6221-4F1D-A77E-278D545759C3}"/>
                </a:ext>
              </a:extLst>
            </p:cNvPr>
            <p:cNvSpPr/>
            <p:nvPr/>
          </p:nvSpPr>
          <p:spPr>
            <a:xfrm>
              <a:off x="159090" y="198082"/>
              <a:ext cx="6176376" cy="558999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569">
                  <a:moveTo>
                    <a:pt x="19274" y="10800"/>
                  </a:moveTo>
                  <a:cubicBezTo>
                    <a:pt x="17964" y="16764"/>
                    <a:pt x="12655" y="21600"/>
                    <a:pt x="7416" y="21600"/>
                  </a:cubicBezTo>
                  <a:cubicBezTo>
                    <a:pt x="2177" y="21600"/>
                    <a:pt x="-1016" y="16764"/>
                    <a:pt x="294" y="10800"/>
                  </a:cubicBezTo>
                  <a:cubicBezTo>
                    <a:pt x="1604" y="4836"/>
                    <a:pt x="6925" y="0"/>
                    <a:pt x="12164" y="0"/>
                  </a:cubicBezTo>
                  <a:cubicBezTo>
                    <a:pt x="17403" y="0"/>
                    <a:pt x="20584" y="4836"/>
                    <a:pt x="19274" y="10800"/>
                  </a:cubicBezTo>
                  <a:close/>
                </a:path>
              </a:pathLst>
            </a:custGeom>
            <a:solidFill>
              <a:srgbClr val="222A35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Shape 946">
              <a:extLst>
                <a:ext uri="{FF2B5EF4-FFF2-40B4-BE49-F238E27FC236}">
                  <a16:creationId xmlns:a16="http://schemas.microsoft.com/office/drawing/2014/main" id="{20C1CCA5-8146-4162-A872-63BC34C746C0}"/>
                </a:ext>
              </a:extLst>
            </p:cNvPr>
            <p:cNvSpPr/>
            <p:nvPr/>
          </p:nvSpPr>
          <p:spPr>
            <a:xfrm>
              <a:off x="88902" y="110738"/>
              <a:ext cx="6176147" cy="558999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568">
                  <a:moveTo>
                    <a:pt x="19274" y="10800"/>
                  </a:moveTo>
                  <a:cubicBezTo>
                    <a:pt x="17964" y="16764"/>
                    <a:pt x="12655" y="21600"/>
                    <a:pt x="7416" y="21600"/>
                  </a:cubicBezTo>
                  <a:cubicBezTo>
                    <a:pt x="2177" y="21600"/>
                    <a:pt x="-1016" y="16764"/>
                    <a:pt x="294" y="10800"/>
                  </a:cubicBezTo>
                  <a:cubicBezTo>
                    <a:pt x="1604" y="4836"/>
                    <a:pt x="6913" y="0"/>
                    <a:pt x="12152" y="0"/>
                  </a:cubicBezTo>
                  <a:cubicBezTo>
                    <a:pt x="17391" y="0"/>
                    <a:pt x="20584" y="4836"/>
                    <a:pt x="19274" y="10800"/>
                  </a:cubicBezTo>
                  <a:close/>
                </a:path>
              </a:pathLst>
            </a:custGeom>
            <a:solidFill>
              <a:srgbClr val="333F50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Shape 947">
              <a:extLst>
                <a:ext uri="{FF2B5EF4-FFF2-40B4-BE49-F238E27FC236}">
                  <a16:creationId xmlns:a16="http://schemas.microsoft.com/office/drawing/2014/main" id="{40A3A4E6-53EC-4B44-8D74-D65E47C666F2}"/>
                </a:ext>
              </a:extLst>
            </p:cNvPr>
            <p:cNvSpPr/>
            <p:nvPr/>
          </p:nvSpPr>
          <p:spPr>
            <a:xfrm>
              <a:off x="0" y="0"/>
              <a:ext cx="6176146" cy="558999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568">
                  <a:moveTo>
                    <a:pt x="19274" y="10800"/>
                  </a:moveTo>
                  <a:cubicBezTo>
                    <a:pt x="17964" y="16764"/>
                    <a:pt x="12655" y="21600"/>
                    <a:pt x="7416" y="21600"/>
                  </a:cubicBezTo>
                  <a:cubicBezTo>
                    <a:pt x="2177" y="21600"/>
                    <a:pt x="-1016" y="16764"/>
                    <a:pt x="294" y="10800"/>
                  </a:cubicBezTo>
                  <a:cubicBezTo>
                    <a:pt x="1604" y="4836"/>
                    <a:pt x="6913" y="0"/>
                    <a:pt x="12152" y="0"/>
                  </a:cubicBezTo>
                  <a:cubicBezTo>
                    <a:pt x="17391" y="0"/>
                    <a:pt x="20584" y="4836"/>
                    <a:pt x="19274" y="10800"/>
                  </a:cubicBezTo>
                  <a:close/>
                </a:path>
              </a:pathLst>
            </a:custGeom>
            <a:solidFill>
              <a:srgbClr val="222A35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Shape 948">
              <a:extLst>
                <a:ext uri="{FF2B5EF4-FFF2-40B4-BE49-F238E27FC236}">
                  <a16:creationId xmlns:a16="http://schemas.microsoft.com/office/drawing/2014/main" id="{357108F8-6243-4ECC-B4BB-3A69E2D00F57}"/>
                </a:ext>
              </a:extLst>
            </p:cNvPr>
            <p:cNvSpPr/>
            <p:nvPr/>
          </p:nvSpPr>
          <p:spPr>
            <a:xfrm>
              <a:off x="585415" y="530300"/>
              <a:ext cx="5005316" cy="453094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565">
                  <a:moveTo>
                    <a:pt x="19269" y="10791"/>
                  </a:moveTo>
                  <a:cubicBezTo>
                    <a:pt x="17956" y="16759"/>
                    <a:pt x="12646" y="21600"/>
                    <a:pt x="7408" y="21600"/>
                  </a:cubicBezTo>
                  <a:cubicBezTo>
                    <a:pt x="2171" y="21600"/>
                    <a:pt x="-1018" y="16759"/>
                    <a:pt x="295" y="10791"/>
                  </a:cubicBezTo>
                  <a:cubicBezTo>
                    <a:pt x="1608" y="4823"/>
                    <a:pt x="6918" y="0"/>
                    <a:pt x="12156" y="0"/>
                  </a:cubicBezTo>
                  <a:cubicBezTo>
                    <a:pt x="17393" y="0"/>
                    <a:pt x="20582" y="4823"/>
                    <a:pt x="19269" y="10791"/>
                  </a:cubicBezTo>
                  <a:close/>
                </a:path>
              </a:pathLst>
            </a:custGeom>
            <a:solidFill>
              <a:srgbClr val="F2F2F2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Shape 949">
              <a:extLst>
                <a:ext uri="{FF2B5EF4-FFF2-40B4-BE49-F238E27FC236}">
                  <a16:creationId xmlns:a16="http://schemas.microsoft.com/office/drawing/2014/main" id="{9DDA07AE-AEAB-4650-8606-7E9A8D991681}"/>
                </a:ext>
              </a:extLst>
            </p:cNvPr>
            <p:cNvSpPr/>
            <p:nvPr/>
          </p:nvSpPr>
          <p:spPr>
            <a:xfrm>
              <a:off x="912968" y="826644"/>
              <a:ext cx="4350209" cy="393514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566">
                  <a:moveTo>
                    <a:pt x="19271" y="10800"/>
                  </a:moveTo>
                  <a:cubicBezTo>
                    <a:pt x="17960" y="16777"/>
                    <a:pt x="12647" y="21600"/>
                    <a:pt x="7417" y="21600"/>
                  </a:cubicBezTo>
                  <a:cubicBezTo>
                    <a:pt x="2171" y="21600"/>
                    <a:pt x="-1017" y="16777"/>
                    <a:pt x="295" y="10800"/>
                  </a:cubicBezTo>
                  <a:cubicBezTo>
                    <a:pt x="1606" y="4843"/>
                    <a:pt x="6919" y="0"/>
                    <a:pt x="12149" y="0"/>
                  </a:cubicBezTo>
                  <a:cubicBezTo>
                    <a:pt x="17395" y="0"/>
                    <a:pt x="20583" y="4843"/>
                    <a:pt x="19271" y="10800"/>
                  </a:cubicBezTo>
                  <a:close/>
                </a:path>
              </a:pathLst>
            </a:custGeom>
            <a:solidFill>
              <a:srgbClr val="222A35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" name="Shape 950">
              <a:extLst>
                <a:ext uri="{FF2B5EF4-FFF2-40B4-BE49-F238E27FC236}">
                  <a16:creationId xmlns:a16="http://schemas.microsoft.com/office/drawing/2014/main" id="{AEB9B947-F73A-4540-8E0F-F006EE8F6E80}"/>
                </a:ext>
              </a:extLst>
            </p:cNvPr>
            <p:cNvSpPr/>
            <p:nvPr/>
          </p:nvSpPr>
          <p:spPr>
            <a:xfrm>
              <a:off x="1364446" y="1229048"/>
              <a:ext cx="3445694" cy="313033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557">
                  <a:moveTo>
                    <a:pt x="19258" y="10800"/>
                  </a:moveTo>
                  <a:cubicBezTo>
                    <a:pt x="17938" y="16760"/>
                    <a:pt x="12638" y="21600"/>
                    <a:pt x="7400" y="21600"/>
                  </a:cubicBezTo>
                  <a:cubicBezTo>
                    <a:pt x="2162" y="21600"/>
                    <a:pt x="-1022" y="16760"/>
                    <a:pt x="298" y="10800"/>
                  </a:cubicBezTo>
                  <a:cubicBezTo>
                    <a:pt x="1618" y="4840"/>
                    <a:pt x="6918" y="0"/>
                    <a:pt x="12156" y="0"/>
                  </a:cubicBezTo>
                  <a:cubicBezTo>
                    <a:pt x="17394" y="0"/>
                    <a:pt x="20578" y="4840"/>
                    <a:pt x="19258" y="10800"/>
                  </a:cubicBezTo>
                  <a:close/>
                </a:path>
              </a:pathLst>
            </a:custGeom>
            <a:solidFill>
              <a:srgbClr val="F2F2F2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" name="Shape 951">
              <a:extLst>
                <a:ext uri="{FF2B5EF4-FFF2-40B4-BE49-F238E27FC236}">
                  <a16:creationId xmlns:a16="http://schemas.microsoft.com/office/drawing/2014/main" id="{FC89967A-5FDF-4753-B457-63DC0FDE0EE6}"/>
                </a:ext>
              </a:extLst>
            </p:cNvPr>
            <p:cNvSpPr/>
            <p:nvPr/>
          </p:nvSpPr>
          <p:spPr>
            <a:xfrm>
              <a:off x="1737120" y="1558146"/>
              <a:ext cx="2701906" cy="247369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539">
                  <a:moveTo>
                    <a:pt x="19235" y="10800"/>
                  </a:moveTo>
                  <a:cubicBezTo>
                    <a:pt x="17927" y="16764"/>
                    <a:pt x="12614" y="21600"/>
                    <a:pt x="7380" y="21600"/>
                  </a:cubicBezTo>
                  <a:cubicBezTo>
                    <a:pt x="2147" y="21600"/>
                    <a:pt x="-1030" y="16764"/>
                    <a:pt x="305" y="10800"/>
                  </a:cubicBezTo>
                  <a:cubicBezTo>
                    <a:pt x="1613" y="4836"/>
                    <a:pt x="6926" y="0"/>
                    <a:pt x="12160" y="0"/>
                  </a:cubicBezTo>
                  <a:cubicBezTo>
                    <a:pt x="17393" y="0"/>
                    <a:pt x="20570" y="4836"/>
                    <a:pt x="19235" y="10800"/>
                  </a:cubicBezTo>
                  <a:close/>
                </a:path>
              </a:pathLst>
            </a:custGeom>
            <a:solidFill>
              <a:srgbClr val="222A35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" name="Shape 952">
              <a:extLst>
                <a:ext uri="{FF2B5EF4-FFF2-40B4-BE49-F238E27FC236}">
                  <a16:creationId xmlns:a16="http://schemas.microsoft.com/office/drawing/2014/main" id="{52CC22D0-6E9C-47D8-9B85-F3AC36C2EB31}"/>
                </a:ext>
              </a:extLst>
            </p:cNvPr>
            <p:cNvSpPr/>
            <p:nvPr/>
          </p:nvSpPr>
          <p:spPr>
            <a:xfrm>
              <a:off x="2099737" y="1879446"/>
              <a:ext cx="1976672" cy="183109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567">
                  <a:moveTo>
                    <a:pt x="19268" y="10800"/>
                  </a:moveTo>
                  <a:cubicBezTo>
                    <a:pt x="17916" y="16766"/>
                    <a:pt x="12580" y="21600"/>
                    <a:pt x="7354" y="21600"/>
                  </a:cubicBezTo>
                  <a:cubicBezTo>
                    <a:pt x="2127" y="21600"/>
                    <a:pt x="-1016" y="16766"/>
                    <a:pt x="300" y="10800"/>
                  </a:cubicBezTo>
                  <a:cubicBezTo>
                    <a:pt x="1652" y="4834"/>
                    <a:pt x="6988" y="0"/>
                    <a:pt x="12214" y="0"/>
                  </a:cubicBezTo>
                  <a:cubicBezTo>
                    <a:pt x="17441" y="0"/>
                    <a:pt x="20584" y="4834"/>
                    <a:pt x="19268" y="10800"/>
                  </a:cubicBezTo>
                  <a:close/>
                </a:path>
              </a:pathLst>
            </a:custGeom>
            <a:solidFill>
              <a:srgbClr val="F2F2F2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Shape 953">
              <a:extLst>
                <a:ext uri="{FF2B5EF4-FFF2-40B4-BE49-F238E27FC236}">
                  <a16:creationId xmlns:a16="http://schemas.microsoft.com/office/drawing/2014/main" id="{5A717E41-5CB2-49E7-8552-4986A826CB8C}"/>
                </a:ext>
              </a:extLst>
            </p:cNvPr>
            <p:cNvSpPr/>
            <p:nvPr/>
          </p:nvSpPr>
          <p:spPr>
            <a:xfrm>
              <a:off x="2613440" y="2366074"/>
              <a:ext cx="949914" cy="86095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547">
                  <a:moveTo>
                    <a:pt x="19230" y="10754"/>
                  </a:moveTo>
                  <a:cubicBezTo>
                    <a:pt x="17937" y="16687"/>
                    <a:pt x="12613" y="21600"/>
                    <a:pt x="7365" y="21600"/>
                  </a:cubicBezTo>
                  <a:cubicBezTo>
                    <a:pt x="2117" y="21600"/>
                    <a:pt x="-1001" y="16687"/>
                    <a:pt x="292" y="10754"/>
                  </a:cubicBezTo>
                  <a:cubicBezTo>
                    <a:pt x="1585" y="4821"/>
                    <a:pt x="6909" y="0"/>
                    <a:pt x="12157" y="0"/>
                  </a:cubicBezTo>
                  <a:cubicBezTo>
                    <a:pt x="17405" y="0"/>
                    <a:pt x="20599" y="4821"/>
                    <a:pt x="19230" y="10754"/>
                  </a:cubicBezTo>
                  <a:close/>
                </a:path>
              </a:pathLst>
            </a:custGeom>
            <a:solidFill>
              <a:srgbClr val="222A35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6" name="Group 963">
            <a:extLst>
              <a:ext uri="{FF2B5EF4-FFF2-40B4-BE49-F238E27FC236}">
                <a16:creationId xmlns:a16="http://schemas.microsoft.com/office/drawing/2014/main" id="{E6CB1C6A-47F9-4C34-B32D-3740BACB497B}"/>
              </a:ext>
            </a:extLst>
          </p:cNvPr>
          <p:cNvGrpSpPr/>
          <p:nvPr/>
        </p:nvGrpSpPr>
        <p:grpSpPr>
          <a:xfrm>
            <a:off x="7889385" y="752412"/>
            <a:ext cx="2179201" cy="2221350"/>
            <a:chExt cx="2179199" cy="2221349"/>
          </a:xfrm>
        </p:grpSpPr>
        <p:sp>
          <p:nvSpPr>
            <p:cNvPr id="37" name="Shape 955">
              <a:extLst>
                <a:ext uri="{FF2B5EF4-FFF2-40B4-BE49-F238E27FC236}">
                  <a16:creationId xmlns:a16="http://schemas.microsoft.com/office/drawing/2014/main" id="{EBFE610E-4C5A-427A-8174-B8D564B26AED}"/>
                </a:ext>
              </a:extLst>
            </p:cNvPr>
            <p:cNvSpPr/>
            <p:nvPr/>
          </p:nvSpPr>
          <p:spPr>
            <a:xfrm>
              <a:off x="1956276" y="1990506"/>
              <a:ext cx="222924" cy="23084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696" y="17079"/>
                  </a:moveTo>
                  <a:cubicBezTo>
                    <a:pt x="15354" y="14316"/>
                    <a:pt x="11971" y="11051"/>
                    <a:pt x="8848" y="7535"/>
                  </a:cubicBezTo>
                  <a:cubicBezTo>
                    <a:pt x="7287" y="5777"/>
                    <a:pt x="5725" y="4019"/>
                    <a:pt x="4164" y="2512"/>
                  </a:cubicBezTo>
                  <a:cubicBezTo>
                    <a:pt x="3383" y="1507"/>
                    <a:pt x="2342" y="753"/>
                    <a:pt x="1561" y="0"/>
                  </a:cubicBezTo>
                  <a:cubicBezTo>
                    <a:pt x="1301" y="502"/>
                    <a:pt x="1041" y="1005"/>
                    <a:pt x="781" y="1256"/>
                  </a:cubicBezTo>
                  <a:cubicBezTo>
                    <a:pt x="520" y="1758"/>
                    <a:pt x="260" y="2260"/>
                    <a:pt x="0" y="2763"/>
                  </a:cubicBezTo>
                  <a:cubicBezTo>
                    <a:pt x="781" y="3516"/>
                    <a:pt x="1561" y="4521"/>
                    <a:pt x="2342" y="5274"/>
                  </a:cubicBezTo>
                  <a:cubicBezTo>
                    <a:pt x="3904" y="6781"/>
                    <a:pt x="5725" y="8288"/>
                    <a:pt x="7547" y="9795"/>
                  </a:cubicBezTo>
                  <a:cubicBezTo>
                    <a:pt x="10930" y="12809"/>
                    <a:pt x="14573" y="15823"/>
                    <a:pt x="17176" y="18084"/>
                  </a:cubicBezTo>
                  <a:cubicBezTo>
                    <a:pt x="19778" y="20344"/>
                    <a:pt x="21600" y="21600"/>
                    <a:pt x="21600" y="21600"/>
                  </a:cubicBezTo>
                  <a:cubicBezTo>
                    <a:pt x="21600" y="21349"/>
                    <a:pt x="21600" y="21349"/>
                    <a:pt x="21600" y="21349"/>
                  </a:cubicBezTo>
                  <a:cubicBezTo>
                    <a:pt x="21600" y="21349"/>
                    <a:pt x="20039" y="19591"/>
                    <a:pt x="17696" y="17079"/>
                  </a:cubicBezTo>
                  <a:close/>
                </a:path>
              </a:pathLst>
            </a:custGeom>
            <a:solidFill>
              <a:srgbClr val="B1B1B1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Shape 956">
              <a:extLst>
                <a:ext uri="{FF2B5EF4-FFF2-40B4-BE49-F238E27FC236}">
                  <a16:creationId xmlns:a16="http://schemas.microsoft.com/office/drawing/2014/main" id="{A7B953D7-1F87-40F9-87E3-E4235B1F6FF5}"/>
                </a:ext>
              </a:extLst>
            </p:cNvPr>
            <p:cNvSpPr/>
            <p:nvPr/>
          </p:nvSpPr>
          <p:spPr>
            <a:xfrm>
              <a:off x="1449326" y="1442818"/>
              <a:ext cx="548702" cy="64387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245">
                  <a:moveTo>
                    <a:pt x="21185" y="14040"/>
                  </a:moveTo>
                  <a:cubicBezTo>
                    <a:pt x="4985" y="0"/>
                    <a:pt x="4985" y="0"/>
                    <a:pt x="4985" y="0"/>
                  </a:cubicBezTo>
                  <a:cubicBezTo>
                    <a:pt x="4985" y="0"/>
                    <a:pt x="4985" y="0"/>
                    <a:pt x="4985" y="0"/>
                  </a:cubicBezTo>
                  <a:cubicBezTo>
                    <a:pt x="5608" y="540"/>
                    <a:pt x="4985" y="2700"/>
                    <a:pt x="3635" y="4770"/>
                  </a:cubicBezTo>
                  <a:cubicBezTo>
                    <a:pt x="2285" y="6750"/>
                    <a:pt x="727" y="8010"/>
                    <a:pt x="0" y="7560"/>
                  </a:cubicBezTo>
                  <a:cubicBezTo>
                    <a:pt x="16200" y="21600"/>
                    <a:pt x="16200" y="21600"/>
                    <a:pt x="16200" y="21600"/>
                  </a:cubicBezTo>
                  <a:cubicBezTo>
                    <a:pt x="16200" y="21600"/>
                    <a:pt x="17965" y="21330"/>
                    <a:pt x="19627" y="19350"/>
                  </a:cubicBezTo>
                  <a:cubicBezTo>
                    <a:pt x="19731" y="19170"/>
                    <a:pt x="19835" y="18990"/>
                    <a:pt x="19938" y="18810"/>
                  </a:cubicBezTo>
                  <a:cubicBezTo>
                    <a:pt x="20042" y="18720"/>
                    <a:pt x="20146" y="18540"/>
                    <a:pt x="20250" y="18360"/>
                  </a:cubicBezTo>
                  <a:cubicBezTo>
                    <a:pt x="21600" y="16110"/>
                    <a:pt x="21185" y="14040"/>
                    <a:pt x="21185" y="14040"/>
                  </a:cubicBezTo>
                  <a:close/>
                </a:path>
              </a:pathLst>
            </a:custGeom>
            <a:solidFill>
              <a:srgbClr val="C5C5C5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Shape 957">
              <a:extLst>
                <a:ext uri="{FF2B5EF4-FFF2-40B4-BE49-F238E27FC236}">
                  <a16:creationId xmlns:a16="http://schemas.microsoft.com/office/drawing/2014/main" id="{EE6A1C92-8A15-46D2-B9A3-98D20631D3F4}"/>
                </a:ext>
              </a:extLst>
            </p:cNvPr>
            <p:cNvSpPr/>
            <p:nvPr/>
          </p:nvSpPr>
          <p:spPr>
            <a:xfrm>
              <a:off x="1441925" y="1439191"/>
              <a:ext cx="142379" cy="23172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105" w="19694">
                  <a:moveTo>
                    <a:pt x="18825" y="360"/>
                  </a:moveTo>
                  <a:cubicBezTo>
                    <a:pt x="17335" y="-569"/>
                    <a:pt x="14356" y="360"/>
                    <a:pt x="11376" y="2450"/>
                  </a:cubicBezTo>
                  <a:cubicBezTo>
                    <a:pt x="13238" y="3612"/>
                    <a:pt x="13983" y="4308"/>
                    <a:pt x="13983" y="4308"/>
                  </a:cubicBezTo>
                  <a:cubicBezTo>
                    <a:pt x="13983" y="4308"/>
                    <a:pt x="14356" y="4773"/>
                    <a:pt x="13983" y="5470"/>
                  </a:cubicBezTo>
                  <a:cubicBezTo>
                    <a:pt x="13983" y="6631"/>
                    <a:pt x="13611" y="8721"/>
                    <a:pt x="11376" y="11276"/>
                  </a:cubicBezTo>
                  <a:cubicBezTo>
                    <a:pt x="8769" y="13599"/>
                    <a:pt x="6907" y="14528"/>
                    <a:pt x="5418" y="14760"/>
                  </a:cubicBezTo>
                  <a:cubicBezTo>
                    <a:pt x="4673" y="14992"/>
                    <a:pt x="4300" y="14992"/>
                    <a:pt x="4300" y="14992"/>
                  </a:cubicBezTo>
                  <a:cubicBezTo>
                    <a:pt x="4300" y="14992"/>
                    <a:pt x="3183" y="14296"/>
                    <a:pt x="1321" y="13134"/>
                  </a:cubicBezTo>
                  <a:cubicBezTo>
                    <a:pt x="-169" y="16154"/>
                    <a:pt x="-541" y="18708"/>
                    <a:pt x="949" y="19637"/>
                  </a:cubicBezTo>
                  <a:cubicBezTo>
                    <a:pt x="949" y="19870"/>
                    <a:pt x="949" y="19870"/>
                    <a:pt x="949" y="19870"/>
                  </a:cubicBezTo>
                  <a:cubicBezTo>
                    <a:pt x="3556" y="21031"/>
                    <a:pt x="9142" y="17779"/>
                    <a:pt x="13983" y="12670"/>
                  </a:cubicBezTo>
                  <a:cubicBezTo>
                    <a:pt x="18825" y="7328"/>
                    <a:pt x="21059" y="1754"/>
                    <a:pt x="18825" y="360"/>
                  </a:cubicBezTo>
                  <a:close/>
                </a:path>
              </a:pathLst>
            </a:custGeom>
            <a:solidFill>
              <a:srgbClr val="B1B1B1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Shape 958">
              <a:extLst>
                <a:ext uri="{FF2B5EF4-FFF2-40B4-BE49-F238E27FC236}">
                  <a16:creationId xmlns:a16="http://schemas.microsoft.com/office/drawing/2014/main" id="{D8FDF07F-BC49-4B39-8757-336BED90C499}"/>
                </a:ext>
              </a:extLst>
            </p:cNvPr>
            <p:cNvSpPr/>
            <p:nvPr/>
          </p:nvSpPr>
          <p:spPr>
            <a:xfrm>
              <a:off x="-1" y="486050"/>
              <a:ext cx="523692" cy="4396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568" w="21045">
                  <a:moveTo>
                    <a:pt x="8301" y="7005"/>
                  </a:moveTo>
                  <a:cubicBezTo>
                    <a:pt x="10785" y="2108"/>
                    <a:pt x="16293" y="1731"/>
                    <a:pt x="21045" y="3740"/>
                  </a:cubicBezTo>
                  <a:cubicBezTo>
                    <a:pt x="21045" y="3615"/>
                    <a:pt x="20937" y="3489"/>
                    <a:pt x="21045" y="3489"/>
                  </a:cubicBezTo>
                  <a:cubicBezTo>
                    <a:pt x="16617" y="601"/>
                    <a:pt x="11109" y="-1032"/>
                    <a:pt x="7329" y="726"/>
                  </a:cubicBezTo>
                  <a:cubicBezTo>
                    <a:pt x="-15" y="4117"/>
                    <a:pt x="-555" y="9015"/>
                    <a:pt x="309" y="14791"/>
                  </a:cubicBezTo>
                  <a:cubicBezTo>
                    <a:pt x="849" y="17931"/>
                    <a:pt x="3117" y="19940"/>
                    <a:pt x="6249" y="20568"/>
                  </a:cubicBezTo>
                  <a:cubicBezTo>
                    <a:pt x="5601" y="16047"/>
                    <a:pt x="6249" y="11024"/>
                    <a:pt x="8301" y="7005"/>
                  </a:cubicBezTo>
                  <a:close/>
                </a:path>
              </a:pathLst>
            </a:custGeom>
            <a:solidFill>
              <a:srgbClr val="BE1E2D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Shape 959">
              <a:extLst>
                <a:ext uri="{FF2B5EF4-FFF2-40B4-BE49-F238E27FC236}">
                  <a16:creationId xmlns:a16="http://schemas.microsoft.com/office/drawing/2014/main" id="{97FCBB74-0174-4D26-AD2B-F86C13CE58C0}"/>
                </a:ext>
              </a:extLst>
            </p:cNvPr>
            <p:cNvSpPr/>
            <p:nvPr/>
          </p:nvSpPr>
          <p:spPr>
            <a:xfrm>
              <a:off x="386004" y="39652"/>
              <a:ext cx="196530" cy="52053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315">
                  <a:moveTo>
                    <a:pt x="11391" y="4231"/>
                  </a:moveTo>
                  <a:cubicBezTo>
                    <a:pt x="14310" y="2338"/>
                    <a:pt x="17812" y="1002"/>
                    <a:pt x="21315" y="0"/>
                  </a:cubicBezTo>
                  <a:cubicBezTo>
                    <a:pt x="9056" y="1113"/>
                    <a:pt x="-285" y="3452"/>
                    <a:pt x="7" y="11134"/>
                  </a:cubicBezTo>
                  <a:cubicBezTo>
                    <a:pt x="7" y="14697"/>
                    <a:pt x="6429" y="18482"/>
                    <a:pt x="14893" y="21600"/>
                  </a:cubicBezTo>
                  <a:cubicBezTo>
                    <a:pt x="14893" y="21600"/>
                    <a:pt x="14893" y="21600"/>
                    <a:pt x="14893" y="21600"/>
                  </a:cubicBezTo>
                  <a:cubicBezTo>
                    <a:pt x="8180" y="15922"/>
                    <a:pt x="4969" y="8573"/>
                    <a:pt x="11391" y="4231"/>
                  </a:cubicBezTo>
                  <a:close/>
                </a:path>
              </a:pathLst>
            </a:custGeom>
            <a:solidFill>
              <a:srgbClr val="BE1E2D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Shape 960">
              <a:extLst>
                <a:ext uri="{FF2B5EF4-FFF2-40B4-BE49-F238E27FC236}">
                  <a16:creationId xmlns:a16="http://schemas.microsoft.com/office/drawing/2014/main" id="{B6D7C746-85AF-4A59-AA08-21B04BC09286}"/>
                </a:ext>
              </a:extLst>
            </p:cNvPr>
            <p:cNvSpPr/>
            <p:nvPr/>
          </p:nvSpPr>
          <p:spPr>
            <a:xfrm>
              <a:off x="149073" y="541349"/>
              <a:ext cx="562461" cy="63064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06" w="21218">
                  <a:moveTo>
                    <a:pt x="19798" y="6347"/>
                  </a:moveTo>
                  <a:cubicBezTo>
                    <a:pt x="17162" y="3928"/>
                    <a:pt x="14322" y="1343"/>
                    <a:pt x="14119" y="759"/>
                  </a:cubicBezTo>
                  <a:cubicBezTo>
                    <a:pt x="9657" y="-575"/>
                    <a:pt x="4486" y="-325"/>
                    <a:pt x="2153" y="2928"/>
                  </a:cubicBezTo>
                  <a:cubicBezTo>
                    <a:pt x="226" y="5596"/>
                    <a:pt x="-382" y="8932"/>
                    <a:pt x="226" y="11935"/>
                  </a:cubicBezTo>
                  <a:cubicBezTo>
                    <a:pt x="733" y="14103"/>
                    <a:pt x="1849" y="16188"/>
                    <a:pt x="3573" y="17606"/>
                  </a:cubicBezTo>
                  <a:cubicBezTo>
                    <a:pt x="7731" y="21025"/>
                    <a:pt x="13815" y="19941"/>
                    <a:pt x="17060" y="15271"/>
                  </a:cubicBezTo>
                  <a:cubicBezTo>
                    <a:pt x="18987" y="12602"/>
                    <a:pt x="20610" y="10267"/>
                    <a:pt x="21015" y="8098"/>
                  </a:cubicBezTo>
                  <a:cubicBezTo>
                    <a:pt x="21117" y="7932"/>
                    <a:pt x="21218" y="7848"/>
                    <a:pt x="21218" y="7681"/>
                  </a:cubicBezTo>
                  <a:cubicBezTo>
                    <a:pt x="21218" y="7681"/>
                    <a:pt x="21218" y="7598"/>
                    <a:pt x="21117" y="7598"/>
                  </a:cubicBezTo>
                  <a:cubicBezTo>
                    <a:pt x="20610" y="7098"/>
                    <a:pt x="20204" y="6681"/>
                    <a:pt x="19798" y="6347"/>
                  </a:cubicBezTo>
                  <a:close/>
                </a:path>
              </a:pathLst>
            </a:custGeom>
            <a:solidFill>
              <a:srgbClr val="E24A58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Shape 961">
              <a:extLst>
                <a:ext uri="{FF2B5EF4-FFF2-40B4-BE49-F238E27FC236}">
                  <a16:creationId xmlns:a16="http://schemas.microsoft.com/office/drawing/2014/main" id="{5DBCFAE4-471C-4E52-AA93-C14C592186BA}"/>
                </a:ext>
              </a:extLst>
            </p:cNvPr>
            <p:cNvSpPr/>
            <p:nvPr/>
          </p:nvSpPr>
          <p:spPr>
            <a:xfrm>
              <a:off x="459013" y="0"/>
              <a:ext cx="484764" cy="74010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54" w="19238">
                  <a:moveTo>
                    <a:pt x="1270" y="4034"/>
                  </a:moveTo>
                  <a:cubicBezTo>
                    <a:pt x="-1071" y="7010"/>
                    <a:pt x="99" y="12048"/>
                    <a:pt x="2547" y="15940"/>
                  </a:cubicBezTo>
                  <a:cubicBezTo>
                    <a:pt x="2866" y="15940"/>
                    <a:pt x="4781" y="17085"/>
                    <a:pt x="6590" y="18230"/>
                  </a:cubicBezTo>
                  <a:cubicBezTo>
                    <a:pt x="7335" y="18688"/>
                    <a:pt x="8186" y="19222"/>
                    <a:pt x="9037" y="19833"/>
                  </a:cubicBezTo>
                  <a:cubicBezTo>
                    <a:pt x="9250" y="19909"/>
                    <a:pt x="9357" y="19985"/>
                    <a:pt x="9463" y="20062"/>
                  </a:cubicBezTo>
                  <a:cubicBezTo>
                    <a:pt x="9889" y="20367"/>
                    <a:pt x="10421" y="20672"/>
                    <a:pt x="10953" y="21054"/>
                  </a:cubicBezTo>
                  <a:cubicBezTo>
                    <a:pt x="13081" y="20214"/>
                    <a:pt x="14890" y="17848"/>
                    <a:pt x="17018" y="15253"/>
                  </a:cubicBezTo>
                  <a:cubicBezTo>
                    <a:pt x="20529" y="10979"/>
                    <a:pt x="19784" y="4949"/>
                    <a:pt x="15422" y="1820"/>
                  </a:cubicBezTo>
                  <a:cubicBezTo>
                    <a:pt x="12336" y="-393"/>
                    <a:pt x="8293" y="-546"/>
                    <a:pt x="4888" y="1133"/>
                  </a:cubicBezTo>
                  <a:cubicBezTo>
                    <a:pt x="3611" y="1820"/>
                    <a:pt x="2334" y="2736"/>
                    <a:pt x="1270" y="4034"/>
                  </a:cubicBezTo>
                  <a:close/>
                </a:path>
              </a:pathLst>
            </a:custGeom>
            <a:solidFill>
              <a:srgbClr val="E24A58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" name="Shape 962">
              <a:extLst>
                <a:ext uri="{FF2B5EF4-FFF2-40B4-BE49-F238E27FC236}">
                  <a16:creationId xmlns:a16="http://schemas.microsoft.com/office/drawing/2014/main" id="{84FEB08C-3695-42B5-96DD-8A875A306CA6}"/>
                </a:ext>
              </a:extLst>
            </p:cNvPr>
            <p:cNvSpPr/>
            <p:nvPr/>
          </p:nvSpPr>
          <p:spPr>
            <a:xfrm>
              <a:off x="521786" y="560181"/>
              <a:ext cx="1022235" cy="105237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537">
                  <a:moveTo>
                    <a:pt x="21512" y="19065"/>
                  </a:moveTo>
                  <a:cubicBezTo>
                    <a:pt x="21512" y="19065"/>
                    <a:pt x="21399" y="18900"/>
                    <a:pt x="21117" y="18624"/>
                  </a:cubicBezTo>
                  <a:cubicBezTo>
                    <a:pt x="19024" y="16751"/>
                    <a:pt x="9977" y="8486"/>
                    <a:pt x="4493" y="3692"/>
                  </a:cubicBezTo>
                  <a:cubicBezTo>
                    <a:pt x="4210" y="3416"/>
                    <a:pt x="3927" y="3196"/>
                    <a:pt x="3701" y="2976"/>
                  </a:cubicBezTo>
                  <a:cubicBezTo>
                    <a:pt x="3644" y="2920"/>
                    <a:pt x="3588" y="2865"/>
                    <a:pt x="3475" y="2810"/>
                  </a:cubicBezTo>
                  <a:cubicBezTo>
                    <a:pt x="3022" y="2369"/>
                    <a:pt x="2570" y="1984"/>
                    <a:pt x="2174" y="1653"/>
                  </a:cubicBezTo>
                  <a:cubicBezTo>
                    <a:pt x="1213" y="827"/>
                    <a:pt x="19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-31" y="0"/>
                    <a:pt x="26" y="55"/>
                    <a:pt x="26" y="110"/>
                  </a:cubicBezTo>
                  <a:cubicBezTo>
                    <a:pt x="139" y="496"/>
                    <a:pt x="1722" y="2204"/>
                    <a:pt x="3192" y="3802"/>
                  </a:cubicBezTo>
                  <a:cubicBezTo>
                    <a:pt x="3418" y="4022"/>
                    <a:pt x="3644" y="4298"/>
                    <a:pt x="3927" y="4629"/>
                  </a:cubicBezTo>
                  <a:cubicBezTo>
                    <a:pt x="3984" y="4629"/>
                    <a:pt x="3984" y="4684"/>
                    <a:pt x="3984" y="4684"/>
                  </a:cubicBezTo>
                  <a:cubicBezTo>
                    <a:pt x="9129" y="10249"/>
                    <a:pt x="17611" y="19120"/>
                    <a:pt x="19590" y="21159"/>
                  </a:cubicBezTo>
                  <a:cubicBezTo>
                    <a:pt x="19873" y="21435"/>
                    <a:pt x="20042" y="21600"/>
                    <a:pt x="20042" y="21600"/>
                  </a:cubicBezTo>
                  <a:cubicBezTo>
                    <a:pt x="20042" y="21600"/>
                    <a:pt x="20099" y="21600"/>
                    <a:pt x="20212" y="21545"/>
                  </a:cubicBezTo>
                  <a:cubicBezTo>
                    <a:pt x="20438" y="21490"/>
                    <a:pt x="20721" y="21269"/>
                    <a:pt x="21117" y="20718"/>
                  </a:cubicBezTo>
                  <a:cubicBezTo>
                    <a:pt x="21456" y="20112"/>
                    <a:pt x="21512" y="19616"/>
                    <a:pt x="21512" y="19341"/>
                  </a:cubicBezTo>
                  <a:cubicBezTo>
                    <a:pt x="21569" y="19176"/>
                    <a:pt x="21512" y="19065"/>
                    <a:pt x="21512" y="19065"/>
                  </a:cubicBezTo>
                  <a:close/>
                </a:path>
              </a:pathLst>
            </a:custGeom>
            <a:solidFill>
              <a:srgbClr val="BE1E2D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2" name="Group 972">
            <a:extLst>
              <a:ext uri="{FF2B5EF4-FFF2-40B4-BE49-F238E27FC236}">
                <a16:creationId xmlns:a16="http://schemas.microsoft.com/office/drawing/2014/main" id="{CAA189D1-BCE3-4000-A9CA-D8478B9A91E3}"/>
              </a:ext>
            </a:extLst>
          </p:cNvPr>
          <p:cNvGrpSpPr/>
          <p:nvPr/>
        </p:nvGrpSpPr>
        <p:grpSpPr>
          <a:xfrm>
            <a:off x="6302069" y="2016148"/>
            <a:ext cx="2580698" cy="2630612"/>
            <a:chExt cx="2580697" cy="2630611"/>
          </a:xfrm>
        </p:grpSpPr>
        <p:sp>
          <p:nvSpPr>
            <p:cNvPr id="63" name="Shape 964">
              <a:extLst>
                <a:ext uri="{FF2B5EF4-FFF2-40B4-BE49-F238E27FC236}">
                  <a16:creationId xmlns:a16="http://schemas.microsoft.com/office/drawing/2014/main" id="{E3070B15-12E1-4F97-9FEA-AECDA316ECC4}"/>
                </a:ext>
              </a:extLst>
            </p:cNvPr>
            <p:cNvSpPr/>
            <p:nvPr/>
          </p:nvSpPr>
          <p:spPr>
            <a:xfrm>
              <a:off x="2316703" y="2357237"/>
              <a:ext cx="263995" cy="27337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696" y="17079"/>
                  </a:moveTo>
                  <a:cubicBezTo>
                    <a:pt x="15354" y="14316"/>
                    <a:pt x="11971" y="11051"/>
                    <a:pt x="8848" y="7535"/>
                  </a:cubicBezTo>
                  <a:cubicBezTo>
                    <a:pt x="7287" y="5777"/>
                    <a:pt x="5725" y="4019"/>
                    <a:pt x="4164" y="2512"/>
                  </a:cubicBezTo>
                  <a:cubicBezTo>
                    <a:pt x="3383" y="1507"/>
                    <a:pt x="2342" y="753"/>
                    <a:pt x="1561" y="0"/>
                  </a:cubicBezTo>
                  <a:cubicBezTo>
                    <a:pt x="1301" y="502"/>
                    <a:pt x="1041" y="1005"/>
                    <a:pt x="781" y="1256"/>
                  </a:cubicBezTo>
                  <a:cubicBezTo>
                    <a:pt x="520" y="1758"/>
                    <a:pt x="260" y="2260"/>
                    <a:pt x="0" y="2763"/>
                  </a:cubicBezTo>
                  <a:cubicBezTo>
                    <a:pt x="781" y="3516"/>
                    <a:pt x="1561" y="4521"/>
                    <a:pt x="2342" y="5274"/>
                  </a:cubicBezTo>
                  <a:cubicBezTo>
                    <a:pt x="3904" y="6781"/>
                    <a:pt x="5725" y="8288"/>
                    <a:pt x="7547" y="9795"/>
                  </a:cubicBezTo>
                  <a:cubicBezTo>
                    <a:pt x="10930" y="12809"/>
                    <a:pt x="14573" y="15823"/>
                    <a:pt x="17176" y="18084"/>
                  </a:cubicBezTo>
                  <a:cubicBezTo>
                    <a:pt x="19778" y="20344"/>
                    <a:pt x="21600" y="21600"/>
                    <a:pt x="21600" y="21600"/>
                  </a:cubicBezTo>
                  <a:cubicBezTo>
                    <a:pt x="21600" y="21349"/>
                    <a:pt x="21600" y="21349"/>
                    <a:pt x="21600" y="21349"/>
                  </a:cubicBezTo>
                  <a:cubicBezTo>
                    <a:pt x="21600" y="21349"/>
                    <a:pt x="20039" y="19591"/>
                    <a:pt x="17696" y="17079"/>
                  </a:cubicBezTo>
                  <a:close/>
                </a:path>
              </a:pathLst>
            </a:custGeom>
            <a:solidFill>
              <a:srgbClr val="B1B1B1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" name="Shape 965">
              <a:extLst>
                <a:ext uri="{FF2B5EF4-FFF2-40B4-BE49-F238E27FC236}">
                  <a16:creationId xmlns:a16="http://schemas.microsoft.com/office/drawing/2014/main" id="{59AEE76D-9AF3-4412-8B57-1C107784763C}"/>
                </a:ext>
              </a:extLst>
            </p:cNvPr>
            <p:cNvSpPr/>
            <p:nvPr/>
          </p:nvSpPr>
          <p:spPr>
            <a:xfrm>
              <a:off x="1716352" y="1708643"/>
              <a:ext cx="649794" cy="76250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245">
                  <a:moveTo>
                    <a:pt x="21185" y="14040"/>
                  </a:moveTo>
                  <a:cubicBezTo>
                    <a:pt x="4985" y="0"/>
                    <a:pt x="4985" y="0"/>
                    <a:pt x="4985" y="0"/>
                  </a:cubicBezTo>
                  <a:cubicBezTo>
                    <a:pt x="4985" y="0"/>
                    <a:pt x="4985" y="0"/>
                    <a:pt x="4985" y="0"/>
                  </a:cubicBezTo>
                  <a:cubicBezTo>
                    <a:pt x="5608" y="540"/>
                    <a:pt x="4985" y="2700"/>
                    <a:pt x="3635" y="4770"/>
                  </a:cubicBezTo>
                  <a:cubicBezTo>
                    <a:pt x="2285" y="6750"/>
                    <a:pt x="727" y="8010"/>
                    <a:pt x="0" y="7560"/>
                  </a:cubicBezTo>
                  <a:cubicBezTo>
                    <a:pt x="16200" y="21600"/>
                    <a:pt x="16200" y="21600"/>
                    <a:pt x="16200" y="21600"/>
                  </a:cubicBezTo>
                  <a:cubicBezTo>
                    <a:pt x="16200" y="21600"/>
                    <a:pt x="17965" y="21330"/>
                    <a:pt x="19627" y="19350"/>
                  </a:cubicBezTo>
                  <a:cubicBezTo>
                    <a:pt x="19731" y="19170"/>
                    <a:pt x="19835" y="18990"/>
                    <a:pt x="19938" y="18810"/>
                  </a:cubicBezTo>
                  <a:cubicBezTo>
                    <a:pt x="20042" y="18720"/>
                    <a:pt x="20146" y="18540"/>
                    <a:pt x="20250" y="18360"/>
                  </a:cubicBezTo>
                  <a:cubicBezTo>
                    <a:pt x="21600" y="16110"/>
                    <a:pt x="21185" y="14040"/>
                    <a:pt x="21185" y="14040"/>
                  </a:cubicBezTo>
                  <a:close/>
                </a:path>
              </a:pathLst>
            </a:custGeom>
            <a:solidFill>
              <a:srgbClr val="C5C5C5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" name="Shape 966">
              <a:extLst>
                <a:ext uri="{FF2B5EF4-FFF2-40B4-BE49-F238E27FC236}">
                  <a16:creationId xmlns:a16="http://schemas.microsoft.com/office/drawing/2014/main" id="{AA85BD4D-CBA1-49D2-B151-6EA6B64C776D}"/>
                </a:ext>
              </a:extLst>
            </p:cNvPr>
            <p:cNvSpPr/>
            <p:nvPr/>
          </p:nvSpPr>
          <p:spPr>
            <a:xfrm>
              <a:off x="1707585" y="1704348"/>
              <a:ext cx="168611" cy="27441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105" w="19694">
                  <a:moveTo>
                    <a:pt x="18825" y="360"/>
                  </a:moveTo>
                  <a:cubicBezTo>
                    <a:pt x="17335" y="-569"/>
                    <a:pt x="14356" y="360"/>
                    <a:pt x="11376" y="2450"/>
                  </a:cubicBezTo>
                  <a:cubicBezTo>
                    <a:pt x="13238" y="3612"/>
                    <a:pt x="13983" y="4308"/>
                    <a:pt x="13983" y="4308"/>
                  </a:cubicBezTo>
                  <a:cubicBezTo>
                    <a:pt x="13983" y="4308"/>
                    <a:pt x="14356" y="4773"/>
                    <a:pt x="13983" y="5470"/>
                  </a:cubicBezTo>
                  <a:cubicBezTo>
                    <a:pt x="13983" y="6631"/>
                    <a:pt x="13611" y="8721"/>
                    <a:pt x="11376" y="11276"/>
                  </a:cubicBezTo>
                  <a:cubicBezTo>
                    <a:pt x="8769" y="13599"/>
                    <a:pt x="6907" y="14528"/>
                    <a:pt x="5418" y="14760"/>
                  </a:cubicBezTo>
                  <a:cubicBezTo>
                    <a:pt x="4673" y="14992"/>
                    <a:pt x="4300" y="14992"/>
                    <a:pt x="4300" y="14992"/>
                  </a:cubicBezTo>
                  <a:cubicBezTo>
                    <a:pt x="4300" y="14992"/>
                    <a:pt x="3183" y="14296"/>
                    <a:pt x="1321" y="13134"/>
                  </a:cubicBezTo>
                  <a:cubicBezTo>
                    <a:pt x="-169" y="16154"/>
                    <a:pt x="-541" y="18708"/>
                    <a:pt x="949" y="19637"/>
                  </a:cubicBezTo>
                  <a:cubicBezTo>
                    <a:pt x="949" y="19870"/>
                    <a:pt x="949" y="19870"/>
                    <a:pt x="949" y="19870"/>
                  </a:cubicBezTo>
                  <a:cubicBezTo>
                    <a:pt x="3556" y="21031"/>
                    <a:pt x="9142" y="17779"/>
                    <a:pt x="13983" y="12670"/>
                  </a:cubicBezTo>
                  <a:cubicBezTo>
                    <a:pt x="18825" y="7328"/>
                    <a:pt x="21059" y="1754"/>
                    <a:pt x="18825" y="360"/>
                  </a:cubicBezTo>
                  <a:close/>
                </a:path>
              </a:pathLst>
            </a:custGeom>
            <a:solidFill>
              <a:srgbClr val="B1B1B1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" name="Shape 967">
              <a:extLst>
                <a:ext uri="{FF2B5EF4-FFF2-40B4-BE49-F238E27FC236}">
                  <a16:creationId xmlns:a16="http://schemas.microsoft.com/office/drawing/2014/main" id="{E8503084-9305-43A3-96DD-535800FB4EBF}"/>
                </a:ext>
              </a:extLst>
            </p:cNvPr>
            <p:cNvSpPr/>
            <p:nvPr/>
          </p:nvSpPr>
          <p:spPr>
            <a:xfrm>
              <a:off x="-1" y="575600"/>
              <a:ext cx="620178" cy="52063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568" w="21045">
                  <a:moveTo>
                    <a:pt x="8301" y="7005"/>
                  </a:moveTo>
                  <a:cubicBezTo>
                    <a:pt x="10785" y="2108"/>
                    <a:pt x="16293" y="1731"/>
                    <a:pt x="21045" y="3740"/>
                  </a:cubicBezTo>
                  <a:cubicBezTo>
                    <a:pt x="21045" y="3615"/>
                    <a:pt x="20937" y="3489"/>
                    <a:pt x="21045" y="3489"/>
                  </a:cubicBezTo>
                  <a:cubicBezTo>
                    <a:pt x="16617" y="601"/>
                    <a:pt x="11109" y="-1032"/>
                    <a:pt x="7329" y="726"/>
                  </a:cubicBezTo>
                  <a:cubicBezTo>
                    <a:pt x="-15" y="4117"/>
                    <a:pt x="-555" y="9015"/>
                    <a:pt x="309" y="14791"/>
                  </a:cubicBezTo>
                  <a:cubicBezTo>
                    <a:pt x="849" y="17931"/>
                    <a:pt x="3117" y="19940"/>
                    <a:pt x="6249" y="20568"/>
                  </a:cubicBezTo>
                  <a:cubicBezTo>
                    <a:pt x="5601" y="16047"/>
                    <a:pt x="6249" y="11024"/>
                    <a:pt x="8301" y="7005"/>
                  </a:cubicBezTo>
                  <a:close/>
                </a:path>
              </a:pathLst>
            </a:custGeom>
            <a:solidFill>
              <a:srgbClr val="BE1E2D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" name="Shape 968">
              <a:extLst>
                <a:ext uri="{FF2B5EF4-FFF2-40B4-BE49-F238E27FC236}">
                  <a16:creationId xmlns:a16="http://schemas.microsoft.com/office/drawing/2014/main" id="{78AD9CE6-D4B4-4121-8EBF-B82F4CF08CF7}"/>
                </a:ext>
              </a:extLst>
            </p:cNvPr>
            <p:cNvSpPr/>
            <p:nvPr/>
          </p:nvSpPr>
          <p:spPr>
            <a:xfrm>
              <a:off x="457121" y="46958"/>
              <a:ext cx="232739" cy="61643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315">
                  <a:moveTo>
                    <a:pt x="11391" y="4231"/>
                  </a:moveTo>
                  <a:cubicBezTo>
                    <a:pt x="14310" y="2338"/>
                    <a:pt x="17812" y="1002"/>
                    <a:pt x="21315" y="0"/>
                  </a:cubicBezTo>
                  <a:cubicBezTo>
                    <a:pt x="9056" y="1113"/>
                    <a:pt x="-285" y="3452"/>
                    <a:pt x="7" y="11134"/>
                  </a:cubicBezTo>
                  <a:cubicBezTo>
                    <a:pt x="7" y="14697"/>
                    <a:pt x="6429" y="18482"/>
                    <a:pt x="14893" y="21600"/>
                  </a:cubicBezTo>
                  <a:cubicBezTo>
                    <a:pt x="14893" y="21600"/>
                    <a:pt x="14893" y="21600"/>
                    <a:pt x="14893" y="21600"/>
                  </a:cubicBezTo>
                  <a:cubicBezTo>
                    <a:pt x="8180" y="15922"/>
                    <a:pt x="4969" y="8573"/>
                    <a:pt x="11391" y="4231"/>
                  </a:cubicBezTo>
                  <a:close/>
                </a:path>
              </a:pathLst>
            </a:custGeom>
            <a:solidFill>
              <a:srgbClr val="BE1E2D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" name="Shape 969">
              <a:extLst>
                <a:ext uri="{FF2B5EF4-FFF2-40B4-BE49-F238E27FC236}">
                  <a16:creationId xmlns:a16="http://schemas.microsoft.com/office/drawing/2014/main" id="{FC3EA6AF-A08F-496F-8772-5723938F8C4B}"/>
                </a:ext>
              </a:extLst>
            </p:cNvPr>
            <p:cNvSpPr/>
            <p:nvPr/>
          </p:nvSpPr>
          <p:spPr>
            <a:xfrm>
              <a:off x="176538" y="641088"/>
              <a:ext cx="666090" cy="74683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06" w="21218">
                  <a:moveTo>
                    <a:pt x="19798" y="6347"/>
                  </a:moveTo>
                  <a:cubicBezTo>
                    <a:pt x="17162" y="3928"/>
                    <a:pt x="14322" y="1343"/>
                    <a:pt x="14119" y="759"/>
                  </a:cubicBezTo>
                  <a:cubicBezTo>
                    <a:pt x="9657" y="-575"/>
                    <a:pt x="4486" y="-325"/>
                    <a:pt x="2153" y="2928"/>
                  </a:cubicBezTo>
                  <a:cubicBezTo>
                    <a:pt x="226" y="5596"/>
                    <a:pt x="-382" y="8932"/>
                    <a:pt x="226" y="11935"/>
                  </a:cubicBezTo>
                  <a:cubicBezTo>
                    <a:pt x="733" y="14103"/>
                    <a:pt x="1849" y="16188"/>
                    <a:pt x="3573" y="17606"/>
                  </a:cubicBezTo>
                  <a:cubicBezTo>
                    <a:pt x="7731" y="21025"/>
                    <a:pt x="13815" y="19941"/>
                    <a:pt x="17060" y="15271"/>
                  </a:cubicBezTo>
                  <a:cubicBezTo>
                    <a:pt x="18987" y="12602"/>
                    <a:pt x="20610" y="10267"/>
                    <a:pt x="21015" y="8098"/>
                  </a:cubicBezTo>
                  <a:cubicBezTo>
                    <a:pt x="21117" y="7932"/>
                    <a:pt x="21218" y="7848"/>
                    <a:pt x="21218" y="7681"/>
                  </a:cubicBezTo>
                  <a:cubicBezTo>
                    <a:pt x="21218" y="7681"/>
                    <a:pt x="21218" y="7598"/>
                    <a:pt x="21117" y="7598"/>
                  </a:cubicBezTo>
                  <a:cubicBezTo>
                    <a:pt x="20610" y="7098"/>
                    <a:pt x="20204" y="6681"/>
                    <a:pt x="19798" y="6347"/>
                  </a:cubicBezTo>
                  <a:close/>
                </a:path>
              </a:pathLst>
            </a:custGeom>
            <a:solidFill>
              <a:srgbClr val="E24A58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Shape 970">
              <a:extLst>
                <a:ext uri="{FF2B5EF4-FFF2-40B4-BE49-F238E27FC236}">
                  <a16:creationId xmlns:a16="http://schemas.microsoft.com/office/drawing/2014/main" id="{72D0FEEF-7BC9-48C7-852D-E40C18F8F9BE}"/>
                </a:ext>
              </a:extLst>
            </p:cNvPr>
            <p:cNvSpPr/>
            <p:nvPr/>
          </p:nvSpPr>
          <p:spPr>
            <a:xfrm>
              <a:off x="543583" y="-1"/>
              <a:ext cx="574076" cy="87646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54" w="19238">
                  <a:moveTo>
                    <a:pt x="1270" y="4034"/>
                  </a:moveTo>
                  <a:cubicBezTo>
                    <a:pt x="-1071" y="7010"/>
                    <a:pt x="99" y="12048"/>
                    <a:pt x="2547" y="15940"/>
                  </a:cubicBezTo>
                  <a:cubicBezTo>
                    <a:pt x="2866" y="15940"/>
                    <a:pt x="4781" y="17085"/>
                    <a:pt x="6590" y="18230"/>
                  </a:cubicBezTo>
                  <a:cubicBezTo>
                    <a:pt x="7335" y="18688"/>
                    <a:pt x="8186" y="19222"/>
                    <a:pt x="9037" y="19833"/>
                  </a:cubicBezTo>
                  <a:cubicBezTo>
                    <a:pt x="9250" y="19909"/>
                    <a:pt x="9357" y="19985"/>
                    <a:pt x="9463" y="20062"/>
                  </a:cubicBezTo>
                  <a:cubicBezTo>
                    <a:pt x="9889" y="20367"/>
                    <a:pt x="10421" y="20672"/>
                    <a:pt x="10953" y="21054"/>
                  </a:cubicBezTo>
                  <a:cubicBezTo>
                    <a:pt x="13081" y="20214"/>
                    <a:pt x="14890" y="17848"/>
                    <a:pt x="17018" y="15253"/>
                  </a:cubicBezTo>
                  <a:cubicBezTo>
                    <a:pt x="20529" y="10979"/>
                    <a:pt x="19784" y="4949"/>
                    <a:pt x="15422" y="1820"/>
                  </a:cubicBezTo>
                  <a:cubicBezTo>
                    <a:pt x="12336" y="-393"/>
                    <a:pt x="8293" y="-546"/>
                    <a:pt x="4888" y="1133"/>
                  </a:cubicBezTo>
                  <a:cubicBezTo>
                    <a:pt x="3611" y="1820"/>
                    <a:pt x="2334" y="2736"/>
                    <a:pt x="1270" y="4034"/>
                  </a:cubicBezTo>
                  <a:close/>
                </a:path>
              </a:pathLst>
            </a:custGeom>
            <a:solidFill>
              <a:srgbClr val="E24A58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" name="Shape 971">
              <a:extLst>
                <a:ext uri="{FF2B5EF4-FFF2-40B4-BE49-F238E27FC236}">
                  <a16:creationId xmlns:a16="http://schemas.microsoft.com/office/drawing/2014/main" id="{2732D4A2-0B41-47B4-AB0E-24AB92BD49C4}"/>
                </a:ext>
              </a:extLst>
            </p:cNvPr>
            <p:cNvSpPr/>
            <p:nvPr/>
          </p:nvSpPr>
          <p:spPr>
            <a:xfrm>
              <a:off x="617921" y="663390"/>
              <a:ext cx="1210573" cy="12462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537">
                  <a:moveTo>
                    <a:pt x="21512" y="19065"/>
                  </a:moveTo>
                  <a:cubicBezTo>
                    <a:pt x="21512" y="19065"/>
                    <a:pt x="21399" y="18900"/>
                    <a:pt x="21117" y="18624"/>
                  </a:cubicBezTo>
                  <a:cubicBezTo>
                    <a:pt x="19024" y="16751"/>
                    <a:pt x="9977" y="8486"/>
                    <a:pt x="4493" y="3692"/>
                  </a:cubicBezTo>
                  <a:cubicBezTo>
                    <a:pt x="4210" y="3416"/>
                    <a:pt x="3927" y="3196"/>
                    <a:pt x="3701" y="2976"/>
                  </a:cubicBezTo>
                  <a:cubicBezTo>
                    <a:pt x="3644" y="2920"/>
                    <a:pt x="3588" y="2865"/>
                    <a:pt x="3475" y="2810"/>
                  </a:cubicBezTo>
                  <a:cubicBezTo>
                    <a:pt x="3022" y="2369"/>
                    <a:pt x="2570" y="1984"/>
                    <a:pt x="2174" y="1653"/>
                  </a:cubicBezTo>
                  <a:cubicBezTo>
                    <a:pt x="1213" y="827"/>
                    <a:pt x="19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-31" y="0"/>
                    <a:pt x="26" y="55"/>
                    <a:pt x="26" y="110"/>
                  </a:cubicBezTo>
                  <a:cubicBezTo>
                    <a:pt x="139" y="496"/>
                    <a:pt x="1722" y="2204"/>
                    <a:pt x="3192" y="3802"/>
                  </a:cubicBezTo>
                  <a:cubicBezTo>
                    <a:pt x="3418" y="4022"/>
                    <a:pt x="3644" y="4298"/>
                    <a:pt x="3927" y="4629"/>
                  </a:cubicBezTo>
                  <a:cubicBezTo>
                    <a:pt x="3984" y="4629"/>
                    <a:pt x="3984" y="4684"/>
                    <a:pt x="3984" y="4684"/>
                  </a:cubicBezTo>
                  <a:cubicBezTo>
                    <a:pt x="9129" y="10249"/>
                    <a:pt x="17611" y="19120"/>
                    <a:pt x="19590" y="21159"/>
                  </a:cubicBezTo>
                  <a:cubicBezTo>
                    <a:pt x="19873" y="21435"/>
                    <a:pt x="20042" y="21600"/>
                    <a:pt x="20042" y="21600"/>
                  </a:cubicBezTo>
                  <a:cubicBezTo>
                    <a:pt x="20042" y="21600"/>
                    <a:pt x="20099" y="21600"/>
                    <a:pt x="20212" y="21545"/>
                  </a:cubicBezTo>
                  <a:cubicBezTo>
                    <a:pt x="20438" y="21490"/>
                    <a:pt x="20721" y="21269"/>
                    <a:pt x="21117" y="20718"/>
                  </a:cubicBezTo>
                  <a:cubicBezTo>
                    <a:pt x="21456" y="20112"/>
                    <a:pt x="21512" y="19616"/>
                    <a:pt x="21512" y="19341"/>
                  </a:cubicBezTo>
                  <a:cubicBezTo>
                    <a:pt x="21569" y="19176"/>
                    <a:pt x="21512" y="19065"/>
                    <a:pt x="21512" y="19065"/>
                  </a:cubicBezTo>
                  <a:close/>
                </a:path>
              </a:pathLst>
            </a:custGeom>
            <a:solidFill>
              <a:srgbClr val="BE1E2D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1" name="Group 981">
            <a:extLst>
              <a:ext uri="{FF2B5EF4-FFF2-40B4-BE49-F238E27FC236}">
                <a16:creationId xmlns:a16="http://schemas.microsoft.com/office/drawing/2014/main" id="{380A160F-2277-4D00-BB95-DDF0E110B842}"/>
              </a:ext>
            </a:extLst>
          </p:cNvPr>
          <p:cNvGrpSpPr/>
          <p:nvPr/>
        </p:nvGrpSpPr>
        <p:grpSpPr>
          <a:xfrm>
            <a:off x="7675029" y="1901885"/>
            <a:ext cx="2791710" cy="2836459"/>
            <a:chExt cx="2791708" cy="2836458"/>
          </a:xfrm>
        </p:grpSpPr>
        <p:sp>
          <p:nvSpPr>
            <p:cNvPr id="72" name="Shape 973">
              <a:extLst>
                <a:ext uri="{FF2B5EF4-FFF2-40B4-BE49-F238E27FC236}">
                  <a16:creationId xmlns:a16="http://schemas.microsoft.com/office/drawing/2014/main" id="{0E5887D7-7908-4D15-B01A-9B7606212514}"/>
                </a:ext>
              </a:extLst>
            </p:cNvPr>
            <p:cNvSpPr/>
            <p:nvPr/>
          </p:nvSpPr>
          <p:spPr>
            <a:xfrm>
              <a:off x="2506129" y="2540732"/>
              <a:ext cx="285580" cy="29572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696" y="17079"/>
                  </a:moveTo>
                  <a:cubicBezTo>
                    <a:pt x="15354" y="14316"/>
                    <a:pt x="11971" y="11051"/>
                    <a:pt x="8848" y="7535"/>
                  </a:cubicBezTo>
                  <a:cubicBezTo>
                    <a:pt x="7287" y="5777"/>
                    <a:pt x="5725" y="4019"/>
                    <a:pt x="4164" y="2512"/>
                  </a:cubicBezTo>
                  <a:cubicBezTo>
                    <a:pt x="3383" y="1507"/>
                    <a:pt x="2342" y="753"/>
                    <a:pt x="1561" y="0"/>
                  </a:cubicBezTo>
                  <a:cubicBezTo>
                    <a:pt x="1301" y="502"/>
                    <a:pt x="1041" y="1005"/>
                    <a:pt x="781" y="1256"/>
                  </a:cubicBezTo>
                  <a:cubicBezTo>
                    <a:pt x="520" y="1758"/>
                    <a:pt x="260" y="2260"/>
                    <a:pt x="0" y="2763"/>
                  </a:cubicBezTo>
                  <a:cubicBezTo>
                    <a:pt x="781" y="3516"/>
                    <a:pt x="1561" y="4521"/>
                    <a:pt x="2342" y="5274"/>
                  </a:cubicBezTo>
                  <a:cubicBezTo>
                    <a:pt x="3904" y="6781"/>
                    <a:pt x="5725" y="8288"/>
                    <a:pt x="7547" y="9795"/>
                  </a:cubicBezTo>
                  <a:cubicBezTo>
                    <a:pt x="10930" y="12809"/>
                    <a:pt x="14573" y="15823"/>
                    <a:pt x="17176" y="18084"/>
                  </a:cubicBezTo>
                  <a:cubicBezTo>
                    <a:pt x="19778" y="20344"/>
                    <a:pt x="21600" y="21600"/>
                    <a:pt x="21600" y="21600"/>
                  </a:cubicBezTo>
                  <a:cubicBezTo>
                    <a:pt x="21600" y="21349"/>
                    <a:pt x="21600" y="21349"/>
                    <a:pt x="21600" y="21349"/>
                  </a:cubicBezTo>
                  <a:cubicBezTo>
                    <a:pt x="21600" y="21349"/>
                    <a:pt x="20039" y="19591"/>
                    <a:pt x="17696" y="17079"/>
                  </a:cubicBezTo>
                  <a:close/>
                </a:path>
              </a:pathLst>
            </a:custGeom>
            <a:solidFill>
              <a:srgbClr val="B1B1B1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" name="Shape 974">
              <a:extLst>
                <a:ext uri="{FF2B5EF4-FFF2-40B4-BE49-F238E27FC236}">
                  <a16:creationId xmlns:a16="http://schemas.microsoft.com/office/drawing/2014/main" id="{53365E59-5750-4597-91C6-41A3C224E874}"/>
                </a:ext>
              </a:extLst>
            </p:cNvPr>
            <p:cNvSpPr/>
            <p:nvPr/>
          </p:nvSpPr>
          <p:spPr>
            <a:xfrm>
              <a:off x="1856690" y="1839105"/>
              <a:ext cx="702925" cy="82484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245">
                  <a:moveTo>
                    <a:pt x="21185" y="14040"/>
                  </a:moveTo>
                  <a:cubicBezTo>
                    <a:pt x="4985" y="0"/>
                    <a:pt x="4985" y="0"/>
                    <a:pt x="4985" y="0"/>
                  </a:cubicBezTo>
                  <a:cubicBezTo>
                    <a:pt x="4985" y="0"/>
                    <a:pt x="4985" y="0"/>
                    <a:pt x="4985" y="0"/>
                  </a:cubicBezTo>
                  <a:cubicBezTo>
                    <a:pt x="5608" y="540"/>
                    <a:pt x="4985" y="2700"/>
                    <a:pt x="3635" y="4770"/>
                  </a:cubicBezTo>
                  <a:cubicBezTo>
                    <a:pt x="2285" y="6750"/>
                    <a:pt x="727" y="8010"/>
                    <a:pt x="0" y="7560"/>
                  </a:cubicBezTo>
                  <a:cubicBezTo>
                    <a:pt x="16200" y="21600"/>
                    <a:pt x="16200" y="21600"/>
                    <a:pt x="16200" y="21600"/>
                  </a:cubicBezTo>
                  <a:cubicBezTo>
                    <a:pt x="16200" y="21600"/>
                    <a:pt x="17965" y="21330"/>
                    <a:pt x="19627" y="19350"/>
                  </a:cubicBezTo>
                  <a:cubicBezTo>
                    <a:pt x="19731" y="19170"/>
                    <a:pt x="19835" y="18990"/>
                    <a:pt x="19938" y="18810"/>
                  </a:cubicBezTo>
                  <a:cubicBezTo>
                    <a:pt x="20042" y="18720"/>
                    <a:pt x="20146" y="18540"/>
                    <a:pt x="20250" y="18360"/>
                  </a:cubicBezTo>
                  <a:cubicBezTo>
                    <a:pt x="21600" y="16110"/>
                    <a:pt x="21185" y="14040"/>
                    <a:pt x="21185" y="14040"/>
                  </a:cubicBezTo>
                  <a:close/>
                </a:path>
              </a:pathLst>
            </a:custGeom>
            <a:solidFill>
              <a:srgbClr val="C5C5C5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" name="Shape 975">
              <a:extLst>
                <a:ext uri="{FF2B5EF4-FFF2-40B4-BE49-F238E27FC236}">
                  <a16:creationId xmlns:a16="http://schemas.microsoft.com/office/drawing/2014/main" id="{BBAFC9D0-3ACD-4FC9-9CE0-47E2726CA59C}"/>
                </a:ext>
              </a:extLst>
            </p:cNvPr>
            <p:cNvSpPr/>
            <p:nvPr/>
          </p:nvSpPr>
          <p:spPr>
            <a:xfrm>
              <a:off x="1847207" y="1834459"/>
              <a:ext cx="182396" cy="2968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105" w="19694">
                  <a:moveTo>
                    <a:pt x="18825" y="360"/>
                  </a:moveTo>
                  <a:cubicBezTo>
                    <a:pt x="17335" y="-569"/>
                    <a:pt x="14356" y="360"/>
                    <a:pt x="11376" y="2450"/>
                  </a:cubicBezTo>
                  <a:cubicBezTo>
                    <a:pt x="13238" y="3612"/>
                    <a:pt x="13983" y="4308"/>
                    <a:pt x="13983" y="4308"/>
                  </a:cubicBezTo>
                  <a:cubicBezTo>
                    <a:pt x="13983" y="4308"/>
                    <a:pt x="14356" y="4773"/>
                    <a:pt x="13983" y="5470"/>
                  </a:cubicBezTo>
                  <a:cubicBezTo>
                    <a:pt x="13983" y="6631"/>
                    <a:pt x="13611" y="8721"/>
                    <a:pt x="11376" y="11276"/>
                  </a:cubicBezTo>
                  <a:cubicBezTo>
                    <a:pt x="8769" y="13599"/>
                    <a:pt x="6907" y="14528"/>
                    <a:pt x="5418" y="14760"/>
                  </a:cubicBezTo>
                  <a:cubicBezTo>
                    <a:pt x="4673" y="14992"/>
                    <a:pt x="4300" y="14992"/>
                    <a:pt x="4300" y="14992"/>
                  </a:cubicBezTo>
                  <a:cubicBezTo>
                    <a:pt x="4300" y="14992"/>
                    <a:pt x="3183" y="14296"/>
                    <a:pt x="1321" y="13134"/>
                  </a:cubicBezTo>
                  <a:cubicBezTo>
                    <a:pt x="-169" y="16154"/>
                    <a:pt x="-541" y="18708"/>
                    <a:pt x="949" y="19637"/>
                  </a:cubicBezTo>
                  <a:cubicBezTo>
                    <a:pt x="949" y="19870"/>
                    <a:pt x="949" y="19870"/>
                    <a:pt x="949" y="19870"/>
                  </a:cubicBezTo>
                  <a:cubicBezTo>
                    <a:pt x="3556" y="21031"/>
                    <a:pt x="9142" y="17779"/>
                    <a:pt x="13983" y="12670"/>
                  </a:cubicBezTo>
                  <a:cubicBezTo>
                    <a:pt x="18825" y="7328"/>
                    <a:pt x="21059" y="1754"/>
                    <a:pt x="18825" y="360"/>
                  </a:cubicBezTo>
                  <a:close/>
                </a:path>
              </a:pathLst>
            </a:custGeom>
            <a:solidFill>
              <a:srgbClr val="B1B1B1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" name="Shape 976">
              <a:extLst>
                <a:ext uri="{FF2B5EF4-FFF2-40B4-BE49-F238E27FC236}">
                  <a16:creationId xmlns:a16="http://schemas.microsoft.com/office/drawing/2014/main" id="{D0EDDC1C-777A-4CB6-BB89-A61F6C082F8D}"/>
                </a:ext>
              </a:extLst>
            </p:cNvPr>
            <p:cNvSpPr/>
            <p:nvPr/>
          </p:nvSpPr>
          <p:spPr>
            <a:xfrm>
              <a:off x="-1" y="613418"/>
              <a:ext cx="670887" cy="56320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568" w="21045">
                  <a:moveTo>
                    <a:pt x="8301" y="7005"/>
                  </a:moveTo>
                  <a:cubicBezTo>
                    <a:pt x="10785" y="2108"/>
                    <a:pt x="16293" y="1731"/>
                    <a:pt x="21045" y="3740"/>
                  </a:cubicBezTo>
                  <a:cubicBezTo>
                    <a:pt x="21045" y="3615"/>
                    <a:pt x="20937" y="3489"/>
                    <a:pt x="21045" y="3489"/>
                  </a:cubicBezTo>
                  <a:cubicBezTo>
                    <a:pt x="16617" y="601"/>
                    <a:pt x="11109" y="-1032"/>
                    <a:pt x="7329" y="726"/>
                  </a:cubicBezTo>
                  <a:cubicBezTo>
                    <a:pt x="-15" y="4117"/>
                    <a:pt x="-555" y="9015"/>
                    <a:pt x="309" y="14791"/>
                  </a:cubicBezTo>
                  <a:cubicBezTo>
                    <a:pt x="849" y="17931"/>
                    <a:pt x="3117" y="19940"/>
                    <a:pt x="6249" y="20568"/>
                  </a:cubicBezTo>
                  <a:cubicBezTo>
                    <a:pt x="5601" y="16047"/>
                    <a:pt x="6249" y="11024"/>
                    <a:pt x="8301" y="7005"/>
                  </a:cubicBezTo>
                  <a:close/>
                </a:path>
              </a:pathLst>
            </a:custGeom>
            <a:solidFill>
              <a:srgbClr val="BE1E2D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" name="Shape 977">
              <a:extLst>
                <a:ext uri="{FF2B5EF4-FFF2-40B4-BE49-F238E27FC236}">
                  <a16:creationId xmlns:a16="http://schemas.microsoft.com/office/drawing/2014/main" id="{BD873E29-D1ED-47DA-A01D-3A532D30B200}"/>
                </a:ext>
              </a:extLst>
            </p:cNvPr>
            <p:cNvSpPr/>
            <p:nvPr/>
          </p:nvSpPr>
          <p:spPr>
            <a:xfrm>
              <a:off x="494498" y="41551"/>
              <a:ext cx="251769" cy="6668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315">
                  <a:moveTo>
                    <a:pt x="11391" y="4231"/>
                  </a:moveTo>
                  <a:cubicBezTo>
                    <a:pt x="14310" y="2338"/>
                    <a:pt x="17812" y="1002"/>
                    <a:pt x="21315" y="0"/>
                  </a:cubicBezTo>
                  <a:cubicBezTo>
                    <a:pt x="9056" y="1113"/>
                    <a:pt x="-285" y="3452"/>
                    <a:pt x="7" y="11134"/>
                  </a:cubicBezTo>
                  <a:cubicBezTo>
                    <a:pt x="7" y="14697"/>
                    <a:pt x="6429" y="18482"/>
                    <a:pt x="14893" y="21600"/>
                  </a:cubicBezTo>
                  <a:cubicBezTo>
                    <a:pt x="14893" y="21600"/>
                    <a:pt x="14893" y="21600"/>
                    <a:pt x="14893" y="21600"/>
                  </a:cubicBezTo>
                  <a:cubicBezTo>
                    <a:pt x="8180" y="15922"/>
                    <a:pt x="4969" y="8573"/>
                    <a:pt x="11391" y="4231"/>
                  </a:cubicBezTo>
                  <a:close/>
                </a:path>
              </a:pathLst>
            </a:custGeom>
            <a:solidFill>
              <a:srgbClr val="BE1E2D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7" name="Shape 978">
              <a:extLst>
                <a:ext uri="{FF2B5EF4-FFF2-40B4-BE49-F238E27FC236}">
                  <a16:creationId xmlns:a16="http://schemas.microsoft.com/office/drawing/2014/main" id="{8F33C7FF-65BA-4A15-8C6A-C0025585D57F}"/>
                </a:ext>
              </a:extLst>
            </p:cNvPr>
            <p:cNvSpPr/>
            <p:nvPr/>
          </p:nvSpPr>
          <p:spPr>
            <a:xfrm>
              <a:off x="190974" y="665770"/>
              <a:ext cx="720552" cy="80790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06" w="21218">
                  <a:moveTo>
                    <a:pt x="19798" y="6347"/>
                  </a:moveTo>
                  <a:cubicBezTo>
                    <a:pt x="17162" y="3928"/>
                    <a:pt x="14322" y="1343"/>
                    <a:pt x="14119" y="759"/>
                  </a:cubicBezTo>
                  <a:cubicBezTo>
                    <a:pt x="9657" y="-575"/>
                    <a:pt x="4486" y="-325"/>
                    <a:pt x="2153" y="2928"/>
                  </a:cubicBezTo>
                  <a:cubicBezTo>
                    <a:pt x="226" y="5596"/>
                    <a:pt x="-382" y="8932"/>
                    <a:pt x="226" y="11935"/>
                  </a:cubicBezTo>
                  <a:cubicBezTo>
                    <a:pt x="733" y="14103"/>
                    <a:pt x="1849" y="16188"/>
                    <a:pt x="3573" y="17606"/>
                  </a:cubicBezTo>
                  <a:cubicBezTo>
                    <a:pt x="7731" y="21025"/>
                    <a:pt x="13815" y="19941"/>
                    <a:pt x="17060" y="15271"/>
                  </a:cubicBezTo>
                  <a:cubicBezTo>
                    <a:pt x="18987" y="12602"/>
                    <a:pt x="20610" y="10267"/>
                    <a:pt x="21015" y="8098"/>
                  </a:cubicBezTo>
                  <a:cubicBezTo>
                    <a:pt x="21117" y="7932"/>
                    <a:pt x="21218" y="7848"/>
                    <a:pt x="21218" y="7681"/>
                  </a:cubicBezTo>
                  <a:cubicBezTo>
                    <a:pt x="21218" y="7681"/>
                    <a:pt x="21218" y="7598"/>
                    <a:pt x="21117" y="7598"/>
                  </a:cubicBezTo>
                  <a:cubicBezTo>
                    <a:pt x="20610" y="7098"/>
                    <a:pt x="20204" y="6681"/>
                    <a:pt x="19798" y="6347"/>
                  </a:cubicBezTo>
                  <a:close/>
                </a:path>
              </a:pathLst>
            </a:custGeom>
            <a:solidFill>
              <a:srgbClr val="E24A58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8" name="Shape 979">
              <a:extLst>
                <a:ext uri="{FF2B5EF4-FFF2-40B4-BE49-F238E27FC236}">
                  <a16:creationId xmlns:a16="http://schemas.microsoft.com/office/drawing/2014/main" id="{9BBBDC3F-993E-4395-99F4-E681F2A71EE3}"/>
                </a:ext>
              </a:extLst>
            </p:cNvPr>
            <p:cNvSpPr/>
            <p:nvPr/>
          </p:nvSpPr>
          <p:spPr>
            <a:xfrm>
              <a:off x="578784" y="-1"/>
              <a:ext cx="621016" cy="94812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54" w="19238">
                  <a:moveTo>
                    <a:pt x="1270" y="4034"/>
                  </a:moveTo>
                  <a:cubicBezTo>
                    <a:pt x="-1071" y="7010"/>
                    <a:pt x="99" y="12048"/>
                    <a:pt x="2547" y="15940"/>
                  </a:cubicBezTo>
                  <a:cubicBezTo>
                    <a:pt x="2866" y="15940"/>
                    <a:pt x="4781" y="17085"/>
                    <a:pt x="6590" y="18230"/>
                  </a:cubicBezTo>
                  <a:cubicBezTo>
                    <a:pt x="7335" y="18688"/>
                    <a:pt x="8186" y="19222"/>
                    <a:pt x="9037" y="19833"/>
                  </a:cubicBezTo>
                  <a:cubicBezTo>
                    <a:pt x="9250" y="19909"/>
                    <a:pt x="9357" y="19985"/>
                    <a:pt x="9463" y="20062"/>
                  </a:cubicBezTo>
                  <a:cubicBezTo>
                    <a:pt x="9889" y="20367"/>
                    <a:pt x="10421" y="20672"/>
                    <a:pt x="10953" y="21054"/>
                  </a:cubicBezTo>
                  <a:cubicBezTo>
                    <a:pt x="13081" y="20214"/>
                    <a:pt x="14890" y="17848"/>
                    <a:pt x="17018" y="15253"/>
                  </a:cubicBezTo>
                  <a:cubicBezTo>
                    <a:pt x="20529" y="10979"/>
                    <a:pt x="19784" y="4949"/>
                    <a:pt x="15422" y="1820"/>
                  </a:cubicBezTo>
                  <a:cubicBezTo>
                    <a:pt x="12336" y="-393"/>
                    <a:pt x="8293" y="-546"/>
                    <a:pt x="4888" y="1133"/>
                  </a:cubicBezTo>
                  <a:cubicBezTo>
                    <a:pt x="3611" y="1820"/>
                    <a:pt x="2334" y="2736"/>
                    <a:pt x="1270" y="4034"/>
                  </a:cubicBezTo>
                  <a:close/>
                </a:path>
              </a:pathLst>
            </a:custGeom>
            <a:solidFill>
              <a:srgbClr val="E24A58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9" name="Shape 980">
              <a:extLst>
                <a:ext uri="{FF2B5EF4-FFF2-40B4-BE49-F238E27FC236}">
                  <a16:creationId xmlns:a16="http://schemas.microsoft.com/office/drawing/2014/main" id="{12DF7DF9-93D5-4BA3-9774-557FBD2AD64E}"/>
                </a:ext>
              </a:extLst>
            </p:cNvPr>
            <p:cNvSpPr/>
            <p:nvPr/>
          </p:nvSpPr>
          <p:spPr>
            <a:xfrm>
              <a:off x="668445" y="708386"/>
              <a:ext cx="1309555" cy="134816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537">
                  <a:moveTo>
                    <a:pt x="21512" y="19065"/>
                  </a:moveTo>
                  <a:cubicBezTo>
                    <a:pt x="21512" y="19065"/>
                    <a:pt x="21399" y="18900"/>
                    <a:pt x="21117" y="18624"/>
                  </a:cubicBezTo>
                  <a:cubicBezTo>
                    <a:pt x="19024" y="16751"/>
                    <a:pt x="9977" y="8486"/>
                    <a:pt x="4493" y="3692"/>
                  </a:cubicBezTo>
                  <a:cubicBezTo>
                    <a:pt x="4210" y="3416"/>
                    <a:pt x="3927" y="3196"/>
                    <a:pt x="3701" y="2976"/>
                  </a:cubicBezTo>
                  <a:cubicBezTo>
                    <a:pt x="3644" y="2920"/>
                    <a:pt x="3588" y="2865"/>
                    <a:pt x="3475" y="2810"/>
                  </a:cubicBezTo>
                  <a:cubicBezTo>
                    <a:pt x="3022" y="2369"/>
                    <a:pt x="2570" y="1984"/>
                    <a:pt x="2174" y="1653"/>
                  </a:cubicBezTo>
                  <a:cubicBezTo>
                    <a:pt x="1213" y="827"/>
                    <a:pt x="19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-31" y="0"/>
                    <a:pt x="26" y="55"/>
                    <a:pt x="26" y="110"/>
                  </a:cubicBezTo>
                  <a:cubicBezTo>
                    <a:pt x="139" y="496"/>
                    <a:pt x="1722" y="2204"/>
                    <a:pt x="3192" y="3802"/>
                  </a:cubicBezTo>
                  <a:cubicBezTo>
                    <a:pt x="3418" y="4022"/>
                    <a:pt x="3644" y="4298"/>
                    <a:pt x="3927" y="4629"/>
                  </a:cubicBezTo>
                  <a:cubicBezTo>
                    <a:pt x="3984" y="4629"/>
                    <a:pt x="3984" y="4684"/>
                    <a:pt x="3984" y="4684"/>
                  </a:cubicBezTo>
                  <a:cubicBezTo>
                    <a:pt x="9129" y="10249"/>
                    <a:pt x="17611" y="19120"/>
                    <a:pt x="19590" y="21159"/>
                  </a:cubicBezTo>
                  <a:cubicBezTo>
                    <a:pt x="19873" y="21435"/>
                    <a:pt x="20042" y="21600"/>
                    <a:pt x="20042" y="21600"/>
                  </a:cubicBezTo>
                  <a:cubicBezTo>
                    <a:pt x="20042" y="21600"/>
                    <a:pt x="20099" y="21600"/>
                    <a:pt x="20212" y="21545"/>
                  </a:cubicBezTo>
                  <a:cubicBezTo>
                    <a:pt x="20438" y="21490"/>
                    <a:pt x="20721" y="21269"/>
                    <a:pt x="21117" y="20718"/>
                  </a:cubicBezTo>
                  <a:cubicBezTo>
                    <a:pt x="21456" y="20112"/>
                    <a:pt x="21512" y="19616"/>
                    <a:pt x="21512" y="19341"/>
                  </a:cubicBezTo>
                  <a:cubicBezTo>
                    <a:pt x="21569" y="19176"/>
                    <a:pt x="21512" y="19065"/>
                    <a:pt x="21512" y="19065"/>
                  </a:cubicBezTo>
                  <a:close/>
                </a:path>
              </a:pathLst>
            </a:custGeom>
            <a:solidFill>
              <a:srgbClr val="BE1E2D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0" name="Group 984">
            <a:extLst>
              <a:ext uri="{FF2B5EF4-FFF2-40B4-BE49-F238E27FC236}">
                <a16:creationId xmlns:a16="http://schemas.microsoft.com/office/drawing/2014/main" id="{EDAE1B4E-9B7F-4C4D-B7D2-8565372703B8}"/>
              </a:ext>
            </a:extLst>
          </p:cNvPr>
          <p:cNvGrpSpPr/>
          <p:nvPr/>
        </p:nvGrpSpPr>
        <p:grpSpPr>
          <a:xfrm>
            <a:off x="1169803" y="2316639"/>
            <a:ext cx="735013" cy="725797"/>
            <a:chExt cx="735012" cy="725795"/>
          </a:xfrm>
          <a:solidFill>
            <a:schemeClr val="bg1">
              <a:lumMod val="50000"/>
            </a:schemeClr>
          </a:solidFill>
        </p:grpSpPr>
        <p:sp>
          <p:nvSpPr>
            <p:cNvPr id="81" name="Shape 982">
              <a:extLst>
                <a:ext uri="{FF2B5EF4-FFF2-40B4-BE49-F238E27FC236}">
                  <a16:creationId xmlns:a16="http://schemas.microsoft.com/office/drawing/2014/main" id="{665E1742-F465-42C0-A513-25317A6BBAFF}"/>
                </a:ext>
              </a:extLst>
            </p:cNvPr>
            <p:cNvSpPr/>
            <p:nvPr/>
          </p:nvSpPr>
          <p:spPr>
            <a:xfrm>
              <a:off x="91678" y="-1"/>
              <a:ext cx="643335" cy="55117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88" w="21507">
                  <a:moveTo>
                    <a:pt x="21228" y="3295"/>
                  </a:moveTo>
                  <a:cubicBezTo>
                    <a:pt x="18690" y="335"/>
                    <a:pt x="18690" y="335"/>
                    <a:pt x="18690" y="335"/>
                  </a:cubicBezTo>
                  <a:cubicBezTo>
                    <a:pt x="18318" y="-112"/>
                    <a:pt x="17720" y="-112"/>
                    <a:pt x="17338" y="335"/>
                  </a:cubicBezTo>
                  <a:cubicBezTo>
                    <a:pt x="6636" y="12862"/>
                    <a:pt x="6636" y="12862"/>
                    <a:pt x="6636" y="12862"/>
                  </a:cubicBezTo>
                  <a:cubicBezTo>
                    <a:pt x="4169" y="9963"/>
                    <a:pt x="4169" y="9963"/>
                    <a:pt x="4169" y="9963"/>
                  </a:cubicBezTo>
                  <a:cubicBezTo>
                    <a:pt x="3983" y="9746"/>
                    <a:pt x="3746" y="9637"/>
                    <a:pt x="3488" y="9637"/>
                  </a:cubicBezTo>
                  <a:cubicBezTo>
                    <a:pt x="3240" y="9637"/>
                    <a:pt x="2993" y="9746"/>
                    <a:pt x="2817" y="9963"/>
                  </a:cubicBezTo>
                  <a:cubicBezTo>
                    <a:pt x="279" y="12923"/>
                    <a:pt x="279" y="12923"/>
                    <a:pt x="279" y="12923"/>
                  </a:cubicBezTo>
                  <a:cubicBezTo>
                    <a:pt x="-93" y="13370"/>
                    <a:pt x="-93" y="14071"/>
                    <a:pt x="279" y="14505"/>
                  </a:cubicBezTo>
                  <a:cubicBezTo>
                    <a:pt x="3395" y="18154"/>
                    <a:pt x="3395" y="18154"/>
                    <a:pt x="3395" y="18154"/>
                  </a:cubicBezTo>
                  <a:cubicBezTo>
                    <a:pt x="3406" y="18166"/>
                    <a:pt x="3416" y="18178"/>
                    <a:pt x="3426" y="18202"/>
                  </a:cubicBezTo>
                  <a:cubicBezTo>
                    <a:pt x="5965" y="21162"/>
                    <a:pt x="5965" y="21162"/>
                    <a:pt x="5965" y="21162"/>
                  </a:cubicBezTo>
                  <a:cubicBezTo>
                    <a:pt x="6140" y="21367"/>
                    <a:pt x="6388" y="21488"/>
                    <a:pt x="6636" y="21488"/>
                  </a:cubicBezTo>
                  <a:cubicBezTo>
                    <a:pt x="6894" y="21488"/>
                    <a:pt x="7131" y="21367"/>
                    <a:pt x="7317" y="21162"/>
                  </a:cubicBezTo>
                  <a:cubicBezTo>
                    <a:pt x="21228" y="4877"/>
                    <a:pt x="21228" y="4877"/>
                    <a:pt x="21228" y="4877"/>
                  </a:cubicBezTo>
                  <a:cubicBezTo>
                    <a:pt x="21404" y="4672"/>
                    <a:pt x="21507" y="4382"/>
                    <a:pt x="21507" y="4092"/>
                  </a:cubicBezTo>
                  <a:cubicBezTo>
                    <a:pt x="21507" y="3790"/>
                    <a:pt x="21404" y="3512"/>
                    <a:pt x="21228" y="3295"/>
                  </a:cubicBezTo>
                  <a:close/>
                </a:path>
              </a:pathLst>
            </a:custGeom>
            <a:solidFill>
              <a:srgbClr val="C00000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2" name="Shape 983">
              <a:extLst>
                <a:ext uri="{FF2B5EF4-FFF2-40B4-BE49-F238E27FC236}">
                  <a16:creationId xmlns:a16="http://schemas.microsoft.com/office/drawing/2014/main" id="{A4FC7BBB-54DE-465D-B11A-D50603D899B5}"/>
                </a:ext>
              </a:extLst>
            </p:cNvPr>
            <p:cNvSpPr/>
            <p:nvPr/>
          </p:nvSpPr>
          <p:spPr>
            <a:xfrm>
              <a:off x="0" y="33645"/>
              <a:ext cx="690563" cy="6921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9214" y="7689"/>
                  </a:moveTo>
                  <a:cubicBezTo>
                    <a:pt x="19214" y="19214"/>
                    <a:pt x="19214" y="19214"/>
                    <a:pt x="19214" y="19214"/>
                  </a:cubicBezTo>
                  <a:cubicBezTo>
                    <a:pt x="2386" y="19214"/>
                    <a:pt x="2386" y="19214"/>
                    <a:pt x="2386" y="19214"/>
                  </a:cubicBezTo>
                  <a:cubicBezTo>
                    <a:pt x="2386" y="2386"/>
                    <a:pt x="2386" y="2386"/>
                    <a:pt x="2386" y="2386"/>
                  </a:cubicBezTo>
                  <a:cubicBezTo>
                    <a:pt x="14616" y="2386"/>
                    <a:pt x="14616" y="2386"/>
                    <a:pt x="14616" y="2386"/>
                  </a:cubicBezTo>
                  <a:cubicBezTo>
                    <a:pt x="17002" y="0"/>
                    <a:pt x="17002" y="0"/>
                    <a:pt x="17002" y="0"/>
                  </a:cubicBezTo>
                  <a:cubicBezTo>
                    <a:pt x="1188" y="0"/>
                    <a:pt x="1188" y="0"/>
                    <a:pt x="1188" y="0"/>
                  </a:cubicBezTo>
                  <a:cubicBezTo>
                    <a:pt x="531" y="0"/>
                    <a:pt x="0" y="531"/>
                    <a:pt x="0" y="1188"/>
                  </a:cubicBezTo>
                  <a:cubicBezTo>
                    <a:pt x="0" y="20402"/>
                    <a:pt x="0" y="20402"/>
                    <a:pt x="0" y="20402"/>
                  </a:cubicBezTo>
                  <a:cubicBezTo>
                    <a:pt x="0" y="21059"/>
                    <a:pt x="531" y="21600"/>
                    <a:pt x="1188" y="21600"/>
                  </a:cubicBezTo>
                  <a:cubicBezTo>
                    <a:pt x="20402" y="21600"/>
                    <a:pt x="20402" y="21600"/>
                    <a:pt x="20402" y="21600"/>
                  </a:cubicBezTo>
                  <a:cubicBezTo>
                    <a:pt x="21069" y="21600"/>
                    <a:pt x="21600" y="21059"/>
                    <a:pt x="21600" y="20402"/>
                  </a:cubicBezTo>
                  <a:cubicBezTo>
                    <a:pt x="21600" y="5303"/>
                    <a:pt x="21600" y="5303"/>
                    <a:pt x="21600" y="5303"/>
                  </a:cubicBezTo>
                  <a:lnTo>
                    <a:pt x="19214" y="7689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3" name="Group 987">
            <a:extLst>
              <a:ext uri="{FF2B5EF4-FFF2-40B4-BE49-F238E27FC236}">
                <a16:creationId xmlns:a16="http://schemas.microsoft.com/office/drawing/2014/main" id="{1FC50818-B8B2-475E-8A56-3A54C27A4537}"/>
              </a:ext>
            </a:extLst>
          </p:cNvPr>
          <p:cNvGrpSpPr/>
          <p:nvPr/>
        </p:nvGrpSpPr>
        <p:grpSpPr>
          <a:xfrm>
            <a:off x="1169803" y="3622369"/>
            <a:ext cx="735013" cy="725797"/>
            <a:chExt cx="735012" cy="725795"/>
          </a:xfrm>
          <a:solidFill>
            <a:schemeClr val="bg1">
              <a:lumMod val="50000"/>
            </a:schemeClr>
          </a:solidFill>
        </p:grpSpPr>
        <p:sp>
          <p:nvSpPr>
            <p:cNvPr id="84" name="Shape 985">
              <a:extLst>
                <a:ext uri="{FF2B5EF4-FFF2-40B4-BE49-F238E27FC236}">
                  <a16:creationId xmlns:a16="http://schemas.microsoft.com/office/drawing/2014/main" id="{68604445-0F77-4FDE-A3D8-FD292EA9F041}"/>
                </a:ext>
              </a:extLst>
            </p:cNvPr>
            <p:cNvSpPr/>
            <p:nvPr/>
          </p:nvSpPr>
          <p:spPr>
            <a:xfrm>
              <a:off x="91678" y="-1"/>
              <a:ext cx="643335" cy="55117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88" w="21507">
                  <a:moveTo>
                    <a:pt x="21228" y="3295"/>
                  </a:moveTo>
                  <a:cubicBezTo>
                    <a:pt x="18690" y="335"/>
                    <a:pt x="18690" y="335"/>
                    <a:pt x="18690" y="335"/>
                  </a:cubicBezTo>
                  <a:cubicBezTo>
                    <a:pt x="18318" y="-112"/>
                    <a:pt x="17720" y="-112"/>
                    <a:pt x="17338" y="335"/>
                  </a:cubicBezTo>
                  <a:cubicBezTo>
                    <a:pt x="6636" y="12862"/>
                    <a:pt x="6636" y="12862"/>
                    <a:pt x="6636" y="12862"/>
                  </a:cubicBezTo>
                  <a:cubicBezTo>
                    <a:pt x="4169" y="9963"/>
                    <a:pt x="4169" y="9963"/>
                    <a:pt x="4169" y="9963"/>
                  </a:cubicBezTo>
                  <a:cubicBezTo>
                    <a:pt x="3983" y="9746"/>
                    <a:pt x="3746" y="9637"/>
                    <a:pt x="3488" y="9637"/>
                  </a:cubicBezTo>
                  <a:cubicBezTo>
                    <a:pt x="3240" y="9637"/>
                    <a:pt x="2993" y="9746"/>
                    <a:pt x="2817" y="9963"/>
                  </a:cubicBezTo>
                  <a:cubicBezTo>
                    <a:pt x="279" y="12923"/>
                    <a:pt x="279" y="12923"/>
                    <a:pt x="279" y="12923"/>
                  </a:cubicBezTo>
                  <a:cubicBezTo>
                    <a:pt x="-93" y="13370"/>
                    <a:pt x="-93" y="14071"/>
                    <a:pt x="279" y="14505"/>
                  </a:cubicBezTo>
                  <a:cubicBezTo>
                    <a:pt x="3395" y="18154"/>
                    <a:pt x="3395" y="18154"/>
                    <a:pt x="3395" y="18154"/>
                  </a:cubicBezTo>
                  <a:cubicBezTo>
                    <a:pt x="3406" y="18166"/>
                    <a:pt x="3416" y="18178"/>
                    <a:pt x="3426" y="18202"/>
                  </a:cubicBezTo>
                  <a:cubicBezTo>
                    <a:pt x="5965" y="21162"/>
                    <a:pt x="5965" y="21162"/>
                    <a:pt x="5965" y="21162"/>
                  </a:cubicBezTo>
                  <a:cubicBezTo>
                    <a:pt x="6140" y="21367"/>
                    <a:pt x="6388" y="21488"/>
                    <a:pt x="6636" y="21488"/>
                  </a:cubicBezTo>
                  <a:cubicBezTo>
                    <a:pt x="6894" y="21488"/>
                    <a:pt x="7131" y="21367"/>
                    <a:pt x="7317" y="21162"/>
                  </a:cubicBezTo>
                  <a:cubicBezTo>
                    <a:pt x="21228" y="4877"/>
                    <a:pt x="21228" y="4877"/>
                    <a:pt x="21228" y="4877"/>
                  </a:cubicBezTo>
                  <a:cubicBezTo>
                    <a:pt x="21404" y="4672"/>
                    <a:pt x="21507" y="4382"/>
                    <a:pt x="21507" y="4092"/>
                  </a:cubicBezTo>
                  <a:cubicBezTo>
                    <a:pt x="21507" y="3790"/>
                    <a:pt x="21404" y="3512"/>
                    <a:pt x="21228" y="3295"/>
                  </a:cubicBezTo>
                  <a:close/>
                </a:path>
              </a:pathLst>
            </a:custGeom>
            <a:solidFill>
              <a:srgbClr val="C00000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5" name="Shape 986">
              <a:extLst>
                <a:ext uri="{FF2B5EF4-FFF2-40B4-BE49-F238E27FC236}">
                  <a16:creationId xmlns:a16="http://schemas.microsoft.com/office/drawing/2014/main" id="{CA37329B-504C-48AF-8320-CE0EC9D24D92}"/>
                </a:ext>
              </a:extLst>
            </p:cNvPr>
            <p:cNvSpPr/>
            <p:nvPr/>
          </p:nvSpPr>
          <p:spPr>
            <a:xfrm>
              <a:off x="0" y="33645"/>
              <a:ext cx="690563" cy="6921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9214" y="7689"/>
                  </a:moveTo>
                  <a:cubicBezTo>
                    <a:pt x="19214" y="19214"/>
                    <a:pt x="19214" y="19214"/>
                    <a:pt x="19214" y="19214"/>
                  </a:cubicBezTo>
                  <a:cubicBezTo>
                    <a:pt x="2386" y="19214"/>
                    <a:pt x="2386" y="19214"/>
                    <a:pt x="2386" y="19214"/>
                  </a:cubicBezTo>
                  <a:cubicBezTo>
                    <a:pt x="2386" y="2386"/>
                    <a:pt x="2386" y="2386"/>
                    <a:pt x="2386" y="2386"/>
                  </a:cubicBezTo>
                  <a:cubicBezTo>
                    <a:pt x="14616" y="2386"/>
                    <a:pt x="14616" y="2386"/>
                    <a:pt x="14616" y="2386"/>
                  </a:cubicBezTo>
                  <a:cubicBezTo>
                    <a:pt x="17002" y="0"/>
                    <a:pt x="17002" y="0"/>
                    <a:pt x="17002" y="0"/>
                  </a:cubicBezTo>
                  <a:cubicBezTo>
                    <a:pt x="1188" y="0"/>
                    <a:pt x="1188" y="0"/>
                    <a:pt x="1188" y="0"/>
                  </a:cubicBezTo>
                  <a:cubicBezTo>
                    <a:pt x="531" y="0"/>
                    <a:pt x="0" y="531"/>
                    <a:pt x="0" y="1188"/>
                  </a:cubicBezTo>
                  <a:cubicBezTo>
                    <a:pt x="0" y="20402"/>
                    <a:pt x="0" y="20402"/>
                    <a:pt x="0" y="20402"/>
                  </a:cubicBezTo>
                  <a:cubicBezTo>
                    <a:pt x="0" y="21059"/>
                    <a:pt x="531" y="21600"/>
                    <a:pt x="1188" y="21600"/>
                  </a:cubicBezTo>
                  <a:cubicBezTo>
                    <a:pt x="20402" y="21600"/>
                    <a:pt x="20402" y="21600"/>
                    <a:pt x="20402" y="21600"/>
                  </a:cubicBezTo>
                  <a:cubicBezTo>
                    <a:pt x="21069" y="21600"/>
                    <a:pt x="21600" y="21059"/>
                    <a:pt x="21600" y="20402"/>
                  </a:cubicBezTo>
                  <a:cubicBezTo>
                    <a:pt x="21600" y="5303"/>
                    <a:pt x="21600" y="5303"/>
                    <a:pt x="21600" y="5303"/>
                  </a:cubicBezTo>
                  <a:lnTo>
                    <a:pt x="19214" y="7689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6" name="Group 990">
            <a:extLst>
              <a:ext uri="{FF2B5EF4-FFF2-40B4-BE49-F238E27FC236}">
                <a16:creationId xmlns:a16="http://schemas.microsoft.com/office/drawing/2014/main" id="{79C9C673-B0D0-463A-A638-2B947664E6FC}"/>
              </a:ext>
            </a:extLst>
          </p:cNvPr>
          <p:cNvGrpSpPr/>
          <p:nvPr/>
        </p:nvGrpSpPr>
        <p:grpSpPr>
          <a:xfrm>
            <a:off x="1169803" y="4928098"/>
            <a:ext cx="735013" cy="725797"/>
            <a:chExt cx="735012" cy="725795"/>
          </a:xfrm>
          <a:solidFill>
            <a:schemeClr val="bg1">
              <a:lumMod val="50000"/>
            </a:schemeClr>
          </a:solidFill>
        </p:grpSpPr>
        <p:sp>
          <p:nvSpPr>
            <p:cNvPr id="87" name="Shape 988">
              <a:extLst>
                <a:ext uri="{FF2B5EF4-FFF2-40B4-BE49-F238E27FC236}">
                  <a16:creationId xmlns:a16="http://schemas.microsoft.com/office/drawing/2014/main" id="{98C9AD8B-8810-41C6-8283-82581363F908}"/>
                </a:ext>
              </a:extLst>
            </p:cNvPr>
            <p:cNvSpPr/>
            <p:nvPr/>
          </p:nvSpPr>
          <p:spPr>
            <a:xfrm>
              <a:off x="91678" y="-1"/>
              <a:ext cx="643335" cy="55117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88" w="21507">
                  <a:moveTo>
                    <a:pt x="21228" y="3295"/>
                  </a:moveTo>
                  <a:cubicBezTo>
                    <a:pt x="18690" y="335"/>
                    <a:pt x="18690" y="335"/>
                    <a:pt x="18690" y="335"/>
                  </a:cubicBezTo>
                  <a:cubicBezTo>
                    <a:pt x="18318" y="-112"/>
                    <a:pt x="17720" y="-112"/>
                    <a:pt x="17338" y="335"/>
                  </a:cubicBezTo>
                  <a:cubicBezTo>
                    <a:pt x="6636" y="12862"/>
                    <a:pt x="6636" y="12862"/>
                    <a:pt x="6636" y="12862"/>
                  </a:cubicBezTo>
                  <a:cubicBezTo>
                    <a:pt x="4169" y="9963"/>
                    <a:pt x="4169" y="9963"/>
                    <a:pt x="4169" y="9963"/>
                  </a:cubicBezTo>
                  <a:cubicBezTo>
                    <a:pt x="3983" y="9746"/>
                    <a:pt x="3746" y="9637"/>
                    <a:pt x="3488" y="9637"/>
                  </a:cubicBezTo>
                  <a:cubicBezTo>
                    <a:pt x="3240" y="9637"/>
                    <a:pt x="2993" y="9746"/>
                    <a:pt x="2817" y="9963"/>
                  </a:cubicBezTo>
                  <a:cubicBezTo>
                    <a:pt x="279" y="12923"/>
                    <a:pt x="279" y="12923"/>
                    <a:pt x="279" y="12923"/>
                  </a:cubicBezTo>
                  <a:cubicBezTo>
                    <a:pt x="-93" y="13370"/>
                    <a:pt x="-93" y="14071"/>
                    <a:pt x="279" y="14505"/>
                  </a:cubicBezTo>
                  <a:cubicBezTo>
                    <a:pt x="3395" y="18154"/>
                    <a:pt x="3395" y="18154"/>
                    <a:pt x="3395" y="18154"/>
                  </a:cubicBezTo>
                  <a:cubicBezTo>
                    <a:pt x="3406" y="18166"/>
                    <a:pt x="3416" y="18178"/>
                    <a:pt x="3426" y="18202"/>
                  </a:cubicBezTo>
                  <a:cubicBezTo>
                    <a:pt x="5965" y="21162"/>
                    <a:pt x="5965" y="21162"/>
                    <a:pt x="5965" y="21162"/>
                  </a:cubicBezTo>
                  <a:cubicBezTo>
                    <a:pt x="6140" y="21367"/>
                    <a:pt x="6388" y="21488"/>
                    <a:pt x="6636" y="21488"/>
                  </a:cubicBezTo>
                  <a:cubicBezTo>
                    <a:pt x="6894" y="21488"/>
                    <a:pt x="7131" y="21367"/>
                    <a:pt x="7317" y="21162"/>
                  </a:cubicBezTo>
                  <a:cubicBezTo>
                    <a:pt x="21228" y="4877"/>
                    <a:pt x="21228" y="4877"/>
                    <a:pt x="21228" y="4877"/>
                  </a:cubicBezTo>
                  <a:cubicBezTo>
                    <a:pt x="21404" y="4672"/>
                    <a:pt x="21507" y="4382"/>
                    <a:pt x="21507" y="4092"/>
                  </a:cubicBezTo>
                  <a:cubicBezTo>
                    <a:pt x="21507" y="3790"/>
                    <a:pt x="21404" y="3512"/>
                    <a:pt x="21228" y="3295"/>
                  </a:cubicBezTo>
                  <a:close/>
                </a:path>
              </a:pathLst>
            </a:custGeom>
            <a:solidFill>
              <a:srgbClr val="C00000"/>
            </a:solidFill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8" name="Shape 989">
              <a:extLst>
                <a:ext uri="{FF2B5EF4-FFF2-40B4-BE49-F238E27FC236}">
                  <a16:creationId xmlns:a16="http://schemas.microsoft.com/office/drawing/2014/main" id="{FD00C4A0-5870-4929-A34D-7F8E63B9B262}"/>
                </a:ext>
              </a:extLst>
            </p:cNvPr>
            <p:cNvSpPr/>
            <p:nvPr/>
          </p:nvSpPr>
          <p:spPr>
            <a:xfrm>
              <a:off x="0" y="33645"/>
              <a:ext cx="690563" cy="6921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9214" y="7689"/>
                  </a:moveTo>
                  <a:cubicBezTo>
                    <a:pt x="19214" y="19214"/>
                    <a:pt x="19214" y="19214"/>
                    <a:pt x="19214" y="19214"/>
                  </a:cubicBezTo>
                  <a:cubicBezTo>
                    <a:pt x="2386" y="19214"/>
                    <a:pt x="2386" y="19214"/>
                    <a:pt x="2386" y="19214"/>
                  </a:cubicBezTo>
                  <a:cubicBezTo>
                    <a:pt x="2386" y="2386"/>
                    <a:pt x="2386" y="2386"/>
                    <a:pt x="2386" y="2386"/>
                  </a:cubicBezTo>
                  <a:cubicBezTo>
                    <a:pt x="14616" y="2386"/>
                    <a:pt x="14616" y="2386"/>
                    <a:pt x="14616" y="2386"/>
                  </a:cubicBezTo>
                  <a:cubicBezTo>
                    <a:pt x="17002" y="0"/>
                    <a:pt x="17002" y="0"/>
                    <a:pt x="17002" y="0"/>
                  </a:cubicBezTo>
                  <a:cubicBezTo>
                    <a:pt x="1188" y="0"/>
                    <a:pt x="1188" y="0"/>
                    <a:pt x="1188" y="0"/>
                  </a:cubicBezTo>
                  <a:cubicBezTo>
                    <a:pt x="531" y="0"/>
                    <a:pt x="0" y="531"/>
                    <a:pt x="0" y="1188"/>
                  </a:cubicBezTo>
                  <a:cubicBezTo>
                    <a:pt x="0" y="20402"/>
                    <a:pt x="0" y="20402"/>
                    <a:pt x="0" y="20402"/>
                  </a:cubicBezTo>
                  <a:cubicBezTo>
                    <a:pt x="0" y="21059"/>
                    <a:pt x="531" y="21600"/>
                    <a:pt x="1188" y="21600"/>
                  </a:cubicBezTo>
                  <a:cubicBezTo>
                    <a:pt x="20402" y="21600"/>
                    <a:pt x="20402" y="21600"/>
                    <a:pt x="20402" y="21600"/>
                  </a:cubicBezTo>
                  <a:cubicBezTo>
                    <a:pt x="21069" y="21600"/>
                    <a:pt x="21600" y="21059"/>
                    <a:pt x="21600" y="20402"/>
                  </a:cubicBezTo>
                  <a:cubicBezTo>
                    <a:pt x="21600" y="5303"/>
                    <a:pt x="21600" y="5303"/>
                    <a:pt x="21600" y="5303"/>
                  </a:cubicBezTo>
                  <a:lnTo>
                    <a:pt x="19214" y="7689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89" name="Shape 991">
            <a:extLst>
              <a:ext uri="{FF2B5EF4-FFF2-40B4-BE49-F238E27FC236}">
                <a16:creationId xmlns:a16="http://schemas.microsoft.com/office/drawing/2014/main" id="{980E4FAE-7E25-4B03-85DF-C787C873C199}"/>
              </a:ext>
            </a:extLst>
          </p:cNvPr>
          <p:cNvSpPr/>
          <p:nvPr/>
        </p:nvSpPr>
        <p:spPr>
          <a:xfrm>
            <a:off x="2145457" y="2212568"/>
            <a:ext cx="4118897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2400">
                <a:solidFill>
                  <a:srgbClr val="FFFFFF"/>
                </a:solidFill>
              </a:defRPr>
            </a:lvl1pPr>
          </a:lstStyle>
          <a:p>
            <a:r>
              <a:rPr altLang="en-US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添加标题内容</a:t>
            </a:r>
          </a:p>
        </p:txBody>
      </p:sp>
      <p:sp>
        <p:nvSpPr>
          <p:cNvPr id="90" name="Shape 992">
            <a:extLst>
              <a:ext uri="{FF2B5EF4-FFF2-40B4-BE49-F238E27FC236}">
                <a16:creationId xmlns:a16="http://schemas.microsoft.com/office/drawing/2014/main" id="{E99A0329-5E16-4567-9D46-2EB78F4BF6AE}"/>
              </a:ext>
            </a:extLst>
          </p:cNvPr>
          <p:cNvSpPr/>
          <p:nvPr/>
        </p:nvSpPr>
        <p:spPr>
          <a:xfrm>
            <a:off x="2145457" y="2629074"/>
            <a:ext cx="3670814" cy="594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wrap="square">
            <a:spAutoFit/>
          </a:bodyPr>
          <a:lstStyle>
            <a:lvl1pPr>
              <a:lnSpc>
                <a:spcPct val="150000"/>
              </a:lnSpc>
              <a:defRPr sz="16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typeface="Gill Sans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91" name="Shape 993">
            <a:extLst>
              <a:ext uri="{FF2B5EF4-FFF2-40B4-BE49-F238E27FC236}">
                <a16:creationId xmlns:a16="http://schemas.microsoft.com/office/drawing/2014/main" id="{6AAC2C85-CCAF-4546-BB3E-A802CE52F5FD}"/>
              </a:ext>
            </a:extLst>
          </p:cNvPr>
          <p:cNvSpPr/>
          <p:nvPr/>
        </p:nvSpPr>
        <p:spPr>
          <a:xfrm>
            <a:off x="2145457" y="3462053"/>
            <a:ext cx="4118897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2400">
                <a:solidFill>
                  <a:srgbClr val="FFFFFF"/>
                </a:solidFill>
              </a:defRPr>
            </a:lvl1pPr>
          </a:lstStyle>
          <a:p>
            <a:r>
              <a:rPr altLang="en-US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添加标题内容</a:t>
            </a:r>
          </a:p>
        </p:txBody>
      </p:sp>
      <p:sp>
        <p:nvSpPr>
          <p:cNvPr id="92" name="Shape 994">
            <a:extLst>
              <a:ext uri="{FF2B5EF4-FFF2-40B4-BE49-F238E27FC236}">
                <a16:creationId xmlns:a16="http://schemas.microsoft.com/office/drawing/2014/main" id="{279C3FF6-52E8-40DE-9CF5-29A39D9D4C1F}"/>
              </a:ext>
            </a:extLst>
          </p:cNvPr>
          <p:cNvSpPr/>
          <p:nvPr/>
        </p:nvSpPr>
        <p:spPr>
          <a:xfrm>
            <a:off x="2145457" y="3899581"/>
            <a:ext cx="3670814" cy="594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wrap="square">
            <a:spAutoFit/>
          </a:bodyPr>
          <a:lstStyle>
            <a:lvl1pPr>
              <a:lnSpc>
                <a:spcPct val="150000"/>
              </a:lnSpc>
              <a:defRPr sz="16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typeface="Gill Sans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93" name="Shape 995">
            <a:extLst>
              <a:ext uri="{FF2B5EF4-FFF2-40B4-BE49-F238E27FC236}">
                <a16:creationId xmlns:a16="http://schemas.microsoft.com/office/drawing/2014/main" id="{6169A274-7516-4E76-BF73-6AC8212668B2}"/>
              </a:ext>
            </a:extLst>
          </p:cNvPr>
          <p:cNvSpPr/>
          <p:nvPr/>
        </p:nvSpPr>
        <p:spPr>
          <a:xfrm>
            <a:off x="2145457" y="4831285"/>
            <a:ext cx="4118897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2400">
                <a:solidFill>
                  <a:srgbClr val="FFFFFF"/>
                </a:solidFill>
              </a:defRPr>
            </a:lvl1pPr>
          </a:lstStyle>
          <a:p>
            <a:r>
              <a:rPr altLang="en-US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添加标题内容</a:t>
            </a:r>
          </a:p>
        </p:txBody>
      </p:sp>
      <p:sp>
        <p:nvSpPr>
          <p:cNvPr id="94" name="Shape 996">
            <a:extLst>
              <a:ext uri="{FF2B5EF4-FFF2-40B4-BE49-F238E27FC236}">
                <a16:creationId xmlns:a16="http://schemas.microsoft.com/office/drawing/2014/main" id="{C8C707C5-74E7-42C7-B269-3B18DBADE633}"/>
              </a:ext>
            </a:extLst>
          </p:cNvPr>
          <p:cNvSpPr/>
          <p:nvPr/>
        </p:nvSpPr>
        <p:spPr>
          <a:xfrm>
            <a:off x="2145457" y="5247792"/>
            <a:ext cx="3670814" cy="594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wrap="square">
            <a:spAutoFit/>
          </a:bodyPr>
          <a:lstStyle>
            <a:lvl1pPr>
              <a:lnSpc>
                <a:spcPct val="150000"/>
              </a:lnSpc>
              <a:defRPr sz="16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typeface="Gill Sans"/>
              </a:rPr>
              <a:t>此处添加详细文本描述，建议与标题相关并符合整体语言风格，语言描述尽量简洁生动。</a:t>
            </a:r>
          </a:p>
        </p:txBody>
      </p:sp>
    </p:spTree>
    <p:extLst>
      <p:ext uri="{BB962C8B-B14F-4D97-AF65-F5344CB8AC3E}">
        <p14:creationId val="3111876371"/>
      </p:ext>
    </p:extLst>
  </p:cSld>
  <p:clrMapOvr>
    <a:masterClrMapping/>
  </p:clrMapOvr>
  <mc:AlternateContent>
    <mc:Choice Requires="p14">
      <p:transition p14:dur="1300" spd="slow">
        <p14:pan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id="15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9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3" nodeType="withEffect" presetClass="entr" presetID="2" presetSubtype="9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7" nodeType="withEffect" presetClass="entr" presetID="2" presetSubtype="9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2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33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38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2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43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7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48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9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1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52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3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56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7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6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3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64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5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7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68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9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  <p:bldP advAuto="0" grpId="0" spid="80"/>
      <p:bldP advAuto="0" grpId="0" spid="83"/>
      <p:bldP advAuto="0" grpId="0" spid="86"/>
      <p:bldP advAuto="0" grpId="0" spid="89"/>
      <p:bldP advAuto="0" grpId="0" spid="90"/>
      <p:bldP advAuto="0" grpId="0" spid="91"/>
      <p:bldP advAuto="0" grpId="0" spid="92"/>
      <p:bldP advAuto="0" grpId="0" spid="93"/>
      <p:bldP advAuto="0" grpId="0" spid="94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73BF1ACC-5523-4BE4-917C-3351A9FE2D0C}"/>
              </a:ext>
            </a:extLst>
          </p:cNvPr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3B968E77-9CB1-4514-8BB6-7571F3345E1C}"/>
                </a:ext>
              </a:extLst>
            </p:cNvPr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7624DDD1-6E21-4BE1-8F2C-3303C2A59069}"/>
                  </a:ext>
                </a:extLst>
              </p:cNvPr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EE9B01E4-DD8C-45F7-A48B-3EABD7B446C7}"/>
                  </a:ext>
                </a:extLst>
              </p:cNvPr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01E6CB66-A733-4547-B50E-6E3C306A53C3}"/>
                  </a:ext>
                </a:extLst>
              </p:cNvPr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A31B2675-C848-4063-A510-4F2AE6C62FE9}"/>
                  </a:ext>
                </a:extLst>
              </p:cNvPr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47C1CF4D-E479-4AF3-AE30-33502301B5E0}"/>
                  </a:ext>
                </a:extLst>
              </p:cNvPr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81F1BEDF-9CA5-4142-B597-C2B6528243FE}"/>
                  </a:ext>
                </a:extLst>
              </p:cNvPr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16DD1B80-CC8A-4B1D-9AD8-C722EF7DA4BB}"/>
                  </a:ext>
                </a:extLst>
              </p:cNvPr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31302D5F-99FD-46C4-A922-C5BD5B354023}"/>
                  </a:ext>
                </a:extLst>
              </p:cNvPr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A54ECBCD-665F-45DB-8720-FEF568138473}"/>
                  </a:ext>
                </a:extLst>
              </p:cNvPr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C06AEF60-3C47-4F29-80DD-A007A0A854BA}"/>
                  </a:ext>
                </a:extLst>
              </p:cNvPr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667670ED-FB92-4F48-82EB-DA6A02232173}"/>
                  </a:ext>
                </a:extLst>
              </p:cNvPr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D2C0CF35-DCE9-46C0-855B-4D3B70D6EA6F}"/>
                  </a:ext>
                </a:extLst>
              </p:cNvPr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1DD986F6-B0ED-446E-A1AC-EC020E14311A}"/>
                  </a:ext>
                </a:extLst>
              </p:cNvPr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57" name="矩形 259">
              <a:extLst>
                <a:ext uri="{FF2B5EF4-FFF2-40B4-BE49-F238E27FC236}">
                  <a16:creationId xmlns:a16="http://schemas.microsoft.com/office/drawing/2014/main" id="{450A37EE-DE71-4CC0-B9F2-7BEEE7CDD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>
                <a:buNone/>
              </a:pPr>
              <a:r>
                <a:rPr altLang="zh-CN" lang="en-US" sz="3600">
                  <a:solidFill>
                    <a:schemeClr val="bg1"/>
                  </a:solidFill>
                  <a:latin charset="0" panose="020b0806030902050204" pitchFamily="34" typeface="Impact"/>
                  <a:cs charset="0" panose="020b0604020202020204" pitchFamily="34" typeface="Arial"/>
                </a:rPr>
                <a:t>04</a:t>
              </a: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F761BB28-021D-484C-8DED-2DCB70F2B489}"/>
              </a:ext>
            </a:extLst>
          </p:cNvPr>
          <p:cNvSpPr/>
          <p:nvPr/>
        </p:nvSpPr>
        <p:spPr>
          <a:xfrm>
            <a:off x="1488519" y="563374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明年工作计划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4993B06C-0DCB-473D-8699-A1FF6DA60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47305" y="1609504"/>
            <a:ext cx="5178095" cy="5178095"/>
          </a:xfrm>
          <a:prstGeom prst="rect">
            <a:avLst/>
          </a:prstGeom>
        </p:spPr>
      </p:pic>
      <p:sp>
        <p:nvSpPr>
          <p:cNvPr id="20" name="Freeform 179">
            <a:extLst>
              <a:ext uri="{FF2B5EF4-FFF2-40B4-BE49-F238E27FC236}">
                <a16:creationId xmlns:a16="http://schemas.microsoft.com/office/drawing/2014/main" id="{2A002CE0-EA22-44CB-8A4A-31A638103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855" y="2147374"/>
            <a:ext cx="308081" cy="286349"/>
          </a:xfrm>
          <a:custGeom>
            <a:gdLst>
              <a:gd fmla="*/ 589 w 634" name="T0"/>
              <a:gd fmla="*/ 0 h 590" name="T1"/>
              <a:gd fmla="*/ 589 w 634" name="T2"/>
              <a:gd fmla="*/ 0 h 590" name="T3"/>
              <a:gd fmla="*/ 412 w 634" name="T4"/>
              <a:gd fmla="*/ 117 h 590" name="T5"/>
              <a:gd fmla="*/ 162 w 634" name="T6"/>
              <a:gd fmla="*/ 117 h 590" name="T7"/>
              <a:gd fmla="*/ 0 w 634" name="T8"/>
              <a:gd fmla="*/ 265 h 590" name="T9"/>
              <a:gd fmla="*/ 118 w 634" name="T10"/>
              <a:gd fmla="*/ 397 h 590" name="T11"/>
              <a:gd fmla="*/ 118 w 634" name="T12"/>
              <a:gd fmla="*/ 559 h 590" name="T13"/>
              <a:gd fmla="*/ 162 w 634" name="T14"/>
              <a:gd fmla="*/ 589 h 590" name="T15"/>
              <a:gd fmla="*/ 221 w 634" name="T16"/>
              <a:gd fmla="*/ 589 h 590" name="T17"/>
              <a:gd fmla="*/ 265 w 634" name="T18"/>
              <a:gd fmla="*/ 559 h 590" name="T19"/>
              <a:gd fmla="*/ 265 w 634" name="T20"/>
              <a:gd fmla="*/ 397 h 590" name="T21"/>
              <a:gd fmla="*/ 412 w 634" name="T22"/>
              <a:gd fmla="*/ 397 h 590" name="T23"/>
              <a:gd fmla="*/ 589 w 634" name="T24"/>
              <a:gd fmla="*/ 515 h 590" name="T25"/>
              <a:gd fmla="*/ 633 w 634" name="T26"/>
              <a:gd fmla="*/ 471 h 590" name="T27"/>
              <a:gd fmla="*/ 633 w 634" name="T28"/>
              <a:gd fmla="*/ 44 h 590" name="T29"/>
              <a:gd fmla="*/ 589 w 634" name="T30"/>
              <a:gd fmla="*/ 0 h 590" name="T31"/>
              <a:gd fmla="*/ 221 w 634" name="T32"/>
              <a:gd fmla="*/ 530 h 590" name="T33"/>
              <a:gd fmla="*/ 221 w 634" name="T34"/>
              <a:gd fmla="*/ 530 h 590" name="T35"/>
              <a:gd fmla="*/ 207 w 634" name="T36"/>
              <a:gd fmla="*/ 559 h 590" name="T37"/>
              <a:gd fmla="*/ 177 w 634" name="T38"/>
              <a:gd fmla="*/ 559 h 590" name="T39"/>
              <a:gd fmla="*/ 162 w 634" name="T40"/>
              <a:gd fmla="*/ 530 h 590" name="T41"/>
              <a:gd fmla="*/ 162 w 634" name="T42"/>
              <a:gd fmla="*/ 397 h 590" name="T43"/>
              <a:gd fmla="*/ 221 w 634" name="T44"/>
              <a:gd fmla="*/ 397 h 590" name="T45"/>
              <a:gd fmla="*/ 221 w 634" name="T46"/>
              <a:gd fmla="*/ 530 h 590" name="T47"/>
              <a:gd fmla="*/ 324 w 634" name="T48"/>
              <a:gd fmla="*/ 353 h 590" name="T49"/>
              <a:gd fmla="*/ 324 w 634" name="T50"/>
              <a:gd fmla="*/ 353 h 590" name="T51"/>
              <a:gd fmla="*/ 162 w 634" name="T52"/>
              <a:gd fmla="*/ 353 h 590" name="T53"/>
              <a:gd fmla="*/ 44 w 634" name="T54"/>
              <a:gd fmla="*/ 265 h 590" name="T55"/>
              <a:gd fmla="*/ 162 w 634" name="T56"/>
              <a:gd fmla="*/ 162 h 590" name="T57"/>
              <a:gd fmla="*/ 324 w 634" name="T58"/>
              <a:gd fmla="*/ 162 h 590" name="T59"/>
              <a:gd fmla="*/ 324 w 634" name="T60"/>
              <a:gd fmla="*/ 353 h 590" name="T61"/>
              <a:gd fmla="*/ 412 w 634" name="T62"/>
              <a:gd fmla="*/ 353 h 590" name="T63"/>
              <a:gd fmla="*/ 412 w 634" name="T64"/>
              <a:gd fmla="*/ 353 h 590" name="T65"/>
              <a:gd fmla="*/ 354 w 634" name="T66"/>
              <a:gd fmla="*/ 353 h 590" name="T67"/>
              <a:gd fmla="*/ 354 w 634" name="T68"/>
              <a:gd fmla="*/ 162 h 590" name="T69"/>
              <a:gd fmla="*/ 412 w 634" name="T70"/>
              <a:gd fmla="*/ 162 h 590" name="T71"/>
              <a:gd fmla="*/ 412 w 634" name="T72"/>
              <a:gd fmla="*/ 353 h 590" name="T73"/>
              <a:gd fmla="*/ 589 w 634" name="T74"/>
              <a:gd fmla="*/ 471 h 590" name="T75"/>
              <a:gd fmla="*/ 589 w 634" name="T76"/>
              <a:gd fmla="*/ 471 h 590" name="T77"/>
              <a:gd fmla="*/ 457 w 634" name="T78"/>
              <a:gd fmla="*/ 383 h 590" name="T79"/>
              <a:gd fmla="*/ 457 w 634" name="T80"/>
              <a:gd fmla="*/ 147 h 590" name="T81"/>
              <a:gd fmla="*/ 589 w 634" name="T82"/>
              <a:gd fmla="*/ 44 h 590" name="T83"/>
              <a:gd fmla="*/ 589 w 634" name="T84"/>
              <a:gd fmla="*/ 471 h 590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590" w="634">
                <a:moveTo>
                  <a:pt x="589" y="0"/>
                </a:moveTo>
                <a:lnTo>
                  <a:pt x="589" y="0"/>
                </a:lnTo>
                <a:cubicBezTo>
                  <a:pt x="412" y="117"/>
                  <a:pt x="412" y="117"/>
                  <a:pt x="412" y="117"/>
                </a:cubicBezTo>
                <a:cubicBezTo>
                  <a:pt x="162" y="117"/>
                  <a:pt x="162" y="117"/>
                  <a:pt x="162" y="117"/>
                </a:cubicBezTo>
                <a:cubicBezTo>
                  <a:pt x="74" y="117"/>
                  <a:pt x="0" y="176"/>
                  <a:pt x="0" y="265"/>
                </a:cubicBezTo>
                <a:cubicBezTo>
                  <a:pt x="0" y="338"/>
                  <a:pt x="59" y="383"/>
                  <a:pt x="118" y="397"/>
                </a:cubicBezTo>
                <a:lnTo>
                  <a:pt x="118" y="559"/>
                </a:lnTo>
                <a:cubicBezTo>
                  <a:pt x="118" y="574"/>
                  <a:pt x="148" y="589"/>
                  <a:pt x="162" y="589"/>
                </a:cubicBezTo>
                <a:cubicBezTo>
                  <a:pt x="221" y="589"/>
                  <a:pt x="221" y="589"/>
                  <a:pt x="221" y="589"/>
                </a:cubicBezTo>
                <a:cubicBezTo>
                  <a:pt x="236" y="589"/>
                  <a:pt x="265" y="574"/>
                  <a:pt x="265" y="559"/>
                </a:cubicBezTo>
                <a:cubicBezTo>
                  <a:pt x="265" y="397"/>
                  <a:pt x="265" y="397"/>
                  <a:pt x="265" y="397"/>
                </a:cubicBezTo>
                <a:cubicBezTo>
                  <a:pt x="412" y="397"/>
                  <a:pt x="412" y="397"/>
                  <a:pt x="412" y="397"/>
                </a:cubicBezTo>
                <a:cubicBezTo>
                  <a:pt x="589" y="515"/>
                  <a:pt x="589" y="515"/>
                  <a:pt x="589" y="515"/>
                </a:cubicBezTo>
                <a:cubicBezTo>
                  <a:pt x="619" y="515"/>
                  <a:pt x="633" y="500"/>
                  <a:pt x="633" y="471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29"/>
                  <a:pt x="619" y="0"/>
                  <a:pt x="589" y="0"/>
                </a:cubicBezTo>
                <a:close/>
                <a:moveTo>
                  <a:pt x="221" y="530"/>
                </a:moveTo>
                <a:lnTo>
                  <a:pt x="221" y="530"/>
                </a:lnTo>
                <a:cubicBezTo>
                  <a:pt x="221" y="545"/>
                  <a:pt x="207" y="559"/>
                  <a:pt x="207" y="559"/>
                </a:cubicBezTo>
                <a:cubicBezTo>
                  <a:pt x="177" y="559"/>
                  <a:pt x="177" y="559"/>
                  <a:pt x="177" y="559"/>
                </a:cubicBezTo>
                <a:cubicBezTo>
                  <a:pt x="177" y="559"/>
                  <a:pt x="162" y="545"/>
                  <a:pt x="162" y="530"/>
                </a:cubicBezTo>
                <a:cubicBezTo>
                  <a:pt x="162" y="397"/>
                  <a:pt x="162" y="397"/>
                  <a:pt x="162" y="397"/>
                </a:cubicBezTo>
                <a:cubicBezTo>
                  <a:pt x="162" y="397"/>
                  <a:pt x="207" y="397"/>
                  <a:pt x="221" y="397"/>
                </a:cubicBezTo>
                <a:lnTo>
                  <a:pt x="221" y="530"/>
                </a:lnTo>
                <a:close/>
                <a:moveTo>
                  <a:pt x="324" y="353"/>
                </a:moveTo>
                <a:lnTo>
                  <a:pt x="324" y="353"/>
                </a:lnTo>
                <a:cubicBezTo>
                  <a:pt x="162" y="353"/>
                  <a:pt x="162" y="353"/>
                  <a:pt x="162" y="353"/>
                </a:cubicBezTo>
                <a:cubicBezTo>
                  <a:pt x="118" y="353"/>
                  <a:pt x="44" y="353"/>
                  <a:pt x="44" y="265"/>
                </a:cubicBezTo>
                <a:cubicBezTo>
                  <a:pt x="44" y="176"/>
                  <a:pt x="118" y="162"/>
                  <a:pt x="162" y="162"/>
                </a:cubicBezTo>
                <a:cubicBezTo>
                  <a:pt x="324" y="162"/>
                  <a:pt x="324" y="162"/>
                  <a:pt x="324" y="162"/>
                </a:cubicBezTo>
                <a:lnTo>
                  <a:pt x="324" y="353"/>
                </a:lnTo>
                <a:close/>
                <a:moveTo>
                  <a:pt x="412" y="353"/>
                </a:moveTo>
                <a:lnTo>
                  <a:pt x="412" y="353"/>
                </a:lnTo>
                <a:cubicBezTo>
                  <a:pt x="354" y="353"/>
                  <a:pt x="354" y="353"/>
                  <a:pt x="354" y="353"/>
                </a:cubicBezTo>
                <a:cubicBezTo>
                  <a:pt x="354" y="162"/>
                  <a:pt x="354" y="162"/>
                  <a:pt x="354" y="162"/>
                </a:cubicBezTo>
                <a:cubicBezTo>
                  <a:pt x="412" y="162"/>
                  <a:pt x="412" y="162"/>
                  <a:pt x="412" y="162"/>
                </a:cubicBezTo>
                <a:cubicBezTo>
                  <a:pt x="412" y="162"/>
                  <a:pt x="412" y="338"/>
                  <a:pt x="412" y="353"/>
                </a:cubicBezTo>
                <a:close/>
                <a:moveTo>
                  <a:pt x="589" y="471"/>
                </a:moveTo>
                <a:lnTo>
                  <a:pt x="589" y="471"/>
                </a:lnTo>
                <a:cubicBezTo>
                  <a:pt x="457" y="383"/>
                  <a:pt x="457" y="383"/>
                  <a:pt x="457" y="383"/>
                </a:cubicBezTo>
                <a:cubicBezTo>
                  <a:pt x="457" y="353"/>
                  <a:pt x="457" y="162"/>
                  <a:pt x="457" y="147"/>
                </a:cubicBezTo>
                <a:cubicBezTo>
                  <a:pt x="589" y="44"/>
                  <a:pt x="589" y="44"/>
                  <a:pt x="589" y="44"/>
                </a:cubicBezTo>
                <a:cubicBezTo>
                  <a:pt x="589" y="74"/>
                  <a:pt x="589" y="456"/>
                  <a:pt x="589" y="47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anchor="ctr" bIns="22858" lIns="45716" rIns="45716" tIns="22858" wrap="none"/>
          <a:lstStyle/>
          <a:p>
            <a:pPr defTabSz="4572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900" u="none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panose="020f0502020204030204" typeface="Calibri"/>
              <a:sym typeface="+mn-lt"/>
            </a:endParaRPr>
          </a:p>
        </p:txBody>
      </p:sp>
      <p:sp>
        <p:nvSpPr>
          <p:cNvPr id="21" name="Freeform 182">
            <a:extLst>
              <a:ext uri="{FF2B5EF4-FFF2-40B4-BE49-F238E27FC236}">
                <a16:creationId xmlns:a16="http://schemas.microsoft.com/office/drawing/2014/main" id="{08BFC50E-CFFF-4A82-A06F-96283E11F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593" y="3603733"/>
            <a:ext cx="308081" cy="308081"/>
          </a:xfrm>
          <a:custGeom>
            <a:gdLst>
              <a:gd fmla="*/ 603 w 634" name="T0"/>
              <a:gd fmla="*/ 14 h 633" name="T1"/>
              <a:gd fmla="*/ 603 w 634" name="T2"/>
              <a:gd fmla="*/ 14 h 633" name="T3"/>
              <a:gd fmla="*/ 0 w 634" name="T4"/>
              <a:gd fmla="*/ 309 h 633" name="T5"/>
              <a:gd fmla="*/ 191 w 634" name="T6"/>
              <a:gd fmla="*/ 427 h 633" name="T7"/>
              <a:gd fmla="*/ 309 w 634" name="T8"/>
              <a:gd fmla="*/ 632 h 633" name="T9"/>
              <a:gd fmla="*/ 618 w 634" name="T10"/>
              <a:gd fmla="*/ 29 h 633" name="T11"/>
              <a:gd fmla="*/ 603 w 634" name="T12"/>
              <a:gd fmla="*/ 14 h 633" name="T13"/>
              <a:gd fmla="*/ 74 w 634" name="T14"/>
              <a:gd fmla="*/ 309 h 633" name="T15"/>
              <a:gd fmla="*/ 74 w 634" name="T16"/>
              <a:gd fmla="*/ 309 h 633" name="T17"/>
              <a:gd fmla="*/ 530 w 634" name="T18"/>
              <a:gd fmla="*/ 88 h 633" name="T19"/>
              <a:gd fmla="*/ 206 w 634" name="T20"/>
              <a:gd fmla="*/ 382 h 633" name="T21"/>
              <a:gd fmla="*/ 74 w 634" name="T22"/>
              <a:gd fmla="*/ 309 h 633" name="T23"/>
              <a:gd fmla="*/ 309 w 634" name="T24"/>
              <a:gd fmla="*/ 559 h 633" name="T25"/>
              <a:gd fmla="*/ 309 w 634" name="T26"/>
              <a:gd fmla="*/ 559 h 633" name="T27"/>
              <a:gd fmla="*/ 236 w 634" name="T28"/>
              <a:gd fmla="*/ 397 h 633" name="T29"/>
              <a:gd fmla="*/ 545 w 634" name="T30"/>
              <a:gd fmla="*/ 102 h 633" name="T31"/>
              <a:gd fmla="*/ 309 w 634" name="T32"/>
              <a:gd fmla="*/ 559 h 633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633" w="634">
                <a:moveTo>
                  <a:pt x="603" y="14"/>
                </a:moveTo>
                <a:lnTo>
                  <a:pt x="603" y="14"/>
                </a:lnTo>
                <a:cubicBezTo>
                  <a:pt x="574" y="14"/>
                  <a:pt x="0" y="309"/>
                  <a:pt x="0" y="309"/>
                </a:cubicBezTo>
                <a:lnTo>
                  <a:pt x="191" y="427"/>
                </a:lnTo>
                <a:lnTo>
                  <a:pt x="309" y="632"/>
                </a:lnTo>
                <a:cubicBezTo>
                  <a:pt x="309" y="632"/>
                  <a:pt x="618" y="44"/>
                  <a:pt x="618" y="29"/>
                </a:cubicBezTo>
                <a:cubicBezTo>
                  <a:pt x="633" y="14"/>
                  <a:pt x="618" y="0"/>
                  <a:pt x="603" y="14"/>
                </a:cubicBezTo>
                <a:close/>
                <a:moveTo>
                  <a:pt x="74" y="309"/>
                </a:moveTo>
                <a:lnTo>
                  <a:pt x="74" y="309"/>
                </a:lnTo>
                <a:cubicBezTo>
                  <a:pt x="530" y="88"/>
                  <a:pt x="530" y="88"/>
                  <a:pt x="530" y="88"/>
                </a:cubicBezTo>
                <a:cubicBezTo>
                  <a:pt x="206" y="382"/>
                  <a:pt x="206" y="382"/>
                  <a:pt x="206" y="382"/>
                </a:cubicBezTo>
                <a:lnTo>
                  <a:pt x="74" y="309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309" y="559"/>
                  <a:pt x="250" y="441"/>
                  <a:pt x="236" y="397"/>
                </a:cubicBezTo>
                <a:cubicBezTo>
                  <a:pt x="545" y="102"/>
                  <a:pt x="545" y="102"/>
                  <a:pt x="545" y="102"/>
                </a:cubicBezTo>
                <a:lnTo>
                  <a:pt x="309" y="55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anchor="ctr" bIns="22858" lIns="45716" rIns="45716" tIns="22858" wrap="none"/>
          <a:lstStyle/>
          <a:p>
            <a:pPr defTabSz="4572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900" u="none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panose="020f0502020204030204" typeface="Calibri"/>
              <a:sym typeface="+mn-lt"/>
            </a:endParaRPr>
          </a:p>
        </p:txBody>
      </p:sp>
      <p:sp>
        <p:nvSpPr>
          <p:cNvPr id="22" name="Freeform 177">
            <a:extLst>
              <a:ext uri="{FF2B5EF4-FFF2-40B4-BE49-F238E27FC236}">
                <a16:creationId xmlns:a16="http://schemas.microsoft.com/office/drawing/2014/main" id="{406C74FC-62D4-44F3-8F90-128E1612A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051" y="5095931"/>
            <a:ext cx="285885" cy="285885"/>
          </a:xfrm>
          <a:custGeom>
            <a:gdLst>
              <a:gd fmla="*/ 633 w 649" name="T0"/>
              <a:gd fmla="*/ 30 h 649" name="T1"/>
              <a:gd fmla="*/ 633 w 649" name="T2"/>
              <a:gd fmla="*/ 30 h 649" name="T3"/>
              <a:gd fmla="*/ 530 w 649" name="T4"/>
              <a:gd fmla="*/ 30 h 649" name="T5"/>
              <a:gd fmla="*/ 412 w 649" name="T6"/>
              <a:gd fmla="*/ 163 h 649" name="T7"/>
              <a:gd fmla="*/ 177 w 649" name="T8"/>
              <a:gd fmla="*/ 74 h 649" name="T9"/>
              <a:gd fmla="*/ 103 w 649" name="T10"/>
              <a:gd fmla="*/ 89 h 649" name="T11"/>
              <a:gd fmla="*/ 103 w 649" name="T12"/>
              <a:gd fmla="*/ 177 h 649" name="T13"/>
              <a:gd fmla="*/ 265 w 649" name="T14"/>
              <a:gd fmla="*/ 310 h 649" name="T15"/>
              <a:gd fmla="*/ 162 w 649" name="T16"/>
              <a:gd fmla="*/ 413 h 649" name="T17"/>
              <a:gd fmla="*/ 59 w 649" name="T18"/>
              <a:gd fmla="*/ 383 h 649" name="T19"/>
              <a:gd fmla="*/ 29 w 649" name="T20"/>
              <a:gd fmla="*/ 398 h 649" name="T21"/>
              <a:gd fmla="*/ 15 w 649" name="T22"/>
              <a:gd fmla="*/ 442 h 649" name="T23"/>
              <a:gd fmla="*/ 132 w 649" name="T24"/>
              <a:gd fmla="*/ 530 h 649" name="T25"/>
              <a:gd fmla="*/ 221 w 649" name="T26"/>
              <a:gd fmla="*/ 634 h 649" name="T27"/>
              <a:gd fmla="*/ 265 w 649" name="T28"/>
              <a:gd fmla="*/ 619 h 649" name="T29"/>
              <a:gd fmla="*/ 265 w 649" name="T30"/>
              <a:gd fmla="*/ 589 h 649" name="T31"/>
              <a:gd fmla="*/ 250 w 649" name="T32"/>
              <a:gd fmla="*/ 501 h 649" name="T33"/>
              <a:gd fmla="*/ 353 w 649" name="T34"/>
              <a:gd fmla="*/ 398 h 649" name="T35"/>
              <a:gd fmla="*/ 486 w 649" name="T36"/>
              <a:gd fmla="*/ 560 h 649" name="T37"/>
              <a:gd fmla="*/ 574 w 649" name="T38"/>
              <a:gd fmla="*/ 560 h 649" name="T39"/>
              <a:gd fmla="*/ 589 w 649" name="T40"/>
              <a:gd fmla="*/ 486 h 649" name="T41"/>
              <a:gd fmla="*/ 500 w 649" name="T42"/>
              <a:gd fmla="*/ 251 h 649" name="T43"/>
              <a:gd fmla="*/ 618 w 649" name="T44"/>
              <a:gd fmla="*/ 118 h 649" name="T45"/>
              <a:gd fmla="*/ 633 w 649" name="T46"/>
              <a:gd fmla="*/ 30 h 649" name="T47"/>
              <a:gd fmla="*/ 603 w 649" name="T48"/>
              <a:gd fmla="*/ 104 h 649" name="T49"/>
              <a:gd fmla="*/ 603 w 649" name="T50"/>
              <a:gd fmla="*/ 104 h 649" name="T51"/>
              <a:gd fmla="*/ 456 w 649" name="T52"/>
              <a:gd fmla="*/ 251 h 649" name="T53"/>
              <a:gd fmla="*/ 545 w 649" name="T54"/>
              <a:gd fmla="*/ 486 h 649" name="T55"/>
              <a:gd fmla="*/ 545 w 649" name="T56"/>
              <a:gd fmla="*/ 530 h 649" name="T57"/>
              <a:gd fmla="*/ 500 w 649" name="T58"/>
              <a:gd fmla="*/ 530 h 649" name="T59"/>
              <a:gd fmla="*/ 368 w 649" name="T60"/>
              <a:gd fmla="*/ 339 h 649" name="T61"/>
              <a:gd fmla="*/ 206 w 649" name="T62"/>
              <a:gd fmla="*/ 486 h 649" name="T63"/>
              <a:gd fmla="*/ 236 w 649" name="T64"/>
              <a:gd fmla="*/ 589 h 649" name="T65"/>
              <a:gd fmla="*/ 162 w 649" name="T66"/>
              <a:gd fmla="*/ 501 h 649" name="T67"/>
              <a:gd fmla="*/ 59 w 649" name="T68"/>
              <a:gd fmla="*/ 427 h 649" name="T69"/>
              <a:gd fmla="*/ 162 w 649" name="T70"/>
              <a:gd fmla="*/ 457 h 649" name="T71"/>
              <a:gd fmla="*/ 324 w 649" name="T72"/>
              <a:gd fmla="*/ 295 h 649" name="T73"/>
              <a:gd fmla="*/ 132 w 649" name="T74"/>
              <a:gd fmla="*/ 147 h 649" name="T75"/>
              <a:gd fmla="*/ 132 w 649" name="T76"/>
              <a:gd fmla="*/ 118 h 649" name="T77"/>
              <a:gd fmla="*/ 177 w 649" name="T78"/>
              <a:gd fmla="*/ 118 h 649" name="T79"/>
              <a:gd fmla="*/ 412 w 649" name="T80"/>
              <a:gd fmla="*/ 206 h 649" name="T81"/>
              <a:gd fmla="*/ 559 w 649" name="T82"/>
              <a:gd fmla="*/ 59 h 649" name="T83"/>
              <a:gd fmla="*/ 603 w 649" name="T84"/>
              <a:gd fmla="*/ 59 h 649" name="T85"/>
              <a:gd fmla="*/ 603 w 649" name="T86"/>
              <a:gd fmla="*/ 104 h 649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649" w="649">
                <a:moveTo>
                  <a:pt x="633" y="30"/>
                </a:moveTo>
                <a:lnTo>
                  <a:pt x="633" y="30"/>
                </a:lnTo>
                <a:cubicBezTo>
                  <a:pt x="603" y="0"/>
                  <a:pt x="559" y="15"/>
                  <a:pt x="530" y="30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177" y="74"/>
                  <a:pt x="177" y="74"/>
                  <a:pt x="177" y="74"/>
                </a:cubicBezTo>
                <a:cubicBezTo>
                  <a:pt x="162" y="74"/>
                  <a:pt x="132" y="59"/>
                  <a:pt x="103" y="89"/>
                </a:cubicBezTo>
                <a:cubicBezTo>
                  <a:pt x="88" y="104"/>
                  <a:pt x="59" y="133"/>
                  <a:pt x="103" y="177"/>
                </a:cubicBezTo>
                <a:cubicBezTo>
                  <a:pt x="265" y="310"/>
                  <a:pt x="265" y="310"/>
                  <a:pt x="265" y="310"/>
                </a:cubicBezTo>
                <a:cubicBezTo>
                  <a:pt x="162" y="413"/>
                  <a:pt x="162" y="413"/>
                  <a:pt x="162" y="413"/>
                </a:cubicBezTo>
                <a:cubicBezTo>
                  <a:pt x="59" y="383"/>
                  <a:pt x="59" y="383"/>
                  <a:pt x="59" y="383"/>
                </a:cubicBezTo>
                <a:cubicBezTo>
                  <a:pt x="44" y="383"/>
                  <a:pt x="44" y="383"/>
                  <a:pt x="29" y="398"/>
                </a:cubicBezTo>
                <a:cubicBezTo>
                  <a:pt x="29" y="398"/>
                  <a:pt x="0" y="413"/>
                  <a:pt x="15" y="442"/>
                </a:cubicBezTo>
                <a:cubicBezTo>
                  <a:pt x="132" y="530"/>
                  <a:pt x="132" y="530"/>
                  <a:pt x="132" y="530"/>
                </a:cubicBezTo>
                <a:cubicBezTo>
                  <a:pt x="221" y="634"/>
                  <a:pt x="221" y="634"/>
                  <a:pt x="221" y="634"/>
                </a:cubicBezTo>
                <a:cubicBezTo>
                  <a:pt x="236" y="648"/>
                  <a:pt x="250" y="648"/>
                  <a:pt x="265" y="619"/>
                </a:cubicBezTo>
                <a:cubicBezTo>
                  <a:pt x="280" y="619"/>
                  <a:pt x="280" y="604"/>
                  <a:pt x="265" y="589"/>
                </a:cubicBezTo>
                <a:cubicBezTo>
                  <a:pt x="250" y="501"/>
                  <a:pt x="250" y="501"/>
                  <a:pt x="250" y="501"/>
                </a:cubicBezTo>
                <a:cubicBezTo>
                  <a:pt x="353" y="398"/>
                  <a:pt x="353" y="398"/>
                  <a:pt x="353" y="398"/>
                </a:cubicBezTo>
                <a:cubicBezTo>
                  <a:pt x="486" y="560"/>
                  <a:pt x="486" y="560"/>
                  <a:pt x="486" y="560"/>
                </a:cubicBezTo>
                <a:cubicBezTo>
                  <a:pt x="530" y="589"/>
                  <a:pt x="559" y="560"/>
                  <a:pt x="574" y="560"/>
                </a:cubicBezTo>
                <a:cubicBezTo>
                  <a:pt x="589" y="530"/>
                  <a:pt x="589" y="501"/>
                  <a:pt x="589" y="486"/>
                </a:cubicBezTo>
                <a:cubicBezTo>
                  <a:pt x="500" y="251"/>
                  <a:pt x="500" y="251"/>
                  <a:pt x="500" y="251"/>
                </a:cubicBezTo>
                <a:cubicBezTo>
                  <a:pt x="618" y="118"/>
                  <a:pt x="618" y="118"/>
                  <a:pt x="618" y="118"/>
                </a:cubicBezTo>
                <a:cubicBezTo>
                  <a:pt x="648" y="104"/>
                  <a:pt x="648" y="59"/>
                  <a:pt x="633" y="30"/>
                </a:cubicBezTo>
                <a:close/>
                <a:moveTo>
                  <a:pt x="603" y="104"/>
                </a:moveTo>
                <a:lnTo>
                  <a:pt x="603" y="104"/>
                </a:lnTo>
                <a:cubicBezTo>
                  <a:pt x="456" y="251"/>
                  <a:pt x="456" y="251"/>
                  <a:pt x="456" y="251"/>
                </a:cubicBezTo>
                <a:cubicBezTo>
                  <a:pt x="545" y="486"/>
                  <a:pt x="545" y="486"/>
                  <a:pt x="545" y="486"/>
                </a:cubicBezTo>
                <a:cubicBezTo>
                  <a:pt x="545" y="501"/>
                  <a:pt x="545" y="516"/>
                  <a:pt x="545" y="530"/>
                </a:cubicBezTo>
                <a:cubicBezTo>
                  <a:pt x="530" y="545"/>
                  <a:pt x="515" y="530"/>
                  <a:pt x="500" y="530"/>
                </a:cubicBezTo>
                <a:cubicBezTo>
                  <a:pt x="368" y="339"/>
                  <a:pt x="368" y="339"/>
                  <a:pt x="368" y="339"/>
                </a:cubicBezTo>
                <a:cubicBezTo>
                  <a:pt x="206" y="486"/>
                  <a:pt x="206" y="486"/>
                  <a:pt x="206" y="486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221" y="589"/>
                  <a:pt x="162" y="501"/>
                  <a:pt x="162" y="501"/>
                </a:cubicBezTo>
                <a:cubicBezTo>
                  <a:pt x="162" y="501"/>
                  <a:pt x="73" y="427"/>
                  <a:pt x="59" y="427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324" y="295"/>
                  <a:pt x="324" y="295"/>
                  <a:pt x="324" y="295"/>
                </a:cubicBezTo>
                <a:cubicBezTo>
                  <a:pt x="132" y="147"/>
                  <a:pt x="132" y="147"/>
                  <a:pt x="132" y="147"/>
                </a:cubicBezTo>
                <a:cubicBezTo>
                  <a:pt x="132" y="147"/>
                  <a:pt x="118" y="133"/>
                  <a:pt x="132" y="118"/>
                </a:cubicBezTo>
                <a:cubicBezTo>
                  <a:pt x="147" y="118"/>
                  <a:pt x="162" y="118"/>
                  <a:pt x="177" y="118"/>
                </a:cubicBezTo>
                <a:cubicBezTo>
                  <a:pt x="412" y="206"/>
                  <a:pt x="412" y="206"/>
                  <a:pt x="412" y="206"/>
                </a:cubicBezTo>
                <a:cubicBezTo>
                  <a:pt x="559" y="59"/>
                  <a:pt x="559" y="59"/>
                  <a:pt x="559" y="59"/>
                </a:cubicBezTo>
                <a:cubicBezTo>
                  <a:pt x="574" y="45"/>
                  <a:pt x="589" y="45"/>
                  <a:pt x="603" y="59"/>
                </a:cubicBezTo>
                <a:cubicBezTo>
                  <a:pt x="603" y="74"/>
                  <a:pt x="618" y="89"/>
                  <a:pt x="603" y="10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anchor="ctr" bIns="22858" lIns="45716" rIns="45716" tIns="22858" wrap="none"/>
          <a:lstStyle/>
          <a:p>
            <a:pPr defTabSz="4572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900" u="none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panose="020f0502020204030204" typeface="Calibri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561D737-17FC-4B94-B625-C0485FB22A76}"/>
              </a:ext>
            </a:extLst>
          </p:cNvPr>
          <p:cNvGrpSpPr/>
          <p:nvPr/>
        </p:nvGrpSpPr>
        <p:grpSpPr>
          <a:xfrm>
            <a:off x="1585960" y="1954213"/>
            <a:ext cx="2281629" cy="857072"/>
            <a:chOff x="1946331" y="868394"/>
            <a:chExt cx="2675178" cy="857072"/>
          </a:xfrm>
        </p:grpSpPr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062CC22A-14C2-4409-BF2F-C020A08AC9B0}"/>
                </a:ext>
              </a:extLst>
            </p:cNvPr>
            <p:cNvSpPr txBox="1"/>
            <p:nvPr/>
          </p:nvSpPr>
          <p:spPr>
            <a:xfrm flipH="1">
              <a:off x="1946332" y="868394"/>
              <a:ext cx="1225185" cy="411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altLang="en-US" b="1" lang="zh-CN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推广一</a:t>
              </a:r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60B080B1-3451-4D20-BFE9-19AE2F15E8B2}"/>
                </a:ext>
              </a:extLst>
            </p:cNvPr>
            <p:cNvSpPr/>
            <p:nvPr/>
          </p:nvSpPr>
          <p:spPr>
            <a:xfrm flipH="1">
              <a:off x="1946331" y="1198655"/>
              <a:ext cx="2675178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altLang="en-US" lang="zh-CN" sz="10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+mn-lt"/>
                </a:rPr>
                <a:t>本模版所有图形线条及其相应素材均可自由编辑。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1D9C0B1-CB32-421F-A215-ED5D020F4A86}"/>
              </a:ext>
            </a:extLst>
          </p:cNvPr>
          <p:cNvGrpSpPr/>
          <p:nvPr/>
        </p:nvGrpSpPr>
        <p:grpSpPr>
          <a:xfrm>
            <a:off x="1585960" y="3425710"/>
            <a:ext cx="2281629" cy="857072"/>
            <a:chOff x="1946331" y="868394"/>
            <a:chExt cx="2675178" cy="857072"/>
          </a:xfrm>
        </p:grpSpPr>
        <p:sp>
          <p:nvSpPr>
            <p:cNvPr id="27" name="TextBox 24">
              <a:extLst>
                <a:ext uri="{FF2B5EF4-FFF2-40B4-BE49-F238E27FC236}">
                  <a16:creationId xmlns:a16="http://schemas.microsoft.com/office/drawing/2014/main" id="{C754CBE0-5A0A-4729-A7F3-C0A85C846F7C}"/>
                </a:ext>
              </a:extLst>
            </p:cNvPr>
            <p:cNvSpPr txBox="1"/>
            <p:nvPr/>
          </p:nvSpPr>
          <p:spPr>
            <a:xfrm flipH="1">
              <a:off x="1946332" y="868394"/>
              <a:ext cx="1225185" cy="411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altLang="en-US" b="1" lang="zh-CN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推广二</a:t>
              </a:r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59B8420D-9E65-4B73-9BB8-EB89574387E4}"/>
                </a:ext>
              </a:extLst>
            </p:cNvPr>
            <p:cNvSpPr/>
            <p:nvPr/>
          </p:nvSpPr>
          <p:spPr>
            <a:xfrm flipH="1">
              <a:off x="1946331" y="1198656"/>
              <a:ext cx="2675178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altLang="en-US" lang="zh-CN" sz="10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+mn-lt"/>
                </a:rPr>
                <a:t>本模版所有图形线条及其相应素材均可自由编辑。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930A2BA-E390-41BB-9D37-56A424D959AA}"/>
              </a:ext>
            </a:extLst>
          </p:cNvPr>
          <p:cNvGrpSpPr/>
          <p:nvPr/>
        </p:nvGrpSpPr>
        <p:grpSpPr>
          <a:xfrm>
            <a:off x="1585960" y="4895706"/>
            <a:ext cx="2281629" cy="857072"/>
            <a:chOff x="1946331" y="868394"/>
            <a:chExt cx="2675178" cy="857072"/>
          </a:xfrm>
        </p:grpSpPr>
        <p:sp>
          <p:nvSpPr>
            <p:cNvPr id="30" name="TextBox 24">
              <a:extLst>
                <a:ext uri="{FF2B5EF4-FFF2-40B4-BE49-F238E27FC236}">
                  <a16:creationId xmlns:a16="http://schemas.microsoft.com/office/drawing/2014/main" id="{1B884E22-6069-4C6C-8A97-6DA8152C6FC3}"/>
                </a:ext>
              </a:extLst>
            </p:cNvPr>
            <p:cNvSpPr txBox="1"/>
            <p:nvPr/>
          </p:nvSpPr>
          <p:spPr>
            <a:xfrm flipH="1">
              <a:off x="1946332" y="868394"/>
              <a:ext cx="1225185" cy="411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altLang="en-US" b="1" lang="zh-CN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推广三</a:t>
              </a:r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07512C65-570F-4864-B912-D8DE9F785D3E}"/>
                </a:ext>
              </a:extLst>
            </p:cNvPr>
            <p:cNvSpPr/>
            <p:nvPr/>
          </p:nvSpPr>
          <p:spPr>
            <a:xfrm flipH="1">
              <a:off x="1946331" y="1198655"/>
              <a:ext cx="2675178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altLang="en-US" lang="zh-CN" sz="10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+mn-lt"/>
                </a:rPr>
                <a:t>本模版所有图形线条及其相应素材均可自由编辑。</a:t>
              </a:r>
            </a:p>
          </p:txBody>
        </p:sp>
      </p:grpSp>
      <p:sp>
        <p:nvSpPr>
          <p:cNvPr id="32" name="Freeform 179">
            <a:extLst>
              <a:ext uri="{FF2B5EF4-FFF2-40B4-BE49-F238E27FC236}">
                <a16:creationId xmlns:a16="http://schemas.microsoft.com/office/drawing/2014/main" id="{050FAF23-AD44-4ADD-91B5-59407143B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3205" y="2189032"/>
            <a:ext cx="308081" cy="286349"/>
          </a:xfrm>
          <a:custGeom>
            <a:gdLst>
              <a:gd fmla="*/ 589 w 634" name="T0"/>
              <a:gd fmla="*/ 0 h 590" name="T1"/>
              <a:gd fmla="*/ 589 w 634" name="T2"/>
              <a:gd fmla="*/ 0 h 590" name="T3"/>
              <a:gd fmla="*/ 412 w 634" name="T4"/>
              <a:gd fmla="*/ 117 h 590" name="T5"/>
              <a:gd fmla="*/ 162 w 634" name="T6"/>
              <a:gd fmla="*/ 117 h 590" name="T7"/>
              <a:gd fmla="*/ 0 w 634" name="T8"/>
              <a:gd fmla="*/ 265 h 590" name="T9"/>
              <a:gd fmla="*/ 118 w 634" name="T10"/>
              <a:gd fmla="*/ 397 h 590" name="T11"/>
              <a:gd fmla="*/ 118 w 634" name="T12"/>
              <a:gd fmla="*/ 559 h 590" name="T13"/>
              <a:gd fmla="*/ 162 w 634" name="T14"/>
              <a:gd fmla="*/ 589 h 590" name="T15"/>
              <a:gd fmla="*/ 221 w 634" name="T16"/>
              <a:gd fmla="*/ 589 h 590" name="T17"/>
              <a:gd fmla="*/ 265 w 634" name="T18"/>
              <a:gd fmla="*/ 559 h 590" name="T19"/>
              <a:gd fmla="*/ 265 w 634" name="T20"/>
              <a:gd fmla="*/ 397 h 590" name="T21"/>
              <a:gd fmla="*/ 412 w 634" name="T22"/>
              <a:gd fmla="*/ 397 h 590" name="T23"/>
              <a:gd fmla="*/ 589 w 634" name="T24"/>
              <a:gd fmla="*/ 515 h 590" name="T25"/>
              <a:gd fmla="*/ 633 w 634" name="T26"/>
              <a:gd fmla="*/ 471 h 590" name="T27"/>
              <a:gd fmla="*/ 633 w 634" name="T28"/>
              <a:gd fmla="*/ 44 h 590" name="T29"/>
              <a:gd fmla="*/ 589 w 634" name="T30"/>
              <a:gd fmla="*/ 0 h 590" name="T31"/>
              <a:gd fmla="*/ 221 w 634" name="T32"/>
              <a:gd fmla="*/ 530 h 590" name="T33"/>
              <a:gd fmla="*/ 221 w 634" name="T34"/>
              <a:gd fmla="*/ 530 h 590" name="T35"/>
              <a:gd fmla="*/ 207 w 634" name="T36"/>
              <a:gd fmla="*/ 559 h 590" name="T37"/>
              <a:gd fmla="*/ 177 w 634" name="T38"/>
              <a:gd fmla="*/ 559 h 590" name="T39"/>
              <a:gd fmla="*/ 162 w 634" name="T40"/>
              <a:gd fmla="*/ 530 h 590" name="T41"/>
              <a:gd fmla="*/ 162 w 634" name="T42"/>
              <a:gd fmla="*/ 397 h 590" name="T43"/>
              <a:gd fmla="*/ 221 w 634" name="T44"/>
              <a:gd fmla="*/ 397 h 590" name="T45"/>
              <a:gd fmla="*/ 221 w 634" name="T46"/>
              <a:gd fmla="*/ 530 h 590" name="T47"/>
              <a:gd fmla="*/ 324 w 634" name="T48"/>
              <a:gd fmla="*/ 353 h 590" name="T49"/>
              <a:gd fmla="*/ 324 w 634" name="T50"/>
              <a:gd fmla="*/ 353 h 590" name="T51"/>
              <a:gd fmla="*/ 162 w 634" name="T52"/>
              <a:gd fmla="*/ 353 h 590" name="T53"/>
              <a:gd fmla="*/ 44 w 634" name="T54"/>
              <a:gd fmla="*/ 265 h 590" name="T55"/>
              <a:gd fmla="*/ 162 w 634" name="T56"/>
              <a:gd fmla="*/ 162 h 590" name="T57"/>
              <a:gd fmla="*/ 324 w 634" name="T58"/>
              <a:gd fmla="*/ 162 h 590" name="T59"/>
              <a:gd fmla="*/ 324 w 634" name="T60"/>
              <a:gd fmla="*/ 353 h 590" name="T61"/>
              <a:gd fmla="*/ 412 w 634" name="T62"/>
              <a:gd fmla="*/ 353 h 590" name="T63"/>
              <a:gd fmla="*/ 412 w 634" name="T64"/>
              <a:gd fmla="*/ 353 h 590" name="T65"/>
              <a:gd fmla="*/ 354 w 634" name="T66"/>
              <a:gd fmla="*/ 353 h 590" name="T67"/>
              <a:gd fmla="*/ 354 w 634" name="T68"/>
              <a:gd fmla="*/ 162 h 590" name="T69"/>
              <a:gd fmla="*/ 412 w 634" name="T70"/>
              <a:gd fmla="*/ 162 h 590" name="T71"/>
              <a:gd fmla="*/ 412 w 634" name="T72"/>
              <a:gd fmla="*/ 353 h 590" name="T73"/>
              <a:gd fmla="*/ 589 w 634" name="T74"/>
              <a:gd fmla="*/ 471 h 590" name="T75"/>
              <a:gd fmla="*/ 589 w 634" name="T76"/>
              <a:gd fmla="*/ 471 h 590" name="T77"/>
              <a:gd fmla="*/ 457 w 634" name="T78"/>
              <a:gd fmla="*/ 383 h 590" name="T79"/>
              <a:gd fmla="*/ 457 w 634" name="T80"/>
              <a:gd fmla="*/ 147 h 590" name="T81"/>
              <a:gd fmla="*/ 589 w 634" name="T82"/>
              <a:gd fmla="*/ 44 h 590" name="T83"/>
              <a:gd fmla="*/ 589 w 634" name="T84"/>
              <a:gd fmla="*/ 471 h 590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590" w="634">
                <a:moveTo>
                  <a:pt x="589" y="0"/>
                </a:moveTo>
                <a:lnTo>
                  <a:pt x="589" y="0"/>
                </a:lnTo>
                <a:cubicBezTo>
                  <a:pt x="412" y="117"/>
                  <a:pt x="412" y="117"/>
                  <a:pt x="412" y="117"/>
                </a:cubicBezTo>
                <a:cubicBezTo>
                  <a:pt x="162" y="117"/>
                  <a:pt x="162" y="117"/>
                  <a:pt x="162" y="117"/>
                </a:cubicBezTo>
                <a:cubicBezTo>
                  <a:pt x="74" y="117"/>
                  <a:pt x="0" y="176"/>
                  <a:pt x="0" y="265"/>
                </a:cubicBezTo>
                <a:cubicBezTo>
                  <a:pt x="0" y="338"/>
                  <a:pt x="59" y="383"/>
                  <a:pt x="118" y="397"/>
                </a:cubicBezTo>
                <a:lnTo>
                  <a:pt x="118" y="559"/>
                </a:lnTo>
                <a:cubicBezTo>
                  <a:pt x="118" y="574"/>
                  <a:pt x="148" y="589"/>
                  <a:pt x="162" y="589"/>
                </a:cubicBezTo>
                <a:cubicBezTo>
                  <a:pt x="221" y="589"/>
                  <a:pt x="221" y="589"/>
                  <a:pt x="221" y="589"/>
                </a:cubicBezTo>
                <a:cubicBezTo>
                  <a:pt x="236" y="589"/>
                  <a:pt x="265" y="574"/>
                  <a:pt x="265" y="559"/>
                </a:cubicBezTo>
                <a:cubicBezTo>
                  <a:pt x="265" y="397"/>
                  <a:pt x="265" y="397"/>
                  <a:pt x="265" y="397"/>
                </a:cubicBezTo>
                <a:cubicBezTo>
                  <a:pt x="412" y="397"/>
                  <a:pt x="412" y="397"/>
                  <a:pt x="412" y="397"/>
                </a:cubicBezTo>
                <a:cubicBezTo>
                  <a:pt x="589" y="515"/>
                  <a:pt x="589" y="515"/>
                  <a:pt x="589" y="515"/>
                </a:cubicBezTo>
                <a:cubicBezTo>
                  <a:pt x="619" y="515"/>
                  <a:pt x="633" y="500"/>
                  <a:pt x="633" y="471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29"/>
                  <a:pt x="619" y="0"/>
                  <a:pt x="589" y="0"/>
                </a:cubicBezTo>
                <a:close/>
                <a:moveTo>
                  <a:pt x="221" y="530"/>
                </a:moveTo>
                <a:lnTo>
                  <a:pt x="221" y="530"/>
                </a:lnTo>
                <a:cubicBezTo>
                  <a:pt x="221" y="545"/>
                  <a:pt x="207" y="559"/>
                  <a:pt x="207" y="559"/>
                </a:cubicBezTo>
                <a:cubicBezTo>
                  <a:pt x="177" y="559"/>
                  <a:pt x="177" y="559"/>
                  <a:pt x="177" y="559"/>
                </a:cubicBezTo>
                <a:cubicBezTo>
                  <a:pt x="177" y="559"/>
                  <a:pt x="162" y="545"/>
                  <a:pt x="162" y="530"/>
                </a:cubicBezTo>
                <a:cubicBezTo>
                  <a:pt x="162" y="397"/>
                  <a:pt x="162" y="397"/>
                  <a:pt x="162" y="397"/>
                </a:cubicBezTo>
                <a:cubicBezTo>
                  <a:pt x="162" y="397"/>
                  <a:pt x="207" y="397"/>
                  <a:pt x="221" y="397"/>
                </a:cubicBezTo>
                <a:lnTo>
                  <a:pt x="221" y="530"/>
                </a:lnTo>
                <a:close/>
                <a:moveTo>
                  <a:pt x="324" y="353"/>
                </a:moveTo>
                <a:lnTo>
                  <a:pt x="324" y="353"/>
                </a:lnTo>
                <a:cubicBezTo>
                  <a:pt x="162" y="353"/>
                  <a:pt x="162" y="353"/>
                  <a:pt x="162" y="353"/>
                </a:cubicBezTo>
                <a:cubicBezTo>
                  <a:pt x="118" y="353"/>
                  <a:pt x="44" y="353"/>
                  <a:pt x="44" y="265"/>
                </a:cubicBezTo>
                <a:cubicBezTo>
                  <a:pt x="44" y="176"/>
                  <a:pt x="118" y="162"/>
                  <a:pt x="162" y="162"/>
                </a:cubicBezTo>
                <a:cubicBezTo>
                  <a:pt x="324" y="162"/>
                  <a:pt x="324" y="162"/>
                  <a:pt x="324" y="162"/>
                </a:cubicBezTo>
                <a:lnTo>
                  <a:pt x="324" y="353"/>
                </a:lnTo>
                <a:close/>
                <a:moveTo>
                  <a:pt x="412" y="353"/>
                </a:moveTo>
                <a:lnTo>
                  <a:pt x="412" y="353"/>
                </a:lnTo>
                <a:cubicBezTo>
                  <a:pt x="354" y="353"/>
                  <a:pt x="354" y="353"/>
                  <a:pt x="354" y="353"/>
                </a:cubicBezTo>
                <a:cubicBezTo>
                  <a:pt x="354" y="162"/>
                  <a:pt x="354" y="162"/>
                  <a:pt x="354" y="162"/>
                </a:cubicBezTo>
                <a:cubicBezTo>
                  <a:pt x="412" y="162"/>
                  <a:pt x="412" y="162"/>
                  <a:pt x="412" y="162"/>
                </a:cubicBezTo>
                <a:cubicBezTo>
                  <a:pt x="412" y="162"/>
                  <a:pt x="412" y="338"/>
                  <a:pt x="412" y="353"/>
                </a:cubicBezTo>
                <a:close/>
                <a:moveTo>
                  <a:pt x="589" y="471"/>
                </a:moveTo>
                <a:lnTo>
                  <a:pt x="589" y="471"/>
                </a:lnTo>
                <a:cubicBezTo>
                  <a:pt x="457" y="383"/>
                  <a:pt x="457" y="383"/>
                  <a:pt x="457" y="383"/>
                </a:cubicBezTo>
                <a:cubicBezTo>
                  <a:pt x="457" y="353"/>
                  <a:pt x="457" y="162"/>
                  <a:pt x="457" y="147"/>
                </a:cubicBezTo>
                <a:cubicBezTo>
                  <a:pt x="589" y="44"/>
                  <a:pt x="589" y="44"/>
                  <a:pt x="589" y="44"/>
                </a:cubicBezTo>
                <a:cubicBezTo>
                  <a:pt x="589" y="74"/>
                  <a:pt x="589" y="456"/>
                  <a:pt x="589" y="47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anchor="ctr" bIns="22858" lIns="45716" rIns="45716" tIns="22858" wrap="none"/>
          <a:lstStyle/>
          <a:p>
            <a:pPr defTabSz="4572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900" u="none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panose="020f0502020204030204" typeface="Calibri"/>
              <a:sym typeface="+mn-lt"/>
            </a:endParaRPr>
          </a:p>
        </p:txBody>
      </p:sp>
      <p:sp>
        <p:nvSpPr>
          <p:cNvPr id="33" name="Freeform 182">
            <a:extLst>
              <a:ext uri="{FF2B5EF4-FFF2-40B4-BE49-F238E27FC236}">
                <a16:creationId xmlns:a16="http://schemas.microsoft.com/office/drawing/2014/main" id="{9D2D5977-A1B2-4215-98DD-8EA892B37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9943" y="3645391"/>
            <a:ext cx="308081" cy="308081"/>
          </a:xfrm>
          <a:custGeom>
            <a:gdLst>
              <a:gd fmla="*/ 603 w 634" name="T0"/>
              <a:gd fmla="*/ 14 h 633" name="T1"/>
              <a:gd fmla="*/ 603 w 634" name="T2"/>
              <a:gd fmla="*/ 14 h 633" name="T3"/>
              <a:gd fmla="*/ 0 w 634" name="T4"/>
              <a:gd fmla="*/ 309 h 633" name="T5"/>
              <a:gd fmla="*/ 191 w 634" name="T6"/>
              <a:gd fmla="*/ 427 h 633" name="T7"/>
              <a:gd fmla="*/ 309 w 634" name="T8"/>
              <a:gd fmla="*/ 632 h 633" name="T9"/>
              <a:gd fmla="*/ 618 w 634" name="T10"/>
              <a:gd fmla="*/ 29 h 633" name="T11"/>
              <a:gd fmla="*/ 603 w 634" name="T12"/>
              <a:gd fmla="*/ 14 h 633" name="T13"/>
              <a:gd fmla="*/ 74 w 634" name="T14"/>
              <a:gd fmla="*/ 309 h 633" name="T15"/>
              <a:gd fmla="*/ 74 w 634" name="T16"/>
              <a:gd fmla="*/ 309 h 633" name="T17"/>
              <a:gd fmla="*/ 530 w 634" name="T18"/>
              <a:gd fmla="*/ 88 h 633" name="T19"/>
              <a:gd fmla="*/ 206 w 634" name="T20"/>
              <a:gd fmla="*/ 382 h 633" name="T21"/>
              <a:gd fmla="*/ 74 w 634" name="T22"/>
              <a:gd fmla="*/ 309 h 633" name="T23"/>
              <a:gd fmla="*/ 309 w 634" name="T24"/>
              <a:gd fmla="*/ 559 h 633" name="T25"/>
              <a:gd fmla="*/ 309 w 634" name="T26"/>
              <a:gd fmla="*/ 559 h 633" name="T27"/>
              <a:gd fmla="*/ 236 w 634" name="T28"/>
              <a:gd fmla="*/ 397 h 633" name="T29"/>
              <a:gd fmla="*/ 545 w 634" name="T30"/>
              <a:gd fmla="*/ 102 h 633" name="T31"/>
              <a:gd fmla="*/ 309 w 634" name="T32"/>
              <a:gd fmla="*/ 559 h 633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633" w="634">
                <a:moveTo>
                  <a:pt x="603" y="14"/>
                </a:moveTo>
                <a:lnTo>
                  <a:pt x="603" y="14"/>
                </a:lnTo>
                <a:cubicBezTo>
                  <a:pt x="574" y="14"/>
                  <a:pt x="0" y="309"/>
                  <a:pt x="0" y="309"/>
                </a:cubicBezTo>
                <a:lnTo>
                  <a:pt x="191" y="427"/>
                </a:lnTo>
                <a:lnTo>
                  <a:pt x="309" y="632"/>
                </a:lnTo>
                <a:cubicBezTo>
                  <a:pt x="309" y="632"/>
                  <a:pt x="618" y="44"/>
                  <a:pt x="618" y="29"/>
                </a:cubicBezTo>
                <a:cubicBezTo>
                  <a:pt x="633" y="14"/>
                  <a:pt x="618" y="0"/>
                  <a:pt x="603" y="14"/>
                </a:cubicBezTo>
                <a:close/>
                <a:moveTo>
                  <a:pt x="74" y="309"/>
                </a:moveTo>
                <a:lnTo>
                  <a:pt x="74" y="309"/>
                </a:lnTo>
                <a:cubicBezTo>
                  <a:pt x="530" y="88"/>
                  <a:pt x="530" y="88"/>
                  <a:pt x="530" y="88"/>
                </a:cubicBezTo>
                <a:cubicBezTo>
                  <a:pt x="206" y="382"/>
                  <a:pt x="206" y="382"/>
                  <a:pt x="206" y="382"/>
                </a:cubicBezTo>
                <a:lnTo>
                  <a:pt x="74" y="309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309" y="559"/>
                  <a:pt x="250" y="441"/>
                  <a:pt x="236" y="397"/>
                </a:cubicBezTo>
                <a:cubicBezTo>
                  <a:pt x="545" y="102"/>
                  <a:pt x="545" y="102"/>
                  <a:pt x="545" y="102"/>
                </a:cubicBezTo>
                <a:lnTo>
                  <a:pt x="309" y="55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anchor="ctr" bIns="22858" lIns="45716" rIns="45716" tIns="22858" wrap="none"/>
          <a:lstStyle/>
          <a:p>
            <a:pPr defTabSz="4572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900" u="none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panose="020f0502020204030204" typeface="Calibri"/>
              <a:sym typeface="+mn-lt"/>
            </a:endParaRPr>
          </a:p>
        </p:txBody>
      </p:sp>
      <p:sp>
        <p:nvSpPr>
          <p:cNvPr id="34" name="Freeform 177">
            <a:extLst>
              <a:ext uri="{FF2B5EF4-FFF2-40B4-BE49-F238E27FC236}">
                <a16:creationId xmlns:a16="http://schemas.microsoft.com/office/drawing/2014/main" id="{DCB629FE-D5A3-42D2-AE4F-16936D2C5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5401" y="5137589"/>
            <a:ext cx="285885" cy="285885"/>
          </a:xfrm>
          <a:custGeom>
            <a:gdLst>
              <a:gd fmla="*/ 633 w 649" name="T0"/>
              <a:gd fmla="*/ 30 h 649" name="T1"/>
              <a:gd fmla="*/ 633 w 649" name="T2"/>
              <a:gd fmla="*/ 30 h 649" name="T3"/>
              <a:gd fmla="*/ 530 w 649" name="T4"/>
              <a:gd fmla="*/ 30 h 649" name="T5"/>
              <a:gd fmla="*/ 412 w 649" name="T6"/>
              <a:gd fmla="*/ 163 h 649" name="T7"/>
              <a:gd fmla="*/ 177 w 649" name="T8"/>
              <a:gd fmla="*/ 74 h 649" name="T9"/>
              <a:gd fmla="*/ 103 w 649" name="T10"/>
              <a:gd fmla="*/ 89 h 649" name="T11"/>
              <a:gd fmla="*/ 103 w 649" name="T12"/>
              <a:gd fmla="*/ 177 h 649" name="T13"/>
              <a:gd fmla="*/ 265 w 649" name="T14"/>
              <a:gd fmla="*/ 310 h 649" name="T15"/>
              <a:gd fmla="*/ 162 w 649" name="T16"/>
              <a:gd fmla="*/ 413 h 649" name="T17"/>
              <a:gd fmla="*/ 59 w 649" name="T18"/>
              <a:gd fmla="*/ 383 h 649" name="T19"/>
              <a:gd fmla="*/ 29 w 649" name="T20"/>
              <a:gd fmla="*/ 398 h 649" name="T21"/>
              <a:gd fmla="*/ 15 w 649" name="T22"/>
              <a:gd fmla="*/ 442 h 649" name="T23"/>
              <a:gd fmla="*/ 132 w 649" name="T24"/>
              <a:gd fmla="*/ 530 h 649" name="T25"/>
              <a:gd fmla="*/ 221 w 649" name="T26"/>
              <a:gd fmla="*/ 634 h 649" name="T27"/>
              <a:gd fmla="*/ 265 w 649" name="T28"/>
              <a:gd fmla="*/ 619 h 649" name="T29"/>
              <a:gd fmla="*/ 265 w 649" name="T30"/>
              <a:gd fmla="*/ 589 h 649" name="T31"/>
              <a:gd fmla="*/ 250 w 649" name="T32"/>
              <a:gd fmla="*/ 501 h 649" name="T33"/>
              <a:gd fmla="*/ 353 w 649" name="T34"/>
              <a:gd fmla="*/ 398 h 649" name="T35"/>
              <a:gd fmla="*/ 486 w 649" name="T36"/>
              <a:gd fmla="*/ 560 h 649" name="T37"/>
              <a:gd fmla="*/ 574 w 649" name="T38"/>
              <a:gd fmla="*/ 560 h 649" name="T39"/>
              <a:gd fmla="*/ 589 w 649" name="T40"/>
              <a:gd fmla="*/ 486 h 649" name="T41"/>
              <a:gd fmla="*/ 500 w 649" name="T42"/>
              <a:gd fmla="*/ 251 h 649" name="T43"/>
              <a:gd fmla="*/ 618 w 649" name="T44"/>
              <a:gd fmla="*/ 118 h 649" name="T45"/>
              <a:gd fmla="*/ 633 w 649" name="T46"/>
              <a:gd fmla="*/ 30 h 649" name="T47"/>
              <a:gd fmla="*/ 603 w 649" name="T48"/>
              <a:gd fmla="*/ 104 h 649" name="T49"/>
              <a:gd fmla="*/ 603 w 649" name="T50"/>
              <a:gd fmla="*/ 104 h 649" name="T51"/>
              <a:gd fmla="*/ 456 w 649" name="T52"/>
              <a:gd fmla="*/ 251 h 649" name="T53"/>
              <a:gd fmla="*/ 545 w 649" name="T54"/>
              <a:gd fmla="*/ 486 h 649" name="T55"/>
              <a:gd fmla="*/ 545 w 649" name="T56"/>
              <a:gd fmla="*/ 530 h 649" name="T57"/>
              <a:gd fmla="*/ 500 w 649" name="T58"/>
              <a:gd fmla="*/ 530 h 649" name="T59"/>
              <a:gd fmla="*/ 368 w 649" name="T60"/>
              <a:gd fmla="*/ 339 h 649" name="T61"/>
              <a:gd fmla="*/ 206 w 649" name="T62"/>
              <a:gd fmla="*/ 486 h 649" name="T63"/>
              <a:gd fmla="*/ 236 w 649" name="T64"/>
              <a:gd fmla="*/ 589 h 649" name="T65"/>
              <a:gd fmla="*/ 162 w 649" name="T66"/>
              <a:gd fmla="*/ 501 h 649" name="T67"/>
              <a:gd fmla="*/ 59 w 649" name="T68"/>
              <a:gd fmla="*/ 427 h 649" name="T69"/>
              <a:gd fmla="*/ 162 w 649" name="T70"/>
              <a:gd fmla="*/ 457 h 649" name="T71"/>
              <a:gd fmla="*/ 324 w 649" name="T72"/>
              <a:gd fmla="*/ 295 h 649" name="T73"/>
              <a:gd fmla="*/ 132 w 649" name="T74"/>
              <a:gd fmla="*/ 147 h 649" name="T75"/>
              <a:gd fmla="*/ 132 w 649" name="T76"/>
              <a:gd fmla="*/ 118 h 649" name="T77"/>
              <a:gd fmla="*/ 177 w 649" name="T78"/>
              <a:gd fmla="*/ 118 h 649" name="T79"/>
              <a:gd fmla="*/ 412 w 649" name="T80"/>
              <a:gd fmla="*/ 206 h 649" name="T81"/>
              <a:gd fmla="*/ 559 w 649" name="T82"/>
              <a:gd fmla="*/ 59 h 649" name="T83"/>
              <a:gd fmla="*/ 603 w 649" name="T84"/>
              <a:gd fmla="*/ 59 h 649" name="T85"/>
              <a:gd fmla="*/ 603 w 649" name="T86"/>
              <a:gd fmla="*/ 104 h 649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649" w="649">
                <a:moveTo>
                  <a:pt x="633" y="30"/>
                </a:moveTo>
                <a:lnTo>
                  <a:pt x="633" y="30"/>
                </a:lnTo>
                <a:cubicBezTo>
                  <a:pt x="603" y="0"/>
                  <a:pt x="559" y="15"/>
                  <a:pt x="530" y="30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177" y="74"/>
                  <a:pt x="177" y="74"/>
                  <a:pt x="177" y="74"/>
                </a:cubicBezTo>
                <a:cubicBezTo>
                  <a:pt x="162" y="74"/>
                  <a:pt x="132" y="59"/>
                  <a:pt x="103" y="89"/>
                </a:cubicBezTo>
                <a:cubicBezTo>
                  <a:pt x="88" y="104"/>
                  <a:pt x="59" y="133"/>
                  <a:pt x="103" y="177"/>
                </a:cubicBezTo>
                <a:cubicBezTo>
                  <a:pt x="265" y="310"/>
                  <a:pt x="265" y="310"/>
                  <a:pt x="265" y="310"/>
                </a:cubicBezTo>
                <a:cubicBezTo>
                  <a:pt x="162" y="413"/>
                  <a:pt x="162" y="413"/>
                  <a:pt x="162" y="413"/>
                </a:cubicBezTo>
                <a:cubicBezTo>
                  <a:pt x="59" y="383"/>
                  <a:pt x="59" y="383"/>
                  <a:pt x="59" y="383"/>
                </a:cubicBezTo>
                <a:cubicBezTo>
                  <a:pt x="44" y="383"/>
                  <a:pt x="44" y="383"/>
                  <a:pt x="29" y="398"/>
                </a:cubicBezTo>
                <a:cubicBezTo>
                  <a:pt x="29" y="398"/>
                  <a:pt x="0" y="413"/>
                  <a:pt x="15" y="442"/>
                </a:cubicBezTo>
                <a:cubicBezTo>
                  <a:pt x="132" y="530"/>
                  <a:pt x="132" y="530"/>
                  <a:pt x="132" y="530"/>
                </a:cubicBezTo>
                <a:cubicBezTo>
                  <a:pt x="221" y="634"/>
                  <a:pt x="221" y="634"/>
                  <a:pt x="221" y="634"/>
                </a:cubicBezTo>
                <a:cubicBezTo>
                  <a:pt x="236" y="648"/>
                  <a:pt x="250" y="648"/>
                  <a:pt x="265" y="619"/>
                </a:cubicBezTo>
                <a:cubicBezTo>
                  <a:pt x="280" y="619"/>
                  <a:pt x="280" y="604"/>
                  <a:pt x="265" y="589"/>
                </a:cubicBezTo>
                <a:cubicBezTo>
                  <a:pt x="250" y="501"/>
                  <a:pt x="250" y="501"/>
                  <a:pt x="250" y="501"/>
                </a:cubicBezTo>
                <a:cubicBezTo>
                  <a:pt x="353" y="398"/>
                  <a:pt x="353" y="398"/>
                  <a:pt x="353" y="398"/>
                </a:cubicBezTo>
                <a:cubicBezTo>
                  <a:pt x="486" y="560"/>
                  <a:pt x="486" y="560"/>
                  <a:pt x="486" y="560"/>
                </a:cubicBezTo>
                <a:cubicBezTo>
                  <a:pt x="530" y="589"/>
                  <a:pt x="559" y="560"/>
                  <a:pt x="574" y="560"/>
                </a:cubicBezTo>
                <a:cubicBezTo>
                  <a:pt x="589" y="530"/>
                  <a:pt x="589" y="501"/>
                  <a:pt x="589" y="486"/>
                </a:cubicBezTo>
                <a:cubicBezTo>
                  <a:pt x="500" y="251"/>
                  <a:pt x="500" y="251"/>
                  <a:pt x="500" y="251"/>
                </a:cubicBezTo>
                <a:cubicBezTo>
                  <a:pt x="618" y="118"/>
                  <a:pt x="618" y="118"/>
                  <a:pt x="618" y="118"/>
                </a:cubicBezTo>
                <a:cubicBezTo>
                  <a:pt x="648" y="104"/>
                  <a:pt x="648" y="59"/>
                  <a:pt x="633" y="30"/>
                </a:cubicBezTo>
                <a:close/>
                <a:moveTo>
                  <a:pt x="603" y="104"/>
                </a:moveTo>
                <a:lnTo>
                  <a:pt x="603" y="104"/>
                </a:lnTo>
                <a:cubicBezTo>
                  <a:pt x="456" y="251"/>
                  <a:pt x="456" y="251"/>
                  <a:pt x="456" y="251"/>
                </a:cubicBezTo>
                <a:cubicBezTo>
                  <a:pt x="545" y="486"/>
                  <a:pt x="545" y="486"/>
                  <a:pt x="545" y="486"/>
                </a:cubicBezTo>
                <a:cubicBezTo>
                  <a:pt x="545" y="501"/>
                  <a:pt x="545" y="516"/>
                  <a:pt x="545" y="530"/>
                </a:cubicBezTo>
                <a:cubicBezTo>
                  <a:pt x="530" y="545"/>
                  <a:pt x="515" y="530"/>
                  <a:pt x="500" y="530"/>
                </a:cubicBezTo>
                <a:cubicBezTo>
                  <a:pt x="368" y="339"/>
                  <a:pt x="368" y="339"/>
                  <a:pt x="368" y="339"/>
                </a:cubicBezTo>
                <a:cubicBezTo>
                  <a:pt x="206" y="486"/>
                  <a:pt x="206" y="486"/>
                  <a:pt x="206" y="486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221" y="589"/>
                  <a:pt x="162" y="501"/>
                  <a:pt x="162" y="501"/>
                </a:cubicBezTo>
                <a:cubicBezTo>
                  <a:pt x="162" y="501"/>
                  <a:pt x="73" y="427"/>
                  <a:pt x="59" y="427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324" y="295"/>
                  <a:pt x="324" y="295"/>
                  <a:pt x="324" y="295"/>
                </a:cubicBezTo>
                <a:cubicBezTo>
                  <a:pt x="132" y="147"/>
                  <a:pt x="132" y="147"/>
                  <a:pt x="132" y="147"/>
                </a:cubicBezTo>
                <a:cubicBezTo>
                  <a:pt x="132" y="147"/>
                  <a:pt x="118" y="133"/>
                  <a:pt x="132" y="118"/>
                </a:cubicBezTo>
                <a:cubicBezTo>
                  <a:pt x="147" y="118"/>
                  <a:pt x="162" y="118"/>
                  <a:pt x="177" y="118"/>
                </a:cubicBezTo>
                <a:cubicBezTo>
                  <a:pt x="412" y="206"/>
                  <a:pt x="412" y="206"/>
                  <a:pt x="412" y="206"/>
                </a:cubicBezTo>
                <a:cubicBezTo>
                  <a:pt x="559" y="59"/>
                  <a:pt x="559" y="59"/>
                  <a:pt x="559" y="59"/>
                </a:cubicBezTo>
                <a:cubicBezTo>
                  <a:pt x="574" y="45"/>
                  <a:pt x="589" y="45"/>
                  <a:pt x="603" y="59"/>
                </a:cubicBezTo>
                <a:cubicBezTo>
                  <a:pt x="603" y="74"/>
                  <a:pt x="618" y="89"/>
                  <a:pt x="603" y="10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anchor="ctr" bIns="22858" lIns="45716" rIns="45716" tIns="22858" wrap="none"/>
          <a:lstStyle/>
          <a:p>
            <a:pPr defTabSz="4572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900" u="none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panose="020f0502020204030204" typeface="Calibri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6F1E08C1-6F86-41A6-A04E-E5B643CE639D}"/>
              </a:ext>
            </a:extLst>
          </p:cNvPr>
          <p:cNvGrpSpPr/>
          <p:nvPr/>
        </p:nvGrpSpPr>
        <p:grpSpPr>
          <a:xfrm>
            <a:off x="9339310" y="1995871"/>
            <a:ext cx="2281629" cy="857072"/>
            <a:chOff x="1946331" y="868394"/>
            <a:chExt cx="2675178" cy="857072"/>
          </a:xfrm>
        </p:grpSpPr>
        <p:sp>
          <p:nvSpPr>
            <p:cNvPr id="36" name="TextBox 24">
              <a:extLst>
                <a:ext uri="{FF2B5EF4-FFF2-40B4-BE49-F238E27FC236}">
                  <a16:creationId xmlns:a16="http://schemas.microsoft.com/office/drawing/2014/main" id="{26643EEB-A485-4B2E-AC21-0B64970EE299}"/>
                </a:ext>
              </a:extLst>
            </p:cNvPr>
            <p:cNvSpPr txBox="1"/>
            <p:nvPr/>
          </p:nvSpPr>
          <p:spPr>
            <a:xfrm flipH="1">
              <a:off x="1946332" y="868394"/>
              <a:ext cx="1225185" cy="411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altLang="en-US" b="1" lang="zh-CN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推广四</a:t>
              </a:r>
            </a:p>
          </p:txBody>
        </p:sp>
        <p:sp>
          <p:nvSpPr>
            <p:cNvPr id="37" name="Rectangle 25">
              <a:extLst>
                <a:ext uri="{FF2B5EF4-FFF2-40B4-BE49-F238E27FC236}">
                  <a16:creationId xmlns:a16="http://schemas.microsoft.com/office/drawing/2014/main" id="{EB8A78C3-D4E3-4549-BC4D-43387A835FD1}"/>
                </a:ext>
              </a:extLst>
            </p:cNvPr>
            <p:cNvSpPr/>
            <p:nvPr/>
          </p:nvSpPr>
          <p:spPr>
            <a:xfrm flipH="1">
              <a:off x="1946331" y="1198655"/>
              <a:ext cx="2675178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altLang="en-US" lang="zh-CN" sz="10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+mn-lt"/>
                </a:rPr>
                <a:t>本模版所有图形线条及其相应素材均可自由编辑。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6506A6DB-241D-457A-A46A-5D77DB9F3EAA}"/>
              </a:ext>
            </a:extLst>
          </p:cNvPr>
          <p:cNvGrpSpPr/>
          <p:nvPr/>
        </p:nvGrpSpPr>
        <p:grpSpPr>
          <a:xfrm>
            <a:off x="9339310" y="3467368"/>
            <a:ext cx="2281629" cy="857072"/>
            <a:chOff x="1946331" y="868394"/>
            <a:chExt cx="2675178" cy="857072"/>
          </a:xfrm>
        </p:grpSpPr>
        <p:sp>
          <p:nvSpPr>
            <p:cNvPr id="39" name="TextBox 24">
              <a:extLst>
                <a:ext uri="{FF2B5EF4-FFF2-40B4-BE49-F238E27FC236}">
                  <a16:creationId xmlns:a16="http://schemas.microsoft.com/office/drawing/2014/main" id="{8C49DDA8-CC4E-41F3-ABDC-3B41C9A25222}"/>
                </a:ext>
              </a:extLst>
            </p:cNvPr>
            <p:cNvSpPr txBox="1"/>
            <p:nvPr/>
          </p:nvSpPr>
          <p:spPr>
            <a:xfrm flipH="1">
              <a:off x="1946332" y="868394"/>
              <a:ext cx="1225185" cy="411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altLang="en-US" b="1" lang="zh-CN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推广五</a:t>
              </a:r>
            </a:p>
          </p:txBody>
        </p:sp>
        <p:sp>
          <p:nvSpPr>
            <p:cNvPr id="41" name="Rectangle 25">
              <a:extLst>
                <a:ext uri="{FF2B5EF4-FFF2-40B4-BE49-F238E27FC236}">
                  <a16:creationId xmlns:a16="http://schemas.microsoft.com/office/drawing/2014/main" id="{E6B8FEB1-8B66-43BA-962B-26CD1434282A}"/>
                </a:ext>
              </a:extLst>
            </p:cNvPr>
            <p:cNvSpPr/>
            <p:nvPr/>
          </p:nvSpPr>
          <p:spPr>
            <a:xfrm flipH="1">
              <a:off x="1946331" y="1198656"/>
              <a:ext cx="2675178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altLang="en-US" lang="zh-CN" sz="10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+mn-lt"/>
                </a:rPr>
                <a:t>本模版所有图形线条及其相应素材均可自由编辑。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24B473D0-EA14-4EF8-994A-CD118218DB00}"/>
              </a:ext>
            </a:extLst>
          </p:cNvPr>
          <p:cNvGrpSpPr/>
          <p:nvPr/>
        </p:nvGrpSpPr>
        <p:grpSpPr>
          <a:xfrm>
            <a:off x="9339310" y="4937364"/>
            <a:ext cx="2281629" cy="857072"/>
            <a:chOff x="1946331" y="868394"/>
            <a:chExt cx="2675178" cy="857072"/>
          </a:xfrm>
        </p:grpSpPr>
        <p:sp>
          <p:nvSpPr>
            <p:cNvPr id="45" name="TextBox 24">
              <a:extLst>
                <a:ext uri="{FF2B5EF4-FFF2-40B4-BE49-F238E27FC236}">
                  <a16:creationId xmlns:a16="http://schemas.microsoft.com/office/drawing/2014/main" id="{8EDE1A9B-4BCD-4908-B74D-8D8090CEEE41}"/>
                </a:ext>
              </a:extLst>
            </p:cNvPr>
            <p:cNvSpPr txBox="1"/>
            <p:nvPr/>
          </p:nvSpPr>
          <p:spPr>
            <a:xfrm flipH="1">
              <a:off x="1946332" y="868394"/>
              <a:ext cx="1225185" cy="411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altLang="en-US" b="1" lang="zh-CN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推广六</a:t>
              </a:r>
            </a:p>
          </p:txBody>
        </p:sp>
        <p:sp>
          <p:nvSpPr>
            <p:cNvPr id="60" name="Rectangle 25">
              <a:extLst>
                <a:ext uri="{FF2B5EF4-FFF2-40B4-BE49-F238E27FC236}">
                  <a16:creationId xmlns:a16="http://schemas.microsoft.com/office/drawing/2014/main" id="{60BBE6CC-EAE3-4D48-ABB4-4A7BFFB27727}"/>
                </a:ext>
              </a:extLst>
            </p:cNvPr>
            <p:cNvSpPr/>
            <p:nvPr/>
          </p:nvSpPr>
          <p:spPr>
            <a:xfrm flipH="1">
              <a:off x="1946331" y="1198655"/>
              <a:ext cx="2675178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altLang="en-US" lang="zh-CN" sz="10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+mn-lt"/>
                </a:rPr>
                <a:t>本模版所有图形线条及其相应素材均可自由编辑。</a:t>
              </a:r>
            </a:p>
          </p:txBody>
        </p:sp>
      </p:grpSp>
    </p:spTree>
    <p:extLst>
      <p:ext uri="{BB962C8B-B14F-4D97-AF65-F5344CB8AC3E}">
        <p14:creationId val="703217095"/>
      </p:ext>
    </p:extLst>
  </p:cSld>
  <p:clrMapOvr>
    <a:masterClrMapping/>
  </p:clrMapOvr>
  <mc:AlternateContent>
    <mc:Choice Requires="p14">
      <p:transition p14:dur="1300" spd="slow">
        <p14:pan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5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3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5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4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4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55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5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65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6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6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75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  <p:bldP grpId="0" spid="20"/>
      <p:bldP grpId="0" spid="21"/>
      <p:bldP grpId="0" spid="22"/>
      <p:bldP grpId="0" spid="32"/>
      <p:bldP grpId="0" spid="33"/>
      <p:bldP grpId="0" spid="34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73BF1ACC-5523-4BE4-917C-3351A9FE2D0C}"/>
              </a:ext>
            </a:extLst>
          </p:cNvPr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3B968E77-9CB1-4514-8BB6-7571F3345E1C}"/>
                </a:ext>
              </a:extLst>
            </p:cNvPr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7624DDD1-6E21-4BE1-8F2C-3303C2A59069}"/>
                  </a:ext>
                </a:extLst>
              </p:cNvPr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EE9B01E4-DD8C-45F7-A48B-3EABD7B446C7}"/>
                  </a:ext>
                </a:extLst>
              </p:cNvPr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01E6CB66-A733-4547-B50E-6E3C306A53C3}"/>
                  </a:ext>
                </a:extLst>
              </p:cNvPr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A31B2675-C848-4063-A510-4F2AE6C62FE9}"/>
                  </a:ext>
                </a:extLst>
              </p:cNvPr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47C1CF4D-E479-4AF3-AE30-33502301B5E0}"/>
                  </a:ext>
                </a:extLst>
              </p:cNvPr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81F1BEDF-9CA5-4142-B597-C2B6528243FE}"/>
                  </a:ext>
                </a:extLst>
              </p:cNvPr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16DD1B80-CC8A-4B1D-9AD8-C722EF7DA4BB}"/>
                  </a:ext>
                </a:extLst>
              </p:cNvPr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31302D5F-99FD-46C4-A922-C5BD5B354023}"/>
                  </a:ext>
                </a:extLst>
              </p:cNvPr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A54ECBCD-665F-45DB-8720-FEF568138473}"/>
                  </a:ext>
                </a:extLst>
              </p:cNvPr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C06AEF60-3C47-4F29-80DD-A007A0A854BA}"/>
                  </a:ext>
                </a:extLst>
              </p:cNvPr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667670ED-FB92-4F48-82EB-DA6A02232173}"/>
                  </a:ext>
                </a:extLst>
              </p:cNvPr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D2C0CF35-DCE9-46C0-855B-4D3B70D6EA6F}"/>
                  </a:ext>
                </a:extLst>
              </p:cNvPr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1DD986F6-B0ED-446E-A1AC-EC020E14311A}"/>
                  </a:ext>
                </a:extLst>
              </p:cNvPr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57" name="矩形 259">
              <a:extLst>
                <a:ext uri="{FF2B5EF4-FFF2-40B4-BE49-F238E27FC236}">
                  <a16:creationId xmlns:a16="http://schemas.microsoft.com/office/drawing/2014/main" id="{450A37EE-DE71-4CC0-B9F2-7BEEE7CDD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>
                <a:buNone/>
              </a:pPr>
              <a:r>
                <a:rPr altLang="zh-CN" lang="en-US" sz="3600">
                  <a:solidFill>
                    <a:schemeClr val="bg1"/>
                  </a:solidFill>
                  <a:latin charset="0" panose="020b0806030902050204" pitchFamily="34" typeface="Impact"/>
                  <a:cs charset="0" panose="020b0604020202020204" pitchFamily="34" typeface="Arial"/>
                </a:rPr>
                <a:t>04</a:t>
              </a: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F761BB28-021D-484C-8DED-2DCB70F2B489}"/>
              </a:ext>
            </a:extLst>
          </p:cNvPr>
          <p:cNvSpPr/>
          <p:nvPr/>
        </p:nvSpPr>
        <p:spPr>
          <a:xfrm>
            <a:off x="1488519" y="563374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明年工作计划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682E483-C4C1-4F28-8DB0-1129D7816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906" l="20643" r="12854" t="18412"/>
          <a:stretch>
            <a:fillRect/>
          </a:stretch>
        </p:blipFill>
        <p:spPr>
          <a:xfrm>
            <a:off x="715609" y="2093035"/>
            <a:ext cx="4744287" cy="4692078"/>
          </a:xfrm>
          <a:prstGeom prst="rect">
            <a:avLst/>
          </a:prstGeom>
        </p:spPr>
      </p:pic>
      <p:sp>
        <p:nvSpPr>
          <p:cNvPr id="20" name="Title 20">
            <a:extLst>
              <a:ext uri="{FF2B5EF4-FFF2-40B4-BE49-F238E27FC236}">
                <a16:creationId xmlns:a16="http://schemas.microsoft.com/office/drawing/2014/main" id="{168176E9-37C1-4501-885E-08E910D2B295}"/>
              </a:ext>
            </a:extLst>
          </p:cNvPr>
          <p:cNvSpPr txBox="1"/>
          <p:nvPr/>
        </p:nvSpPr>
        <p:spPr>
          <a:xfrm>
            <a:off x="7547849" y="1904358"/>
            <a:ext cx="1462986" cy="243840"/>
          </a:xfrm>
          <a:prstGeom prst="rect">
            <a:avLst/>
          </a:prstGeom>
        </p:spPr>
        <p:txBody>
          <a:bodyPr anchor="ctr" bIns="0" lIns="121893" rIns="121893" rtlCol="0" tIns="0" vert="horz" wrap="non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altLang="en-US" b="1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Regular"/>
              </a:rPr>
              <a:t>填写段落标题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619CA963-0822-421F-8618-F0AD216A5B89}"/>
              </a:ext>
            </a:extLst>
          </p:cNvPr>
          <p:cNvSpPr txBox="1"/>
          <p:nvPr/>
        </p:nvSpPr>
        <p:spPr>
          <a:xfrm>
            <a:off x="7558988" y="2128943"/>
            <a:ext cx="3770978" cy="505940"/>
          </a:xfrm>
          <a:prstGeom prst="rect">
            <a:avLst/>
          </a:prstGeom>
        </p:spPr>
        <p:txBody>
          <a:bodyPr anchor="t" bIns="60946" lIns="121893" rIns="121893" rtlCol="0" tIns="60946" vert="horz" wrap="squar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Title 20">
            <a:extLst>
              <a:ext uri="{FF2B5EF4-FFF2-40B4-BE49-F238E27FC236}">
                <a16:creationId xmlns:a16="http://schemas.microsoft.com/office/drawing/2014/main" id="{4A462BB2-B35B-494B-8025-7E228B496EC7}"/>
              </a:ext>
            </a:extLst>
          </p:cNvPr>
          <p:cNvSpPr txBox="1"/>
          <p:nvPr/>
        </p:nvSpPr>
        <p:spPr>
          <a:xfrm>
            <a:off x="7547460" y="4821499"/>
            <a:ext cx="1462986" cy="243840"/>
          </a:xfrm>
          <a:prstGeom prst="rect">
            <a:avLst/>
          </a:prstGeom>
        </p:spPr>
        <p:txBody>
          <a:bodyPr anchor="ctr" bIns="0" lIns="121893" rIns="121893" rtlCol="0" tIns="0" vert="horz" wrap="non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altLang="en-US" b="1" lang="zh-CN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Regular"/>
              </a:rPr>
              <a:t>填写段落标题</a:t>
            </a:r>
          </a:p>
        </p:txBody>
      </p:sp>
      <p:sp>
        <p:nvSpPr>
          <p:cNvPr id="23" name="Title 20">
            <a:extLst>
              <a:ext uri="{FF2B5EF4-FFF2-40B4-BE49-F238E27FC236}">
                <a16:creationId xmlns:a16="http://schemas.microsoft.com/office/drawing/2014/main" id="{6E8AFF57-A931-4416-8D7D-DAEA37D81CDE}"/>
              </a:ext>
            </a:extLst>
          </p:cNvPr>
          <p:cNvSpPr txBox="1"/>
          <p:nvPr/>
        </p:nvSpPr>
        <p:spPr>
          <a:xfrm>
            <a:off x="7558599" y="5046085"/>
            <a:ext cx="3770978" cy="505940"/>
          </a:xfrm>
          <a:prstGeom prst="rect">
            <a:avLst/>
          </a:prstGeom>
        </p:spPr>
        <p:txBody>
          <a:bodyPr anchor="t" bIns="60946" lIns="121893" rIns="121893" rtlCol="0" tIns="60946" vert="horz" wrap="squar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4" name="Title 20">
            <a:extLst>
              <a:ext uri="{FF2B5EF4-FFF2-40B4-BE49-F238E27FC236}">
                <a16:creationId xmlns:a16="http://schemas.microsoft.com/office/drawing/2014/main" id="{5CAE5140-50DE-4B07-B40D-F32A3674DB7D}"/>
              </a:ext>
            </a:extLst>
          </p:cNvPr>
          <p:cNvSpPr txBox="1"/>
          <p:nvPr/>
        </p:nvSpPr>
        <p:spPr>
          <a:xfrm>
            <a:off x="7546778" y="2936038"/>
            <a:ext cx="1462986" cy="243840"/>
          </a:xfrm>
          <a:prstGeom prst="rect">
            <a:avLst/>
          </a:prstGeom>
        </p:spPr>
        <p:txBody>
          <a:bodyPr anchor="ctr" bIns="0" lIns="121893" rIns="121893" rtlCol="0" tIns="0" vert="horz" wrap="non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altLang="en-US" b="1" lang="zh-CN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Regular"/>
              </a:rPr>
              <a:t>填写段落标题</a:t>
            </a:r>
          </a:p>
        </p:txBody>
      </p:sp>
      <p:sp>
        <p:nvSpPr>
          <p:cNvPr id="25" name="Title 20">
            <a:extLst>
              <a:ext uri="{FF2B5EF4-FFF2-40B4-BE49-F238E27FC236}">
                <a16:creationId xmlns:a16="http://schemas.microsoft.com/office/drawing/2014/main" id="{A3CDBD0D-3C9F-4E39-ADA6-5CEF5BE541C8}"/>
              </a:ext>
            </a:extLst>
          </p:cNvPr>
          <p:cNvSpPr txBox="1"/>
          <p:nvPr/>
        </p:nvSpPr>
        <p:spPr>
          <a:xfrm>
            <a:off x="7557917" y="3160623"/>
            <a:ext cx="3770978" cy="505940"/>
          </a:xfrm>
          <a:prstGeom prst="rect">
            <a:avLst/>
          </a:prstGeom>
        </p:spPr>
        <p:txBody>
          <a:bodyPr anchor="t" bIns="60946" lIns="121893" rIns="121893" rtlCol="0" tIns="60946" vert="horz" wrap="squar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6" name="Title 20">
            <a:extLst>
              <a:ext uri="{FF2B5EF4-FFF2-40B4-BE49-F238E27FC236}">
                <a16:creationId xmlns:a16="http://schemas.microsoft.com/office/drawing/2014/main" id="{DEE1D9FC-5B96-4BA9-A7C6-D25BD08764D4}"/>
              </a:ext>
            </a:extLst>
          </p:cNvPr>
          <p:cNvSpPr txBox="1"/>
          <p:nvPr/>
        </p:nvSpPr>
        <p:spPr>
          <a:xfrm>
            <a:off x="7547507" y="3876418"/>
            <a:ext cx="1462986" cy="243840"/>
          </a:xfrm>
          <a:prstGeom prst="rect">
            <a:avLst/>
          </a:prstGeom>
        </p:spPr>
        <p:txBody>
          <a:bodyPr anchor="ctr" bIns="0" lIns="121893" rIns="121893" rtlCol="0" tIns="0" vert="horz" wrap="non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altLang="en-US" b="1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Regular"/>
              </a:rPr>
              <a:t>填写段落标题</a:t>
            </a:r>
          </a:p>
        </p:txBody>
      </p:sp>
      <p:sp>
        <p:nvSpPr>
          <p:cNvPr id="27" name="Title 20">
            <a:extLst>
              <a:ext uri="{FF2B5EF4-FFF2-40B4-BE49-F238E27FC236}">
                <a16:creationId xmlns:a16="http://schemas.microsoft.com/office/drawing/2014/main" id="{82977248-4931-41A3-A869-5514EE424655}"/>
              </a:ext>
            </a:extLst>
          </p:cNvPr>
          <p:cNvSpPr txBox="1"/>
          <p:nvPr/>
        </p:nvSpPr>
        <p:spPr>
          <a:xfrm>
            <a:off x="7558646" y="4111762"/>
            <a:ext cx="3770978" cy="505940"/>
          </a:xfrm>
          <a:prstGeom prst="rect">
            <a:avLst/>
          </a:prstGeom>
        </p:spPr>
        <p:txBody>
          <a:bodyPr anchor="t" bIns="60946" lIns="121893" rIns="121893" rtlCol="0" tIns="60946" vert="horz" wrap="squar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8" name="Freeform 526">
            <a:extLst>
              <a:ext uri="{FF2B5EF4-FFF2-40B4-BE49-F238E27FC236}">
                <a16:creationId xmlns:a16="http://schemas.microsoft.com/office/drawing/2014/main" id="{D2858AE7-4904-455B-AA18-40412B431C55}"/>
              </a:ext>
            </a:extLst>
          </p:cNvPr>
          <p:cNvSpPr>
            <a:spLocks noChangeArrowheads="1" noChangeAspect="1"/>
          </p:cNvSpPr>
          <p:nvPr/>
        </p:nvSpPr>
        <p:spPr bwMode="auto">
          <a:xfrm>
            <a:off x="6939121" y="4872518"/>
            <a:ext cx="511397" cy="662956"/>
          </a:xfrm>
          <a:custGeom>
            <a:gdLst>
              <a:gd fmla="*/ 719 w 1222" name="T0"/>
              <a:gd fmla="*/ 1338 h 1581" name="T1"/>
              <a:gd fmla="*/ 686 w 1222" name="T2"/>
              <a:gd fmla="*/ 1221 h 1581" name="T3"/>
              <a:gd fmla="*/ 686 w 1222" name="T4"/>
              <a:gd fmla="*/ 359 h 1581" name="T5"/>
              <a:gd fmla="*/ 719 w 1222" name="T6"/>
              <a:gd fmla="*/ 243 h 1581" name="T7"/>
              <a:gd fmla="*/ 17 w 1222" name="T8"/>
              <a:gd fmla="*/ 460 h 1581" name="T9"/>
              <a:gd fmla="*/ 0 w 1222" name="T10"/>
              <a:gd fmla="*/ 794 h 1581" name="T11"/>
              <a:gd fmla="*/ 17 w 1222" name="T12"/>
              <a:gd fmla="*/ 1120 h 1581" name="T13"/>
              <a:gd fmla="*/ 502 w 1222" name="T14"/>
              <a:gd fmla="*/ 1530 h 1581" name="T15"/>
              <a:gd fmla="*/ 493 w 1222" name="T16"/>
              <a:gd fmla="*/ 1112 h 1581" name="T17"/>
              <a:gd fmla="*/ 284 w 1222" name="T18"/>
              <a:gd fmla="*/ 1120 h 1581" name="T19"/>
              <a:gd fmla="*/ 284 w 1222" name="T20"/>
              <a:gd fmla="*/ 794 h 1581" name="T21"/>
              <a:gd fmla="*/ 284 w 1222" name="T22"/>
              <a:gd fmla="*/ 460 h 1581" name="T23"/>
              <a:gd fmla="*/ 493 w 1222" name="T24"/>
              <a:gd fmla="*/ 468 h 1581" name="T25"/>
              <a:gd fmla="*/ 502 w 1222" name="T26"/>
              <a:gd fmla="*/ 58 h 1581" name="T27"/>
              <a:gd fmla="*/ 17 w 1222" name="T28"/>
              <a:gd fmla="*/ 460 h 1581" name="T29"/>
              <a:gd fmla="*/ 602 w 1222" name="T30"/>
              <a:gd fmla="*/ 911 h 1581" name="T31"/>
              <a:gd fmla="*/ 493 w 1222" name="T32"/>
              <a:gd fmla="*/ 861 h 1581" name="T33"/>
              <a:gd fmla="*/ 543 w 1222" name="T34"/>
              <a:gd fmla="*/ 828 h 1581" name="T35"/>
              <a:gd fmla="*/ 610 w 1222" name="T36"/>
              <a:gd fmla="*/ 778 h 1581" name="T37"/>
              <a:gd fmla="*/ 627 w 1222" name="T38"/>
              <a:gd fmla="*/ 660 h 1581" name="T39"/>
              <a:gd fmla="*/ 476 w 1222" name="T40"/>
              <a:gd fmla="*/ 677 h 1581" name="T41"/>
              <a:gd fmla="*/ 510 w 1222" name="T42"/>
              <a:gd fmla="*/ 736 h 1581" name="T43"/>
              <a:gd fmla="*/ 560 w 1222" name="T44"/>
              <a:gd fmla="*/ 677 h 1581" name="T45"/>
              <a:gd fmla="*/ 585 w 1222" name="T46"/>
              <a:gd fmla="*/ 719 h 1581" name="T47"/>
              <a:gd fmla="*/ 502 w 1222" name="T48"/>
              <a:gd fmla="*/ 803 h 1581" name="T49"/>
              <a:gd fmla="*/ 410 w 1222" name="T50"/>
              <a:gd fmla="*/ 911 h 1581" name="T51"/>
              <a:gd fmla="*/ 819 w 1222" name="T52"/>
              <a:gd fmla="*/ 811 h 1581" name="T53"/>
              <a:gd fmla="*/ 794 w 1222" name="T54"/>
              <a:gd fmla="*/ 635 h 1581" name="T55"/>
              <a:gd fmla="*/ 644 w 1222" name="T56"/>
              <a:gd fmla="*/ 853 h 1581" name="T57"/>
              <a:gd fmla="*/ 744 w 1222" name="T58"/>
              <a:gd fmla="*/ 911 h 1581" name="T59"/>
              <a:gd fmla="*/ 803 w 1222" name="T60"/>
              <a:gd fmla="*/ 853 h 1581" name="T61"/>
              <a:gd fmla="*/ 844 w 1222" name="T62"/>
              <a:gd fmla="*/ 811 h 1581" name="T63"/>
              <a:gd fmla="*/ 786 w 1222" name="T64"/>
              <a:gd fmla="*/ 686 h 1581" name="T65"/>
              <a:gd fmla="*/ 694 w 1222" name="T66"/>
              <a:gd fmla="*/ 811 h 1581" name="T67"/>
              <a:gd fmla="*/ 694 w 1222" name="T68"/>
              <a:gd fmla="*/ 811 h 1581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581" w="1222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anchor="ctr" bIns="121892" lIns="243785" rIns="243785" tIns="121892" wrap="none"/>
          <a:lstStyle/>
          <a:p>
            <a:pPr>
              <a:defRPr/>
            </a:pPr>
            <a:endParaRPr lang="en-US" sz="24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9" name="Freeform 106">
            <a:extLst>
              <a:ext uri="{FF2B5EF4-FFF2-40B4-BE49-F238E27FC236}">
                <a16:creationId xmlns:a16="http://schemas.microsoft.com/office/drawing/2014/main" id="{BC021F34-080D-4927-9606-859CA7937B24}"/>
              </a:ext>
            </a:extLst>
          </p:cNvPr>
          <p:cNvSpPr>
            <a:spLocks noChangeArrowheads="1" noChangeAspect="1"/>
          </p:cNvSpPr>
          <p:nvPr/>
        </p:nvSpPr>
        <p:spPr bwMode="auto">
          <a:xfrm>
            <a:off x="6873394" y="2019179"/>
            <a:ext cx="555172" cy="480467"/>
          </a:xfrm>
          <a:custGeom>
            <a:gdLst>
              <a:gd fmla="*/ 502 w 1013" name="T0"/>
              <a:gd fmla="*/ 0 h 879" name="T1"/>
              <a:gd fmla="*/ 0 w 1013" name="T2"/>
              <a:gd fmla="*/ 351 h 879" name="T3"/>
              <a:gd fmla="*/ 193 w 1013" name="T4"/>
              <a:gd fmla="*/ 636 h 879" name="T5"/>
              <a:gd fmla="*/ 92 w 1013" name="T6"/>
              <a:gd fmla="*/ 862 h 879" name="T7"/>
              <a:gd fmla="*/ 92 w 1013" name="T8"/>
              <a:gd fmla="*/ 878 h 879" name="T9"/>
              <a:gd fmla="*/ 101 w 1013" name="T10"/>
              <a:gd fmla="*/ 878 h 879" name="T11"/>
              <a:gd fmla="*/ 109 w 1013" name="T12"/>
              <a:gd fmla="*/ 878 h 879" name="T13"/>
              <a:gd fmla="*/ 485 w 1013" name="T14"/>
              <a:gd fmla="*/ 711 h 879" name="T15"/>
              <a:gd fmla="*/ 502 w 1013" name="T16"/>
              <a:gd fmla="*/ 711 h 879" name="T17"/>
              <a:gd fmla="*/ 1012 w 1013" name="T18"/>
              <a:gd fmla="*/ 351 h 879" name="T19"/>
              <a:gd fmla="*/ 502 w 1013" name="T20"/>
              <a:gd fmla="*/ 0 h 879" name="T21"/>
              <a:gd fmla="*/ 502 w 1013" name="T22"/>
              <a:gd fmla="*/ 0 h 879" name="T23"/>
              <a:gd fmla="*/ 502 w 1013" name="T24"/>
              <a:gd fmla="*/ 0 h 87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879" w="1013">
                <a:moveTo>
                  <a:pt x="502" y="0"/>
                </a:moveTo>
                <a:cubicBezTo>
                  <a:pt x="226" y="0"/>
                  <a:pt x="0" y="159"/>
                  <a:pt x="0" y="351"/>
                </a:cubicBezTo>
                <a:cubicBezTo>
                  <a:pt x="0" y="469"/>
                  <a:pt x="67" y="569"/>
                  <a:pt x="193" y="636"/>
                </a:cubicBezTo>
                <a:cubicBezTo>
                  <a:pt x="176" y="711"/>
                  <a:pt x="142" y="811"/>
                  <a:pt x="92" y="862"/>
                </a:cubicBezTo>
                <a:cubicBezTo>
                  <a:pt x="92" y="870"/>
                  <a:pt x="92" y="870"/>
                  <a:pt x="92" y="878"/>
                </a:cubicBezTo>
                <a:lnTo>
                  <a:pt x="101" y="878"/>
                </a:lnTo>
                <a:lnTo>
                  <a:pt x="109" y="878"/>
                </a:lnTo>
                <a:cubicBezTo>
                  <a:pt x="118" y="878"/>
                  <a:pt x="335" y="862"/>
                  <a:pt x="485" y="711"/>
                </a:cubicBezTo>
                <a:cubicBezTo>
                  <a:pt x="485" y="711"/>
                  <a:pt x="494" y="711"/>
                  <a:pt x="502" y="711"/>
                </a:cubicBezTo>
                <a:cubicBezTo>
                  <a:pt x="786" y="711"/>
                  <a:pt x="1012" y="552"/>
                  <a:pt x="1012" y="351"/>
                </a:cubicBezTo>
                <a:cubicBezTo>
                  <a:pt x="1012" y="159"/>
                  <a:pt x="786" y="0"/>
                  <a:pt x="502" y="0"/>
                </a:cubicBezTo>
                <a:close/>
                <a:moveTo>
                  <a:pt x="502" y="0"/>
                </a:moveTo>
                <a:lnTo>
                  <a:pt x="502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anchor="ctr" bIns="121892" lIns="243785" rIns="243785" tIns="121892" wrap="none"/>
          <a:lstStyle/>
          <a:p>
            <a:pPr>
              <a:defRPr/>
            </a:pPr>
            <a:endParaRPr lang="en-US" sz="24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0" name="Freeform 237">
            <a:extLst>
              <a:ext uri="{FF2B5EF4-FFF2-40B4-BE49-F238E27FC236}">
                <a16:creationId xmlns:a16="http://schemas.microsoft.com/office/drawing/2014/main" id="{9196A20C-76C3-40B6-A03F-8065F5B22A45}"/>
              </a:ext>
            </a:extLst>
          </p:cNvPr>
          <p:cNvSpPr>
            <a:spLocks noChangeArrowheads="1" noChangeAspect="1"/>
          </p:cNvSpPr>
          <p:nvPr/>
        </p:nvSpPr>
        <p:spPr bwMode="auto">
          <a:xfrm>
            <a:off x="6894386" y="3065195"/>
            <a:ext cx="513189" cy="376998"/>
          </a:xfrm>
          <a:custGeom>
            <a:gdLst>
              <a:gd fmla="*/ 586 w 1347" name="T0"/>
              <a:gd fmla="*/ 602 h 987" name="T1"/>
              <a:gd fmla="*/ 502 w 1347" name="T2"/>
              <a:gd fmla="*/ 535 h 987" name="T3"/>
              <a:gd fmla="*/ 42 w 1347" name="T4"/>
              <a:gd fmla="*/ 117 h 987" name="T5"/>
              <a:gd fmla="*/ 17 w 1347" name="T6"/>
              <a:gd fmla="*/ 33 h 987" name="T7"/>
              <a:gd fmla="*/ 92 w 1347" name="T8"/>
              <a:gd fmla="*/ 0 h 987" name="T9"/>
              <a:gd fmla="*/ 1255 w 1347" name="T10"/>
              <a:gd fmla="*/ 0 h 987" name="T11"/>
              <a:gd fmla="*/ 1330 w 1347" name="T12"/>
              <a:gd fmla="*/ 41 h 987" name="T13"/>
              <a:gd fmla="*/ 1305 w 1347" name="T14"/>
              <a:gd fmla="*/ 125 h 987" name="T15"/>
              <a:gd fmla="*/ 803 w 1347" name="T16"/>
              <a:gd fmla="*/ 576 h 987" name="T17"/>
              <a:gd fmla="*/ 586 w 1347" name="T18"/>
              <a:gd fmla="*/ 602 h 987" name="T19"/>
              <a:gd fmla="*/ 92 w 1347" name="T20"/>
              <a:gd fmla="*/ 986 h 987" name="T21"/>
              <a:gd fmla="*/ 0 w 1347" name="T22"/>
              <a:gd fmla="*/ 894 h 987" name="T23"/>
              <a:gd fmla="*/ 0 w 1347" name="T24"/>
              <a:gd fmla="*/ 225 h 987" name="T25"/>
              <a:gd fmla="*/ 42 w 1347" name="T26"/>
              <a:gd fmla="*/ 217 h 987" name="T27"/>
              <a:gd fmla="*/ 234 w 1347" name="T28"/>
              <a:gd fmla="*/ 409 h 987" name="T29"/>
              <a:gd fmla="*/ 251 w 1347" name="T30"/>
              <a:gd fmla="*/ 493 h 987" name="T31"/>
              <a:gd fmla="*/ 109 w 1347" name="T32"/>
              <a:gd fmla="*/ 827 h 987" name="T33"/>
              <a:gd fmla="*/ 126 w 1347" name="T34"/>
              <a:gd fmla="*/ 827 h 987" name="T35"/>
              <a:gd fmla="*/ 318 w 1347" name="T36"/>
              <a:gd fmla="*/ 576 h 987" name="T37"/>
              <a:gd fmla="*/ 393 w 1347" name="T38"/>
              <a:gd fmla="*/ 568 h 987" name="T39"/>
              <a:gd fmla="*/ 477 w 1347" name="T40"/>
              <a:gd fmla="*/ 643 h 987" name="T41"/>
              <a:gd fmla="*/ 569 w 1347" name="T42"/>
              <a:gd fmla="*/ 694 h 987" name="T43"/>
              <a:gd fmla="*/ 820 w 1347" name="T44"/>
              <a:gd fmla="*/ 677 h 987" name="T45"/>
              <a:gd fmla="*/ 945 w 1347" name="T46"/>
              <a:gd fmla="*/ 568 h 987" name="T47"/>
              <a:gd fmla="*/ 1020 w 1347" name="T48"/>
              <a:gd fmla="*/ 576 h 987" name="T49"/>
              <a:gd fmla="*/ 1229 w 1347" name="T50"/>
              <a:gd fmla="*/ 853 h 987" name="T51"/>
              <a:gd fmla="*/ 1238 w 1347" name="T52"/>
              <a:gd fmla="*/ 844 h 987" name="T53"/>
              <a:gd fmla="*/ 1096 w 1347" name="T54"/>
              <a:gd fmla="*/ 493 h 987" name="T55"/>
              <a:gd fmla="*/ 1112 w 1347" name="T56"/>
              <a:gd fmla="*/ 409 h 987" name="T57"/>
              <a:gd fmla="*/ 1313 w 1347" name="T58"/>
              <a:gd fmla="*/ 217 h 987" name="T59"/>
              <a:gd fmla="*/ 1346 w 1347" name="T60"/>
              <a:gd fmla="*/ 225 h 987" name="T61"/>
              <a:gd fmla="*/ 1346 w 1347" name="T62"/>
              <a:gd fmla="*/ 903 h 987" name="T63"/>
              <a:gd fmla="*/ 1246 w 1347" name="T64"/>
              <a:gd fmla="*/ 986 h 987" name="T65"/>
              <a:gd fmla="*/ 92 w 1347" name="T66"/>
              <a:gd fmla="*/ 986 h 987" name="T67"/>
              <a:gd fmla="*/ 92 w 1347" name="T68"/>
              <a:gd fmla="*/ 986 h 987" name="T69"/>
              <a:gd fmla="*/ 92 w 1347" name="T70"/>
              <a:gd fmla="*/ 986 h 987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986" w="134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anchor="ctr" bIns="60946" lIns="121893" rIns="121893" tIns="60946" wrap="none"/>
          <a:lstStyle/>
          <a:p>
            <a:pPr>
              <a:defRPr/>
            </a:pPr>
            <a:endParaRPr lang="en-US" sz="105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1" name="Freeform 290">
            <a:extLst>
              <a:ext uri="{FF2B5EF4-FFF2-40B4-BE49-F238E27FC236}">
                <a16:creationId xmlns:a16="http://schemas.microsoft.com/office/drawing/2014/main" id="{B38B71D1-E528-495B-8D0F-A1B59066C1CA}"/>
              </a:ext>
            </a:extLst>
          </p:cNvPr>
          <p:cNvSpPr>
            <a:spLocks noChangeArrowheads="1" noChangeAspect="1"/>
          </p:cNvSpPr>
          <p:nvPr/>
        </p:nvSpPr>
        <p:spPr bwMode="auto">
          <a:xfrm>
            <a:off x="6837678" y="3995617"/>
            <a:ext cx="626606" cy="485329"/>
          </a:xfrm>
          <a:custGeom>
            <a:gdLst>
              <a:gd fmla="*/ 995 w 996" name="T0"/>
              <a:gd fmla="*/ 409 h 770" name="T1"/>
              <a:gd fmla="*/ 836 w 996" name="T2"/>
              <a:gd fmla="*/ 409 h 770" name="T3"/>
              <a:gd fmla="*/ 543 w 996" name="T4"/>
              <a:gd fmla="*/ 192 h 770" name="T5"/>
              <a:gd fmla="*/ 384 w 996" name="T6"/>
              <a:gd fmla="*/ 275 h 770" name="T7"/>
              <a:gd fmla="*/ 360 w 996" name="T8"/>
              <a:gd fmla="*/ 158 h 770" name="T9"/>
              <a:gd fmla="*/ 702 w 996" name="T10"/>
              <a:gd fmla="*/ 33 h 770" name="T11"/>
              <a:gd fmla="*/ 836 w 996" name="T12"/>
              <a:gd fmla="*/ 133 h 770" name="T13"/>
              <a:gd fmla="*/ 334 w 996" name="T14"/>
              <a:gd fmla="*/ 626 h 770" name="T15"/>
              <a:gd fmla="*/ 276 w 996" name="T16"/>
              <a:gd fmla="*/ 551 h 770" name="T17"/>
              <a:gd fmla="*/ 209 w 996" name="T18"/>
              <a:gd fmla="*/ 484 h 770" name="T19"/>
              <a:gd fmla="*/ 109 w 996" name="T20"/>
              <a:gd fmla="*/ 434 h 770" name="T21"/>
              <a:gd fmla="*/ 159 w 996" name="T22"/>
              <a:gd fmla="*/ 535 h 770" name="T23"/>
              <a:gd fmla="*/ 226 w 996" name="T24"/>
              <a:gd fmla="*/ 602 h 770" name="T25"/>
              <a:gd fmla="*/ 293 w 996" name="T26"/>
              <a:gd fmla="*/ 668 h 770" name="T27"/>
              <a:gd fmla="*/ 393 w 996" name="T28"/>
              <a:gd fmla="*/ 727 h 770" name="T29"/>
              <a:gd fmla="*/ 334 w 996" name="T30"/>
              <a:gd fmla="*/ 626 h 770" name="T31"/>
              <a:gd fmla="*/ 594 w 996" name="T32"/>
              <a:gd fmla="*/ 267 h 770" name="T33"/>
              <a:gd fmla="*/ 443 w 996" name="T34"/>
              <a:gd fmla="*/ 301 h 770" name="T35"/>
              <a:gd fmla="*/ 284 w 996" name="T36"/>
              <a:gd fmla="*/ 217 h 770" name="T37"/>
              <a:gd fmla="*/ 460 w 996" name="T38"/>
              <a:gd fmla="*/ 50 h 770" name="T39"/>
              <a:gd fmla="*/ 184 w 996" name="T40"/>
              <a:gd fmla="*/ 100 h 770" name="T41"/>
              <a:gd fmla="*/ 0 w 996" name="T42"/>
              <a:gd fmla="*/ 66 h 770" name="T43"/>
              <a:gd fmla="*/ 50 w 996" name="T44"/>
              <a:gd fmla="*/ 443 h 770" name="T45"/>
              <a:gd fmla="*/ 234 w 996" name="T46"/>
              <a:gd fmla="*/ 392 h 770" name="T47"/>
              <a:gd fmla="*/ 293 w 996" name="T48"/>
              <a:gd fmla="*/ 468 h 770" name="T49"/>
              <a:gd fmla="*/ 360 w 996" name="T50"/>
              <a:gd fmla="*/ 535 h 770" name="T51"/>
              <a:gd fmla="*/ 426 w 996" name="T52"/>
              <a:gd fmla="*/ 610 h 770" name="T53"/>
              <a:gd fmla="*/ 477 w 996" name="T54"/>
              <a:gd fmla="*/ 727 h 770" name="T55"/>
              <a:gd fmla="*/ 543 w 996" name="T56"/>
              <a:gd fmla="*/ 660 h 770" name="T57"/>
              <a:gd fmla="*/ 485 w 996" name="T58"/>
              <a:gd fmla="*/ 585 h 770" name="T59"/>
              <a:gd fmla="*/ 569 w 996" name="T60"/>
              <a:gd fmla="*/ 668 h 770" name="T61"/>
              <a:gd fmla="*/ 627 w 996" name="T62"/>
              <a:gd fmla="*/ 602 h 770" name="T63"/>
              <a:gd fmla="*/ 652 w 996" name="T64"/>
              <a:gd fmla="*/ 610 h 770" name="T65"/>
              <a:gd fmla="*/ 719 w 996" name="T66"/>
              <a:gd fmla="*/ 543 h 770" name="T67"/>
              <a:gd fmla="*/ 727 w 996" name="T68"/>
              <a:gd fmla="*/ 526 h 770" name="T69"/>
              <a:gd fmla="*/ 786 w 996" name="T70"/>
              <a:gd fmla="*/ 535 h 770" name="T71"/>
              <a:gd fmla="*/ 786 w 996" name="T72"/>
              <a:gd fmla="*/ 468 h 770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770" w="996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anchor="ctr" bIns="91422" lIns="182843" rIns="182843" tIns="91422" wrap="none"/>
          <a:lstStyle/>
          <a:p>
            <a:pPr>
              <a:defRPr/>
            </a:pPr>
            <a:endParaRPr lang="en-US" sz="24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2813365103"/>
      </p:ext>
    </p:extLst>
  </p:cSld>
  <p:clrMapOvr>
    <a:masterClrMapping/>
  </p:clrMapOvr>
  <mc:AlternateContent>
    <mc:Choice Requires="p14">
      <p:transition p14:dur="1300" spd="slow">
        <p14:pan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73BF1ACC-5523-4BE4-917C-3351A9FE2D0C}"/>
              </a:ext>
            </a:extLst>
          </p:cNvPr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3B968E77-9CB1-4514-8BB6-7571F3345E1C}"/>
                </a:ext>
              </a:extLst>
            </p:cNvPr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7624DDD1-6E21-4BE1-8F2C-3303C2A59069}"/>
                  </a:ext>
                </a:extLst>
              </p:cNvPr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EE9B01E4-DD8C-45F7-A48B-3EABD7B446C7}"/>
                  </a:ext>
                </a:extLst>
              </p:cNvPr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01E6CB66-A733-4547-B50E-6E3C306A53C3}"/>
                  </a:ext>
                </a:extLst>
              </p:cNvPr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A31B2675-C848-4063-A510-4F2AE6C62FE9}"/>
                  </a:ext>
                </a:extLst>
              </p:cNvPr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47C1CF4D-E479-4AF3-AE30-33502301B5E0}"/>
                  </a:ext>
                </a:extLst>
              </p:cNvPr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81F1BEDF-9CA5-4142-B597-C2B6528243FE}"/>
                  </a:ext>
                </a:extLst>
              </p:cNvPr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16DD1B80-CC8A-4B1D-9AD8-C722EF7DA4BB}"/>
                  </a:ext>
                </a:extLst>
              </p:cNvPr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31302D5F-99FD-46C4-A922-C5BD5B354023}"/>
                  </a:ext>
                </a:extLst>
              </p:cNvPr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A54ECBCD-665F-45DB-8720-FEF568138473}"/>
                  </a:ext>
                </a:extLst>
              </p:cNvPr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C06AEF60-3C47-4F29-80DD-A007A0A854BA}"/>
                  </a:ext>
                </a:extLst>
              </p:cNvPr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667670ED-FB92-4F48-82EB-DA6A02232173}"/>
                  </a:ext>
                </a:extLst>
              </p:cNvPr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D2C0CF35-DCE9-46C0-855B-4D3B70D6EA6F}"/>
                  </a:ext>
                </a:extLst>
              </p:cNvPr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1DD986F6-B0ED-446E-A1AC-EC020E14311A}"/>
                  </a:ext>
                </a:extLst>
              </p:cNvPr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57" name="矩形 259">
              <a:extLst>
                <a:ext uri="{FF2B5EF4-FFF2-40B4-BE49-F238E27FC236}">
                  <a16:creationId xmlns:a16="http://schemas.microsoft.com/office/drawing/2014/main" id="{450A37EE-DE71-4CC0-B9F2-7BEEE7CDD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>
                <a:buNone/>
              </a:pPr>
              <a:r>
                <a:rPr altLang="zh-CN" lang="en-US" sz="3600">
                  <a:solidFill>
                    <a:schemeClr val="bg1"/>
                  </a:solidFill>
                  <a:latin charset="0" panose="020b0806030902050204" pitchFamily="34" typeface="Impact"/>
                  <a:cs charset="0" panose="020b0604020202020204" pitchFamily="34" typeface="Arial"/>
                </a:rPr>
                <a:t>04</a:t>
              </a: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F761BB28-021D-484C-8DED-2DCB70F2B489}"/>
              </a:ext>
            </a:extLst>
          </p:cNvPr>
          <p:cNvSpPr/>
          <p:nvPr/>
        </p:nvSpPr>
        <p:spPr>
          <a:xfrm>
            <a:off x="1488519" y="563374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明年工作计划</a:t>
            </a:r>
          </a:p>
        </p:txBody>
      </p:sp>
      <p:cxnSp>
        <p:nvCxnSpPr>
          <p:cNvPr id="21" name="Straight Connector 3">
            <a:extLst>
              <a:ext uri="{FF2B5EF4-FFF2-40B4-BE49-F238E27FC236}">
                <a16:creationId xmlns:a16="http://schemas.microsoft.com/office/drawing/2014/main" id="{CB08A57A-9369-4BA3-B684-5B8CA06F0563}"/>
              </a:ext>
            </a:extLst>
          </p:cNvPr>
          <p:cNvCxnSpPr/>
          <p:nvPr/>
        </p:nvCxnSpPr>
        <p:spPr>
          <a:xfrm>
            <a:off x="-22996" y="3764480"/>
            <a:ext cx="986521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459">
            <a:extLst>
              <a:ext uri="{FF2B5EF4-FFF2-40B4-BE49-F238E27FC236}">
                <a16:creationId xmlns:a16="http://schemas.microsoft.com/office/drawing/2014/main" id="{41166290-E857-4AF7-B7CB-6013D2EF6515}"/>
              </a:ext>
            </a:extLst>
          </p:cNvPr>
          <p:cNvGrpSpPr/>
          <p:nvPr/>
        </p:nvGrpSpPr>
        <p:grpSpPr>
          <a:xfrm>
            <a:off x="2092190" y="3656820"/>
            <a:ext cx="202440" cy="202440"/>
            <a:chOff x="2115187" y="3524182"/>
            <a:chExt cx="202440" cy="202440"/>
          </a:xfrm>
        </p:grpSpPr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CEAC1785-B318-4A84-A557-AA43070B0F61}"/>
                </a:ext>
              </a:extLst>
            </p:cNvPr>
            <p:cNvSpPr/>
            <p:nvPr/>
          </p:nvSpPr>
          <p:spPr>
            <a:xfrm flipH="1" flipV="1">
              <a:off x="2115187" y="3524182"/>
              <a:ext cx="202440" cy="202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/>
              <a:endParaRPr lang="id-ID" sz="1800">
                <a:solidFill>
                  <a:srgbClr val="C00000"/>
                </a:solidFill>
                <a:latin panose="020f0502020204030204" typeface="Calibri"/>
              </a:endParaRPr>
            </a:p>
          </p:txBody>
        </p:sp>
        <p:sp>
          <p:nvSpPr>
            <p:cNvPr id="24" name="Oval 5">
              <a:extLst>
                <a:ext uri="{FF2B5EF4-FFF2-40B4-BE49-F238E27FC236}">
                  <a16:creationId xmlns:a16="http://schemas.microsoft.com/office/drawing/2014/main" id="{01F113BC-E130-4346-B2A4-F1E8AAFB795E}"/>
                </a:ext>
              </a:extLst>
            </p:cNvPr>
            <p:cNvSpPr/>
            <p:nvPr/>
          </p:nvSpPr>
          <p:spPr>
            <a:xfrm flipH="1" flipV="1">
              <a:off x="2159693" y="3568688"/>
              <a:ext cx="113428" cy="11342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/>
              <a:endParaRPr lang="id-ID" sz="1800">
                <a:solidFill>
                  <a:srgbClr val="C00000"/>
                </a:solidFill>
                <a:latin panose="020f0502020204030204" typeface="Calibri"/>
              </a:endParaRPr>
            </a:p>
          </p:txBody>
        </p:sp>
      </p:grpSp>
      <p:grpSp>
        <p:nvGrpSpPr>
          <p:cNvPr id="25" name="Group 460">
            <a:extLst>
              <a:ext uri="{FF2B5EF4-FFF2-40B4-BE49-F238E27FC236}">
                <a16:creationId xmlns:a16="http://schemas.microsoft.com/office/drawing/2014/main" id="{964B3A56-6945-47A5-8357-7F3F81420C4E}"/>
              </a:ext>
            </a:extLst>
          </p:cNvPr>
          <p:cNvGrpSpPr/>
          <p:nvPr/>
        </p:nvGrpSpPr>
        <p:grpSpPr>
          <a:xfrm>
            <a:off x="4719480" y="3656820"/>
            <a:ext cx="202440" cy="202440"/>
            <a:chOff x="4742477" y="3524182"/>
            <a:chExt cx="202440" cy="202440"/>
          </a:xfrm>
        </p:grpSpPr>
        <p:sp>
          <p:nvSpPr>
            <p:cNvPr id="26" name="Oval 6">
              <a:extLst>
                <a:ext uri="{FF2B5EF4-FFF2-40B4-BE49-F238E27FC236}">
                  <a16:creationId xmlns:a16="http://schemas.microsoft.com/office/drawing/2014/main" id="{F0E6A1B8-229D-486A-8C62-829315C14DDB}"/>
                </a:ext>
              </a:extLst>
            </p:cNvPr>
            <p:cNvSpPr/>
            <p:nvPr/>
          </p:nvSpPr>
          <p:spPr>
            <a:xfrm flipH="1" flipV="1">
              <a:off x="4742477" y="3524182"/>
              <a:ext cx="202440" cy="202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/>
              <a:endParaRPr lang="id-ID" sz="1800">
                <a:solidFill>
                  <a:srgbClr val="C00000"/>
                </a:solidFill>
                <a:latin panose="020f0502020204030204" typeface="Calibri"/>
              </a:endParaRPr>
            </a:p>
          </p:txBody>
        </p:sp>
        <p:sp>
          <p:nvSpPr>
            <p:cNvPr id="27" name="Oval 7">
              <a:extLst>
                <a:ext uri="{FF2B5EF4-FFF2-40B4-BE49-F238E27FC236}">
                  <a16:creationId xmlns:a16="http://schemas.microsoft.com/office/drawing/2014/main" id="{FB7A934F-9BDF-4707-A313-FE796A21C3AF}"/>
                </a:ext>
              </a:extLst>
            </p:cNvPr>
            <p:cNvSpPr/>
            <p:nvPr/>
          </p:nvSpPr>
          <p:spPr>
            <a:xfrm flipH="1" flipV="1">
              <a:off x="4786983" y="3568688"/>
              <a:ext cx="113428" cy="11342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/>
              <a:endParaRPr lang="id-ID" sz="1800">
                <a:solidFill>
                  <a:srgbClr val="C00000"/>
                </a:solidFill>
                <a:latin panose="020f0502020204030204" typeface="Calibri"/>
              </a:endParaRPr>
            </a:p>
          </p:txBody>
        </p:sp>
      </p:grpSp>
      <p:grpSp>
        <p:nvGrpSpPr>
          <p:cNvPr id="28" name="Group 461">
            <a:extLst>
              <a:ext uri="{FF2B5EF4-FFF2-40B4-BE49-F238E27FC236}">
                <a16:creationId xmlns:a16="http://schemas.microsoft.com/office/drawing/2014/main" id="{34770DEE-7E83-4AA9-B619-649C13BBD9DB}"/>
              </a:ext>
            </a:extLst>
          </p:cNvPr>
          <p:cNvGrpSpPr/>
          <p:nvPr/>
        </p:nvGrpSpPr>
        <p:grpSpPr>
          <a:xfrm>
            <a:off x="7346770" y="3656820"/>
            <a:ext cx="202440" cy="202440"/>
            <a:chOff x="7369767" y="3524182"/>
            <a:chExt cx="202440" cy="202440"/>
          </a:xfrm>
        </p:grpSpPr>
        <p:sp>
          <p:nvSpPr>
            <p:cNvPr id="29" name="Oval 8">
              <a:extLst>
                <a:ext uri="{FF2B5EF4-FFF2-40B4-BE49-F238E27FC236}">
                  <a16:creationId xmlns:a16="http://schemas.microsoft.com/office/drawing/2014/main" id="{E479866E-DF6F-4D23-94D1-29CE2CC3E1CF}"/>
                </a:ext>
              </a:extLst>
            </p:cNvPr>
            <p:cNvSpPr/>
            <p:nvPr/>
          </p:nvSpPr>
          <p:spPr>
            <a:xfrm flipH="1" flipV="1">
              <a:off x="7369767" y="3524182"/>
              <a:ext cx="202440" cy="202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/>
              <a:endParaRPr lang="id-ID" sz="1800">
                <a:solidFill>
                  <a:srgbClr val="C00000"/>
                </a:solidFill>
                <a:latin panose="020f0502020204030204" typeface="Calibri"/>
              </a:endParaRPr>
            </a:p>
          </p:txBody>
        </p:sp>
        <p:sp>
          <p:nvSpPr>
            <p:cNvPr id="30" name="Oval 9">
              <a:extLst>
                <a:ext uri="{FF2B5EF4-FFF2-40B4-BE49-F238E27FC236}">
                  <a16:creationId xmlns:a16="http://schemas.microsoft.com/office/drawing/2014/main" id="{03281ACB-8687-48A7-A49E-8A60CA09B7AB}"/>
                </a:ext>
              </a:extLst>
            </p:cNvPr>
            <p:cNvSpPr/>
            <p:nvPr/>
          </p:nvSpPr>
          <p:spPr>
            <a:xfrm flipH="1" flipV="1">
              <a:off x="7414273" y="3568688"/>
              <a:ext cx="113428" cy="11342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/>
              <a:endParaRPr lang="id-ID" sz="1800">
                <a:solidFill>
                  <a:srgbClr val="C00000"/>
                </a:solidFill>
                <a:latin panose="020f0502020204030204" typeface="Calibri"/>
              </a:endParaRPr>
            </a:p>
          </p:txBody>
        </p:sp>
      </p:grpSp>
      <p:grpSp>
        <p:nvGrpSpPr>
          <p:cNvPr id="31" name="Group 462">
            <a:extLst>
              <a:ext uri="{FF2B5EF4-FFF2-40B4-BE49-F238E27FC236}">
                <a16:creationId xmlns:a16="http://schemas.microsoft.com/office/drawing/2014/main" id="{64B96FB4-CC65-46DB-841A-4D7DDA61857B}"/>
              </a:ext>
            </a:extLst>
          </p:cNvPr>
          <p:cNvGrpSpPr/>
          <p:nvPr/>
        </p:nvGrpSpPr>
        <p:grpSpPr>
          <a:xfrm>
            <a:off x="1086678" y="4248281"/>
            <a:ext cx="2193235" cy="1343959"/>
            <a:chOff x="965971" y="4115641"/>
            <a:chExt cx="2387444" cy="1343958"/>
          </a:xfrm>
        </p:grpSpPr>
        <p:sp>
          <p:nvSpPr>
            <p:cNvPr id="32" name="TextBox 10">
              <a:extLst>
                <a:ext uri="{FF2B5EF4-FFF2-40B4-BE49-F238E27FC236}">
                  <a16:creationId xmlns:a16="http://schemas.microsoft.com/office/drawing/2014/main" id="{F1192129-D27D-4EAF-80ED-7241A5E7EA28}"/>
                </a:ext>
              </a:extLst>
            </p:cNvPr>
            <p:cNvSpPr txBox="1"/>
            <p:nvPr/>
          </p:nvSpPr>
          <p:spPr>
            <a:xfrm>
              <a:off x="965971" y="4701958"/>
              <a:ext cx="2387444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vl="0">
                <a:lnSpc>
                  <a:spcPct val="150000"/>
                </a:lnSpc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10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33" name="TextBox 12">
              <a:extLst>
                <a:ext uri="{FF2B5EF4-FFF2-40B4-BE49-F238E27FC236}">
                  <a16:creationId xmlns:a16="http://schemas.microsoft.com/office/drawing/2014/main" id="{06E8A65A-6528-46F3-A85E-9009CAAB29FA}"/>
                </a:ext>
              </a:extLst>
            </p:cNvPr>
            <p:cNvSpPr txBox="1"/>
            <p:nvPr/>
          </p:nvSpPr>
          <p:spPr>
            <a:xfrm>
              <a:off x="992995" y="4115641"/>
              <a:ext cx="233339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/>
              <a:r>
                <a:rPr b="1" lang="en-US" sz="32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2020</a:t>
              </a:r>
            </a:p>
          </p:txBody>
        </p:sp>
      </p:grpSp>
      <p:grpSp>
        <p:nvGrpSpPr>
          <p:cNvPr id="34" name="Group 463">
            <a:extLst>
              <a:ext uri="{FF2B5EF4-FFF2-40B4-BE49-F238E27FC236}">
                <a16:creationId xmlns:a16="http://schemas.microsoft.com/office/drawing/2014/main" id="{393B78F1-7CF4-47BD-BF2C-9168DF7A48A5}"/>
              </a:ext>
            </a:extLst>
          </p:cNvPr>
          <p:cNvGrpSpPr/>
          <p:nvPr/>
        </p:nvGrpSpPr>
        <p:grpSpPr>
          <a:xfrm>
            <a:off x="3823106" y="4210181"/>
            <a:ext cx="2238411" cy="1382058"/>
            <a:chOff x="3699438" y="4077541"/>
            <a:chExt cx="2436620" cy="1382057"/>
          </a:xfrm>
        </p:grpSpPr>
        <p:sp>
          <p:nvSpPr>
            <p:cNvPr id="35" name="TextBox 13">
              <a:extLst>
                <a:ext uri="{FF2B5EF4-FFF2-40B4-BE49-F238E27FC236}">
                  <a16:creationId xmlns:a16="http://schemas.microsoft.com/office/drawing/2014/main" id="{33576345-73EB-43E4-A47B-F4A154D5601F}"/>
                </a:ext>
              </a:extLst>
            </p:cNvPr>
            <p:cNvSpPr txBox="1"/>
            <p:nvPr/>
          </p:nvSpPr>
          <p:spPr>
            <a:xfrm>
              <a:off x="3748614" y="4701956"/>
              <a:ext cx="2387444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lvl="0">
                <a:lnSpc>
                  <a:spcPct val="150000"/>
                </a:lnSpc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10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36" name="TextBox 15">
              <a:extLst>
                <a:ext uri="{FF2B5EF4-FFF2-40B4-BE49-F238E27FC236}">
                  <a16:creationId xmlns:a16="http://schemas.microsoft.com/office/drawing/2014/main" id="{156754FB-B32C-4C89-A791-5A3B6BE6382C}"/>
                </a:ext>
              </a:extLst>
            </p:cNvPr>
            <p:cNvSpPr txBox="1"/>
            <p:nvPr/>
          </p:nvSpPr>
          <p:spPr>
            <a:xfrm>
              <a:off x="3699439" y="4077541"/>
              <a:ext cx="233339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/>
              <a:r>
                <a:rPr b="1" lang="en-US" sz="32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2021</a:t>
              </a:r>
            </a:p>
          </p:txBody>
        </p:sp>
      </p:grpSp>
      <p:grpSp>
        <p:nvGrpSpPr>
          <p:cNvPr id="37" name="Group 464">
            <a:extLst>
              <a:ext uri="{FF2B5EF4-FFF2-40B4-BE49-F238E27FC236}">
                <a16:creationId xmlns:a16="http://schemas.microsoft.com/office/drawing/2014/main" id="{67BB7D91-89E1-414F-9EF7-0E8A952D618F}"/>
              </a:ext>
            </a:extLst>
          </p:cNvPr>
          <p:cNvGrpSpPr/>
          <p:nvPr/>
        </p:nvGrpSpPr>
        <p:grpSpPr>
          <a:xfrm>
            <a:off x="6368271" y="4210181"/>
            <a:ext cx="2255911" cy="1382058"/>
            <a:chOff x="6243457" y="4077541"/>
            <a:chExt cx="2455670" cy="1382057"/>
          </a:xfrm>
        </p:grpSpPr>
        <p:sp>
          <p:nvSpPr>
            <p:cNvPr id="38" name="TextBox 16">
              <a:extLst>
                <a:ext uri="{FF2B5EF4-FFF2-40B4-BE49-F238E27FC236}">
                  <a16:creationId xmlns:a16="http://schemas.microsoft.com/office/drawing/2014/main" id="{E7780216-FB0B-42F7-89E9-C91D58F6CAE8}"/>
                </a:ext>
              </a:extLst>
            </p:cNvPr>
            <p:cNvSpPr txBox="1"/>
            <p:nvPr/>
          </p:nvSpPr>
          <p:spPr>
            <a:xfrm>
              <a:off x="6311682" y="4701956"/>
              <a:ext cx="2387444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vl="0">
                <a:lnSpc>
                  <a:spcPct val="150000"/>
                </a:lnSpc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10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39" name="TextBox 18">
              <a:extLst>
                <a:ext uri="{FF2B5EF4-FFF2-40B4-BE49-F238E27FC236}">
                  <a16:creationId xmlns:a16="http://schemas.microsoft.com/office/drawing/2014/main" id="{C1D34504-EF07-4ED1-A384-54F4456D6A8C}"/>
                </a:ext>
              </a:extLst>
            </p:cNvPr>
            <p:cNvSpPr txBox="1"/>
            <p:nvPr/>
          </p:nvSpPr>
          <p:spPr>
            <a:xfrm>
              <a:off x="6243457" y="4077541"/>
              <a:ext cx="233339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/>
              <a:r>
                <a:rPr altLang="zh-CN" b="1" lang="en-US" sz="32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2022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530AED03-C520-41A6-9BAE-373B2FA7A693}"/>
              </a:ext>
            </a:extLst>
          </p:cNvPr>
          <p:cNvGrpSpPr/>
          <p:nvPr/>
        </p:nvGrpSpPr>
        <p:grpSpPr>
          <a:xfrm>
            <a:off x="7135444" y="2433946"/>
            <a:ext cx="742883" cy="696496"/>
            <a:chOff x="7135444" y="2701673"/>
            <a:chExt cx="742883" cy="696496"/>
          </a:xfrm>
        </p:grpSpPr>
        <p:sp>
          <p:nvSpPr>
            <p:cNvPr id="42" name="Oval 21">
              <a:extLst>
                <a:ext uri="{FF2B5EF4-FFF2-40B4-BE49-F238E27FC236}">
                  <a16:creationId xmlns:a16="http://schemas.microsoft.com/office/drawing/2014/main" id="{FAF71EB6-86B2-447D-937F-90C9D4FE68D0}"/>
                </a:ext>
              </a:extLst>
            </p:cNvPr>
            <p:cNvSpPr/>
            <p:nvPr/>
          </p:nvSpPr>
          <p:spPr>
            <a:xfrm flipH="1" flipV="1">
              <a:off x="7135444" y="2826508"/>
              <a:ext cx="571661" cy="57166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/>
              <a:endParaRPr lang="id-ID" sz="1800">
                <a:solidFill>
                  <a:srgbClr val="C00000"/>
                </a:solidFill>
                <a:latin panose="020f0502020204030204" typeface="Calibri"/>
              </a:endParaRPr>
            </a:p>
          </p:txBody>
        </p:sp>
        <p:grpSp>
          <p:nvGrpSpPr>
            <p:cNvPr id="45" name="Group 23">
              <a:extLst>
                <a:ext uri="{FF2B5EF4-FFF2-40B4-BE49-F238E27FC236}">
                  <a16:creationId xmlns:a16="http://schemas.microsoft.com/office/drawing/2014/main" id="{3E9E0FC5-A28E-4504-B476-409E86EEBDF7}"/>
                </a:ext>
              </a:extLst>
            </p:cNvPr>
            <p:cNvGrpSpPr/>
            <p:nvPr/>
          </p:nvGrpSpPr>
          <p:grpSpPr>
            <a:xfrm>
              <a:off x="7421274" y="2701673"/>
              <a:ext cx="457053" cy="632472"/>
              <a:chOff x="7137400" y="1709738"/>
              <a:chExt cx="901700" cy="1247775"/>
            </a:xfrm>
            <a:solidFill>
              <a:srgbClr val="C00000"/>
            </a:solidFill>
          </p:grpSpPr>
          <p:sp>
            <p:nvSpPr>
              <p:cNvPr id="60" name="Freeform 5">
                <a:extLst>
                  <a:ext uri="{FF2B5EF4-FFF2-40B4-BE49-F238E27FC236}">
                    <a16:creationId xmlns:a16="http://schemas.microsoft.com/office/drawing/2014/main" id="{26C7F9CD-305D-4F8D-B765-6E9228E100D5}"/>
                  </a:ext>
                </a:extLst>
              </p:cNvPr>
              <p:cNvSpPr/>
              <p:nvPr/>
            </p:nvSpPr>
            <p:spPr bwMode="auto">
              <a:xfrm>
                <a:off x="7137400" y="2122488"/>
                <a:ext cx="806450" cy="835025"/>
              </a:xfrm>
              <a:custGeom>
                <a:gdLst>
                  <a:gd fmla="*/ 418 w 508" name="T0"/>
                  <a:gd fmla="*/ 38 h 526" name="T1"/>
                  <a:gd fmla="*/ 330 w 508" name="T2"/>
                  <a:gd fmla="*/ 28 h 526" name="T3"/>
                  <a:gd fmla="*/ 312 w 508" name="T4"/>
                  <a:gd fmla="*/ 24 h 526" name="T5"/>
                  <a:gd fmla="*/ 274 w 508" name="T6"/>
                  <a:gd fmla="*/ 18 h 526" name="T7"/>
                  <a:gd fmla="*/ 254 w 508" name="T8"/>
                  <a:gd fmla="*/ 18 h 526" name="T9"/>
                  <a:gd fmla="*/ 202 w 508" name="T10"/>
                  <a:gd fmla="*/ 22 h 526" name="T11"/>
                  <a:gd fmla="*/ 156 w 508" name="T12"/>
                  <a:gd fmla="*/ 38 h 526" name="T13"/>
                  <a:gd fmla="*/ 112 w 508" name="T14"/>
                  <a:gd fmla="*/ 60 h 526" name="T15"/>
                  <a:gd fmla="*/ 74 w 508" name="T16"/>
                  <a:gd fmla="*/ 92 h 526" name="T17"/>
                  <a:gd fmla="*/ 44 w 508" name="T18"/>
                  <a:gd fmla="*/ 130 h 526" name="T19"/>
                  <a:gd fmla="*/ 20 w 508" name="T20"/>
                  <a:gd fmla="*/ 172 h 526" name="T21"/>
                  <a:gd fmla="*/ 6 w 508" name="T22"/>
                  <a:gd fmla="*/ 220 h 526" name="T23"/>
                  <a:gd fmla="*/ 0 w 508" name="T24"/>
                  <a:gd fmla="*/ 272 h 526" name="T25"/>
                  <a:gd fmla="*/ 2 w 508" name="T26"/>
                  <a:gd fmla="*/ 298 h 526" name="T27"/>
                  <a:gd fmla="*/ 12 w 508" name="T28"/>
                  <a:gd fmla="*/ 346 h 526" name="T29"/>
                  <a:gd fmla="*/ 30 w 508" name="T30"/>
                  <a:gd fmla="*/ 392 h 526" name="T31"/>
                  <a:gd fmla="*/ 58 w 508" name="T32"/>
                  <a:gd fmla="*/ 432 h 526" name="T33"/>
                  <a:gd fmla="*/ 92 w 508" name="T34"/>
                  <a:gd fmla="*/ 468 h 526" name="T35"/>
                  <a:gd fmla="*/ 132 w 508" name="T36"/>
                  <a:gd fmla="*/ 494 h 526" name="T37"/>
                  <a:gd fmla="*/ 178 w 508" name="T38"/>
                  <a:gd fmla="*/ 514 h 526" name="T39"/>
                  <a:gd fmla="*/ 228 w 508" name="T40"/>
                  <a:gd fmla="*/ 524 h 526" name="T41"/>
                  <a:gd fmla="*/ 254 w 508" name="T42"/>
                  <a:gd fmla="*/ 526 h 526" name="T43"/>
                  <a:gd fmla="*/ 306 w 508" name="T44"/>
                  <a:gd fmla="*/ 520 h 526" name="T45"/>
                  <a:gd fmla="*/ 352 w 508" name="T46"/>
                  <a:gd fmla="*/ 506 h 526" name="T47"/>
                  <a:gd fmla="*/ 396 w 508" name="T48"/>
                  <a:gd fmla="*/ 482 h 526" name="T49"/>
                  <a:gd fmla="*/ 434 w 508" name="T50"/>
                  <a:gd fmla="*/ 452 h 526" name="T51"/>
                  <a:gd fmla="*/ 464 w 508" name="T52"/>
                  <a:gd fmla="*/ 414 h 526" name="T53"/>
                  <a:gd fmla="*/ 488 w 508" name="T54"/>
                  <a:gd fmla="*/ 370 h 526" name="T55"/>
                  <a:gd fmla="*/ 502 w 508" name="T56"/>
                  <a:gd fmla="*/ 322 h 526" name="T57"/>
                  <a:gd fmla="*/ 508 w 508" name="T58"/>
                  <a:gd fmla="*/ 272 h 526" name="T59"/>
                  <a:gd fmla="*/ 506 w 508" name="T60"/>
                  <a:gd fmla="*/ 240 h 526" name="T61"/>
                  <a:gd fmla="*/ 492 w 508" name="T62"/>
                  <a:gd fmla="*/ 182 h 526" name="T63"/>
                  <a:gd fmla="*/ 464 w 508" name="T64"/>
                  <a:gd fmla="*/ 128 h 526" name="T65"/>
                  <a:gd fmla="*/ 426 w 508" name="T66"/>
                  <a:gd fmla="*/ 84 h 526" name="T67"/>
                  <a:gd fmla="*/ 404 w 508" name="T68"/>
                  <a:gd fmla="*/ 66 h 526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526" w="508">
                    <a:moveTo>
                      <a:pt x="404" y="66"/>
                    </a:moveTo>
                    <a:lnTo>
                      <a:pt x="418" y="38"/>
                    </a:lnTo>
                    <a:lnTo>
                      <a:pt x="344" y="0"/>
                    </a:lnTo>
                    <a:lnTo>
                      <a:pt x="330" y="28"/>
                    </a:lnTo>
                    <a:lnTo>
                      <a:pt x="330" y="28"/>
                    </a:lnTo>
                    <a:lnTo>
                      <a:pt x="312" y="24"/>
                    </a:lnTo>
                    <a:lnTo>
                      <a:pt x="292" y="20"/>
                    </a:lnTo>
                    <a:lnTo>
                      <a:pt x="274" y="18"/>
                    </a:lnTo>
                    <a:lnTo>
                      <a:pt x="254" y="18"/>
                    </a:lnTo>
                    <a:lnTo>
                      <a:pt x="254" y="18"/>
                    </a:lnTo>
                    <a:lnTo>
                      <a:pt x="228" y="18"/>
                    </a:lnTo>
                    <a:lnTo>
                      <a:pt x="202" y="22"/>
                    </a:lnTo>
                    <a:lnTo>
                      <a:pt x="178" y="28"/>
                    </a:lnTo>
                    <a:lnTo>
                      <a:pt x="156" y="38"/>
                    </a:lnTo>
                    <a:lnTo>
                      <a:pt x="132" y="48"/>
                    </a:lnTo>
                    <a:lnTo>
                      <a:pt x="112" y="60"/>
                    </a:lnTo>
                    <a:lnTo>
                      <a:pt x="92" y="76"/>
                    </a:lnTo>
                    <a:lnTo>
                      <a:pt x="74" y="92"/>
                    </a:lnTo>
                    <a:lnTo>
                      <a:pt x="58" y="110"/>
                    </a:lnTo>
                    <a:lnTo>
                      <a:pt x="44" y="130"/>
                    </a:lnTo>
                    <a:lnTo>
                      <a:pt x="30" y="150"/>
                    </a:lnTo>
                    <a:lnTo>
                      <a:pt x="20" y="172"/>
                    </a:lnTo>
                    <a:lnTo>
                      <a:pt x="12" y="196"/>
                    </a:lnTo>
                    <a:lnTo>
                      <a:pt x="6" y="220"/>
                    </a:lnTo>
                    <a:lnTo>
                      <a:pt x="2" y="246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2" y="298"/>
                    </a:lnTo>
                    <a:lnTo>
                      <a:pt x="6" y="322"/>
                    </a:lnTo>
                    <a:lnTo>
                      <a:pt x="12" y="346"/>
                    </a:lnTo>
                    <a:lnTo>
                      <a:pt x="20" y="370"/>
                    </a:lnTo>
                    <a:lnTo>
                      <a:pt x="30" y="392"/>
                    </a:lnTo>
                    <a:lnTo>
                      <a:pt x="44" y="414"/>
                    </a:lnTo>
                    <a:lnTo>
                      <a:pt x="58" y="432"/>
                    </a:lnTo>
                    <a:lnTo>
                      <a:pt x="74" y="452"/>
                    </a:lnTo>
                    <a:lnTo>
                      <a:pt x="92" y="468"/>
                    </a:lnTo>
                    <a:lnTo>
                      <a:pt x="112" y="482"/>
                    </a:lnTo>
                    <a:lnTo>
                      <a:pt x="132" y="494"/>
                    </a:lnTo>
                    <a:lnTo>
                      <a:pt x="156" y="506"/>
                    </a:lnTo>
                    <a:lnTo>
                      <a:pt x="178" y="514"/>
                    </a:lnTo>
                    <a:lnTo>
                      <a:pt x="202" y="520"/>
                    </a:lnTo>
                    <a:lnTo>
                      <a:pt x="228" y="524"/>
                    </a:lnTo>
                    <a:lnTo>
                      <a:pt x="254" y="526"/>
                    </a:lnTo>
                    <a:lnTo>
                      <a:pt x="254" y="526"/>
                    </a:lnTo>
                    <a:lnTo>
                      <a:pt x="280" y="524"/>
                    </a:lnTo>
                    <a:lnTo>
                      <a:pt x="306" y="520"/>
                    </a:lnTo>
                    <a:lnTo>
                      <a:pt x="330" y="514"/>
                    </a:lnTo>
                    <a:lnTo>
                      <a:pt x="352" y="506"/>
                    </a:lnTo>
                    <a:lnTo>
                      <a:pt x="374" y="494"/>
                    </a:lnTo>
                    <a:lnTo>
                      <a:pt x="396" y="482"/>
                    </a:lnTo>
                    <a:lnTo>
                      <a:pt x="416" y="468"/>
                    </a:lnTo>
                    <a:lnTo>
                      <a:pt x="434" y="452"/>
                    </a:lnTo>
                    <a:lnTo>
                      <a:pt x="450" y="432"/>
                    </a:lnTo>
                    <a:lnTo>
                      <a:pt x="464" y="414"/>
                    </a:lnTo>
                    <a:lnTo>
                      <a:pt x="478" y="392"/>
                    </a:lnTo>
                    <a:lnTo>
                      <a:pt x="488" y="370"/>
                    </a:lnTo>
                    <a:lnTo>
                      <a:pt x="496" y="346"/>
                    </a:lnTo>
                    <a:lnTo>
                      <a:pt x="502" y="322"/>
                    </a:lnTo>
                    <a:lnTo>
                      <a:pt x="506" y="298"/>
                    </a:lnTo>
                    <a:lnTo>
                      <a:pt x="508" y="272"/>
                    </a:lnTo>
                    <a:lnTo>
                      <a:pt x="508" y="272"/>
                    </a:lnTo>
                    <a:lnTo>
                      <a:pt x="506" y="240"/>
                    </a:lnTo>
                    <a:lnTo>
                      <a:pt x="500" y="210"/>
                    </a:lnTo>
                    <a:lnTo>
                      <a:pt x="492" y="182"/>
                    </a:lnTo>
                    <a:lnTo>
                      <a:pt x="480" y="154"/>
                    </a:lnTo>
                    <a:lnTo>
                      <a:pt x="464" y="128"/>
                    </a:lnTo>
                    <a:lnTo>
                      <a:pt x="446" y="106"/>
                    </a:lnTo>
                    <a:lnTo>
                      <a:pt x="426" y="84"/>
                    </a:lnTo>
                    <a:lnTo>
                      <a:pt x="404" y="66"/>
                    </a:lnTo>
                    <a:lnTo>
                      <a:pt x="404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panose="020f0502020204030204" typeface="Calibri"/>
                </a:endParaRPr>
              </a:p>
            </p:txBody>
          </p:sp>
          <p:sp>
            <p:nvSpPr>
              <p:cNvPr id="61" name="Freeform 6">
                <a:extLst>
                  <a:ext uri="{FF2B5EF4-FFF2-40B4-BE49-F238E27FC236}">
                    <a16:creationId xmlns:a16="http://schemas.microsoft.com/office/drawing/2014/main" id="{BC811DEF-504C-4624-9997-8CD6FD6232CF}"/>
                  </a:ext>
                </a:extLst>
              </p:cNvPr>
              <p:cNvSpPr/>
              <p:nvPr/>
            </p:nvSpPr>
            <p:spPr bwMode="auto">
              <a:xfrm>
                <a:off x="7734300" y="1709738"/>
                <a:ext cx="304800" cy="438150"/>
              </a:xfrm>
              <a:custGeom>
                <a:gdLst>
                  <a:gd fmla="*/ 176 w 192" name="T0"/>
                  <a:gd fmla="*/ 60 h 276" name="T1"/>
                  <a:gd fmla="*/ 156 w 192" name="T2"/>
                  <a:gd fmla="*/ 44 h 276" name="T3"/>
                  <a:gd fmla="*/ 166 w 192" name="T4"/>
                  <a:gd fmla="*/ 34 h 276" name="T5"/>
                  <a:gd fmla="*/ 150 w 192" name="T6"/>
                  <a:gd fmla="*/ 34 h 276" name="T7"/>
                  <a:gd fmla="*/ 158 w 192" name="T8"/>
                  <a:gd fmla="*/ 14 h 276" name="T9"/>
                  <a:gd fmla="*/ 140 w 192" name="T10"/>
                  <a:gd fmla="*/ 20 h 276" name="T11"/>
                  <a:gd fmla="*/ 132 w 192" name="T12"/>
                  <a:gd fmla="*/ 16 h 276" name="T13"/>
                  <a:gd fmla="*/ 122 w 192" name="T14"/>
                  <a:gd fmla="*/ 0 h 276" name="T15"/>
                  <a:gd fmla="*/ 122 w 192" name="T16"/>
                  <a:gd fmla="*/ 16 h 276" name="T17"/>
                  <a:gd fmla="*/ 102 w 192" name="T18"/>
                  <a:gd fmla="*/ 8 h 276" name="T19"/>
                  <a:gd fmla="*/ 106 w 192" name="T20"/>
                  <a:gd fmla="*/ 26 h 276" name="T21"/>
                  <a:gd fmla="*/ 102 w 192" name="T22"/>
                  <a:gd fmla="*/ 34 h 276" name="T23"/>
                  <a:gd fmla="*/ 86 w 192" name="T24"/>
                  <a:gd fmla="*/ 44 h 276" name="T25"/>
                  <a:gd fmla="*/ 102 w 192" name="T26"/>
                  <a:gd fmla="*/ 44 h 276" name="T27"/>
                  <a:gd fmla="*/ 94 w 192" name="T28"/>
                  <a:gd fmla="*/ 64 h 276" name="T29"/>
                  <a:gd fmla="*/ 112 w 192" name="T30"/>
                  <a:gd fmla="*/ 60 h 276" name="T31"/>
                  <a:gd fmla="*/ 122 w 192" name="T32"/>
                  <a:gd fmla="*/ 64 h 276" name="T33"/>
                  <a:gd fmla="*/ 132 w 192" name="T34"/>
                  <a:gd fmla="*/ 78 h 276" name="T35"/>
                  <a:gd fmla="*/ 132 w 192" name="T36"/>
                  <a:gd fmla="*/ 64 h 276" name="T37"/>
                  <a:gd fmla="*/ 152 w 192" name="T38"/>
                  <a:gd fmla="*/ 70 h 276" name="T39"/>
                  <a:gd fmla="*/ 158 w 192" name="T40"/>
                  <a:gd fmla="*/ 64 h 276" name="T41"/>
                  <a:gd fmla="*/ 172 w 192" name="T42"/>
                  <a:gd fmla="*/ 80 h 276" name="T43"/>
                  <a:gd fmla="*/ 176 w 192" name="T44"/>
                  <a:gd fmla="*/ 100 h 276" name="T45"/>
                  <a:gd fmla="*/ 174 w 192" name="T46"/>
                  <a:gd fmla="*/ 112 h 276" name="T47"/>
                  <a:gd fmla="*/ 162 w 192" name="T48"/>
                  <a:gd fmla="*/ 136 h 276" name="T49"/>
                  <a:gd fmla="*/ 142 w 192" name="T50"/>
                  <a:gd fmla="*/ 154 h 276" name="T51"/>
                  <a:gd fmla="*/ 118 w 192" name="T52"/>
                  <a:gd fmla="*/ 168 h 276" name="T53"/>
                  <a:gd fmla="*/ 104 w 192" name="T54"/>
                  <a:gd fmla="*/ 172 h 276" name="T55"/>
                  <a:gd fmla="*/ 80 w 192" name="T56"/>
                  <a:gd fmla="*/ 178 h 276" name="T57"/>
                  <a:gd fmla="*/ 58 w 192" name="T58"/>
                  <a:gd fmla="*/ 190 h 276" name="T59"/>
                  <a:gd fmla="*/ 38 w 192" name="T60"/>
                  <a:gd fmla="*/ 206 h 276" name="T61"/>
                  <a:gd fmla="*/ 22 w 192" name="T62"/>
                  <a:gd fmla="*/ 226 h 276" name="T63"/>
                  <a:gd fmla="*/ 12 w 192" name="T64"/>
                  <a:gd fmla="*/ 242 h 276" name="T65"/>
                  <a:gd fmla="*/ 0 w 192" name="T66"/>
                  <a:gd fmla="*/ 270 h 276" name="T67"/>
                  <a:gd fmla="*/ 14 w 192" name="T68"/>
                  <a:gd fmla="*/ 276 h 276" name="T69"/>
                  <a:gd fmla="*/ 24 w 192" name="T70"/>
                  <a:gd fmla="*/ 250 h 276" name="T71"/>
                  <a:gd fmla="*/ 46 w 192" name="T72"/>
                  <a:gd fmla="*/ 220 h 276" name="T73"/>
                  <a:gd fmla="*/ 72 w 192" name="T74"/>
                  <a:gd fmla="*/ 200 h 276" name="T75"/>
                  <a:gd fmla="*/ 94 w 192" name="T76"/>
                  <a:gd fmla="*/ 190 h 276" name="T77"/>
                  <a:gd fmla="*/ 106 w 192" name="T78"/>
                  <a:gd fmla="*/ 186 h 276" name="T79"/>
                  <a:gd fmla="*/ 138 w 192" name="T80"/>
                  <a:gd fmla="*/ 176 h 276" name="T81"/>
                  <a:gd fmla="*/ 166 w 192" name="T82"/>
                  <a:gd fmla="*/ 156 h 276" name="T83"/>
                  <a:gd fmla="*/ 176 w 192" name="T84"/>
                  <a:gd fmla="*/ 142 h 276" name="T85"/>
                  <a:gd fmla="*/ 190 w 192" name="T86"/>
                  <a:gd fmla="*/ 116 h 276" name="T87"/>
                  <a:gd fmla="*/ 192 w 192" name="T88"/>
                  <a:gd fmla="*/ 102 h 276" name="T89"/>
                  <a:gd fmla="*/ 188 w 192" name="T90"/>
                  <a:gd fmla="*/ 80 h 276" name="T91"/>
                  <a:gd fmla="*/ 176 w 192" name="T92"/>
                  <a:gd fmla="*/ 60 h 276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276" w="192">
                    <a:moveTo>
                      <a:pt x="176" y="60"/>
                    </a:moveTo>
                    <a:lnTo>
                      <a:pt x="176" y="60"/>
                    </a:lnTo>
                    <a:lnTo>
                      <a:pt x="168" y="52"/>
                    </a:lnTo>
                    <a:lnTo>
                      <a:pt x="156" y="44"/>
                    </a:lnTo>
                    <a:lnTo>
                      <a:pt x="166" y="44"/>
                    </a:lnTo>
                    <a:lnTo>
                      <a:pt x="166" y="34"/>
                    </a:lnTo>
                    <a:lnTo>
                      <a:pt x="150" y="34"/>
                    </a:lnTo>
                    <a:lnTo>
                      <a:pt x="150" y="34"/>
                    </a:lnTo>
                    <a:lnTo>
                      <a:pt x="146" y="26"/>
                    </a:lnTo>
                    <a:lnTo>
                      <a:pt x="158" y="14"/>
                    </a:lnTo>
                    <a:lnTo>
                      <a:pt x="152" y="8"/>
                    </a:lnTo>
                    <a:lnTo>
                      <a:pt x="140" y="20"/>
                    </a:lnTo>
                    <a:lnTo>
                      <a:pt x="140" y="20"/>
                    </a:lnTo>
                    <a:lnTo>
                      <a:pt x="132" y="16"/>
                    </a:lnTo>
                    <a:lnTo>
                      <a:pt x="132" y="0"/>
                    </a:lnTo>
                    <a:lnTo>
                      <a:pt x="122" y="0"/>
                    </a:lnTo>
                    <a:lnTo>
                      <a:pt x="122" y="16"/>
                    </a:lnTo>
                    <a:lnTo>
                      <a:pt x="122" y="16"/>
                    </a:lnTo>
                    <a:lnTo>
                      <a:pt x="114" y="18"/>
                    </a:lnTo>
                    <a:lnTo>
                      <a:pt x="102" y="8"/>
                    </a:lnTo>
                    <a:lnTo>
                      <a:pt x="94" y="14"/>
                    </a:lnTo>
                    <a:lnTo>
                      <a:pt x="106" y="26"/>
                    </a:lnTo>
                    <a:lnTo>
                      <a:pt x="106" y="26"/>
                    </a:lnTo>
                    <a:lnTo>
                      <a:pt x="102" y="34"/>
                    </a:lnTo>
                    <a:lnTo>
                      <a:pt x="86" y="34"/>
                    </a:lnTo>
                    <a:lnTo>
                      <a:pt x="86" y="44"/>
                    </a:lnTo>
                    <a:lnTo>
                      <a:pt x="102" y="44"/>
                    </a:lnTo>
                    <a:lnTo>
                      <a:pt x="102" y="44"/>
                    </a:lnTo>
                    <a:lnTo>
                      <a:pt x="106" y="52"/>
                    </a:lnTo>
                    <a:lnTo>
                      <a:pt x="94" y="64"/>
                    </a:lnTo>
                    <a:lnTo>
                      <a:pt x="102" y="70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22" y="64"/>
                    </a:lnTo>
                    <a:lnTo>
                      <a:pt x="122" y="78"/>
                    </a:lnTo>
                    <a:lnTo>
                      <a:pt x="132" y="78"/>
                    </a:lnTo>
                    <a:lnTo>
                      <a:pt x="132" y="64"/>
                    </a:lnTo>
                    <a:lnTo>
                      <a:pt x="132" y="64"/>
                    </a:lnTo>
                    <a:lnTo>
                      <a:pt x="140" y="60"/>
                    </a:lnTo>
                    <a:lnTo>
                      <a:pt x="152" y="70"/>
                    </a:lnTo>
                    <a:lnTo>
                      <a:pt x="158" y="64"/>
                    </a:lnTo>
                    <a:lnTo>
                      <a:pt x="158" y="64"/>
                    </a:lnTo>
                    <a:lnTo>
                      <a:pt x="166" y="72"/>
                    </a:lnTo>
                    <a:lnTo>
                      <a:pt x="172" y="80"/>
                    </a:lnTo>
                    <a:lnTo>
                      <a:pt x="174" y="90"/>
                    </a:lnTo>
                    <a:lnTo>
                      <a:pt x="176" y="100"/>
                    </a:lnTo>
                    <a:lnTo>
                      <a:pt x="176" y="100"/>
                    </a:lnTo>
                    <a:lnTo>
                      <a:pt x="174" y="112"/>
                    </a:lnTo>
                    <a:lnTo>
                      <a:pt x="170" y="124"/>
                    </a:lnTo>
                    <a:lnTo>
                      <a:pt x="162" y="136"/>
                    </a:lnTo>
                    <a:lnTo>
                      <a:pt x="154" y="146"/>
                    </a:lnTo>
                    <a:lnTo>
                      <a:pt x="142" y="154"/>
                    </a:lnTo>
                    <a:lnTo>
                      <a:pt x="130" y="162"/>
                    </a:lnTo>
                    <a:lnTo>
                      <a:pt x="118" y="168"/>
                    </a:lnTo>
                    <a:lnTo>
                      <a:pt x="104" y="172"/>
                    </a:lnTo>
                    <a:lnTo>
                      <a:pt x="104" y="172"/>
                    </a:lnTo>
                    <a:lnTo>
                      <a:pt x="90" y="174"/>
                    </a:lnTo>
                    <a:lnTo>
                      <a:pt x="80" y="178"/>
                    </a:lnTo>
                    <a:lnTo>
                      <a:pt x="68" y="184"/>
                    </a:lnTo>
                    <a:lnTo>
                      <a:pt x="58" y="190"/>
                    </a:lnTo>
                    <a:lnTo>
                      <a:pt x="48" y="198"/>
                    </a:lnTo>
                    <a:lnTo>
                      <a:pt x="38" y="206"/>
                    </a:lnTo>
                    <a:lnTo>
                      <a:pt x="30" y="216"/>
                    </a:lnTo>
                    <a:lnTo>
                      <a:pt x="22" y="226"/>
                    </a:lnTo>
                    <a:lnTo>
                      <a:pt x="22" y="226"/>
                    </a:lnTo>
                    <a:lnTo>
                      <a:pt x="12" y="242"/>
                    </a:lnTo>
                    <a:lnTo>
                      <a:pt x="6" y="256"/>
                    </a:lnTo>
                    <a:lnTo>
                      <a:pt x="0" y="270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8" y="264"/>
                    </a:lnTo>
                    <a:lnTo>
                      <a:pt x="24" y="250"/>
                    </a:lnTo>
                    <a:lnTo>
                      <a:pt x="34" y="236"/>
                    </a:lnTo>
                    <a:lnTo>
                      <a:pt x="46" y="220"/>
                    </a:lnTo>
                    <a:lnTo>
                      <a:pt x="62" y="206"/>
                    </a:lnTo>
                    <a:lnTo>
                      <a:pt x="72" y="200"/>
                    </a:lnTo>
                    <a:lnTo>
                      <a:pt x="82" y="194"/>
                    </a:lnTo>
                    <a:lnTo>
                      <a:pt x="94" y="190"/>
                    </a:lnTo>
                    <a:lnTo>
                      <a:pt x="106" y="186"/>
                    </a:lnTo>
                    <a:lnTo>
                      <a:pt x="106" y="186"/>
                    </a:lnTo>
                    <a:lnTo>
                      <a:pt x="122" y="182"/>
                    </a:lnTo>
                    <a:lnTo>
                      <a:pt x="138" y="176"/>
                    </a:lnTo>
                    <a:lnTo>
                      <a:pt x="152" y="166"/>
                    </a:lnTo>
                    <a:lnTo>
                      <a:pt x="166" y="156"/>
                    </a:lnTo>
                    <a:lnTo>
                      <a:pt x="166" y="156"/>
                    </a:lnTo>
                    <a:lnTo>
                      <a:pt x="176" y="142"/>
                    </a:lnTo>
                    <a:lnTo>
                      <a:pt x="184" y="130"/>
                    </a:lnTo>
                    <a:lnTo>
                      <a:pt x="190" y="116"/>
                    </a:lnTo>
                    <a:lnTo>
                      <a:pt x="192" y="102"/>
                    </a:lnTo>
                    <a:lnTo>
                      <a:pt x="192" y="102"/>
                    </a:lnTo>
                    <a:lnTo>
                      <a:pt x="190" y="90"/>
                    </a:lnTo>
                    <a:lnTo>
                      <a:pt x="188" y="80"/>
                    </a:lnTo>
                    <a:lnTo>
                      <a:pt x="184" y="68"/>
                    </a:lnTo>
                    <a:lnTo>
                      <a:pt x="176" y="60"/>
                    </a:lnTo>
                    <a:lnTo>
                      <a:pt x="176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panose="020f0502020204030204" typeface="Calibri"/>
                </a:endParaRP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1B37A73F-D151-42F5-8F65-17E82B93066A}"/>
              </a:ext>
            </a:extLst>
          </p:cNvPr>
          <p:cNvGrpSpPr/>
          <p:nvPr/>
        </p:nvGrpSpPr>
        <p:grpSpPr>
          <a:xfrm>
            <a:off x="4481381" y="2531312"/>
            <a:ext cx="884902" cy="624388"/>
            <a:chOff x="4481381" y="2799039"/>
            <a:chExt cx="884902" cy="624388"/>
          </a:xfrm>
        </p:grpSpPr>
        <p:sp>
          <p:nvSpPr>
            <p:cNvPr id="63" name="Oval 22">
              <a:extLst>
                <a:ext uri="{FF2B5EF4-FFF2-40B4-BE49-F238E27FC236}">
                  <a16:creationId xmlns:a16="http://schemas.microsoft.com/office/drawing/2014/main" id="{8F0CD865-3366-4192-BAD9-1878AAC3A2A5}"/>
                </a:ext>
              </a:extLst>
            </p:cNvPr>
            <p:cNvSpPr/>
            <p:nvPr/>
          </p:nvSpPr>
          <p:spPr>
            <a:xfrm flipH="1" flipV="1">
              <a:off x="4481381" y="2851767"/>
              <a:ext cx="571660" cy="57166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/>
              <a:endParaRPr lang="id-ID" sz="1800">
                <a:solidFill>
                  <a:srgbClr val="C00000"/>
                </a:solidFill>
                <a:latin panose="020f0502020204030204" typeface="Calibri"/>
              </a:endParaRPr>
            </a:p>
          </p:txBody>
        </p:sp>
        <p:grpSp>
          <p:nvGrpSpPr>
            <p:cNvPr id="64" name="Group 26">
              <a:extLst>
                <a:ext uri="{FF2B5EF4-FFF2-40B4-BE49-F238E27FC236}">
                  <a16:creationId xmlns:a16="http://schemas.microsoft.com/office/drawing/2014/main" id="{D45E8BAC-08BC-4142-982C-57CBF254BBBA}"/>
                </a:ext>
              </a:extLst>
            </p:cNvPr>
            <p:cNvGrpSpPr/>
            <p:nvPr/>
          </p:nvGrpSpPr>
          <p:grpSpPr>
            <a:xfrm>
              <a:off x="4592210" y="2799039"/>
              <a:ext cx="774073" cy="524646"/>
              <a:chOff x="4505325" y="1662113"/>
              <a:chExt cx="1527175" cy="1035050"/>
            </a:xfrm>
            <a:solidFill>
              <a:srgbClr val="C00000"/>
            </a:solidFill>
          </p:grpSpPr>
          <p:sp>
            <p:nvSpPr>
              <p:cNvPr id="65" name="Rectangle 10">
                <a:extLst>
                  <a:ext uri="{FF2B5EF4-FFF2-40B4-BE49-F238E27FC236}">
                    <a16:creationId xmlns:a16="http://schemas.microsoft.com/office/drawing/2014/main" id="{EDFC4358-507E-43BD-9400-0908EC64B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2850" y="1941513"/>
                <a:ext cx="31750" cy="5778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panose="020f0502020204030204" typeface="Calibri"/>
                </a:endParaRPr>
              </a:p>
            </p:txBody>
          </p:sp>
          <p:sp>
            <p:nvSpPr>
              <p:cNvPr id="66" name="Rectangle 11">
                <a:extLst>
                  <a:ext uri="{FF2B5EF4-FFF2-40B4-BE49-F238E27FC236}">
                    <a16:creationId xmlns:a16="http://schemas.microsoft.com/office/drawing/2014/main" id="{E0C0A7BC-8BC3-4167-BADF-D24C1DAD2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1800" y="1738313"/>
                <a:ext cx="31750" cy="781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panose="020f0502020204030204" typeface="Calibri"/>
                </a:endParaRPr>
              </a:p>
            </p:txBody>
          </p:sp>
          <p:sp>
            <p:nvSpPr>
              <p:cNvPr id="67" name="Freeform 12">
                <a:extLst>
                  <a:ext uri="{FF2B5EF4-FFF2-40B4-BE49-F238E27FC236}">
                    <a16:creationId xmlns:a16="http://schemas.microsoft.com/office/drawing/2014/main" id="{1D06BF32-BC6B-44C1-A615-8B74ED129819}"/>
                  </a:ext>
                </a:extLst>
              </p:cNvPr>
              <p:cNvSpPr/>
              <p:nvPr/>
            </p:nvSpPr>
            <p:spPr bwMode="auto">
              <a:xfrm>
                <a:off x="4505325" y="2341563"/>
                <a:ext cx="1527175" cy="355600"/>
              </a:xfrm>
              <a:custGeom>
                <a:gdLst>
                  <a:gd fmla="*/ 690 w 962" name="T0"/>
                  <a:gd fmla="*/ 44 h 224" name="T1"/>
                  <a:gd fmla="*/ 656 w 962" name="T2"/>
                  <a:gd fmla="*/ 90 h 224" name="T3"/>
                  <a:gd fmla="*/ 380 w 962" name="T4"/>
                  <a:gd fmla="*/ 90 h 224" name="T5"/>
                  <a:gd fmla="*/ 364 w 962" name="T6"/>
                  <a:gd fmla="*/ 72 h 224" name="T7"/>
                  <a:gd fmla="*/ 112 w 962" name="T8"/>
                  <a:gd fmla="*/ 72 h 224" name="T9"/>
                  <a:gd fmla="*/ 4 w 962" name="T10"/>
                  <a:gd fmla="*/ 0 h 224" name="T11"/>
                  <a:gd fmla="*/ 0 w 962" name="T12"/>
                  <a:gd fmla="*/ 6 h 224" name="T13"/>
                  <a:gd fmla="*/ 274 w 962" name="T14"/>
                  <a:gd fmla="*/ 224 h 224" name="T15"/>
                  <a:gd fmla="*/ 864 w 962" name="T16"/>
                  <a:gd fmla="*/ 224 h 224" name="T17"/>
                  <a:gd fmla="*/ 864 w 962" name="T18"/>
                  <a:gd fmla="*/ 224 h 224" name="T19"/>
                  <a:gd fmla="*/ 880 w 962" name="T20"/>
                  <a:gd fmla="*/ 216 h 224" name="T21"/>
                  <a:gd fmla="*/ 894 w 962" name="T22"/>
                  <a:gd fmla="*/ 204 h 224" name="T23"/>
                  <a:gd fmla="*/ 912 w 962" name="T24"/>
                  <a:gd fmla="*/ 186 h 224" name="T25"/>
                  <a:gd fmla="*/ 922 w 962" name="T26"/>
                  <a:gd fmla="*/ 176 h 224" name="T27"/>
                  <a:gd fmla="*/ 930 w 962" name="T28"/>
                  <a:gd fmla="*/ 162 h 224" name="T29"/>
                  <a:gd fmla="*/ 938 w 962" name="T30"/>
                  <a:gd fmla="*/ 148 h 224" name="T31"/>
                  <a:gd fmla="*/ 946 w 962" name="T32"/>
                  <a:gd fmla="*/ 132 h 224" name="T33"/>
                  <a:gd fmla="*/ 952 w 962" name="T34"/>
                  <a:gd fmla="*/ 114 h 224" name="T35"/>
                  <a:gd fmla="*/ 956 w 962" name="T36"/>
                  <a:gd fmla="*/ 92 h 224" name="T37"/>
                  <a:gd fmla="*/ 960 w 962" name="T38"/>
                  <a:gd fmla="*/ 70 h 224" name="T39"/>
                  <a:gd fmla="*/ 962 w 962" name="T40"/>
                  <a:gd fmla="*/ 44 h 224" name="T41"/>
                  <a:gd fmla="*/ 690 w 962" name="T42"/>
                  <a:gd fmla="*/ 44 h 224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224" w="962">
                    <a:moveTo>
                      <a:pt x="690" y="44"/>
                    </a:moveTo>
                    <a:lnTo>
                      <a:pt x="656" y="90"/>
                    </a:lnTo>
                    <a:lnTo>
                      <a:pt x="380" y="90"/>
                    </a:lnTo>
                    <a:lnTo>
                      <a:pt x="364" y="72"/>
                    </a:lnTo>
                    <a:lnTo>
                      <a:pt x="112" y="72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274" y="224"/>
                    </a:lnTo>
                    <a:lnTo>
                      <a:pt x="864" y="224"/>
                    </a:lnTo>
                    <a:lnTo>
                      <a:pt x="864" y="224"/>
                    </a:lnTo>
                    <a:lnTo>
                      <a:pt x="880" y="216"/>
                    </a:lnTo>
                    <a:lnTo>
                      <a:pt x="894" y="204"/>
                    </a:lnTo>
                    <a:lnTo>
                      <a:pt x="912" y="186"/>
                    </a:lnTo>
                    <a:lnTo>
                      <a:pt x="922" y="176"/>
                    </a:lnTo>
                    <a:lnTo>
                      <a:pt x="930" y="162"/>
                    </a:lnTo>
                    <a:lnTo>
                      <a:pt x="938" y="148"/>
                    </a:lnTo>
                    <a:lnTo>
                      <a:pt x="946" y="132"/>
                    </a:lnTo>
                    <a:lnTo>
                      <a:pt x="952" y="114"/>
                    </a:lnTo>
                    <a:lnTo>
                      <a:pt x="956" y="92"/>
                    </a:lnTo>
                    <a:lnTo>
                      <a:pt x="960" y="70"/>
                    </a:lnTo>
                    <a:lnTo>
                      <a:pt x="962" y="44"/>
                    </a:lnTo>
                    <a:lnTo>
                      <a:pt x="69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panose="020f0502020204030204" typeface="Calibri"/>
                </a:endParaRPr>
              </a:p>
            </p:txBody>
          </p:sp>
          <p:sp>
            <p:nvSpPr>
              <p:cNvPr id="68" name="Freeform 13">
                <a:extLst>
                  <a:ext uri="{FF2B5EF4-FFF2-40B4-BE49-F238E27FC236}">
                    <a16:creationId xmlns:a16="http://schemas.microsoft.com/office/drawing/2014/main" id="{CFDA7892-7826-49AC-B3E9-70506956330C}"/>
                  </a:ext>
                </a:extLst>
              </p:cNvPr>
              <p:cNvSpPr/>
              <p:nvPr/>
            </p:nvSpPr>
            <p:spPr bwMode="auto">
              <a:xfrm>
                <a:off x="4908550" y="1884363"/>
                <a:ext cx="260350" cy="152400"/>
              </a:xfrm>
              <a:custGeom>
                <a:gdLst>
                  <a:gd fmla="*/ 36 w 164" name="T0"/>
                  <a:gd fmla="*/ 0 h 96" name="T1"/>
                  <a:gd fmla="*/ 36 w 164" name="T2"/>
                  <a:gd fmla="*/ 0 h 96" name="T3"/>
                  <a:gd fmla="*/ 28 w 164" name="T4"/>
                  <a:gd fmla="*/ 4 h 96" name="T5"/>
                  <a:gd fmla="*/ 22 w 164" name="T6"/>
                  <a:gd fmla="*/ 12 h 96" name="T7"/>
                  <a:gd fmla="*/ 12 w 164" name="T8"/>
                  <a:gd fmla="*/ 22 h 96" name="T9"/>
                  <a:gd fmla="*/ 6 w 164" name="T10"/>
                  <a:gd fmla="*/ 34 h 96" name="T11"/>
                  <a:gd fmla="*/ 0 w 164" name="T12"/>
                  <a:gd fmla="*/ 52 h 96" name="T13"/>
                  <a:gd fmla="*/ 0 w 164" name="T14"/>
                  <a:gd fmla="*/ 62 h 96" name="T15"/>
                  <a:gd fmla="*/ 0 w 164" name="T16"/>
                  <a:gd fmla="*/ 72 h 96" name="T17"/>
                  <a:gd fmla="*/ 2 w 164" name="T18"/>
                  <a:gd fmla="*/ 84 h 96" name="T19"/>
                  <a:gd fmla="*/ 4 w 164" name="T20"/>
                  <a:gd fmla="*/ 96 h 96" name="T21"/>
                  <a:gd fmla="*/ 150 w 164" name="T22"/>
                  <a:gd fmla="*/ 96 h 96" name="T23"/>
                  <a:gd fmla="*/ 150 w 164" name="T24"/>
                  <a:gd fmla="*/ 96 h 96" name="T25"/>
                  <a:gd fmla="*/ 146 w 164" name="T26"/>
                  <a:gd fmla="*/ 84 h 96" name="T27"/>
                  <a:gd fmla="*/ 142 w 164" name="T28"/>
                  <a:gd fmla="*/ 72 h 96" name="T29"/>
                  <a:gd fmla="*/ 140 w 164" name="T30"/>
                  <a:gd fmla="*/ 56 h 96" name="T31"/>
                  <a:gd fmla="*/ 138 w 164" name="T32"/>
                  <a:gd fmla="*/ 40 h 96" name="T33"/>
                  <a:gd fmla="*/ 142 w 164" name="T34"/>
                  <a:gd fmla="*/ 24 h 96" name="T35"/>
                  <a:gd fmla="*/ 146 w 164" name="T36"/>
                  <a:gd fmla="*/ 16 h 96" name="T37"/>
                  <a:gd fmla="*/ 150 w 164" name="T38"/>
                  <a:gd fmla="*/ 10 h 96" name="T39"/>
                  <a:gd fmla="*/ 156 w 164" name="T40"/>
                  <a:gd fmla="*/ 4 h 96" name="T41"/>
                  <a:gd fmla="*/ 164 w 164" name="T42"/>
                  <a:gd fmla="*/ 0 h 96" name="T43"/>
                  <a:gd fmla="*/ 36 w 164" name="T44"/>
                  <a:gd fmla="*/ 0 h 96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96" w="164">
                    <a:moveTo>
                      <a:pt x="36" y="0"/>
                    </a:moveTo>
                    <a:lnTo>
                      <a:pt x="36" y="0"/>
                    </a:lnTo>
                    <a:lnTo>
                      <a:pt x="28" y="4"/>
                    </a:lnTo>
                    <a:lnTo>
                      <a:pt x="22" y="12"/>
                    </a:lnTo>
                    <a:lnTo>
                      <a:pt x="12" y="22"/>
                    </a:lnTo>
                    <a:lnTo>
                      <a:pt x="6" y="34"/>
                    </a:lnTo>
                    <a:lnTo>
                      <a:pt x="0" y="52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84"/>
                    </a:lnTo>
                    <a:lnTo>
                      <a:pt x="4" y="96"/>
                    </a:lnTo>
                    <a:lnTo>
                      <a:pt x="150" y="96"/>
                    </a:lnTo>
                    <a:lnTo>
                      <a:pt x="150" y="96"/>
                    </a:lnTo>
                    <a:lnTo>
                      <a:pt x="146" y="84"/>
                    </a:lnTo>
                    <a:lnTo>
                      <a:pt x="142" y="72"/>
                    </a:lnTo>
                    <a:lnTo>
                      <a:pt x="140" y="56"/>
                    </a:lnTo>
                    <a:lnTo>
                      <a:pt x="138" y="40"/>
                    </a:lnTo>
                    <a:lnTo>
                      <a:pt x="142" y="24"/>
                    </a:lnTo>
                    <a:lnTo>
                      <a:pt x="146" y="16"/>
                    </a:lnTo>
                    <a:lnTo>
                      <a:pt x="150" y="10"/>
                    </a:lnTo>
                    <a:lnTo>
                      <a:pt x="156" y="4"/>
                    </a:lnTo>
                    <a:lnTo>
                      <a:pt x="164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panose="020f0502020204030204" typeface="Calibri"/>
                </a:endParaRPr>
              </a:p>
            </p:txBody>
          </p:sp>
          <p:sp>
            <p:nvSpPr>
              <p:cNvPr id="69" name="Freeform 14">
                <a:extLst>
                  <a:ext uri="{FF2B5EF4-FFF2-40B4-BE49-F238E27FC236}">
                    <a16:creationId xmlns:a16="http://schemas.microsoft.com/office/drawing/2014/main" id="{DB4B50B3-E8A6-4F10-B8FB-13268E2238B8}"/>
                  </a:ext>
                </a:extLst>
              </p:cNvPr>
              <p:cNvSpPr/>
              <p:nvPr/>
            </p:nvSpPr>
            <p:spPr bwMode="auto">
              <a:xfrm>
                <a:off x="5397500" y="1662113"/>
                <a:ext cx="260350" cy="152400"/>
              </a:xfrm>
              <a:custGeom>
                <a:gdLst>
                  <a:gd fmla="*/ 36 w 164" name="T0"/>
                  <a:gd fmla="*/ 0 h 96" name="T1"/>
                  <a:gd fmla="*/ 36 w 164" name="T2"/>
                  <a:gd fmla="*/ 0 h 96" name="T3"/>
                  <a:gd fmla="*/ 28 w 164" name="T4"/>
                  <a:gd fmla="*/ 6 h 96" name="T5"/>
                  <a:gd fmla="*/ 22 w 164" name="T6"/>
                  <a:gd fmla="*/ 12 h 96" name="T7"/>
                  <a:gd fmla="*/ 12 w 164" name="T8"/>
                  <a:gd fmla="*/ 22 h 96" name="T9"/>
                  <a:gd fmla="*/ 6 w 164" name="T10"/>
                  <a:gd fmla="*/ 36 h 96" name="T11"/>
                  <a:gd fmla="*/ 0 w 164" name="T12"/>
                  <a:gd fmla="*/ 52 h 96" name="T13"/>
                  <a:gd fmla="*/ 0 w 164" name="T14"/>
                  <a:gd fmla="*/ 62 h 96" name="T15"/>
                  <a:gd fmla="*/ 0 w 164" name="T16"/>
                  <a:gd fmla="*/ 74 h 96" name="T17"/>
                  <a:gd fmla="*/ 2 w 164" name="T18"/>
                  <a:gd fmla="*/ 84 h 96" name="T19"/>
                  <a:gd fmla="*/ 4 w 164" name="T20"/>
                  <a:gd fmla="*/ 96 h 96" name="T21"/>
                  <a:gd fmla="*/ 150 w 164" name="T22"/>
                  <a:gd fmla="*/ 96 h 96" name="T23"/>
                  <a:gd fmla="*/ 150 w 164" name="T24"/>
                  <a:gd fmla="*/ 96 h 96" name="T25"/>
                  <a:gd fmla="*/ 146 w 164" name="T26"/>
                  <a:gd fmla="*/ 86 h 96" name="T27"/>
                  <a:gd fmla="*/ 142 w 164" name="T28"/>
                  <a:gd fmla="*/ 72 h 96" name="T29"/>
                  <a:gd fmla="*/ 140 w 164" name="T30"/>
                  <a:gd fmla="*/ 58 h 96" name="T31"/>
                  <a:gd fmla="*/ 138 w 164" name="T32"/>
                  <a:gd fmla="*/ 42 h 96" name="T33"/>
                  <a:gd fmla="*/ 142 w 164" name="T34"/>
                  <a:gd fmla="*/ 26 h 96" name="T35"/>
                  <a:gd fmla="*/ 146 w 164" name="T36"/>
                  <a:gd fmla="*/ 18 h 96" name="T37"/>
                  <a:gd fmla="*/ 150 w 164" name="T38"/>
                  <a:gd fmla="*/ 12 h 96" name="T39"/>
                  <a:gd fmla="*/ 156 w 164" name="T40"/>
                  <a:gd fmla="*/ 6 h 96" name="T41"/>
                  <a:gd fmla="*/ 164 w 164" name="T42"/>
                  <a:gd fmla="*/ 0 h 96" name="T43"/>
                  <a:gd fmla="*/ 36 w 164" name="T44"/>
                  <a:gd fmla="*/ 0 h 96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96" w="164">
                    <a:moveTo>
                      <a:pt x="36" y="0"/>
                    </a:moveTo>
                    <a:lnTo>
                      <a:pt x="36" y="0"/>
                    </a:lnTo>
                    <a:lnTo>
                      <a:pt x="28" y="6"/>
                    </a:lnTo>
                    <a:lnTo>
                      <a:pt x="22" y="12"/>
                    </a:lnTo>
                    <a:lnTo>
                      <a:pt x="12" y="22"/>
                    </a:lnTo>
                    <a:lnTo>
                      <a:pt x="6" y="36"/>
                    </a:lnTo>
                    <a:lnTo>
                      <a:pt x="0" y="52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2" y="84"/>
                    </a:lnTo>
                    <a:lnTo>
                      <a:pt x="4" y="96"/>
                    </a:lnTo>
                    <a:lnTo>
                      <a:pt x="150" y="96"/>
                    </a:lnTo>
                    <a:lnTo>
                      <a:pt x="150" y="96"/>
                    </a:lnTo>
                    <a:lnTo>
                      <a:pt x="146" y="86"/>
                    </a:lnTo>
                    <a:lnTo>
                      <a:pt x="142" y="72"/>
                    </a:lnTo>
                    <a:lnTo>
                      <a:pt x="140" y="58"/>
                    </a:lnTo>
                    <a:lnTo>
                      <a:pt x="138" y="42"/>
                    </a:lnTo>
                    <a:lnTo>
                      <a:pt x="142" y="26"/>
                    </a:lnTo>
                    <a:lnTo>
                      <a:pt x="146" y="18"/>
                    </a:lnTo>
                    <a:lnTo>
                      <a:pt x="150" y="12"/>
                    </a:lnTo>
                    <a:lnTo>
                      <a:pt x="156" y="6"/>
                    </a:lnTo>
                    <a:lnTo>
                      <a:pt x="164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panose="020f0502020204030204" typeface="Calibri"/>
                </a:endParaRPr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:a16="http://schemas.microsoft.com/office/drawing/2014/main" id="{D6FC57EF-0416-4D9B-ABDE-7438CD847A24}"/>
                  </a:ext>
                </a:extLst>
              </p:cNvPr>
              <p:cNvSpPr/>
              <p:nvPr/>
            </p:nvSpPr>
            <p:spPr bwMode="auto">
              <a:xfrm>
                <a:off x="5346700" y="1852613"/>
                <a:ext cx="361950" cy="212725"/>
              </a:xfrm>
              <a:custGeom>
                <a:gdLst>
                  <a:gd fmla="*/ 52 w 228" name="T0"/>
                  <a:gd fmla="*/ 0 h 134" name="T1"/>
                  <a:gd fmla="*/ 52 w 228" name="T2"/>
                  <a:gd fmla="*/ 0 h 134" name="T3"/>
                  <a:gd fmla="*/ 40 w 228" name="T4"/>
                  <a:gd fmla="*/ 8 h 134" name="T5"/>
                  <a:gd fmla="*/ 30 w 228" name="T6"/>
                  <a:gd fmla="*/ 18 h 134" name="T7"/>
                  <a:gd fmla="*/ 18 w 228" name="T8"/>
                  <a:gd fmla="*/ 32 h 134" name="T9"/>
                  <a:gd fmla="*/ 8 w 228" name="T10"/>
                  <a:gd fmla="*/ 50 h 134" name="T11"/>
                  <a:gd fmla="*/ 4 w 228" name="T12"/>
                  <a:gd fmla="*/ 60 h 134" name="T13"/>
                  <a:gd fmla="*/ 0 w 228" name="T14"/>
                  <a:gd fmla="*/ 72 h 134" name="T15"/>
                  <a:gd fmla="*/ 0 w 228" name="T16"/>
                  <a:gd fmla="*/ 86 h 134" name="T17"/>
                  <a:gd fmla="*/ 0 w 228" name="T18"/>
                  <a:gd fmla="*/ 102 h 134" name="T19"/>
                  <a:gd fmla="*/ 2 w 228" name="T20"/>
                  <a:gd fmla="*/ 118 h 134" name="T21"/>
                  <a:gd fmla="*/ 6 w 228" name="T22"/>
                  <a:gd fmla="*/ 134 h 134" name="T23"/>
                  <a:gd fmla="*/ 210 w 228" name="T24"/>
                  <a:gd fmla="*/ 134 h 134" name="T25"/>
                  <a:gd fmla="*/ 210 w 228" name="T26"/>
                  <a:gd fmla="*/ 134 h 134" name="T27"/>
                  <a:gd fmla="*/ 204 w 228" name="T28"/>
                  <a:gd fmla="*/ 118 h 134" name="T29"/>
                  <a:gd fmla="*/ 198 w 228" name="T30"/>
                  <a:gd fmla="*/ 100 h 134" name="T31"/>
                  <a:gd fmla="*/ 194 w 228" name="T32"/>
                  <a:gd fmla="*/ 80 h 134" name="T33"/>
                  <a:gd fmla="*/ 194 w 228" name="T34"/>
                  <a:gd fmla="*/ 56 h 134" name="T35"/>
                  <a:gd fmla="*/ 194 w 228" name="T36"/>
                  <a:gd fmla="*/ 46 h 134" name="T37"/>
                  <a:gd fmla="*/ 198 w 228" name="T38"/>
                  <a:gd fmla="*/ 34 h 134" name="T39"/>
                  <a:gd fmla="*/ 202 w 228" name="T40"/>
                  <a:gd fmla="*/ 24 h 134" name="T41"/>
                  <a:gd fmla="*/ 208 w 228" name="T42"/>
                  <a:gd fmla="*/ 16 h 134" name="T43"/>
                  <a:gd fmla="*/ 216 w 228" name="T44"/>
                  <a:gd fmla="*/ 6 h 134" name="T45"/>
                  <a:gd fmla="*/ 228 w 228" name="T46"/>
                  <a:gd fmla="*/ 0 h 134" name="T47"/>
                  <a:gd fmla="*/ 52 w 228" name="T48"/>
                  <a:gd fmla="*/ 0 h 134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34" w="228">
                    <a:moveTo>
                      <a:pt x="52" y="0"/>
                    </a:moveTo>
                    <a:lnTo>
                      <a:pt x="52" y="0"/>
                    </a:lnTo>
                    <a:lnTo>
                      <a:pt x="40" y="8"/>
                    </a:lnTo>
                    <a:lnTo>
                      <a:pt x="30" y="18"/>
                    </a:lnTo>
                    <a:lnTo>
                      <a:pt x="18" y="32"/>
                    </a:lnTo>
                    <a:lnTo>
                      <a:pt x="8" y="50"/>
                    </a:lnTo>
                    <a:lnTo>
                      <a:pt x="4" y="60"/>
                    </a:lnTo>
                    <a:lnTo>
                      <a:pt x="0" y="72"/>
                    </a:lnTo>
                    <a:lnTo>
                      <a:pt x="0" y="86"/>
                    </a:lnTo>
                    <a:lnTo>
                      <a:pt x="0" y="102"/>
                    </a:lnTo>
                    <a:lnTo>
                      <a:pt x="2" y="118"/>
                    </a:lnTo>
                    <a:lnTo>
                      <a:pt x="6" y="134"/>
                    </a:lnTo>
                    <a:lnTo>
                      <a:pt x="210" y="134"/>
                    </a:lnTo>
                    <a:lnTo>
                      <a:pt x="210" y="134"/>
                    </a:lnTo>
                    <a:lnTo>
                      <a:pt x="204" y="118"/>
                    </a:lnTo>
                    <a:lnTo>
                      <a:pt x="198" y="100"/>
                    </a:lnTo>
                    <a:lnTo>
                      <a:pt x="194" y="80"/>
                    </a:lnTo>
                    <a:lnTo>
                      <a:pt x="194" y="56"/>
                    </a:lnTo>
                    <a:lnTo>
                      <a:pt x="194" y="46"/>
                    </a:lnTo>
                    <a:lnTo>
                      <a:pt x="198" y="34"/>
                    </a:lnTo>
                    <a:lnTo>
                      <a:pt x="202" y="24"/>
                    </a:lnTo>
                    <a:lnTo>
                      <a:pt x="208" y="16"/>
                    </a:lnTo>
                    <a:lnTo>
                      <a:pt x="216" y="6"/>
                    </a:lnTo>
                    <a:lnTo>
                      <a:pt x="228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panose="020f0502020204030204" typeface="Calibri"/>
                </a:endParaRPr>
              </a:p>
            </p:txBody>
          </p:sp>
          <p:sp>
            <p:nvSpPr>
              <p:cNvPr id="71" name="Freeform 16">
                <a:extLst>
                  <a:ext uri="{FF2B5EF4-FFF2-40B4-BE49-F238E27FC236}">
                    <a16:creationId xmlns:a16="http://schemas.microsoft.com/office/drawing/2014/main" id="{3E19FB31-6903-4E93-9C0F-E88D7880DB74}"/>
                  </a:ext>
                </a:extLst>
              </p:cNvPr>
              <p:cNvSpPr/>
              <p:nvPr/>
            </p:nvSpPr>
            <p:spPr bwMode="auto">
              <a:xfrm>
                <a:off x="5299075" y="2093913"/>
                <a:ext cx="457200" cy="269875"/>
              </a:xfrm>
              <a:custGeom>
                <a:gdLst>
                  <a:gd fmla="*/ 66 w 288" name="T0"/>
                  <a:gd fmla="*/ 0 h 170" name="T1"/>
                  <a:gd fmla="*/ 66 w 288" name="T2"/>
                  <a:gd fmla="*/ 0 h 170" name="T3"/>
                  <a:gd fmla="*/ 52 w 288" name="T4"/>
                  <a:gd fmla="*/ 10 h 170" name="T5"/>
                  <a:gd fmla="*/ 38 w 288" name="T6"/>
                  <a:gd fmla="*/ 22 h 170" name="T7"/>
                  <a:gd fmla="*/ 22 w 288" name="T8"/>
                  <a:gd fmla="*/ 40 h 170" name="T9"/>
                  <a:gd fmla="*/ 16 w 288" name="T10"/>
                  <a:gd fmla="*/ 52 h 170" name="T11"/>
                  <a:gd fmla="*/ 10 w 288" name="T12"/>
                  <a:gd fmla="*/ 64 h 170" name="T13"/>
                  <a:gd fmla="*/ 4 w 288" name="T14"/>
                  <a:gd fmla="*/ 78 h 170" name="T15"/>
                  <a:gd fmla="*/ 2 w 288" name="T16"/>
                  <a:gd fmla="*/ 92 h 170" name="T17"/>
                  <a:gd fmla="*/ 0 w 288" name="T18"/>
                  <a:gd fmla="*/ 110 h 170" name="T19"/>
                  <a:gd fmla="*/ 0 w 288" name="T20"/>
                  <a:gd fmla="*/ 128 h 170" name="T21"/>
                  <a:gd fmla="*/ 2 w 288" name="T22"/>
                  <a:gd fmla="*/ 148 h 170" name="T23"/>
                  <a:gd fmla="*/ 8 w 288" name="T24"/>
                  <a:gd fmla="*/ 170 h 170" name="T25"/>
                  <a:gd fmla="*/ 264 w 288" name="T26"/>
                  <a:gd fmla="*/ 170 h 170" name="T27"/>
                  <a:gd fmla="*/ 264 w 288" name="T28"/>
                  <a:gd fmla="*/ 170 h 170" name="T29"/>
                  <a:gd fmla="*/ 256 w 288" name="T30"/>
                  <a:gd fmla="*/ 150 h 170" name="T31"/>
                  <a:gd fmla="*/ 250 w 288" name="T32"/>
                  <a:gd fmla="*/ 128 h 170" name="T33"/>
                  <a:gd fmla="*/ 246 w 288" name="T34"/>
                  <a:gd fmla="*/ 100 h 170" name="T35"/>
                  <a:gd fmla="*/ 244 w 288" name="T36"/>
                  <a:gd fmla="*/ 86 h 170" name="T37"/>
                  <a:gd fmla="*/ 244 w 288" name="T38"/>
                  <a:gd fmla="*/ 72 h 170" name="T39"/>
                  <a:gd fmla="*/ 246 w 288" name="T40"/>
                  <a:gd fmla="*/ 58 h 170" name="T41"/>
                  <a:gd fmla="*/ 250 w 288" name="T42"/>
                  <a:gd fmla="*/ 44 h 170" name="T43"/>
                  <a:gd fmla="*/ 256 w 288" name="T44"/>
                  <a:gd fmla="*/ 32 h 170" name="T45"/>
                  <a:gd fmla="*/ 264 w 288" name="T46"/>
                  <a:gd fmla="*/ 20 h 170" name="T47"/>
                  <a:gd fmla="*/ 274 w 288" name="T48"/>
                  <a:gd fmla="*/ 10 h 170" name="T49"/>
                  <a:gd fmla="*/ 288 w 288" name="T50"/>
                  <a:gd fmla="*/ 0 h 170" name="T51"/>
                  <a:gd fmla="*/ 66 w 288" name="T52"/>
                  <a:gd fmla="*/ 0 h 170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70" w="288">
                    <a:moveTo>
                      <a:pt x="66" y="0"/>
                    </a:moveTo>
                    <a:lnTo>
                      <a:pt x="66" y="0"/>
                    </a:lnTo>
                    <a:lnTo>
                      <a:pt x="52" y="10"/>
                    </a:lnTo>
                    <a:lnTo>
                      <a:pt x="38" y="22"/>
                    </a:lnTo>
                    <a:lnTo>
                      <a:pt x="22" y="40"/>
                    </a:lnTo>
                    <a:lnTo>
                      <a:pt x="16" y="52"/>
                    </a:lnTo>
                    <a:lnTo>
                      <a:pt x="10" y="64"/>
                    </a:lnTo>
                    <a:lnTo>
                      <a:pt x="4" y="78"/>
                    </a:lnTo>
                    <a:lnTo>
                      <a:pt x="2" y="92"/>
                    </a:lnTo>
                    <a:lnTo>
                      <a:pt x="0" y="110"/>
                    </a:lnTo>
                    <a:lnTo>
                      <a:pt x="0" y="128"/>
                    </a:lnTo>
                    <a:lnTo>
                      <a:pt x="2" y="148"/>
                    </a:lnTo>
                    <a:lnTo>
                      <a:pt x="8" y="170"/>
                    </a:lnTo>
                    <a:lnTo>
                      <a:pt x="264" y="170"/>
                    </a:lnTo>
                    <a:lnTo>
                      <a:pt x="264" y="170"/>
                    </a:lnTo>
                    <a:lnTo>
                      <a:pt x="256" y="150"/>
                    </a:lnTo>
                    <a:lnTo>
                      <a:pt x="250" y="128"/>
                    </a:lnTo>
                    <a:lnTo>
                      <a:pt x="246" y="100"/>
                    </a:lnTo>
                    <a:lnTo>
                      <a:pt x="244" y="86"/>
                    </a:lnTo>
                    <a:lnTo>
                      <a:pt x="244" y="72"/>
                    </a:lnTo>
                    <a:lnTo>
                      <a:pt x="246" y="58"/>
                    </a:lnTo>
                    <a:lnTo>
                      <a:pt x="250" y="44"/>
                    </a:lnTo>
                    <a:lnTo>
                      <a:pt x="256" y="32"/>
                    </a:lnTo>
                    <a:lnTo>
                      <a:pt x="264" y="20"/>
                    </a:lnTo>
                    <a:lnTo>
                      <a:pt x="274" y="10"/>
                    </a:lnTo>
                    <a:lnTo>
                      <a:pt x="288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panose="020f0502020204030204" typeface="Calibri"/>
                </a:endParaRPr>
              </a:p>
            </p:txBody>
          </p:sp>
          <p:sp>
            <p:nvSpPr>
              <p:cNvPr id="72" name="Freeform 17">
                <a:extLst>
                  <a:ext uri="{FF2B5EF4-FFF2-40B4-BE49-F238E27FC236}">
                    <a16:creationId xmlns:a16="http://schemas.microsoft.com/office/drawing/2014/main" id="{71FE4C25-CF55-4EDB-97E0-5717027CC865}"/>
                  </a:ext>
                </a:extLst>
              </p:cNvPr>
              <p:cNvSpPr/>
              <p:nvPr/>
            </p:nvSpPr>
            <p:spPr bwMode="auto">
              <a:xfrm>
                <a:off x="4813300" y="2093913"/>
                <a:ext cx="381000" cy="225425"/>
              </a:xfrm>
              <a:custGeom>
                <a:gdLst>
                  <a:gd fmla="*/ 54 w 240" name="T0"/>
                  <a:gd fmla="*/ 0 h 142" name="T1"/>
                  <a:gd fmla="*/ 54 w 240" name="T2"/>
                  <a:gd fmla="*/ 0 h 142" name="T3"/>
                  <a:gd fmla="*/ 44 w 240" name="T4"/>
                  <a:gd fmla="*/ 8 h 142" name="T5"/>
                  <a:gd fmla="*/ 32 w 240" name="T6"/>
                  <a:gd fmla="*/ 18 h 142" name="T7"/>
                  <a:gd fmla="*/ 20 w 240" name="T8"/>
                  <a:gd fmla="*/ 34 h 142" name="T9"/>
                  <a:gd fmla="*/ 14 w 240" name="T10"/>
                  <a:gd fmla="*/ 42 h 142" name="T11"/>
                  <a:gd fmla="*/ 8 w 240" name="T12"/>
                  <a:gd fmla="*/ 52 h 142" name="T13"/>
                  <a:gd fmla="*/ 4 w 240" name="T14"/>
                  <a:gd fmla="*/ 64 h 142" name="T15"/>
                  <a:gd fmla="*/ 2 w 240" name="T16"/>
                  <a:gd fmla="*/ 78 h 142" name="T17"/>
                  <a:gd fmla="*/ 0 w 240" name="T18"/>
                  <a:gd fmla="*/ 92 h 142" name="T19"/>
                  <a:gd fmla="*/ 0 w 240" name="T20"/>
                  <a:gd fmla="*/ 106 h 142" name="T21"/>
                  <a:gd fmla="*/ 2 w 240" name="T22"/>
                  <a:gd fmla="*/ 124 h 142" name="T23"/>
                  <a:gd fmla="*/ 6 w 240" name="T24"/>
                  <a:gd fmla="*/ 142 h 142" name="T25"/>
                  <a:gd fmla="*/ 220 w 240" name="T26"/>
                  <a:gd fmla="*/ 142 h 142" name="T27"/>
                  <a:gd fmla="*/ 220 w 240" name="T28"/>
                  <a:gd fmla="*/ 142 h 142" name="T29"/>
                  <a:gd fmla="*/ 214 w 240" name="T30"/>
                  <a:gd fmla="*/ 124 h 142" name="T31"/>
                  <a:gd fmla="*/ 208 w 240" name="T32"/>
                  <a:gd fmla="*/ 106 h 142" name="T33"/>
                  <a:gd fmla="*/ 204 w 240" name="T34"/>
                  <a:gd fmla="*/ 84 h 142" name="T35"/>
                  <a:gd fmla="*/ 204 w 240" name="T36"/>
                  <a:gd fmla="*/ 60 h 142" name="T37"/>
                  <a:gd fmla="*/ 204 w 240" name="T38"/>
                  <a:gd fmla="*/ 48 h 142" name="T39"/>
                  <a:gd fmla="*/ 208 w 240" name="T40"/>
                  <a:gd fmla="*/ 38 h 142" name="T41"/>
                  <a:gd fmla="*/ 212 w 240" name="T42"/>
                  <a:gd fmla="*/ 26 h 142" name="T43"/>
                  <a:gd fmla="*/ 218 w 240" name="T44"/>
                  <a:gd fmla="*/ 16 h 142" name="T45"/>
                  <a:gd fmla="*/ 228 w 240" name="T46"/>
                  <a:gd fmla="*/ 8 h 142" name="T47"/>
                  <a:gd fmla="*/ 240 w 240" name="T48"/>
                  <a:gd fmla="*/ 0 h 142" name="T49"/>
                  <a:gd fmla="*/ 54 w 240" name="T50"/>
                  <a:gd fmla="*/ 0 h 142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42" w="240">
                    <a:moveTo>
                      <a:pt x="54" y="0"/>
                    </a:moveTo>
                    <a:lnTo>
                      <a:pt x="54" y="0"/>
                    </a:lnTo>
                    <a:lnTo>
                      <a:pt x="44" y="8"/>
                    </a:lnTo>
                    <a:lnTo>
                      <a:pt x="32" y="18"/>
                    </a:lnTo>
                    <a:lnTo>
                      <a:pt x="20" y="34"/>
                    </a:lnTo>
                    <a:lnTo>
                      <a:pt x="14" y="42"/>
                    </a:lnTo>
                    <a:lnTo>
                      <a:pt x="8" y="52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2"/>
                    </a:lnTo>
                    <a:lnTo>
                      <a:pt x="0" y="106"/>
                    </a:lnTo>
                    <a:lnTo>
                      <a:pt x="2" y="124"/>
                    </a:lnTo>
                    <a:lnTo>
                      <a:pt x="6" y="142"/>
                    </a:lnTo>
                    <a:lnTo>
                      <a:pt x="220" y="142"/>
                    </a:lnTo>
                    <a:lnTo>
                      <a:pt x="220" y="142"/>
                    </a:lnTo>
                    <a:lnTo>
                      <a:pt x="214" y="124"/>
                    </a:lnTo>
                    <a:lnTo>
                      <a:pt x="208" y="106"/>
                    </a:lnTo>
                    <a:lnTo>
                      <a:pt x="204" y="84"/>
                    </a:lnTo>
                    <a:lnTo>
                      <a:pt x="204" y="60"/>
                    </a:lnTo>
                    <a:lnTo>
                      <a:pt x="204" y="48"/>
                    </a:lnTo>
                    <a:lnTo>
                      <a:pt x="208" y="38"/>
                    </a:lnTo>
                    <a:lnTo>
                      <a:pt x="212" y="26"/>
                    </a:lnTo>
                    <a:lnTo>
                      <a:pt x="218" y="16"/>
                    </a:lnTo>
                    <a:lnTo>
                      <a:pt x="228" y="8"/>
                    </a:lnTo>
                    <a:lnTo>
                      <a:pt x="240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panose="020f0502020204030204" typeface="Calibri"/>
                </a:endParaRPr>
              </a:p>
            </p:txBody>
          </p:sp>
          <p:sp>
            <p:nvSpPr>
              <p:cNvPr id="73" name="Freeform 18">
                <a:extLst>
                  <a:ext uri="{FF2B5EF4-FFF2-40B4-BE49-F238E27FC236}">
                    <a16:creationId xmlns:a16="http://schemas.microsoft.com/office/drawing/2014/main" id="{86C6772A-F82B-4ED1-A9CB-1DE4D0E8A085}"/>
                  </a:ext>
                </a:extLst>
              </p:cNvPr>
              <p:cNvSpPr/>
              <p:nvPr/>
            </p:nvSpPr>
            <p:spPr bwMode="auto">
              <a:xfrm>
                <a:off x="4562475" y="2027238"/>
                <a:ext cx="282575" cy="314325"/>
              </a:xfrm>
              <a:custGeom>
                <a:gdLst>
                  <a:gd fmla="*/ 0 w 178" name="T0"/>
                  <a:gd fmla="*/ 168 h 198" name="T1"/>
                  <a:gd fmla="*/ 178 w 178" name="T2"/>
                  <a:gd fmla="*/ 0 h 198" name="T3"/>
                  <a:gd fmla="*/ 38 w 178" name="T4"/>
                  <a:gd fmla="*/ 198 h 198" name="T5"/>
                  <a:gd fmla="*/ 0 w 178" name="T6"/>
                  <a:gd fmla="*/ 168 h 19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98" w="178">
                    <a:moveTo>
                      <a:pt x="0" y="168"/>
                    </a:moveTo>
                    <a:lnTo>
                      <a:pt x="178" y="0"/>
                    </a:lnTo>
                    <a:lnTo>
                      <a:pt x="38" y="198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panose="020f0502020204030204" typeface="Calibri"/>
                </a:endParaRPr>
              </a:p>
            </p:txBody>
          </p:sp>
          <p:sp>
            <p:nvSpPr>
              <p:cNvPr id="74" name="Freeform 19">
                <a:extLst>
                  <a:ext uri="{FF2B5EF4-FFF2-40B4-BE49-F238E27FC236}">
                    <a16:creationId xmlns:a16="http://schemas.microsoft.com/office/drawing/2014/main" id="{B7CED662-D445-4F31-8E94-563C75DEF0EE}"/>
                  </a:ext>
                </a:extLst>
              </p:cNvPr>
              <p:cNvSpPr/>
              <p:nvPr/>
            </p:nvSpPr>
            <p:spPr bwMode="auto">
              <a:xfrm>
                <a:off x="5788025" y="1973263"/>
                <a:ext cx="219075" cy="368300"/>
              </a:xfrm>
              <a:custGeom>
                <a:gdLst>
                  <a:gd fmla="*/ 0 w 138" name="T0"/>
                  <a:gd fmla="*/ 0 h 232" name="T1"/>
                  <a:gd fmla="*/ 138 w 138" name="T2"/>
                  <a:gd fmla="*/ 232 h 232" name="T3"/>
                  <a:gd fmla="*/ 104 w 138" name="T4"/>
                  <a:gd fmla="*/ 232 h 232" name="T5"/>
                  <a:gd fmla="*/ 0 w 138" name="T6"/>
                  <a:gd fmla="*/ 0 h 23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31" w="138">
                    <a:moveTo>
                      <a:pt x="0" y="0"/>
                    </a:moveTo>
                    <a:lnTo>
                      <a:pt x="138" y="232"/>
                    </a:lnTo>
                    <a:lnTo>
                      <a:pt x="104" y="23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panose="020f0502020204030204" typeface="Calibri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469376F8-2E4C-449D-B79D-471D9A55060D}"/>
              </a:ext>
            </a:extLst>
          </p:cNvPr>
          <p:cNvGrpSpPr/>
          <p:nvPr/>
        </p:nvGrpSpPr>
        <p:grpSpPr>
          <a:xfrm>
            <a:off x="1850866" y="2558782"/>
            <a:ext cx="808160" cy="571660"/>
            <a:chOff x="1850866" y="2826509"/>
            <a:chExt cx="808160" cy="571660"/>
          </a:xfrm>
        </p:grpSpPr>
        <p:sp>
          <p:nvSpPr>
            <p:cNvPr id="76" name="Oval 20">
              <a:extLst>
                <a:ext uri="{FF2B5EF4-FFF2-40B4-BE49-F238E27FC236}">
                  <a16:creationId xmlns:a16="http://schemas.microsoft.com/office/drawing/2014/main" id="{8DB8C953-8175-4B86-A9A7-350A8BBAEC54}"/>
                </a:ext>
              </a:extLst>
            </p:cNvPr>
            <p:cNvSpPr/>
            <p:nvPr/>
          </p:nvSpPr>
          <p:spPr>
            <a:xfrm flipH="1" flipV="1">
              <a:off x="1850866" y="2826509"/>
              <a:ext cx="571662" cy="57166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/>
              <a:endParaRPr lang="id-ID" sz="1800">
                <a:solidFill>
                  <a:srgbClr val="C00000"/>
                </a:solidFill>
                <a:latin panose="020f0502020204030204" typeface="Calibri"/>
              </a:endParaRPr>
            </a:p>
          </p:txBody>
        </p:sp>
        <p:grpSp>
          <p:nvGrpSpPr>
            <p:cNvPr id="77" name="Group 37">
              <a:extLst>
                <a:ext uri="{FF2B5EF4-FFF2-40B4-BE49-F238E27FC236}">
                  <a16:creationId xmlns:a16="http://schemas.microsoft.com/office/drawing/2014/main" id="{A1F09661-CCF8-4EB9-8760-BE27D820E17D}"/>
                </a:ext>
              </a:extLst>
            </p:cNvPr>
            <p:cNvGrpSpPr/>
            <p:nvPr/>
          </p:nvGrpSpPr>
          <p:grpSpPr>
            <a:xfrm>
              <a:off x="2018510" y="2960726"/>
              <a:ext cx="640516" cy="278416"/>
              <a:chOff x="1685925" y="2195513"/>
              <a:chExt cx="1263650" cy="549275"/>
            </a:xfrm>
            <a:solidFill>
              <a:srgbClr val="C00000"/>
            </a:solidFill>
          </p:grpSpPr>
          <p:sp>
            <p:nvSpPr>
              <p:cNvPr id="78" name="Freeform 23">
                <a:extLst>
                  <a:ext uri="{FF2B5EF4-FFF2-40B4-BE49-F238E27FC236}">
                    <a16:creationId xmlns:a16="http://schemas.microsoft.com/office/drawing/2014/main" id="{69ECB287-86C4-4BA8-BCA2-BAE1E507B41D}"/>
                  </a:ext>
                </a:extLst>
              </p:cNvPr>
              <p:cNvSpPr/>
              <p:nvPr/>
            </p:nvSpPr>
            <p:spPr bwMode="auto">
              <a:xfrm>
                <a:off x="1685925" y="2538413"/>
                <a:ext cx="311150" cy="206375"/>
              </a:xfrm>
              <a:custGeom>
                <a:gdLst>
                  <a:gd fmla="*/ 176 w 196" name="T0"/>
                  <a:gd fmla="*/ 42 h 130" name="T1"/>
                  <a:gd fmla="*/ 176 w 196" name="T2"/>
                  <a:gd fmla="*/ 42 h 130" name="T3"/>
                  <a:gd fmla="*/ 170 w 196" name="T4"/>
                  <a:gd fmla="*/ 20 h 130" name="T5"/>
                  <a:gd fmla="*/ 170 w 196" name="T6"/>
                  <a:gd fmla="*/ 0 h 130" name="T7"/>
                  <a:gd fmla="*/ 16 w 196" name="T8"/>
                  <a:gd fmla="*/ 50 h 130" name="T9"/>
                  <a:gd fmla="*/ 16 w 196" name="T10"/>
                  <a:gd fmla="*/ 50 h 130" name="T11"/>
                  <a:gd fmla="*/ 14 w 196" name="T12"/>
                  <a:gd fmla="*/ 50 h 130" name="T13"/>
                  <a:gd fmla="*/ 14 w 196" name="T14"/>
                  <a:gd fmla="*/ 50 h 130" name="T15"/>
                  <a:gd fmla="*/ 10 w 196" name="T16"/>
                  <a:gd fmla="*/ 52 h 130" name="T17"/>
                  <a:gd fmla="*/ 6 w 196" name="T18"/>
                  <a:gd fmla="*/ 56 h 130" name="T19"/>
                  <a:gd fmla="*/ 2 w 196" name="T20"/>
                  <a:gd fmla="*/ 62 h 130" name="T21"/>
                  <a:gd fmla="*/ 2 w 196" name="T22"/>
                  <a:gd fmla="*/ 68 h 130" name="T23"/>
                  <a:gd fmla="*/ 0 w 196" name="T24"/>
                  <a:gd fmla="*/ 82 h 130" name="T25"/>
                  <a:gd fmla="*/ 4 w 196" name="T26"/>
                  <a:gd fmla="*/ 98 h 130" name="T27"/>
                  <a:gd fmla="*/ 4 w 196" name="T28"/>
                  <a:gd fmla="*/ 98 h 130" name="T29"/>
                  <a:gd fmla="*/ 10 w 196" name="T30"/>
                  <a:gd fmla="*/ 112 h 130" name="T31"/>
                  <a:gd fmla="*/ 20 w 196" name="T32"/>
                  <a:gd fmla="*/ 124 h 130" name="T33"/>
                  <a:gd fmla="*/ 24 w 196" name="T34"/>
                  <a:gd fmla="*/ 128 h 130" name="T35"/>
                  <a:gd fmla="*/ 30 w 196" name="T36"/>
                  <a:gd fmla="*/ 130 h 130" name="T37"/>
                  <a:gd fmla="*/ 34 w 196" name="T38"/>
                  <a:gd fmla="*/ 130 h 130" name="T39"/>
                  <a:gd fmla="*/ 40 w 196" name="T40"/>
                  <a:gd fmla="*/ 130 h 130" name="T41"/>
                  <a:gd fmla="*/ 40 w 196" name="T42"/>
                  <a:gd fmla="*/ 130 h 130" name="T43"/>
                  <a:gd fmla="*/ 42 w 196" name="T44"/>
                  <a:gd fmla="*/ 128 h 130" name="T45"/>
                  <a:gd fmla="*/ 196 w 196" name="T46"/>
                  <a:gd fmla="*/ 80 h 130" name="T47"/>
                  <a:gd fmla="*/ 196 w 196" name="T48"/>
                  <a:gd fmla="*/ 80 h 130" name="T49"/>
                  <a:gd fmla="*/ 184 w 196" name="T50"/>
                  <a:gd fmla="*/ 62 h 130" name="T51"/>
                  <a:gd fmla="*/ 176 w 196" name="T52"/>
                  <a:gd fmla="*/ 42 h 130" name="T53"/>
                  <a:gd fmla="*/ 176 w 196" name="T54"/>
                  <a:gd fmla="*/ 42 h 130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30" w="196">
                    <a:moveTo>
                      <a:pt x="176" y="42"/>
                    </a:moveTo>
                    <a:lnTo>
                      <a:pt x="176" y="42"/>
                    </a:lnTo>
                    <a:lnTo>
                      <a:pt x="170" y="20"/>
                    </a:lnTo>
                    <a:lnTo>
                      <a:pt x="170" y="0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0" y="52"/>
                    </a:lnTo>
                    <a:lnTo>
                      <a:pt x="6" y="56"/>
                    </a:lnTo>
                    <a:lnTo>
                      <a:pt x="2" y="62"/>
                    </a:lnTo>
                    <a:lnTo>
                      <a:pt x="2" y="68"/>
                    </a:lnTo>
                    <a:lnTo>
                      <a:pt x="0" y="82"/>
                    </a:lnTo>
                    <a:lnTo>
                      <a:pt x="4" y="98"/>
                    </a:lnTo>
                    <a:lnTo>
                      <a:pt x="4" y="98"/>
                    </a:lnTo>
                    <a:lnTo>
                      <a:pt x="10" y="112"/>
                    </a:lnTo>
                    <a:lnTo>
                      <a:pt x="20" y="124"/>
                    </a:lnTo>
                    <a:lnTo>
                      <a:pt x="24" y="128"/>
                    </a:lnTo>
                    <a:lnTo>
                      <a:pt x="30" y="130"/>
                    </a:lnTo>
                    <a:lnTo>
                      <a:pt x="34" y="130"/>
                    </a:lnTo>
                    <a:lnTo>
                      <a:pt x="40" y="130"/>
                    </a:lnTo>
                    <a:lnTo>
                      <a:pt x="40" y="130"/>
                    </a:lnTo>
                    <a:lnTo>
                      <a:pt x="42" y="128"/>
                    </a:lnTo>
                    <a:lnTo>
                      <a:pt x="196" y="80"/>
                    </a:lnTo>
                    <a:lnTo>
                      <a:pt x="196" y="80"/>
                    </a:lnTo>
                    <a:lnTo>
                      <a:pt x="184" y="62"/>
                    </a:lnTo>
                    <a:lnTo>
                      <a:pt x="176" y="42"/>
                    </a:lnTo>
                    <a:lnTo>
                      <a:pt x="176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panose="020f0502020204030204" typeface="Calibri"/>
                </a:endParaRPr>
              </a:p>
            </p:txBody>
          </p:sp>
          <p:sp>
            <p:nvSpPr>
              <p:cNvPr id="79" name="Freeform 24">
                <a:extLst>
                  <a:ext uri="{FF2B5EF4-FFF2-40B4-BE49-F238E27FC236}">
                    <a16:creationId xmlns:a16="http://schemas.microsoft.com/office/drawing/2014/main" id="{72AF96F2-C9E0-41BE-B62E-58DA433483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97125" y="2195513"/>
                <a:ext cx="552450" cy="355600"/>
              </a:xfrm>
              <a:custGeom>
                <a:gdLst>
                  <a:gd fmla="*/ 24 w 348" name="T0"/>
                  <a:gd fmla="*/ 84 h 224" name="T1"/>
                  <a:gd fmla="*/ 16 w 348" name="T2"/>
                  <a:gd fmla="*/ 88 h 224" name="T3"/>
                  <a:gd fmla="*/ 4 w 348" name="T4"/>
                  <a:gd fmla="*/ 104 h 224" name="T5"/>
                  <a:gd fmla="*/ 0 w 348" name="T6"/>
                  <a:gd fmla="*/ 126 h 224" name="T7"/>
                  <a:gd fmla="*/ 2 w 348" name="T8"/>
                  <a:gd fmla="*/ 152 h 224" name="T9"/>
                  <a:gd fmla="*/ 6 w 348" name="T10"/>
                  <a:gd fmla="*/ 168 h 224" name="T11"/>
                  <a:gd fmla="*/ 18 w 348" name="T12"/>
                  <a:gd fmla="*/ 194 h 224" name="T13"/>
                  <a:gd fmla="*/ 34 w 348" name="T14"/>
                  <a:gd fmla="*/ 212 h 224" name="T15"/>
                  <a:gd fmla="*/ 52 w 348" name="T16"/>
                  <a:gd fmla="*/ 224 h 224" name="T17"/>
                  <a:gd fmla="*/ 70 w 348" name="T18"/>
                  <a:gd fmla="*/ 224 h 224" name="T19"/>
                  <a:gd fmla="*/ 322 w 348" name="T20"/>
                  <a:gd fmla="*/ 142 h 224" name="T21"/>
                  <a:gd fmla="*/ 336 w 348" name="T22"/>
                  <a:gd fmla="*/ 130 h 224" name="T23"/>
                  <a:gd fmla="*/ 346 w 348" name="T24"/>
                  <a:gd fmla="*/ 112 h 224" name="T25"/>
                  <a:gd fmla="*/ 346 w 348" name="T26"/>
                  <a:gd fmla="*/ 86 h 224" name="T27"/>
                  <a:gd fmla="*/ 342 w 348" name="T28"/>
                  <a:gd fmla="*/ 58 h 224" name="T29"/>
                  <a:gd fmla="*/ 336 w 348" name="T30"/>
                  <a:gd fmla="*/ 44 h 224" name="T31"/>
                  <a:gd fmla="*/ 322 w 348" name="T32"/>
                  <a:gd fmla="*/ 22 h 224" name="T33"/>
                  <a:gd fmla="*/ 304 w 348" name="T34"/>
                  <a:gd fmla="*/ 6 h 224" name="T35"/>
                  <a:gd fmla="*/ 286 w 348" name="T36"/>
                  <a:gd fmla="*/ 0 h 224" name="T37"/>
                  <a:gd fmla="*/ 278 w 348" name="T38"/>
                  <a:gd fmla="*/ 2 h 224" name="T39"/>
                  <a:gd fmla="*/ 318 w 348" name="T40"/>
                  <a:gd fmla="*/ 128 h 224" name="T41"/>
                  <a:gd fmla="*/ 306 w 348" name="T42"/>
                  <a:gd fmla="*/ 126 h 224" name="T43"/>
                  <a:gd fmla="*/ 294 w 348" name="T44"/>
                  <a:gd fmla="*/ 118 h 224" name="T45"/>
                  <a:gd fmla="*/ 282 w 348" name="T46"/>
                  <a:gd fmla="*/ 102 h 224" name="T47"/>
                  <a:gd fmla="*/ 272 w 348" name="T48"/>
                  <a:gd fmla="*/ 80 h 224" name="T49"/>
                  <a:gd fmla="*/ 268 w 348" name="T50"/>
                  <a:gd fmla="*/ 68 h 224" name="T51"/>
                  <a:gd fmla="*/ 268 w 348" name="T52"/>
                  <a:gd fmla="*/ 46 h 224" name="T53"/>
                  <a:gd fmla="*/ 270 w 348" name="T54"/>
                  <a:gd fmla="*/ 30 h 224" name="T55"/>
                  <a:gd fmla="*/ 278 w 348" name="T56"/>
                  <a:gd fmla="*/ 18 h 224" name="T57"/>
                  <a:gd fmla="*/ 282 w 348" name="T58"/>
                  <a:gd fmla="*/ 16 h 224" name="T59"/>
                  <a:gd fmla="*/ 292 w 348" name="T60"/>
                  <a:gd fmla="*/ 16 h 224" name="T61"/>
                  <a:gd fmla="*/ 306 w 348" name="T62"/>
                  <a:gd fmla="*/ 26 h 224" name="T63"/>
                  <a:gd fmla="*/ 318 w 348" name="T64"/>
                  <a:gd fmla="*/ 40 h 224" name="T65"/>
                  <a:gd fmla="*/ 328 w 348" name="T66"/>
                  <a:gd fmla="*/ 62 h 224" name="T67"/>
                  <a:gd fmla="*/ 330 w 348" name="T68"/>
                  <a:gd fmla="*/ 74 h 224" name="T69"/>
                  <a:gd fmla="*/ 332 w 348" name="T70"/>
                  <a:gd fmla="*/ 96 h 224" name="T71"/>
                  <a:gd fmla="*/ 330 w 348" name="T72"/>
                  <a:gd fmla="*/ 114 h 224" name="T73"/>
                  <a:gd fmla="*/ 322 w 348" name="T74"/>
                  <a:gd fmla="*/ 124 h 224" name="T75"/>
                  <a:gd fmla="*/ 318 w 348" name="T76"/>
                  <a:gd fmla="*/ 128 h 224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224" w="348">
                    <a:moveTo>
                      <a:pt x="278" y="2"/>
                    </a:moveTo>
                    <a:lnTo>
                      <a:pt x="24" y="84"/>
                    </a:lnTo>
                    <a:lnTo>
                      <a:pt x="24" y="84"/>
                    </a:lnTo>
                    <a:lnTo>
                      <a:pt x="16" y="88"/>
                    </a:lnTo>
                    <a:lnTo>
                      <a:pt x="10" y="94"/>
                    </a:lnTo>
                    <a:lnTo>
                      <a:pt x="4" y="104"/>
                    </a:lnTo>
                    <a:lnTo>
                      <a:pt x="2" y="114"/>
                    </a:lnTo>
                    <a:lnTo>
                      <a:pt x="0" y="126"/>
                    </a:lnTo>
                    <a:lnTo>
                      <a:pt x="0" y="140"/>
                    </a:lnTo>
                    <a:lnTo>
                      <a:pt x="2" y="152"/>
                    </a:lnTo>
                    <a:lnTo>
                      <a:pt x="6" y="168"/>
                    </a:lnTo>
                    <a:lnTo>
                      <a:pt x="6" y="168"/>
                    </a:lnTo>
                    <a:lnTo>
                      <a:pt x="10" y="182"/>
                    </a:lnTo>
                    <a:lnTo>
                      <a:pt x="18" y="194"/>
                    </a:lnTo>
                    <a:lnTo>
                      <a:pt x="26" y="204"/>
                    </a:lnTo>
                    <a:lnTo>
                      <a:pt x="34" y="212"/>
                    </a:lnTo>
                    <a:lnTo>
                      <a:pt x="42" y="220"/>
                    </a:lnTo>
                    <a:lnTo>
                      <a:pt x="52" y="224"/>
                    </a:lnTo>
                    <a:lnTo>
                      <a:pt x="60" y="224"/>
                    </a:lnTo>
                    <a:lnTo>
                      <a:pt x="70" y="224"/>
                    </a:lnTo>
                    <a:lnTo>
                      <a:pt x="322" y="142"/>
                    </a:lnTo>
                    <a:lnTo>
                      <a:pt x="322" y="142"/>
                    </a:lnTo>
                    <a:lnTo>
                      <a:pt x="330" y="136"/>
                    </a:lnTo>
                    <a:lnTo>
                      <a:pt x="336" y="130"/>
                    </a:lnTo>
                    <a:lnTo>
                      <a:pt x="342" y="122"/>
                    </a:lnTo>
                    <a:lnTo>
                      <a:pt x="346" y="112"/>
                    </a:lnTo>
                    <a:lnTo>
                      <a:pt x="348" y="100"/>
                    </a:lnTo>
                    <a:lnTo>
                      <a:pt x="346" y="86"/>
                    </a:lnTo>
                    <a:lnTo>
                      <a:pt x="346" y="72"/>
                    </a:lnTo>
                    <a:lnTo>
                      <a:pt x="342" y="58"/>
                    </a:lnTo>
                    <a:lnTo>
                      <a:pt x="342" y="58"/>
                    </a:lnTo>
                    <a:lnTo>
                      <a:pt x="336" y="44"/>
                    </a:lnTo>
                    <a:lnTo>
                      <a:pt x="330" y="32"/>
                    </a:lnTo>
                    <a:lnTo>
                      <a:pt x="322" y="22"/>
                    </a:lnTo>
                    <a:lnTo>
                      <a:pt x="314" y="12"/>
                    </a:lnTo>
                    <a:lnTo>
                      <a:pt x="304" y="6"/>
                    </a:lnTo>
                    <a:lnTo>
                      <a:pt x="296" y="2"/>
                    </a:lnTo>
                    <a:lnTo>
                      <a:pt x="286" y="0"/>
                    </a:lnTo>
                    <a:lnTo>
                      <a:pt x="278" y="2"/>
                    </a:lnTo>
                    <a:lnTo>
                      <a:pt x="278" y="2"/>
                    </a:lnTo>
                    <a:close/>
                    <a:moveTo>
                      <a:pt x="318" y="128"/>
                    </a:moveTo>
                    <a:lnTo>
                      <a:pt x="318" y="128"/>
                    </a:lnTo>
                    <a:lnTo>
                      <a:pt x="312" y="128"/>
                    </a:lnTo>
                    <a:lnTo>
                      <a:pt x="306" y="126"/>
                    </a:lnTo>
                    <a:lnTo>
                      <a:pt x="300" y="122"/>
                    </a:lnTo>
                    <a:lnTo>
                      <a:pt x="294" y="118"/>
                    </a:lnTo>
                    <a:lnTo>
                      <a:pt x="288" y="110"/>
                    </a:lnTo>
                    <a:lnTo>
                      <a:pt x="282" y="102"/>
                    </a:lnTo>
                    <a:lnTo>
                      <a:pt x="276" y="92"/>
                    </a:lnTo>
                    <a:lnTo>
                      <a:pt x="272" y="80"/>
                    </a:lnTo>
                    <a:lnTo>
                      <a:pt x="272" y="80"/>
                    </a:lnTo>
                    <a:lnTo>
                      <a:pt x="268" y="68"/>
                    </a:lnTo>
                    <a:lnTo>
                      <a:pt x="268" y="58"/>
                    </a:lnTo>
                    <a:lnTo>
                      <a:pt x="268" y="46"/>
                    </a:lnTo>
                    <a:lnTo>
                      <a:pt x="268" y="38"/>
                    </a:lnTo>
                    <a:lnTo>
                      <a:pt x="270" y="30"/>
                    </a:lnTo>
                    <a:lnTo>
                      <a:pt x="274" y="22"/>
                    </a:lnTo>
                    <a:lnTo>
                      <a:pt x="278" y="18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6" y="14"/>
                    </a:lnTo>
                    <a:lnTo>
                      <a:pt x="292" y="16"/>
                    </a:lnTo>
                    <a:lnTo>
                      <a:pt x="300" y="20"/>
                    </a:lnTo>
                    <a:lnTo>
                      <a:pt x="306" y="26"/>
                    </a:lnTo>
                    <a:lnTo>
                      <a:pt x="312" y="32"/>
                    </a:lnTo>
                    <a:lnTo>
                      <a:pt x="318" y="40"/>
                    </a:lnTo>
                    <a:lnTo>
                      <a:pt x="324" y="50"/>
                    </a:lnTo>
                    <a:lnTo>
                      <a:pt x="328" y="62"/>
                    </a:lnTo>
                    <a:lnTo>
                      <a:pt x="328" y="62"/>
                    </a:lnTo>
                    <a:lnTo>
                      <a:pt x="330" y="74"/>
                    </a:lnTo>
                    <a:lnTo>
                      <a:pt x="332" y="86"/>
                    </a:lnTo>
                    <a:lnTo>
                      <a:pt x="332" y="96"/>
                    </a:lnTo>
                    <a:lnTo>
                      <a:pt x="332" y="106"/>
                    </a:lnTo>
                    <a:lnTo>
                      <a:pt x="330" y="114"/>
                    </a:lnTo>
                    <a:lnTo>
                      <a:pt x="326" y="120"/>
                    </a:lnTo>
                    <a:lnTo>
                      <a:pt x="322" y="124"/>
                    </a:lnTo>
                    <a:lnTo>
                      <a:pt x="318" y="128"/>
                    </a:lnTo>
                    <a:lnTo>
                      <a:pt x="318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panose="020f0502020204030204" typeface="Calibri"/>
                </a:endParaRPr>
              </a:p>
            </p:txBody>
          </p:sp>
          <p:sp>
            <p:nvSpPr>
              <p:cNvPr id="80" name="Freeform 25">
                <a:extLst>
                  <a:ext uri="{FF2B5EF4-FFF2-40B4-BE49-F238E27FC236}">
                    <a16:creationId xmlns:a16="http://schemas.microsoft.com/office/drawing/2014/main" id="{39DBBE85-889A-4697-8E70-19178B0FF525}"/>
                  </a:ext>
                </a:extLst>
              </p:cNvPr>
              <p:cNvSpPr/>
              <p:nvPr/>
            </p:nvSpPr>
            <p:spPr bwMode="auto">
              <a:xfrm>
                <a:off x="2000250" y="2386013"/>
                <a:ext cx="403225" cy="276225"/>
              </a:xfrm>
              <a:custGeom>
                <a:gdLst>
                  <a:gd fmla="*/ 26 w 254" name="T0"/>
                  <a:gd fmla="*/ 64 h 174" name="T1"/>
                  <a:gd fmla="*/ 26 w 254" name="T2"/>
                  <a:gd fmla="*/ 64 h 174" name="T3"/>
                  <a:gd fmla="*/ 20 w 254" name="T4"/>
                  <a:gd fmla="*/ 64 h 174" name="T5"/>
                  <a:gd fmla="*/ 20 w 254" name="T6"/>
                  <a:gd fmla="*/ 64 h 174" name="T7"/>
                  <a:gd fmla="*/ 14 w 254" name="T8"/>
                  <a:gd fmla="*/ 68 h 174" name="T9"/>
                  <a:gd fmla="*/ 8 w 254" name="T10"/>
                  <a:gd fmla="*/ 74 h 174" name="T11"/>
                  <a:gd fmla="*/ 4 w 254" name="T12"/>
                  <a:gd fmla="*/ 80 h 174" name="T13"/>
                  <a:gd fmla="*/ 2 w 254" name="T14"/>
                  <a:gd fmla="*/ 88 h 174" name="T15"/>
                  <a:gd fmla="*/ 0 w 254" name="T16"/>
                  <a:gd fmla="*/ 98 h 174" name="T17"/>
                  <a:gd fmla="*/ 0 w 254" name="T18"/>
                  <a:gd fmla="*/ 108 h 174" name="T19"/>
                  <a:gd fmla="*/ 2 w 254" name="T20"/>
                  <a:gd fmla="*/ 118 h 174" name="T21"/>
                  <a:gd fmla="*/ 4 w 254" name="T22"/>
                  <a:gd fmla="*/ 128 h 174" name="T23"/>
                  <a:gd fmla="*/ 4 w 254" name="T24"/>
                  <a:gd fmla="*/ 128 h 174" name="T25"/>
                  <a:gd fmla="*/ 10 w 254" name="T26"/>
                  <a:gd fmla="*/ 140 h 174" name="T27"/>
                  <a:gd fmla="*/ 14 w 254" name="T28"/>
                  <a:gd fmla="*/ 148 h 174" name="T29"/>
                  <a:gd fmla="*/ 20 w 254" name="T30"/>
                  <a:gd fmla="*/ 158 h 174" name="T31"/>
                  <a:gd fmla="*/ 26 w 254" name="T32"/>
                  <a:gd fmla="*/ 164 h 174" name="T33"/>
                  <a:gd fmla="*/ 34 w 254" name="T34"/>
                  <a:gd fmla="*/ 168 h 174" name="T35"/>
                  <a:gd fmla="*/ 40 w 254" name="T36"/>
                  <a:gd fmla="*/ 172 h 174" name="T37"/>
                  <a:gd fmla="*/ 48 w 254" name="T38"/>
                  <a:gd fmla="*/ 174 h 174" name="T39"/>
                  <a:gd fmla="*/ 54 w 254" name="T40"/>
                  <a:gd fmla="*/ 172 h 174" name="T41"/>
                  <a:gd fmla="*/ 54 w 254" name="T42"/>
                  <a:gd fmla="*/ 172 h 174" name="T43"/>
                  <a:gd fmla="*/ 60 w 254" name="T44"/>
                  <a:gd fmla="*/ 168 h 174" name="T45"/>
                  <a:gd fmla="*/ 254 w 254" name="T46"/>
                  <a:gd fmla="*/ 106 h 174" name="T47"/>
                  <a:gd fmla="*/ 254 w 254" name="T48"/>
                  <a:gd fmla="*/ 106 h 174" name="T49"/>
                  <a:gd fmla="*/ 246 w 254" name="T50"/>
                  <a:gd fmla="*/ 96 h 174" name="T51"/>
                  <a:gd fmla="*/ 240 w 254" name="T52"/>
                  <a:gd fmla="*/ 84 h 174" name="T53"/>
                  <a:gd fmla="*/ 232 w 254" name="T54"/>
                  <a:gd fmla="*/ 70 h 174" name="T55"/>
                  <a:gd fmla="*/ 228 w 254" name="T56"/>
                  <a:gd fmla="*/ 56 h 174" name="T57"/>
                  <a:gd fmla="*/ 228 w 254" name="T58"/>
                  <a:gd fmla="*/ 56 h 174" name="T59"/>
                  <a:gd fmla="*/ 224 w 254" name="T60"/>
                  <a:gd fmla="*/ 42 h 174" name="T61"/>
                  <a:gd fmla="*/ 222 w 254" name="T62"/>
                  <a:gd fmla="*/ 28 h 174" name="T63"/>
                  <a:gd fmla="*/ 220 w 254" name="T64"/>
                  <a:gd fmla="*/ 14 h 174" name="T65"/>
                  <a:gd fmla="*/ 220 w 254" name="T66"/>
                  <a:gd fmla="*/ 0 h 174" name="T67"/>
                  <a:gd fmla="*/ 26 w 254" name="T68"/>
                  <a:gd fmla="*/ 64 h 174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74" w="254">
                    <a:moveTo>
                      <a:pt x="26" y="64"/>
                    </a:moveTo>
                    <a:lnTo>
                      <a:pt x="26" y="64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14" y="68"/>
                    </a:lnTo>
                    <a:lnTo>
                      <a:pt x="8" y="74"/>
                    </a:lnTo>
                    <a:lnTo>
                      <a:pt x="4" y="80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0" y="108"/>
                    </a:lnTo>
                    <a:lnTo>
                      <a:pt x="2" y="118"/>
                    </a:lnTo>
                    <a:lnTo>
                      <a:pt x="4" y="128"/>
                    </a:lnTo>
                    <a:lnTo>
                      <a:pt x="4" y="128"/>
                    </a:lnTo>
                    <a:lnTo>
                      <a:pt x="10" y="140"/>
                    </a:lnTo>
                    <a:lnTo>
                      <a:pt x="14" y="148"/>
                    </a:lnTo>
                    <a:lnTo>
                      <a:pt x="20" y="158"/>
                    </a:lnTo>
                    <a:lnTo>
                      <a:pt x="26" y="164"/>
                    </a:lnTo>
                    <a:lnTo>
                      <a:pt x="34" y="168"/>
                    </a:lnTo>
                    <a:lnTo>
                      <a:pt x="40" y="172"/>
                    </a:lnTo>
                    <a:lnTo>
                      <a:pt x="48" y="174"/>
                    </a:lnTo>
                    <a:lnTo>
                      <a:pt x="54" y="172"/>
                    </a:lnTo>
                    <a:lnTo>
                      <a:pt x="54" y="172"/>
                    </a:lnTo>
                    <a:lnTo>
                      <a:pt x="60" y="168"/>
                    </a:lnTo>
                    <a:lnTo>
                      <a:pt x="254" y="106"/>
                    </a:lnTo>
                    <a:lnTo>
                      <a:pt x="254" y="106"/>
                    </a:lnTo>
                    <a:lnTo>
                      <a:pt x="246" y="96"/>
                    </a:lnTo>
                    <a:lnTo>
                      <a:pt x="240" y="84"/>
                    </a:lnTo>
                    <a:lnTo>
                      <a:pt x="232" y="70"/>
                    </a:lnTo>
                    <a:lnTo>
                      <a:pt x="228" y="56"/>
                    </a:lnTo>
                    <a:lnTo>
                      <a:pt x="228" y="56"/>
                    </a:lnTo>
                    <a:lnTo>
                      <a:pt x="224" y="42"/>
                    </a:lnTo>
                    <a:lnTo>
                      <a:pt x="222" y="28"/>
                    </a:lnTo>
                    <a:lnTo>
                      <a:pt x="220" y="14"/>
                    </a:lnTo>
                    <a:lnTo>
                      <a:pt x="220" y="0"/>
                    </a:lnTo>
                    <a:lnTo>
                      <a:pt x="26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panose="020f0502020204030204" typeface="Calibri"/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0C473772-F774-40E6-A053-D48D864DA02C}"/>
              </a:ext>
            </a:extLst>
          </p:cNvPr>
          <p:cNvGrpSpPr/>
          <p:nvPr/>
        </p:nvGrpSpPr>
        <p:grpSpPr>
          <a:xfrm>
            <a:off x="9395978" y="3107254"/>
            <a:ext cx="1508205" cy="1314451"/>
            <a:chOff x="9395978" y="3374981"/>
            <a:chExt cx="1508205" cy="1314451"/>
          </a:xfrm>
        </p:grpSpPr>
        <p:sp>
          <p:nvSpPr>
            <p:cNvPr id="82" name="Oval 19">
              <a:extLst>
                <a:ext uri="{FF2B5EF4-FFF2-40B4-BE49-F238E27FC236}">
                  <a16:creationId xmlns:a16="http://schemas.microsoft.com/office/drawing/2014/main" id="{CA1A9CA6-856B-4CB4-A170-08297D9BBF8E}"/>
                </a:ext>
              </a:extLst>
            </p:cNvPr>
            <p:cNvSpPr/>
            <p:nvPr/>
          </p:nvSpPr>
          <p:spPr>
            <a:xfrm flipH="1" flipV="1">
              <a:off x="9540740" y="3518861"/>
              <a:ext cx="1024207" cy="10242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/>
              <a:endParaRPr lang="id-ID" sz="1800">
                <a:solidFill>
                  <a:srgbClr val="C00000"/>
                </a:solidFill>
                <a:latin panose="020f0502020204030204" typeface="Calibri"/>
              </a:endParaRPr>
            </a:p>
          </p:txBody>
        </p:sp>
        <p:grpSp>
          <p:nvGrpSpPr>
            <p:cNvPr id="83" name="Group 242">
              <a:extLst>
                <a:ext uri="{FF2B5EF4-FFF2-40B4-BE49-F238E27FC236}">
                  <a16:creationId xmlns:a16="http://schemas.microsoft.com/office/drawing/2014/main" id="{D5FF9DE0-3E54-4D6E-A0A5-1B67004493B4}"/>
                </a:ext>
              </a:extLst>
            </p:cNvPr>
            <p:cNvGrpSpPr/>
            <p:nvPr/>
          </p:nvGrpSpPr>
          <p:grpSpPr>
            <a:xfrm>
              <a:off x="9395978" y="3374981"/>
              <a:ext cx="1508205" cy="1314451"/>
              <a:chOff x="8824913" y="890588"/>
              <a:chExt cx="1508204" cy="1314450"/>
            </a:xfrm>
            <a:solidFill>
              <a:schemeClr val="bg1">
                <a:lumMod val="50000"/>
              </a:schemeClr>
            </a:solidFill>
          </p:grpSpPr>
          <p:grpSp>
            <p:nvGrpSpPr>
              <p:cNvPr id="84" name="Group 1435">
                <a:extLst>
                  <a:ext uri="{FF2B5EF4-FFF2-40B4-BE49-F238E27FC236}">
                    <a16:creationId xmlns:a16="http://schemas.microsoft.com/office/drawing/2014/main" id="{D7D20D73-9DAA-40F8-AE79-FD803F84E112}"/>
                  </a:ext>
                </a:extLst>
              </p:cNvPr>
              <p:cNvGrpSpPr/>
              <p:nvPr/>
            </p:nvGrpSpPr>
            <p:grpSpPr>
              <a:xfrm>
                <a:off x="9802725" y="938508"/>
                <a:ext cx="530392" cy="538332"/>
                <a:chOff x="6173" y="591"/>
                <a:chExt cx="334" cy="339"/>
              </a:xfrm>
              <a:grpFill/>
            </p:grpSpPr>
            <p:sp>
              <p:nvSpPr>
                <p:cNvPr id="97" name="Rectangle 1235">
                  <a:extLst>
                    <a:ext uri="{FF2B5EF4-FFF2-40B4-BE49-F238E27FC236}">
                      <a16:creationId xmlns:a16="http://schemas.microsoft.com/office/drawing/2014/main" id="{EEE3F166-30FD-4C03-A17D-1A37B7C639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7" y="599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98" name="Freeform 1236">
                  <a:extLst>
                    <a:ext uri="{FF2B5EF4-FFF2-40B4-BE49-F238E27FC236}">
                      <a16:creationId xmlns:a16="http://schemas.microsoft.com/office/drawing/2014/main" id="{790CC893-1CCE-425F-9E6F-0482D9F9A574}"/>
                    </a:ext>
                  </a:extLst>
                </p:cNvPr>
                <p:cNvSpPr/>
                <p:nvPr/>
              </p:nvSpPr>
              <p:spPr bwMode="auto">
                <a:xfrm flipH="1">
                  <a:off x="6447" y="614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99" name="Freeform 1237">
                  <a:extLst>
                    <a:ext uri="{FF2B5EF4-FFF2-40B4-BE49-F238E27FC236}">
                      <a16:creationId xmlns:a16="http://schemas.microsoft.com/office/drawing/2014/main" id="{8F5B54CC-1EEE-4ACE-8E5A-1771799E6FD6}"/>
                    </a:ext>
                  </a:extLst>
                </p:cNvPr>
                <p:cNvSpPr/>
                <p:nvPr/>
              </p:nvSpPr>
              <p:spPr bwMode="auto">
                <a:xfrm flipH="1">
                  <a:off x="6447" y="601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00" name="Rectangle 1238">
                  <a:extLst>
                    <a:ext uri="{FF2B5EF4-FFF2-40B4-BE49-F238E27FC236}">
                      <a16:creationId xmlns:a16="http://schemas.microsoft.com/office/drawing/2014/main" id="{ED8F9739-E4BC-4C7B-963F-60BEDDFBAD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7" y="620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01" name="Freeform 1239">
                  <a:extLst>
                    <a:ext uri="{FF2B5EF4-FFF2-40B4-BE49-F238E27FC236}">
                      <a16:creationId xmlns:a16="http://schemas.microsoft.com/office/drawing/2014/main" id="{9EDA56B4-A835-499E-9301-C96970642BFC}"/>
                    </a:ext>
                  </a:extLst>
                </p:cNvPr>
                <p:cNvSpPr/>
                <p:nvPr/>
              </p:nvSpPr>
              <p:spPr bwMode="auto">
                <a:xfrm flipH="1">
                  <a:off x="6447" y="620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02" name="Freeform 1240">
                  <a:extLst>
                    <a:ext uri="{FF2B5EF4-FFF2-40B4-BE49-F238E27FC236}">
                      <a16:creationId xmlns:a16="http://schemas.microsoft.com/office/drawing/2014/main" id="{CAD12B8C-48F3-4F34-9059-E8CE72453491}"/>
                    </a:ext>
                  </a:extLst>
                </p:cNvPr>
                <p:cNvSpPr/>
                <p:nvPr/>
              </p:nvSpPr>
              <p:spPr bwMode="auto">
                <a:xfrm>
                  <a:off x="6447" y="604"/>
                  <a:ext cx="1" cy="0"/>
                </a:xfrm>
                <a:custGeom>
                  <a:gdLst>
                    <a:gd fmla="*/ 0 w 1" name="T0"/>
                    <a:gd fmla="*/ 0 w 1" name="T1"/>
                    <a:gd fmla="*/ 1 w 1" name="T2"/>
                    <a:gd fmla="*/ 1 w 1" name="T3"/>
                    <a:gd fmla="*/ 0 w 1" name="T4"/>
                    <a:gd fmla="*/ 0 w 1" name="T5"/>
                    <a:gd fmla="*/ 0 w 1" name="T6"/>
                    <a:gd fmla="*/ 0 w 1" name="T7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03" name="Rectangle 1241">
                  <a:extLst>
                    <a:ext uri="{FF2B5EF4-FFF2-40B4-BE49-F238E27FC236}">
                      <a16:creationId xmlns:a16="http://schemas.microsoft.com/office/drawing/2014/main" id="{314B28B0-2F4D-4872-8728-FE1783B13B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8" y="60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04" name="Rectangle 1242">
                  <a:extLst>
                    <a:ext uri="{FF2B5EF4-FFF2-40B4-BE49-F238E27FC236}">
                      <a16:creationId xmlns:a16="http://schemas.microsoft.com/office/drawing/2014/main" id="{13563AF7-38F1-46C5-8534-7469FDAED3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7" y="601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05" name="Freeform 1243">
                  <a:extLst>
                    <a:ext uri="{FF2B5EF4-FFF2-40B4-BE49-F238E27FC236}">
                      <a16:creationId xmlns:a16="http://schemas.microsoft.com/office/drawing/2014/main" id="{0F3C634B-FBA7-4CA1-AAB0-39C067FC7CE6}"/>
                    </a:ext>
                  </a:extLst>
                </p:cNvPr>
                <p:cNvSpPr/>
                <p:nvPr/>
              </p:nvSpPr>
              <p:spPr bwMode="auto">
                <a:xfrm flipH="1">
                  <a:off x="6447" y="601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06" name="Rectangle 1244">
                  <a:extLst>
                    <a:ext uri="{FF2B5EF4-FFF2-40B4-BE49-F238E27FC236}">
                      <a16:creationId xmlns:a16="http://schemas.microsoft.com/office/drawing/2014/main" id="{030FAA5D-5728-4B0E-BFC1-1802B2BE94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7" y="60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07" name="Freeform 1245">
                  <a:extLst>
                    <a:ext uri="{FF2B5EF4-FFF2-40B4-BE49-F238E27FC236}">
                      <a16:creationId xmlns:a16="http://schemas.microsoft.com/office/drawing/2014/main" id="{02D1932C-A482-473E-AE7E-003A4CD7EBD5}"/>
                    </a:ext>
                  </a:extLst>
                </p:cNvPr>
                <p:cNvSpPr/>
                <p:nvPr/>
              </p:nvSpPr>
              <p:spPr bwMode="auto">
                <a:xfrm>
                  <a:off x="6447" y="603"/>
                  <a:ext cx="1" cy="1"/>
                </a:xfrm>
                <a:custGeom>
                  <a:gdLst>
                    <a:gd fmla="*/ 0 w 1" name="T0"/>
                    <a:gd fmla="*/ 0 h 1" name="T1"/>
                    <a:gd fmla="*/ 0 w 1" name="T2"/>
                    <a:gd fmla="*/ 0 h 1" name="T3"/>
                    <a:gd fmla="*/ 0 w 1" name="T4"/>
                    <a:gd fmla="*/ 1 h 1" name="T5"/>
                    <a:gd fmla="*/ 0 w 1" name="T6"/>
                    <a:gd fmla="*/ 1 h 1" name="T7"/>
                    <a:gd fmla="*/ 1 w 1" name="T8"/>
                    <a:gd fmla="*/ 0 h 1" name="T9"/>
                    <a:gd fmla="*/ 1 w 1" name="T10"/>
                    <a:gd fmla="*/ 0 h 1" name="T11"/>
                    <a:gd fmla="*/ 0 w 1" name="T12"/>
                    <a:gd fmla="*/ 0 h 1" name="T13"/>
                    <a:gd fmla="*/ 0 w 1" name="T14"/>
                    <a:gd fmla="*/ 0 h 1" name="T15"/>
                    <a:gd fmla="*/ 0 w 1" name="T16"/>
                    <a:gd fmla="*/ 0 h 1" name="T17"/>
                    <a:gd fmla="*/ 0 w 1" name="T18"/>
                    <a:gd fmla="*/ 0 h 1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1"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08" name="Rectangle 1246">
                  <a:extLst>
                    <a:ext uri="{FF2B5EF4-FFF2-40B4-BE49-F238E27FC236}">
                      <a16:creationId xmlns:a16="http://schemas.microsoft.com/office/drawing/2014/main" id="{F0A10978-2024-44F5-9C97-9F575CAFC4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7" y="61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09" name="Freeform 1247">
                  <a:extLst>
                    <a:ext uri="{FF2B5EF4-FFF2-40B4-BE49-F238E27FC236}">
                      <a16:creationId xmlns:a16="http://schemas.microsoft.com/office/drawing/2014/main" id="{91C80668-1817-4AC2-BD45-E0B35E8C7E56}"/>
                    </a:ext>
                  </a:extLst>
                </p:cNvPr>
                <p:cNvSpPr/>
                <p:nvPr/>
              </p:nvSpPr>
              <p:spPr bwMode="auto">
                <a:xfrm flipH="1">
                  <a:off x="6447" y="600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10" name="Rectangle 1248">
                  <a:extLst>
                    <a:ext uri="{FF2B5EF4-FFF2-40B4-BE49-F238E27FC236}">
                      <a16:creationId xmlns:a16="http://schemas.microsoft.com/office/drawing/2014/main" id="{CF286078-F446-40D7-9B2B-D3D960E56C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7" y="600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11" name="Freeform 1249">
                  <a:extLst>
                    <a:ext uri="{FF2B5EF4-FFF2-40B4-BE49-F238E27FC236}">
                      <a16:creationId xmlns:a16="http://schemas.microsoft.com/office/drawing/2014/main" id="{FF618032-7023-48D7-B9D1-0C5384F63C40}"/>
                    </a:ext>
                  </a:extLst>
                </p:cNvPr>
                <p:cNvSpPr/>
                <p:nvPr/>
              </p:nvSpPr>
              <p:spPr bwMode="auto">
                <a:xfrm flipH="1">
                  <a:off x="6447" y="600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12" name="Freeform 1250">
                  <a:extLst>
                    <a:ext uri="{FF2B5EF4-FFF2-40B4-BE49-F238E27FC236}">
                      <a16:creationId xmlns:a16="http://schemas.microsoft.com/office/drawing/2014/main" id="{8339DC0E-9C81-4A29-A602-CE4E1B25E674}"/>
                    </a:ext>
                  </a:extLst>
                </p:cNvPr>
                <p:cNvSpPr/>
                <p:nvPr/>
              </p:nvSpPr>
              <p:spPr bwMode="auto">
                <a:xfrm flipH="1">
                  <a:off x="6447" y="603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13" name="Freeform 1251">
                  <a:extLst>
                    <a:ext uri="{FF2B5EF4-FFF2-40B4-BE49-F238E27FC236}">
                      <a16:creationId xmlns:a16="http://schemas.microsoft.com/office/drawing/2014/main" id="{A819E5BF-68BF-4F58-8541-45AF44083868}"/>
                    </a:ext>
                  </a:extLst>
                </p:cNvPr>
                <p:cNvSpPr/>
                <p:nvPr/>
              </p:nvSpPr>
              <p:spPr bwMode="auto">
                <a:xfrm flipH="1">
                  <a:off x="6447" y="605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14" name="Freeform 1252">
                  <a:extLst>
                    <a:ext uri="{FF2B5EF4-FFF2-40B4-BE49-F238E27FC236}">
                      <a16:creationId xmlns:a16="http://schemas.microsoft.com/office/drawing/2014/main" id="{0E436106-678C-4276-AEBB-871281D0C9A1}"/>
                    </a:ext>
                  </a:extLst>
                </p:cNvPr>
                <p:cNvSpPr/>
                <p:nvPr/>
              </p:nvSpPr>
              <p:spPr bwMode="auto">
                <a:xfrm flipH="1">
                  <a:off x="6447" y="614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15" name="Rectangle 1253">
                  <a:extLst>
                    <a:ext uri="{FF2B5EF4-FFF2-40B4-BE49-F238E27FC236}">
                      <a16:creationId xmlns:a16="http://schemas.microsoft.com/office/drawing/2014/main" id="{67356378-155D-49CF-959E-9E95B25A5A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7" y="61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16" name="Freeform 1254">
                  <a:extLst>
                    <a:ext uri="{FF2B5EF4-FFF2-40B4-BE49-F238E27FC236}">
                      <a16:creationId xmlns:a16="http://schemas.microsoft.com/office/drawing/2014/main" id="{467B1452-F8E5-407C-BD43-F8398BEE5AAD}"/>
                    </a:ext>
                  </a:extLst>
                </p:cNvPr>
                <p:cNvSpPr/>
                <p:nvPr/>
              </p:nvSpPr>
              <p:spPr bwMode="auto">
                <a:xfrm flipH="1">
                  <a:off x="6447" y="601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17" name="Freeform 1255">
                  <a:extLst>
                    <a:ext uri="{FF2B5EF4-FFF2-40B4-BE49-F238E27FC236}">
                      <a16:creationId xmlns:a16="http://schemas.microsoft.com/office/drawing/2014/main" id="{F68CB980-4DDE-42C7-A072-65904C781E92}"/>
                    </a:ext>
                  </a:extLst>
                </p:cNvPr>
                <p:cNvSpPr/>
                <p:nvPr/>
              </p:nvSpPr>
              <p:spPr bwMode="auto">
                <a:xfrm flipH="1">
                  <a:off x="6447" y="604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18" name="Rectangle 1256">
                  <a:extLst>
                    <a:ext uri="{FF2B5EF4-FFF2-40B4-BE49-F238E27FC236}">
                      <a16:creationId xmlns:a16="http://schemas.microsoft.com/office/drawing/2014/main" id="{E5E364D2-F8F1-4C56-8F0B-EE77320F43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7" y="60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19" name="Rectangle 1257">
                  <a:extLst>
                    <a:ext uri="{FF2B5EF4-FFF2-40B4-BE49-F238E27FC236}">
                      <a16:creationId xmlns:a16="http://schemas.microsoft.com/office/drawing/2014/main" id="{73BFE148-2959-4201-84A0-971821EC7B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7" y="60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20" name="Freeform 1258">
                  <a:extLst>
                    <a:ext uri="{FF2B5EF4-FFF2-40B4-BE49-F238E27FC236}">
                      <a16:creationId xmlns:a16="http://schemas.microsoft.com/office/drawing/2014/main" id="{A532EDD4-A613-407E-8AE6-09402230A337}"/>
                    </a:ext>
                  </a:extLst>
                </p:cNvPr>
                <p:cNvSpPr/>
                <p:nvPr/>
              </p:nvSpPr>
              <p:spPr bwMode="auto">
                <a:xfrm flipH="1">
                  <a:off x="6447" y="604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21" name="Rectangle 1259">
                  <a:extLst>
                    <a:ext uri="{FF2B5EF4-FFF2-40B4-BE49-F238E27FC236}">
                      <a16:creationId xmlns:a16="http://schemas.microsoft.com/office/drawing/2014/main" id="{F3B9AD01-9E96-495A-A4D6-183C6BC0E7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7" y="620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22" name="Freeform 1260">
                  <a:extLst>
                    <a:ext uri="{FF2B5EF4-FFF2-40B4-BE49-F238E27FC236}">
                      <a16:creationId xmlns:a16="http://schemas.microsoft.com/office/drawing/2014/main" id="{1EE13019-A82B-45DF-90E0-BA8B3325972B}"/>
                    </a:ext>
                  </a:extLst>
                </p:cNvPr>
                <p:cNvSpPr/>
                <p:nvPr/>
              </p:nvSpPr>
              <p:spPr bwMode="auto">
                <a:xfrm flipH="1">
                  <a:off x="6447" y="603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23" name="Freeform 1261">
                  <a:extLst>
                    <a:ext uri="{FF2B5EF4-FFF2-40B4-BE49-F238E27FC236}">
                      <a16:creationId xmlns:a16="http://schemas.microsoft.com/office/drawing/2014/main" id="{92C37847-11D3-41BE-9CE3-1A4AE4227D95}"/>
                    </a:ext>
                  </a:extLst>
                </p:cNvPr>
                <p:cNvSpPr/>
                <p:nvPr/>
              </p:nvSpPr>
              <p:spPr bwMode="auto">
                <a:xfrm>
                  <a:off x="6446" y="601"/>
                  <a:ext cx="1" cy="2"/>
                </a:xfrm>
                <a:custGeom>
                  <a:gdLst>
                    <a:gd fmla="*/ 1 w 1" name="T0"/>
                    <a:gd fmla="*/ 0 h 2" name="T1"/>
                    <a:gd fmla="*/ 1 w 1" name="T2"/>
                    <a:gd fmla="*/ 0 h 2" name="T3"/>
                    <a:gd fmla="*/ 0 w 1" name="T4"/>
                    <a:gd fmla="*/ 2 h 2" name="T5"/>
                    <a:gd fmla="*/ 0 w 1" name="T6"/>
                    <a:gd fmla="*/ 2 h 2" name="T7"/>
                    <a:gd fmla="*/ 1 w 1" name="T8"/>
                    <a:gd fmla="*/ 0 h 2" name="T9"/>
                    <a:gd fmla="*/ 1 w 1" name="T10"/>
                    <a:gd fmla="*/ 0 h 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"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24" name="Freeform 1262">
                  <a:extLst>
                    <a:ext uri="{FF2B5EF4-FFF2-40B4-BE49-F238E27FC236}">
                      <a16:creationId xmlns:a16="http://schemas.microsoft.com/office/drawing/2014/main" id="{7B0A417D-204D-4425-BB95-663F565FBD90}"/>
                    </a:ext>
                  </a:extLst>
                </p:cNvPr>
                <p:cNvSpPr/>
                <p:nvPr/>
              </p:nvSpPr>
              <p:spPr bwMode="auto">
                <a:xfrm>
                  <a:off x="6446" y="606"/>
                  <a:ext cx="1" cy="0"/>
                </a:xfrm>
                <a:custGeom>
                  <a:gdLst>
                    <a:gd fmla="*/ 1 w 1" name="T0"/>
                    <a:gd fmla="*/ 1 w 1" name="T1"/>
                    <a:gd fmla="*/ 0 w 1" name="T2"/>
                    <a:gd fmla="*/ 0 w 1" name="T3"/>
                    <a:gd fmla="*/ 1 w 1" name="T4"/>
                    <a:gd fmla="*/ 1 w 1" name="T5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25" name="Freeform 1263">
                  <a:extLst>
                    <a:ext uri="{FF2B5EF4-FFF2-40B4-BE49-F238E27FC236}">
                      <a16:creationId xmlns:a16="http://schemas.microsoft.com/office/drawing/2014/main" id="{06961EB9-285E-4783-95BD-DF6EC88BA548}"/>
                    </a:ext>
                  </a:extLst>
                </p:cNvPr>
                <p:cNvSpPr/>
                <p:nvPr/>
              </p:nvSpPr>
              <p:spPr bwMode="auto">
                <a:xfrm flipH="1">
                  <a:off x="6446" y="606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26" name="Rectangle 1264">
                  <a:extLst>
                    <a:ext uri="{FF2B5EF4-FFF2-40B4-BE49-F238E27FC236}">
                      <a16:creationId xmlns:a16="http://schemas.microsoft.com/office/drawing/2014/main" id="{BD420D23-7166-41BE-9401-659CD580AA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6" y="606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27" name="Freeform 1265">
                  <a:extLst>
                    <a:ext uri="{FF2B5EF4-FFF2-40B4-BE49-F238E27FC236}">
                      <a16:creationId xmlns:a16="http://schemas.microsoft.com/office/drawing/2014/main" id="{1332D665-1AEC-424C-BB34-71E6A5BCE2B3}"/>
                    </a:ext>
                  </a:extLst>
                </p:cNvPr>
                <p:cNvSpPr/>
                <p:nvPr/>
              </p:nvSpPr>
              <p:spPr bwMode="auto">
                <a:xfrm>
                  <a:off x="6446" y="603"/>
                  <a:ext cx="1" cy="1"/>
                </a:xfrm>
                <a:custGeom>
                  <a:gdLst>
                    <a:gd fmla="*/ 0 w 1" name="T0"/>
                    <a:gd fmla="*/ 1 h 1" name="T1"/>
                    <a:gd fmla="*/ 0 w 1" name="T2"/>
                    <a:gd fmla="*/ 1 h 1" name="T3"/>
                    <a:gd fmla="*/ 1 w 1" name="T4"/>
                    <a:gd fmla="*/ 1 h 1" name="T5"/>
                    <a:gd fmla="*/ 1 w 1" name="T6"/>
                    <a:gd fmla="*/ 1 h 1" name="T7"/>
                    <a:gd fmla="*/ 1 w 1" name="T8"/>
                    <a:gd fmla="*/ 0 h 1" name="T9"/>
                    <a:gd fmla="*/ 1 w 1" name="T10"/>
                    <a:gd fmla="*/ 0 h 1" name="T11"/>
                    <a:gd fmla="*/ 1 w 1" name="T12"/>
                    <a:gd fmla="*/ 0 h 1" name="T13"/>
                    <a:gd fmla="*/ 0 w 1" name="T14"/>
                    <a:gd fmla="*/ 1 h 1" name="T15"/>
                    <a:gd fmla="*/ 0 w 1" name="T16"/>
                    <a:gd fmla="*/ 1 h 1" name="T17"/>
                    <a:gd fmla="*/ 0 w 1" name="T18"/>
                    <a:gd fmla="*/ 1 h 1" name="T19"/>
                    <a:gd fmla="*/ 0 w 1" name="T20"/>
                    <a:gd fmla="*/ 1 h 1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28" name="Freeform 1266">
                  <a:extLst>
                    <a:ext uri="{FF2B5EF4-FFF2-40B4-BE49-F238E27FC236}">
                      <a16:creationId xmlns:a16="http://schemas.microsoft.com/office/drawing/2014/main" id="{6CD9B184-3268-4DF6-B689-81B2E1E5B0D9}"/>
                    </a:ext>
                  </a:extLst>
                </p:cNvPr>
                <p:cNvSpPr/>
                <p:nvPr/>
              </p:nvSpPr>
              <p:spPr bwMode="auto">
                <a:xfrm flipH="1">
                  <a:off x="6446" y="604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29" name="Rectangle 1267">
                  <a:extLst>
                    <a:ext uri="{FF2B5EF4-FFF2-40B4-BE49-F238E27FC236}">
                      <a16:creationId xmlns:a16="http://schemas.microsoft.com/office/drawing/2014/main" id="{78C1AABA-57DA-450B-AD63-0393F2E46B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6" y="60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30" name="Freeform 1268">
                  <a:extLst>
                    <a:ext uri="{FF2B5EF4-FFF2-40B4-BE49-F238E27FC236}">
                      <a16:creationId xmlns:a16="http://schemas.microsoft.com/office/drawing/2014/main" id="{2B409321-F3A0-4DC3-A588-A3B6DE85C5C7}"/>
                    </a:ext>
                  </a:extLst>
                </p:cNvPr>
                <p:cNvSpPr/>
                <p:nvPr/>
              </p:nvSpPr>
              <p:spPr bwMode="auto">
                <a:xfrm flipH="1">
                  <a:off x="6444" y="591"/>
                  <a:ext cx="0" cy="1"/>
                </a:xfrm>
                <a:custGeom>
                  <a:gdLst>
                    <a:gd fmla="*/ 1 h 1" name="T0"/>
                    <a:gd fmla="*/ 1 h 1" name="T1"/>
                    <a:gd fmla="*/ 1 h 1" name="T2"/>
                    <a:gd fmla="*/ 1 h 1" name="T3"/>
                    <a:gd fmla="*/ 0 h 1" name="T4"/>
                    <a:gd fmla="*/ 0 h 1" name="T5"/>
                    <a:gd fmla="*/ 1 h 1" name="T6"/>
                    <a:gd fmla="*/ 1 h 1" name="T7"/>
                    <a:gd fmla="*/ 1 h 1" name="T8"/>
                    <a:gd fmla="*/ 1 h 1" name="T9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b="b" l="0" r="r" t="0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31" name="Freeform 1269">
                  <a:extLst>
                    <a:ext uri="{FF2B5EF4-FFF2-40B4-BE49-F238E27FC236}">
                      <a16:creationId xmlns:a16="http://schemas.microsoft.com/office/drawing/2014/main" id="{F6B0D7A1-34DF-4204-8A8D-B465E09DDCC3}"/>
                    </a:ext>
                  </a:extLst>
                </p:cNvPr>
                <p:cNvSpPr/>
                <p:nvPr/>
              </p:nvSpPr>
              <p:spPr bwMode="auto">
                <a:xfrm>
                  <a:off x="6489" y="635"/>
                  <a:ext cx="2" cy="0"/>
                </a:xfrm>
                <a:custGeom>
                  <a:gdLst>
                    <a:gd fmla="*/ 2 w 2" name="T0"/>
                    <a:gd fmla="*/ 2 w 2" name="T1"/>
                    <a:gd fmla="*/ 0 w 2" name="T2"/>
                    <a:gd fmla="*/ 0 w 2" name="T3"/>
                    <a:gd fmla="*/ 2 w 2" name="T4"/>
                    <a:gd fmla="*/ 2 w 2" name="T5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b="b" l="0" r="r" t="0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32" name="Freeform 1270">
                  <a:extLst>
                    <a:ext uri="{FF2B5EF4-FFF2-40B4-BE49-F238E27FC236}">
                      <a16:creationId xmlns:a16="http://schemas.microsoft.com/office/drawing/2014/main" id="{115B3F29-0C6E-4BEB-B3A1-0BFAA279E86E}"/>
                    </a:ext>
                  </a:extLst>
                </p:cNvPr>
                <p:cNvSpPr/>
                <p:nvPr/>
              </p:nvSpPr>
              <p:spPr bwMode="auto">
                <a:xfrm>
                  <a:off x="6473" y="658"/>
                  <a:ext cx="1" cy="1"/>
                </a:xfrm>
                <a:custGeom>
                  <a:gdLst>
                    <a:gd fmla="*/ 0 w 1" name="T0"/>
                    <a:gd fmla="*/ 1 h 1" name="T1"/>
                    <a:gd fmla="*/ 0 w 1" name="T2"/>
                    <a:gd fmla="*/ 1 h 1" name="T3"/>
                    <a:gd fmla="*/ 0 w 1" name="T4"/>
                    <a:gd fmla="*/ 1 h 1" name="T5"/>
                    <a:gd fmla="*/ 1 w 1" name="T6"/>
                    <a:gd fmla="*/ 0 h 1" name="T7"/>
                    <a:gd fmla="*/ 1 w 1" name="T8"/>
                    <a:gd fmla="*/ 0 h 1" name="T9"/>
                    <a:gd fmla="*/ 0 w 1" name="T10"/>
                    <a:gd fmla="*/ 1 h 1" name="T11"/>
                    <a:gd fmla="*/ 0 w 1" name="T12"/>
                    <a:gd fmla="*/ 1 h 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33" name="Freeform 1271">
                  <a:extLst>
                    <a:ext uri="{FF2B5EF4-FFF2-40B4-BE49-F238E27FC236}">
                      <a16:creationId xmlns:a16="http://schemas.microsoft.com/office/drawing/2014/main" id="{66882511-A10E-4F3A-BB20-5C62495A2314}"/>
                    </a:ext>
                  </a:extLst>
                </p:cNvPr>
                <p:cNvSpPr/>
                <p:nvPr/>
              </p:nvSpPr>
              <p:spPr bwMode="auto">
                <a:xfrm flipH="1">
                  <a:off x="6464" y="656"/>
                  <a:ext cx="0" cy="2"/>
                </a:xfrm>
                <a:custGeom>
                  <a:gdLst>
                    <a:gd fmla="*/ 2 h 2" name="T0"/>
                    <a:gd fmla="*/ 2 h 2" name="T1"/>
                    <a:gd fmla="*/ 0 h 2" name="T2"/>
                    <a:gd fmla="*/ 0 h 2" name="T3"/>
                    <a:gd fmla="*/ 2 h 2" name="T4"/>
                    <a:gd fmla="*/ 2 h 2" name="T5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b="b" l="0" r="r" t="0"/>
                  <a:pathLst>
                    <a:path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34" name="Freeform 1272">
                  <a:extLst>
                    <a:ext uri="{FF2B5EF4-FFF2-40B4-BE49-F238E27FC236}">
                      <a16:creationId xmlns:a16="http://schemas.microsoft.com/office/drawing/2014/main" id="{7E893836-6E6C-48FE-A44B-E8919B0DDF26}"/>
                    </a:ext>
                  </a:extLst>
                </p:cNvPr>
                <p:cNvSpPr/>
                <p:nvPr/>
              </p:nvSpPr>
              <p:spPr bwMode="auto">
                <a:xfrm>
                  <a:off x="6453" y="636"/>
                  <a:ext cx="2" cy="0"/>
                </a:xfrm>
                <a:custGeom>
                  <a:gdLst>
                    <a:gd fmla="*/ 2 w 2" name="T0"/>
                    <a:gd fmla="*/ 2 w 2" name="T1"/>
                    <a:gd fmla="*/ 0 w 2" name="T2"/>
                    <a:gd fmla="*/ 0 w 2" name="T3"/>
                    <a:gd fmla="*/ 0 w 2" name="T4"/>
                    <a:gd fmla="*/ 2 w 2" name="T5"/>
                    <a:gd fmla="*/ 2 w 2" name="T6"/>
                    <a:gd fmla="*/ 2 w 2" name="T7"/>
                    <a:gd fmla="*/ 2 w 2" name="T8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</a:cxnLst>
                  <a:rect b="b" l="0" r="r" t="0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35" name="Freeform 1273">
                  <a:extLst>
                    <a:ext uri="{FF2B5EF4-FFF2-40B4-BE49-F238E27FC236}">
                      <a16:creationId xmlns:a16="http://schemas.microsoft.com/office/drawing/2014/main" id="{AFA407DB-BA27-4A60-AAA4-442906A4B942}"/>
                    </a:ext>
                  </a:extLst>
                </p:cNvPr>
                <p:cNvSpPr/>
                <p:nvPr/>
              </p:nvSpPr>
              <p:spPr bwMode="auto">
                <a:xfrm flipH="1">
                  <a:off x="6474" y="658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36" name="Freeform 1274">
                  <a:extLst>
                    <a:ext uri="{FF2B5EF4-FFF2-40B4-BE49-F238E27FC236}">
                      <a16:creationId xmlns:a16="http://schemas.microsoft.com/office/drawing/2014/main" id="{96EA4DAC-11BB-4C05-9786-DF4EDB0C9A79}"/>
                    </a:ext>
                  </a:extLst>
                </p:cNvPr>
                <p:cNvSpPr/>
                <p:nvPr/>
              </p:nvSpPr>
              <p:spPr bwMode="auto">
                <a:xfrm flipH="1">
                  <a:off x="6489" y="635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37" name="Freeform 1275">
                  <a:extLst>
                    <a:ext uri="{FF2B5EF4-FFF2-40B4-BE49-F238E27FC236}">
                      <a16:creationId xmlns:a16="http://schemas.microsoft.com/office/drawing/2014/main" id="{AAFDC36B-07BD-43FF-877B-8F87EBBF1ECE}"/>
                    </a:ext>
                  </a:extLst>
                </p:cNvPr>
                <p:cNvSpPr/>
                <p:nvPr/>
              </p:nvSpPr>
              <p:spPr bwMode="auto">
                <a:xfrm flipH="1">
                  <a:off x="6460" y="651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38" name="Freeform 1276">
                  <a:extLst>
                    <a:ext uri="{FF2B5EF4-FFF2-40B4-BE49-F238E27FC236}">
                      <a16:creationId xmlns:a16="http://schemas.microsoft.com/office/drawing/2014/main" id="{12CDF548-1B6A-44A8-8591-2FF10E21DAE0}"/>
                    </a:ext>
                  </a:extLst>
                </p:cNvPr>
                <p:cNvSpPr/>
                <p:nvPr/>
              </p:nvSpPr>
              <p:spPr bwMode="auto">
                <a:xfrm flipH="1">
                  <a:off x="6484" y="649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39" name="Freeform 1277">
                  <a:extLst>
                    <a:ext uri="{FF2B5EF4-FFF2-40B4-BE49-F238E27FC236}">
                      <a16:creationId xmlns:a16="http://schemas.microsoft.com/office/drawing/2014/main" id="{9FC1E9AC-1A3F-4331-9E83-D53B8D92AF2A}"/>
                    </a:ext>
                  </a:extLst>
                </p:cNvPr>
                <p:cNvSpPr/>
                <p:nvPr/>
              </p:nvSpPr>
              <p:spPr bwMode="auto">
                <a:xfrm flipH="1">
                  <a:off x="6493" y="627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40" name="Freeform 1278">
                  <a:extLst>
                    <a:ext uri="{FF2B5EF4-FFF2-40B4-BE49-F238E27FC236}">
                      <a16:creationId xmlns:a16="http://schemas.microsoft.com/office/drawing/2014/main" id="{F880AAE4-2BAE-4F74-801A-7211DE95E867}"/>
                    </a:ext>
                  </a:extLst>
                </p:cNvPr>
                <p:cNvSpPr/>
                <p:nvPr/>
              </p:nvSpPr>
              <p:spPr bwMode="auto">
                <a:xfrm flipH="1">
                  <a:off x="6507" y="619"/>
                  <a:ext cx="0" cy="1"/>
                </a:xfrm>
                <a:custGeom>
                  <a:gdLst>
                    <a:gd fmla="*/ 1 h 1" name="T0"/>
                    <a:gd fmla="*/ 1 h 1" name="T1"/>
                    <a:gd fmla="*/ 0 h 1" name="T2"/>
                    <a:gd fmla="*/ 0 h 1" name="T3"/>
                    <a:gd fmla="*/ 1 h 1" name="T4"/>
                    <a:gd fmla="*/ 1 h 1" name="T5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b="b" l="0" r="r" t="0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41" name="Freeform 1279">
                  <a:extLst>
                    <a:ext uri="{FF2B5EF4-FFF2-40B4-BE49-F238E27FC236}">
                      <a16:creationId xmlns:a16="http://schemas.microsoft.com/office/drawing/2014/main" id="{A6DCF8E7-594E-4AA3-A61C-B6178B4BD646}"/>
                    </a:ext>
                  </a:extLst>
                </p:cNvPr>
                <p:cNvSpPr/>
                <p:nvPr/>
              </p:nvSpPr>
              <p:spPr bwMode="auto">
                <a:xfrm flipH="1">
                  <a:off x="6484" y="655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42" name="Freeform 1280">
                  <a:extLst>
                    <a:ext uri="{FF2B5EF4-FFF2-40B4-BE49-F238E27FC236}">
                      <a16:creationId xmlns:a16="http://schemas.microsoft.com/office/drawing/2014/main" id="{47959E8D-97B5-46E3-AB2B-833F45E0A28E}"/>
                    </a:ext>
                  </a:extLst>
                </p:cNvPr>
                <p:cNvSpPr/>
                <p:nvPr/>
              </p:nvSpPr>
              <p:spPr bwMode="auto">
                <a:xfrm flipH="1">
                  <a:off x="6449" y="601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43" name="Freeform 1281">
                  <a:extLst>
                    <a:ext uri="{FF2B5EF4-FFF2-40B4-BE49-F238E27FC236}">
                      <a16:creationId xmlns:a16="http://schemas.microsoft.com/office/drawing/2014/main" id="{12AFE8E1-986D-4B21-BDA1-50CF338086B9}"/>
                    </a:ext>
                  </a:extLst>
                </p:cNvPr>
                <p:cNvSpPr/>
                <p:nvPr/>
              </p:nvSpPr>
              <p:spPr bwMode="auto">
                <a:xfrm flipH="1">
                  <a:off x="6455" y="597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44" name="Freeform 1282">
                  <a:extLst>
                    <a:ext uri="{FF2B5EF4-FFF2-40B4-BE49-F238E27FC236}">
                      <a16:creationId xmlns:a16="http://schemas.microsoft.com/office/drawing/2014/main" id="{664D52E3-F247-41A9-A521-4198449B5934}"/>
                    </a:ext>
                  </a:extLst>
                </p:cNvPr>
                <p:cNvSpPr/>
                <p:nvPr/>
              </p:nvSpPr>
              <p:spPr bwMode="auto">
                <a:xfrm>
                  <a:off x="6453" y="603"/>
                  <a:ext cx="2" cy="0"/>
                </a:xfrm>
                <a:custGeom>
                  <a:gdLst>
                    <a:gd fmla="*/ 0 w 2" name="T0"/>
                    <a:gd fmla="*/ 0 w 2" name="T1"/>
                    <a:gd fmla="*/ 2 w 2" name="T2"/>
                    <a:gd fmla="*/ 2 w 2" name="T3"/>
                    <a:gd fmla="*/ 0 w 2" name="T4"/>
                    <a:gd fmla="*/ 0 w 2" name="T5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b="b" l="0" r="r" t="0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45" name="Freeform 1283">
                  <a:extLst>
                    <a:ext uri="{FF2B5EF4-FFF2-40B4-BE49-F238E27FC236}">
                      <a16:creationId xmlns:a16="http://schemas.microsoft.com/office/drawing/2014/main" id="{6830FEE6-E0F3-4406-982D-B33BF5770506}"/>
                    </a:ext>
                  </a:extLst>
                </p:cNvPr>
                <p:cNvSpPr/>
                <p:nvPr/>
              </p:nvSpPr>
              <p:spPr bwMode="auto">
                <a:xfrm>
                  <a:off x="6453" y="641"/>
                  <a:ext cx="2" cy="3"/>
                </a:xfrm>
                <a:custGeom>
                  <a:gdLst>
                    <a:gd fmla="*/ 2 w 2" name="T0"/>
                    <a:gd fmla="*/ 0 h 3" name="T1"/>
                    <a:gd fmla="*/ 2 w 2" name="T2"/>
                    <a:gd fmla="*/ 0 h 3" name="T3"/>
                    <a:gd fmla="*/ 2 w 2" name="T4"/>
                    <a:gd fmla="*/ 0 h 3" name="T5"/>
                    <a:gd fmla="*/ 2 w 2" name="T6"/>
                    <a:gd fmla="*/ 0 h 3" name="T7"/>
                    <a:gd fmla="*/ 0 w 2" name="T8"/>
                    <a:gd fmla="*/ 3 h 3" name="T9"/>
                    <a:gd fmla="*/ 2 w 2" name="T10"/>
                    <a:gd fmla="*/ 0 h 3" name="T11"/>
                    <a:gd fmla="*/ 2 w 2" name="T12"/>
                    <a:gd fmla="*/ 0 h 3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"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46" name="Freeform 1284">
                  <a:extLst>
                    <a:ext uri="{FF2B5EF4-FFF2-40B4-BE49-F238E27FC236}">
                      <a16:creationId xmlns:a16="http://schemas.microsoft.com/office/drawing/2014/main" id="{421DA36A-F540-4F4F-959F-D617DD7EA8F0}"/>
                    </a:ext>
                  </a:extLst>
                </p:cNvPr>
                <p:cNvSpPr/>
                <p:nvPr/>
              </p:nvSpPr>
              <p:spPr bwMode="auto">
                <a:xfrm flipH="1">
                  <a:off x="6460" y="651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47" name="Freeform 1285">
                  <a:extLst>
                    <a:ext uri="{FF2B5EF4-FFF2-40B4-BE49-F238E27FC236}">
                      <a16:creationId xmlns:a16="http://schemas.microsoft.com/office/drawing/2014/main" id="{A09AD273-7D6E-4367-BB70-B3F08D6426DF}"/>
                    </a:ext>
                  </a:extLst>
                </p:cNvPr>
                <p:cNvSpPr/>
                <p:nvPr/>
              </p:nvSpPr>
              <p:spPr bwMode="auto">
                <a:xfrm flipH="1">
                  <a:off x="6462" y="656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48" name="Freeform 1286">
                  <a:extLst>
                    <a:ext uri="{FF2B5EF4-FFF2-40B4-BE49-F238E27FC236}">
                      <a16:creationId xmlns:a16="http://schemas.microsoft.com/office/drawing/2014/main" id="{18360B94-D698-4275-8037-78C63465E008}"/>
                    </a:ext>
                  </a:extLst>
                </p:cNvPr>
                <p:cNvSpPr/>
                <p:nvPr/>
              </p:nvSpPr>
              <p:spPr bwMode="auto">
                <a:xfrm>
                  <a:off x="6460" y="650"/>
                  <a:ext cx="1" cy="1"/>
                </a:xfrm>
                <a:custGeom>
                  <a:gdLst>
                    <a:gd fmla="*/ 1 w 1" name="T0"/>
                    <a:gd fmla="*/ 0 h 1" name="T1"/>
                    <a:gd fmla="*/ 1 w 1" name="T2"/>
                    <a:gd fmla="*/ 0 h 1" name="T3"/>
                    <a:gd fmla="*/ 0 w 1" name="T4"/>
                    <a:gd fmla="*/ 1 h 1" name="T5"/>
                    <a:gd fmla="*/ 0 w 1" name="T6"/>
                    <a:gd fmla="*/ 1 h 1" name="T7"/>
                    <a:gd fmla="*/ 1 w 1" name="T8"/>
                    <a:gd fmla="*/ 0 h 1" name="T9"/>
                    <a:gd fmla="*/ 1 w 1" name="T10"/>
                    <a:gd fmla="*/ 0 h 1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"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49" name="Freeform 1287">
                  <a:extLst>
                    <a:ext uri="{FF2B5EF4-FFF2-40B4-BE49-F238E27FC236}">
                      <a16:creationId xmlns:a16="http://schemas.microsoft.com/office/drawing/2014/main" id="{8133EF63-15B8-43B4-A6EE-C3E5915D1836}"/>
                    </a:ext>
                  </a:extLst>
                </p:cNvPr>
                <p:cNvSpPr/>
                <p:nvPr/>
              </p:nvSpPr>
              <p:spPr bwMode="auto">
                <a:xfrm flipH="1">
                  <a:off x="6449" y="601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50" name="Rectangle 1288">
                  <a:extLst>
                    <a:ext uri="{FF2B5EF4-FFF2-40B4-BE49-F238E27FC236}">
                      <a16:creationId xmlns:a16="http://schemas.microsoft.com/office/drawing/2014/main" id="{FC970E1F-7742-4FDA-80F7-80BA581DB8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1" y="62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51" name="Freeform 1289">
                  <a:extLst>
                    <a:ext uri="{FF2B5EF4-FFF2-40B4-BE49-F238E27FC236}">
                      <a16:creationId xmlns:a16="http://schemas.microsoft.com/office/drawing/2014/main" id="{3C3F716E-79A6-48E7-8DF7-CD0AAF2F0814}"/>
                    </a:ext>
                  </a:extLst>
                </p:cNvPr>
                <p:cNvSpPr/>
                <p:nvPr/>
              </p:nvSpPr>
              <p:spPr bwMode="auto">
                <a:xfrm flipH="1">
                  <a:off x="6449" y="624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52" name="Rectangle 1290">
                  <a:extLst>
                    <a:ext uri="{FF2B5EF4-FFF2-40B4-BE49-F238E27FC236}">
                      <a16:creationId xmlns:a16="http://schemas.microsoft.com/office/drawing/2014/main" id="{33DCED2C-2A5A-45AA-9903-86EAB2A235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9" y="626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53" name="Rectangle 1291">
                  <a:extLst>
                    <a:ext uri="{FF2B5EF4-FFF2-40B4-BE49-F238E27FC236}">
                      <a16:creationId xmlns:a16="http://schemas.microsoft.com/office/drawing/2014/main" id="{9F2B4C9D-E7C6-4FF2-8700-8B3860BDCD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4" y="660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54" name="Freeform 1292">
                  <a:extLst>
                    <a:ext uri="{FF2B5EF4-FFF2-40B4-BE49-F238E27FC236}">
                      <a16:creationId xmlns:a16="http://schemas.microsoft.com/office/drawing/2014/main" id="{6EA2E476-42E1-48CE-942E-5C38E10A7147}"/>
                    </a:ext>
                  </a:extLst>
                </p:cNvPr>
                <p:cNvSpPr/>
                <p:nvPr/>
              </p:nvSpPr>
              <p:spPr bwMode="auto">
                <a:xfrm flipH="1">
                  <a:off x="6483" y="660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55" name="Freeform 1293">
                  <a:extLst>
                    <a:ext uri="{FF2B5EF4-FFF2-40B4-BE49-F238E27FC236}">
                      <a16:creationId xmlns:a16="http://schemas.microsoft.com/office/drawing/2014/main" id="{6BB1EEC3-FFFA-4679-9637-5E47160DD1B9}"/>
                    </a:ext>
                  </a:extLst>
                </p:cNvPr>
                <p:cNvSpPr/>
                <p:nvPr/>
              </p:nvSpPr>
              <p:spPr bwMode="auto">
                <a:xfrm>
                  <a:off x="6447" y="617"/>
                  <a:ext cx="1" cy="0"/>
                </a:xfrm>
                <a:custGeom>
                  <a:gdLst>
                    <a:gd fmla="*/ 0 w 1" name="T0"/>
                    <a:gd fmla="*/ 0 w 1" name="T1"/>
                    <a:gd fmla="*/ 1 w 1" name="T2"/>
                    <a:gd fmla="*/ 1 w 1" name="T3"/>
                    <a:gd fmla="*/ 0 w 1" name="T4"/>
                    <a:gd fmla="*/ 0 w 1" name="T5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56" name="Freeform 1294">
                  <a:extLst>
                    <a:ext uri="{FF2B5EF4-FFF2-40B4-BE49-F238E27FC236}">
                      <a16:creationId xmlns:a16="http://schemas.microsoft.com/office/drawing/2014/main" id="{56716157-B5B8-4F93-A355-09180CD14961}"/>
                    </a:ext>
                  </a:extLst>
                </p:cNvPr>
                <p:cNvSpPr/>
                <p:nvPr/>
              </p:nvSpPr>
              <p:spPr bwMode="auto">
                <a:xfrm>
                  <a:off x="6457" y="647"/>
                  <a:ext cx="1" cy="0"/>
                </a:xfrm>
                <a:custGeom>
                  <a:gdLst>
                    <a:gd fmla="*/ 1 w 1" name="T0"/>
                    <a:gd fmla="*/ 1 w 1" name="T1"/>
                    <a:gd fmla="*/ 0 w 1" name="T2"/>
                    <a:gd fmla="*/ 0 w 1" name="T3"/>
                    <a:gd fmla="*/ 1 w 1" name="T4"/>
                    <a:gd fmla="*/ 1 w 1" name="T5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57" name="Freeform 1295">
                  <a:extLst>
                    <a:ext uri="{FF2B5EF4-FFF2-40B4-BE49-F238E27FC236}">
                      <a16:creationId xmlns:a16="http://schemas.microsoft.com/office/drawing/2014/main" id="{AE730726-3AF1-4A77-935E-81677844C91D}"/>
                    </a:ext>
                  </a:extLst>
                </p:cNvPr>
                <p:cNvSpPr/>
                <p:nvPr/>
              </p:nvSpPr>
              <p:spPr bwMode="auto">
                <a:xfrm flipH="1">
                  <a:off x="6453" y="640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58" name="Freeform 1296">
                  <a:extLst>
                    <a:ext uri="{FF2B5EF4-FFF2-40B4-BE49-F238E27FC236}">
                      <a16:creationId xmlns:a16="http://schemas.microsoft.com/office/drawing/2014/main" id="{4EC610A8-3E6C-4B83-B399-D59728826337}"/>
                    </a:ext>
                  </a:extLst>
                </p:cNvPr>
                <p:cNvSpPr/>
                <p:nvPr/>
              </p:nvSpPr>
              <p:spPr bwMode="auto">
                <a:xfrm>
                  <a:off x="6453" y="638"/>
                  <a:ext cx="2" cy="0"/>
                </a:xfrm>
                <a:custGeom>
                  <a:gdLst>
                    <a:gd fmla="*/ 2 w 2" name="T0"/>
                    <a:gd fmla="*/ 2 w 2" name="T1"/>
                    <a:gd fmla="*/ 0 w 2" name="T2"/>
                    <a:gd fmla="*/ 0 w 2" name="T3"/>
                    <a:gd fmla="*/ 2 w 2" name="T4"/>
                    <a:gd fmla="*/ 2 w 2" name="T5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b="b" l="0" r="r" t="0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59" name="Freeform 1297">
                  <a:extLst>
                    <a:ext uri="{FF2B5EF4-FFF2-40B4-BE49-F238E27FC236}">
                      <a16:creationId xmlns:a16="http://schemas.microsoft.com/office/drawing/2014/main" id="{1201F2FA-5A37-4422-AC97-1E927DA94EE4}"/>
                    </a:ext>
                  </a:extLst>
                </p:cNvPr>
                <p:cNvSpPr/>
                <p:nvPr/>
              </p:nvSpPr>
              <p:spPr bwMode="auto">
                <a:xfrm flipH="1">
                  <a:off x="6491" y="628"/>
                  <a:ext cx="0" cy="1"/>
                </a:xfrm>
                <a:custGeom>
                  <a:gdLst>
                    <a:gd fmla="*/ 1 h 1" name="T0"/>
                    <a:gd fmla="*/ 1 h 1" name="T1"/>
                    <a:gd fmla="*/ 0 h 1" name="T2"/>
                    <a:gd fmla="*/ 0 h 1" name="T3"/>
                    <a:gd fmla="*/ 1 h 1" name="T4"/>
                    <a:gd fmla="*/ 1 h 1" name="T5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b="b" l="0" r="r" t="0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60" name="Freeform 1298">
                  <a:extLst>
                    <a:ext uri="{FF2B5EF4-FFF2-40B4-BE49-F238E27FC236}">
                      <a16:creationId xmlns:a16="http://schemas.microsoft.com/office/drawing/2014/main" id="{CA49D253-4A69-4E15-9464-1025F5612308}"/>
                    </a:ext>
                  </a:extLst>
                </p:cNvPr>
                <p:cNvSpPr/>
                <p:nvPr/>
              </p:nvSpPr>
              <p:spPr bwMode="auto">
                <a:xfrm flipH="1">
                  <a:off x="6452" y="599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61" name="Freeform 1299">
                  <a:extLst>
                    <a:ext uri="{FF2B5EF4-FFF2-40B4-BE49-F238E27FC236}">
                      <a16:creationId xmlns:a16="http://schemas.microsoft.com/office/drawing/2014/main" id="{70DB0B52-F69F-4A11-95C8-DA5012340B00}"/>
                    </a:ext>
                  </a:extLst>
                </p:cNvPr>
                <p:cNvSpPr/>
                <p:nvPr/>
              </p:nvSpPr>
              <p:spPr bwMode="auto">
                <a:xfrm>
                  <a:off x="6489" y="635"/>
                  <a:ext cx="2" cy="0"/>
                </a:xfrm>
                <a:custGeom>
                  <a:gdLst>
                    <a:gd fmla="*/ 2 w 2" name="T0"/>
                    <a:gd fmla="*/ 2 w 2" name="T1"/>
                    <a:gd fmla="*/ 0 w 2" name="T2"/>
                    <a:gd fmla="*/ 0 w 2" name="T3"/>
                    <a:gd fmla="*/ 2 w 2" name="T4"/>
                    <a:gd fmla="*/ 2 w 2" name="T5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b="b" l="0" r="r" t="0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62" name="Freeform 1300">
                  <a:extLst>
                    <a:ext uri="{FF2B5EF4-FFF2-40B4-BE49-F238E27FC236}">
                      <a16:creationId xmlns:a16="http://schemas.microsoft.com/office/drawing/2014/main" id="{727D667A-6F67-4BC7-91AE-561C827DABCC}"/>
                    </a:ext>
                  </a:extLst>
                </p:cNvPr>
                <p:cNvSpPr/>
                <p:nvPr/>
              </p:nvSpPr>
              <p:spPr bwMode="auto">
                <a:xfrm flipH="1">
                  <a:off x="6488" y="644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63" name="Freeform 1301">
                  <a:extLst>
                    <a:ext uri="{FF2B5EF4-FFF2-40B4-BE49-F238E27FC236}">
                      <a16:creationId xmlns:a16="http://schemas.microsoft.com/office/drawing/2014/main" id="{DE349AE7-77B2-4794-9164-1D28B4CFFEC5}"/>
                    </a:ext>
                  </a:extLst>
                </p:cNvPr>
                <p:cNvSpPr/>
                <p:nvPr/>
              </p:nvSpPr>
              <p:spPr bwMode="auto">
                <a:xfrm>
                  <a:off x="6487" y="645"/>
                  <a:ext cx="1" cy="0"/>
                </a:xfrm>
                <a:custGeom>
                  <a:gdLst>
                    <a:gd fmla="*/ 0 w 1" name="T0"/>
                    <a:gd fmla="*/ 0 w 1" name="T1"/>
                    <a:gd fmla="*/ 1 w 1" name="T2"/>
                    <a:gd fmla="*/ 1 w 1" name="T3"/>
                    <a:gd fmla="*/ 0 w 1" name="T4"/>
                    <a:gd fmla="*/ 0 w 1" name="T5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64" name="Freeform 1302">
                  <a:extLst>
                    <a:ext uri="{FF2B5EF4-FFF2-40B4-BE49-F238E27FC236}">
                      <a16:creationId xmlns:a16="http://schemas.microsoft.com/office/drawing/2014/main" id="{E139926D-671A-4D6C-A27E-1FB2F0FB4A2B}"/>
                    </a:ext>
                  </a:extLst>
                </p:cNvPr>
                <p:cNvSpPr/>
                <p:nvPr/>
              </p:nvSpPr>
              <p:spPr bwMode="auto">
                <a:xfrm flipH="1">
                  <a:off x="6447" y="605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65" name="Freeform 1303">
                  <a:extLst>
                    <a:ext uri="{FF2B5EF4-FFF2-40B4-BE49-F238E27FC236}">
                      <a16:creationId xmlns:a16="http://schemas.microsoft.com/office/drawing/2014/main" id="{6E98FAB8-F1B3-4333-83F6-2EAE18DA3632}"/>
                    </a:ext>
                  </a:extLst>
                </p:cNvPr>
                <p:cNvSpPr/>
                <p:nvPr/>
              </p:nvSpPr>
              <p:spPr bwMode="auto">
                <a:xfrm flipH="1">
                  <a:off x="6447" y="610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66" name="Freeform 1304">
                  <a:extLst>
                    <a:ext uri="{FF2B5EF4-FFF2-40B4-BE49-F238E27FC236}">
                      <a16:creationId xmlns:a16="http://schemas.microsoft.com/office/drawing/2014/main" id="{EA8D4C74-49B8-41CF-9F13-431C6CD25635}"/>
                    </a:ext>
                  </a:extLst>
                </p:cNvPr>
                <p:cNvSpPr/>
                <p:nvPr/>
              </p:nvSpPr>
              <p:spPr bwMode="auto">
                <a:xfrm flipH="1">
                  <a:off x="6448" y="603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67" name="Rectangle 1305">
                  <a:extLst>
                    <a:ext uri="{FF2B5EF4-FFF2-40B4-BE49-F238E27FC236}">
                      <a16:creationId xmlns:a16="http://schemas.microsoft.com/office/drawing/2014/main" id="{37B6ACEF-D6A1-4B4A-B05A-1720B15E7D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02" y="623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68" name="Freeform 1306">
                  <a:extLst>
                    <a:ext uri="{FF2B5EF4-FFF2-40B4-BE49-F238E27FC236}">
                      <a16:creationId xmlns:a16="http://schemas.microsoft.com/office/drawing/2014/main" id="{6207A124-75A0-499E-A593-B86EF091F354}"/>
                    </a:ext>
                  </a:extLst>
                </p:cNvPr>
                <p:cNvSpPr/>
                <p:nvPr/>
              </p:nvSpPr>
              <p:spPr bwMode="auto">
                <a:xfrm flipH="1">
                  <a:off x="6448" y="603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69" name="Freeform 1307">
                  <a:extLst>
                    <a:ext uri="{FF2B5EF4-FFF2-40B4-BE49-F238E27FC236}">
                      <a16:creationId xmlns:a16="http://schemas.microsoft.com/office/drawing/2014/main" id="{2CD2F02B-1EC4-403B-AEAE-24F6410A1859}"/>
                    </a:ext>
                  </a:extLst>
                </p:cNvPr>
                <p:cNvSpPr/>
                <p:nvPr/>
              </p:nvSpPr>
              <p:spPr bwMode="auto">
                <a:xfrm flipH="1">
                  <a:off x="6448" y="603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70" name="Freeform 1308">
                  <a:extLst>
                    <a:ext uri="{FF2B5EF4-FFF2-40B4-BE49-F238E27FC236}">
                      <a16:creationId xmlns:a16="http://schemas.microsoft.com/office/drawing/2014/main" id="{8FC6C0E8-28B6-449E-A519-FC474DF5A3C8}"/>
                    </a:ext>
                  </a:extLst>
                </p:cNvPr>
                <p:cNvSpPr/>
                <p:nvPr/>
              </p:nvSpPr>
              <p:spPr bwMode="auto">
                <a:xfrm>
                  <a:off x="6447" y="603"/>
                  <a:ext cx="1" cy="0"/>
                </a:xfrm>
                <a:custGeom>
                  <a:gdLst>
                    <a:gd fmla="*/ 1 w 1" name="T0"/>
                    <a:gd fmla="*/ 1 w 1" name="T1"/>
                    <a:gd fmla="*/ 0 w 1" name="T2"/>
                    <a:gd fmla="*/ 0 w 1" name="T3"/>
                    <a:gd fmla="*/ 1 w 1" name="T4"/>
                    <a:gd fmla="*/ 1 w 1" name="T5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71" name="Freeform 1309">
                  <a:extLst>
                    <a:ext uri="{FF2B5EF4-FFF2-40B4-BE49-F238E27FC236}">
                      <a16:creationId xmlns:a16="http://schemas.microsoft.com/office/drawing/2014/main" id="{2EADC0AF-5CBD-4CFE-8631-7D46481C0BD1}"/>
                    </a:ext>
                  </a:extLst>
                </p:cNvPr>
                <p:cNvSpPr/>
                <p:nvPr/>
              </p:nvSpPr>
              <p:spPr bwMode="auto">
                <a:xfrm>
                  <a:off x="6448" y="613"/>
                  <a:ext cx="1" cy="1"/>
                </a:xfrm>
                <a:custGeom>
                  <a:gdLst>
                    <a:gd fmla="*/ 1 w 1" name="T0"/>
                    <a:gd fmla="*/ 0 h 1" name="T1"/>
                    <a:gd fmla="*/ 1 w 1" name="T2"/>
                    <a:gd fmla="*/ 0 h 1" name="T3"/>
                    <a:gd fmla="*/ 0 w 1" name="T4"/>
                    <a:gd fmla="*/ 1 h 1" name="T5"/>
                    <a:gd fmla="*/ 0 w 1" name="T6"/>
                    <a:gd fmla="*/ 1 h 1" name="T7"/>
                    <a:gd fmla="*/ 1 w 1" name="T8"/>
                    <a:gd fmla="*/ 0 h 1" name="T9"/>
                    <a:gd fmla="*/ 1 w 1" name="T10"/>
                    <a:gd fmla="*/ 0 h 1" name="T11"/>
                    <a:gd fmla="*/ 1 w 1" name="T12"/>
                    <a:gd fmla="*/ 0 h 1" name="T13"/>
                    <a:gd fmla="*/ 1 w 1" name="T14"/>
                    <a:gd fmla="*/ 0 h 1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"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72" name="Freeform 1310">
                  <a:extLst>
                    <a:ext uri="{FF2B5EF4-FFF2-40B4-BE49-F238E27FC236}">
                      <a16:creationId xmlns:a16="http://schemas.microsoft.com/office/drawing/2014/main" id="{B9B2766C-6735-4A63-B842-3DE4C831FB1E}"/>
                    </a:ext>
                  </a:extLst>
                </p:cNvPr>
                <p:cNvSpPr/>
                <p:nvPr/>
              </p:nvSpPr>
              <p:spPr bwMode="auto">
                <a:xfrm flipH="1">
                  <a:off x="6448" y="623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73" name="Freeform 1311">
                  <a:extLst>
                    <a:ext uri="{FF2B5EF4-FFF2-40B4-BE49-F238E27FC236}">
                      <a16:creationId xmlns:a16="http://schemas.microsoft.com/office/drawing/2014/main" id="{298C21DF-7F87-44B2-8790-179336E8F91B}"/>
                    </a:ext>
                  </a:extLst>
                </p:cNvPr>
                <p:cNvSpPr/>
                <p:nvPr/>
              </p:nvSpPr>
              <p:spPr bwMode="auto">
                <a:xfrm flipH="1">
                  <a:off x="6448" y="622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74" name="Freeform 1312">
                  <a:extLst>
                    <a:ext uri="{FF2B5EF4-FFF2-40B4-BE49-F238E27FC236}">
                      <a16:creationId xmlns:a16="http://schemas.microsoft.com/office/drawing/2014/main" id="{1A0A76AC-56A5-498E-A93A-02BAE4894B82}"/>
                    </a:ext>
                  </a:extLst>
                </p:cNvPr>
                <p:cNvSpPr/>
                <p:nvPr/>
              </p:nvSpPr>
              <p:spPr bwMode="auto">
                <a:xfrm flipH="1">
                  <a:off x="6449" y="624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75" name="Freeform 1313">
                  <a:extLst>
                    <a:ext uri="{FF2B5EF4-FFF2-40B4-BE49-F238E27FC236}">
                      <a16:creationId xmlns:a16="http://schemas.microsoft.com/office/drawing/2014/main" id="{E0520813-47C5-445E-A732-5C48D2374E6A}"/>
                    </a:ext>
                  </a:extLst>
                </p:cNvPr>
                <p:cNvSpPr/>
                <p:nvPr/>
              </p:nvSpPr>
              <p:spPr bwMode="auto">
                <a:xfrm>
                  <a:off x="6447" y="614"/>
                  <a:ext cx="1" cy="0"/>
                </a:xfrm>
                <a:custGeom>
                  <a:gdLst>
                    <a:gd fmla="*/ 1 w 1" name="T0"/>
                    <a:gd fmla="*/ 1 w 1" name="T1"/>
                    <a:gd fmla="*/ 1 w 1" name="T2"/>
                    <a:gd fmla="*/ 1 w 1" name="T3"/>
                    <a:gd fmla="*/ 0 w 1" name="T4"/>
                    <a:gd fmla="*/ 0 w 1" name="T5"/>
                    <a:gd fmla="*/ 1 w 1" name="T6"/>
                    <a:gd fmla="*/ 1 w 1" name="T7"/>
                    <a:gd fmla="*/ 1 w 1" name="T8"/>
                    <a:gd fmla="*/ 1 w 1" name="T9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76" name="Freeform 1314">
                  <a:extLst>
                    <a:ext uri="{FF2B5EF4-FFF2-40B4-BE49-F238E27FC236}">
                      <a16:creationId xmlns:a16="http://schemas.microsoft.com/office/drawing/2014/main" id="{8FE387D5-7D09-455C-BABB-D2A5DAED395D}"/>
                    </a:ext>
                  </a:extLst>
                </p:cNvPr>
                <p:cNvSpPr/>
                <p:nvPr/>
              </p:nvSpPr>
              <p:spPr bwMode="auto">
                <a:xfrm flipH="1">
                  <a:off x="6491" y="635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77" name="Freeform 1315">
                  <a:extLst>
                    <a:ext uri="{FF2B5EF4-FFF2-40B4-BE49-F238E27FC236}">
                      <a16:creationId xmlns:a16="http://schemas.microsoft.com/office/drawing/2014/main" id="{87356A46-3F51-44E7-AAFE-DC3782435225}"/>
                    </a:ext>
                  </a:extLst>
                </p:cNvPr>
                <p:cNvSpPr/>
                <p:nvPr/>
              </p:nvSpPr>
              <p:spPr bwMode="auto">
                <a:xfrm flipH="1">
                  <a:off x="6451" y="599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78" name="Rectangle 1316">
                  <a:extLst>
                    <a:ext uri="{FF2B5EF4-FFF2-40B4-BE49-F238E27FC236}">
                      <a16:creationId xmlns:a16="http://schemas.microsoft.com/office/drawing/2014/main" id="{CBE60F86-C478-4AE6-AD7C-20386BAA38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1" y="599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79" name="Freeform 1317">
                  <a:extLst>
                    <a:ext uri="{FF2B5EF4-FFF2-40B4-BE49-F238E27FC236}">
                      <a16:creationId xmlns:a16="http://schemas.microsoft.com/office/drawing/2014/main" id="{982AB3FC-6C18-44E3-BA79-5885D13B0791}"/>
                    </a:ext>
                  </a:extLst>
                </p:cNvPr>
                <p:cNvSpPr/>
                <p:nvPr/>
              </p:nvSpPr>
              <p:spPr bwMode="auto">
                <a:xfrm flipH="1">
                  <a:off x="6485" y="649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80" name="Freeform 1318">
                  <a:extLst>
                    <a:ext uri="{FF2B5EF4-FFF2-40B4-BE49-F238E27FC236}">
                      <a16:creationId xmlns:a16="http://schemas.microsoft.com/office/drawing/2014/main" id="{14967796-A379-4033-AAEA-DA557EE2ABBB}"/>
                    </a:ext>
                  </a:extLst>
                </p:cNvPr>
                <p:cNvSpPr/>
                <p:nvPr/>
              </p:nvSpPr>
              <p:spPr bwMode="auto">
                <a:xfrm flipH="1">
                  <a:off x="6464" y="658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81" name="Freeform 1319">
                  <a:extLst>
                    <a:ext uri="{FF2B5EF4-FFF2-40B4-BE49-F238E27FC236}">
                      <a16:creationId xmlns:a16="http://schemas.microsoft.com/office/drawing/2014/main" id="{F358236E-A85F-4E9A-9316-116F506F05F8}"/>
                    </a:ext>
                  </a:extLst>
                </p:cNvPr>
                <p:cNvSpPr/>
                <p:nvPr/>
              </p:nvSpPr>
              <p:spPr bwMode="auto">
                <a:xfrm flipH="1">
                  <a:off x="6496" y="624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82" name="Freeform 1320">
                  <a:extLst>
                    <a:ext uri="{FF2B5EF4-FFF2-40B4-BE49-F238E27FC236}">
                      <a16:creationId xmlns:a16="http://schemas.microsoft.com/office/drawing/2014/main" id="{19D4F3FB-00D2-471F-8C7D-E059C15C1AAA}"/>
                    </a:ext>
                  </a:extLst>
                </p:cNvPr>
                <p:cNvSpPr/>
                <p:nvPr/>
              </p:nvSpPr>
              <p:spPr bwMode="auto">
                <a:xfrm flipH="1">
                  <a:off x="6485" y="654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83" name="Freeform 1321">
                  <a:extLst>
                    <a:ext uri="{FF2B5EF4-FFF2-40B4-BE49-F238E27FC236}">
                      <a16:creationId xmlns:a16="http://schemas.microsoft.com/office/drawing/2014/main" id="{21E1CFDB-C978-4541-8B02-0ECCDDF1162B}"/>
                    </a:ext>
                  </a:extLst>
                </p:cNvPr>
                <p:cNvSpPr/>
                <p:nvPr/>
              </p:nvSpPr>
              <p:spPr bwMode="auto">
                <a:xfrm flipH="1">
                  <a:off x="6487" y="646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84" name="Freeform 1322">
                  <a:extLst>
                    <a:ext uri="{FF2B5EF4-FFF2-40B4-BE49-F238E27FC236}">
                      <a16:creationId xmlns:a16="http://schemas.microsoft.com/office/drawing/2014/main" id="{6D3F4A9D-19BB-412F-9DF6-580FBCE71489}"/>
                    </a:ext>
                  </a:extLst>
                </p:cNvPr>
                <p:cNvSpPr/>
                <p:nvPr/>
              </p:nvSpPr>
              <p:spPr bwMode="auto">
                <a:xfrm flipH="1">
                  <a:off x="6475" y="665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85" name="Freeform 1323">
                  <a:extLst>
                    <a:ext uri="{FF2B5EF4-FFF2-40B4-BE49-F238E27FC236}">
                      <a16:creationId xmlns:a16="http://schemas.microsoft.com/office/drawing/2014/main" id="{14ACF926-5F72-4DCA-9E06-E09F94848550}"/>
                    </a:ext>
                  </a:extLst>
                </p:cNvPr>
                <p:cNvSpPr/>
                <p:nvPr/>
              </p:nvSpPr>
              <p:spPr bwMode="auto">
                <a:xfrm flipH="1">
                  <a:off x="6475" y="665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86" name="Freeform 1324">
                  <a:extLst>
                    <a:ext uri="{FF2B5EF4-FFF2-40B4-BE49-F238E27FC236}">
                      <a16:creationId xmlns:a16="http://schemas.microsoft.com/office/drawing/2014/main" id="{9A439682-C296-468C-A1ED-DDF273039449}"/>
                    </a:ext>
                  </a:extLst>
                </p:cNvPr>
                <p:cNvSpPr/>
                <p:nvPr/>
              </p:nvSpPr>
              <p:spPr bwMode="auto">
                <a:xfrm flipH="1">
                  <a:off x="6470" y="659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87" name="Freeform 1325">
                  <a:extLst>
                    <a:ext uri="{FF2B5EF4-FFF2-40B4-BE49-F238E27FC236}">
                      <a16:creationId xmlns:a16="http://schemas.microsoft.com/office/drawing/2014/main" id="{5906C678-3C5D-478A-9F8E-43762BA412FF}"/>
                    </a:ext>
                  </a:extLst>
                </p:cNvPr>
                <p:cNvSpPr/>
                <p:nvPr/>
              </p:nvSpPr>
              <p:spPr bwMode="auto">
                <a:xfrm flipH="1">
                  <a:off x="6447" y="601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88" name="Rectangle 1326">
                  <a:extLst>
                    <a:ext uri="{FF2B5EF4-FFF2-40B4-BE49-F238E27FC236}">
                      <a16:creationId xmlns:a16="http://schemas.microsoft.com/office/drawing/2014/main" id="{B7FC68EC-150E-4026-B894-B9213825ED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6" y="691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89" name="Rectangle 1327">
                  <a:extLst>
                    <a:ext uri="{FF2B5EF4-FFF2-40B4-BE49-F238E27FC236}">
                      <a16:creationId xmlns:a16="http://schemas.microsoft.com/office/drawing/2014/main" id="{8DCD0AD4-1AC2-4BE5-A2A3-455223AF94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7" y="691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90" name="Freeform 1328">
                  <a:extLst>
                    <a:ext uri="{FF2B5EF4-FFF2-40B4-BE49-F238E27FC236}">
                      <a16:creationId xmlns:a16="http://schemas.microsoft.com/office/drawing/2014/main" id="{7A324C1F-F35D-490F-9C0B-4B3D989DC986}"/>
                    </a:ext>
                  </a:extLst>
                </p:cNvPr>
                <p:cNvSpPr/>
                <p:nvPr/>
              </p:nvSpPr>
              <p:spPr bwMode="auto">
                <a:xfrm flipH="1">
                  <a:off x="6177" y="691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91" name="Freeform 1329">
                  <a:extLst>
                    <a:ext uri="{FF2B5EF4-FFF2-40B4-BE49-F238E27FC236}">
                      <a16:creationId xmlns:a16="http://schemas.microsoft.com/office/drawing/2014/main" id="{9743B6BD-0885-4D57-9013-342C2548D95B}"/>
                    </a:ext>
                  </a:extLst>
                </p:cNvPr>
                <p:cNvSpPr/>
                <p:nvPr/>
              </p:nvSpPr>
              <p:spPr bwMode="auto">
                <a:xfrm flipH="1">
                  <a:off x="6176" y="689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92" name="Freeform 1330">
                  <a:extLst>
                    <a:ext uri="{FF2B5EF4-FFF2-40B4-BE49-F238E27FC236}">
                      <a16:creationId xmlns:a16="http://schemas.microsoft.com/office/drawing/2014/main" id="{A1375465-F006-42BF-92B9-F12F9CC75460}"/>
                    </a:ext>
                  </a:extLst>
                </p:cNvPr>
                <p:cNvSpPr/>
                <p:nvPr/>
              </p:nvSpPr>
              <p:spPr bwMode="auto">
                <a:xfrm>
                  <a:off x="6174" y="689"/>
                  <a:ext cx="2" cy="0"/>
                </a:xfrm>
                <a:custGeom>
                  <a:gdLst>
                    <a:gd fmla="*/ 0 w 2" name="T0"/>
                    <a:gd fmla="*/ 0 w 2" name="T1"/>
                    <a:gd fmla="*/ 2 w 2" name="T2"/>
                    <a:gd fmla="*/ 2 w 2" name="T3"/>
                    <a:gd fmla="*/ 0 w 2" name="T4"/>
                    <a:gd fmla="*/ 0 w 2" name="T5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b="b" l="0" r="r" t="0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93" name="Rectangle 1331">
                  <a:extLst>
                    <a:ext uri="{FF2B5EF4-FFF2-40B4-BE49-F238E27FC236}">
                      <a16:creationId xmlns:a16="http://schemas.microsoft.com/office/drawing/2014/main" id="{5F9CE3F5-BA2F-40D6-8349-314B7EF0C7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4" y="689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94" name="Freeform 1332">
                  <a:extLst>
                    <a:ext uri="{FF2B5EF4-FFF2-40B4-BE49-F238E27FC236}">
                      <a16:creationId xmlns:a16="http://schemas.microsoft.com/office/drawing/2014/main" id="{BC88B269-17B9-45AF-9351-2B7A78330BB8}"/>
                    </a:ext>
                  </a:extLst>
                </p:cNvPr>
                <p:cNvSpPr/>
                <p:nvPr/>
              </p:nvSpPr>
              <p:spPr bwMode="auto">
                <a:xfrm flipH="1">
                  <a:off x="6176" y="689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95" name="Freeform 1333">
                  <a:extLst>
                    <a:ext uri="{FF2B5EF4-FFF2-40B4-BE49-F238E27FC236}">
                      <a16:creationId xmlns:a16="http://schemas.microsoft.com/office/drawing/2014/main" id="{0A224BF0-066E-4E63-BD85-F21513CDE3DC}"/>
                    </a:ext>
                  </a:extLst>
                </p:cNvPr>
                <p:cNvSpPr/>
                <p:nvPr/>
              </p:nvSpPr>
              <p:spPr bwMode="auto">
                <a:xfrm flipH="1">
                  <a:off x="6174" y="691"/>
                  <a:ext cx="0" cy="1"/>
                </a:xfrm>
                <a:custGeom>
                  <a:gdLst>
                    <a:gd fmla="*/ 1 h 1" name="T0"/>
                    <a:gd fmla="*/ 1 h 1" name="T1"/>
                    <a:gd fmla="*/ 0 h 1" name="T2"/>
                    <a:gd fmla="*/ 1 h 1" name="T3"/>
                    <a:gd fmla="*/ 1 h 1" name="T4"/>
                    <a:gd fmla="*/ 1 h 1" name="T5"/>
                    <a:gd fmla="*/ 1 h 1" name="T6"/>
                    <a:gd fmla="*/ 1 h 1" name="T7"/>
                    <a:gd fmla="*/ 1 h 1" name="T8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</a:cxnLst>
                  <a:rect b="b" l="0" r="r" t="0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96" name="Freeform 1334">
                  <a:extLst>
                    <a:ext uri="{FF2B5EF4-FFF2-40B4-BE49-F238E27FC236}">
                      <a16:creationId xmlns:a16="http://schemas.microsoft.com/office/drawing/2014/main" id="{5D463367-1765-4D3A-B32A-44366820494D}"/>
                    </a:ext>
                  </a:extLst>
                </p:cNvPr>
                <p:cNvSpPr/>
                <p:nvPr/>
              </p:nvSpPr>
              <p:spPr bwMode="auto">
                <a:xfrm flipH="1">
                  <a:off x="6177" y="685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97" name="Freeform 1335">
                  <a:extLst>
                    <a:ext uri="{FF2B5EF4-FFF2-40B4-BE49-F238E27FC236}">
                      <a16:creationId xmlns:a16="http://schemas.microsoft.com/office/drawing/2014/main" id="{D31B2B66-F296-4D0E-9CBD-0FA93748372A}"/>
                    </a:ext>
                  </a:extLst>
                </p:cNvPr>
                <p:cNvSpPr/>
                <p:nvPr/>
              </p:nvSpPr>
              <p:spPr bwMode="auto">
                <a:xfrm flipH="1">
                  <a:off x="6174" y="691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98" name="Rectangle 1336">
                  <a:extLst>
                    <a:ext uri="{FF2B5EF4-FFF2-40B4-BE49-F238E27FC236}">
                      <a16:creationId xmlns:a16="http://schemas.microsoft.com/office/drawing/2014/main" id="{5FABF5CE-12D1-4EC5-97B6-1797FCAC8D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3" y="690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199" name="Freeform 1337">
                  <a:extLst>
                    <a:ext uri="{FF2B5EF4-FFF2-40B4-BE49-F238E27FC236}">
                      <a16:creationId xmlns:a16="http://schemas.microsoft.com/office/drawing/2014/main" id="{4A31DF87-0C91-4FEB-8223-E1C9C6291781}"/>
                    </a:ext>
                  </a:extLst>
                </p:cNvPr>
                <p:cNvSpPr/>
                <p:nvPr/>
              </p:nvSpPr>
              <p:spPr bwMode="auto">
                <a:xfrm>
                  <a:off x="6173" y="692"/>
                  <a:ext cx="1" cy="0"/>
                </a:xfrm>
                <a:custGeom>
                  <a:gdLst>
                    <a:gd fmla="*/ 0 w 1" name="T0"/>
                    <a:gd fmla="*/ 0 w 1" name="T1"/>
                    <a:gd fmla="*/ 1 w 1" name="T2"/>
                    <a:gd fmla="*/ 1 w 1" name="T3"/>
                    <a:gd fmla="*/ 0 w 1" name="T4"/>
                    <a:gd fmla="*/ 0 w 1" name="T5"/>
                    <a:gd fmla="*/ 0 w 1" name="T6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00" name="Freeform 1338">
                  <a:extLst>
                    <a:ext uri="{FF2B5EF4-FFF2-40B4-BE49-F238E27FC236}">
                      <a16:creationId xmlns:a16="http://schemas.microsoft.com/office/drawing/2014/main" id="{19EA94DE-6D9A-4268-8835-CEB44C414864}"/>
                    </a:ext>
                  </a:extLst>
                </p:cNvPr>
                <p:cNvSpPr/>
                <p:nvPr/>
              </p:nvSpPr>
              <p:spPr bwMode="auto">
                <a:xfrm flipH="1">
                  <a:off x="6174" y="692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01" name="Rectangle 1339">
                  <a:extLst>
                    <a:ext uri="{FF2B5EF4-FFF2-40B4-BE49-F238E27FC236}">
                      <a16:creationId xmlns:a16="http://schemas.microsoft.com/office/drawing/2014/main" id="{5ADBFFB8-11F9-4D08-83A5-21567412C8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39" y="708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02" name="Freeform 1340">
                  <a:extLst>
                    <a:ext uri="{FF2B5EF4-FFF2-40B4-BE49-F238E27FC236}">
                      <a16:creationId xmlns:a16="http://schemas.microsoft.com/office/drawing/2014/main" id="{D2C78F3D-E362-4C44-9866-122F3187DD10}"/>
                    </a:ext>
                  </a:extLst>
                </p:cNvPr>
                <p:cNvSpPr/>
                <p:nvPr/>
              </p:nvSpPr>
              <p:spPr bwMode="auto">
                <a:xfrm flipH="1">
                  <a:off x="6439" y="708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03" name="Freeform 1341">
                  <a:extLst>
                    <a:ext uri="{FF2B5EF4-FFF2-40B4-BE49-F238E27FC236}">
                      <a16:creationId xmlns:a16="http://schemas.microsoft.com/office/drawing/2014/main" id="{1D7A79F6-CE35-4FEC-A8E7-84C1E74C145B}"/>
                    </a:ext>
                  </a:extLst>
                </p:cNvPr>
                <p:cNvSpPr/>
                <p:nvPr/>
              </p:nvSpPr>
              <p:spPr bwMode="auto">
                <a:xfrm flipH="1">
                  <a:off x="6439" y="707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04" name="Rectangle 1342">
                  <a:extLst>
                    <a:ext uri="{FF2B5EF4-FFF2-40B4-BE49-F238E27FC236}">
                      <a16:creationId xmlns:a16="http://schemas.microsoft.com/office/drawing/2014/main" id="{64F38DD7-B5C1-40EC-B369-B80D18C7C7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39" y="70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05" name="Freeform 1343">
                  <a:extLst>
                    <a:ext uri="{FF2B5EF4-FFF2-40B4-BE49-F238E27FC236}">
                      <a16:creationId xmlns:a16="http://schemas.microsoft.com/office/drawing/2014/main" id="{CDA9AAD0-3959-4252-96F2-B020D91C76F8}"/>
                    </a:ext>
                  </a:extLst>
                </p:cNvPr>
                <p:cNvSpPr/>
                <p:nvPr/>
              </p:nvSpPr>
              <p:spPr bwMode="auto">
                <a:xfrm flipH="1">
                  <a:off x="6439" y="707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06" name="Freeform 1344">
                  <a:extLst>
                    <a:ext uri="{FF2B5EF4-FFF2-40B4-BE49-F238E27FC236}">
                      <a16:creationId xmlns:a16="http://schemas.microsoft.com/office/drawing/2014/main" id="{DE14DB06-46DB-475C-A084-75350EDAEACA}"/>
                    </a:ext>
                  </a:extLst>
                </p:cNvPr>
                <p:cNvSpPr/>
                <p:nvPr/>
              </p:nvSpPr>
              <p:spPr bwMode="auto">
                <a:xfrm flipH="1">
                  <a:off x="6439" y="707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07" name="Freeform 1345">
                  <a:extLst>
                    <a:ext uri="{FF2B5EF4-FFF2-40B4-BE49-F238E27FC236}">
                      <a16:creationId xmlns:a16="http://schemas.microsoft.com/office/drawing/2014/main" id="{3C35B2E2-B4F7-4E31-B3A3-1220A28E68D3}"/>
                    </a:ext>
                  </a:extLst>
                </p:cNvPr>
                <p:cNvSpPr/>
                <p:nvPr/>
              </p:nvSpPr>
              <p:spPr bwMode="auto">
                <a:xfrm flipH="1">
                  <a:off x="6439" y="707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08" name="Rectangle 1346">
                  <a:extLst>
                    <a:ext uri="{FF2B5EF4-FFF2-40B4-BE49-F238E27FC236}">
                      <a16:creationId xmlns:a16="http://schemas.microsoft.com/office/drawing/2014/main" id="{8D5EB5A5-B7BE-42F6-BE87-AC64AA51D4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39" y="70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09" name="Rectangle 1347">
                  <a:extLst>
                    <a:ext uri="{FF2B5EF4-FFF2-40B4-BE49-F238E27FC236}">
                      <a16:creationId xmlns:a16="http://schemas.microsoft.com/office/drawing/2014/main" id="{BB8256A5-9DB7-4086-875E-7E47412C59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0" y="716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10" name="Rectangle 1348">
                  <a:extLst>
                    <a:ext uri="{FF2B5EF4-FFF2-40B4-BE49-F238E27FC236}">
                      <a16:creationId xmlns:a16="http://schemas.microsoft.com/office/drawing/2014/main" id="{4007883F-F2B6-4F22-99BD-347123468B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0" y="716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11" name="Freeform 1349">
                  <a:extLst>
                    <a:ext uri="{FF2B5EF4-FFF2-40B4-BE49-F238E27FC236}">
                      <a16:creationId xmlns:a16="http://schemas.microsoft.com/office/drawing/2014/main" id="{7C8480A1-6097-499B-AEFD-5E76BD10470B}"/>
                    </a:ext>
                  </a:extLst>
                </p:cNvPr>
                <p:cNvSpPr/>
                <p:nvPr/>
              </p:nvSpPr>
              <p:spPr bwMode="auto">
                <a:xfrm flipH="1">
                  <a:off x="6440" y="716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12" name="Freeform 1350">
                  <a:extLst>
                    <a:ext uri="{FF2B5EF4-FFF2-40B4-BE49-F238E27FC236}">
                      <a16:creationId xmlns:a16="http://schemas.microsoft.com/office/drawing/2014/main" id="{8EC3CC02-D106-4472-A8C2-DE2D03A0FF15}"/>
                    </a:ext>
                  </a:extLst>
                </p:cNvPr>
                <p:cNvSpPr/>
                <p:nvPr/>
              </p:nvSpPr>
              <p:spPr bwMode="auto">
                <a:xfrm flipH="1">
                  <a:off x="6440" y="714"/>
                  <a:ext cx="0" cy="2"/>
                </a:xfrm>
                <a:custGeom>
                  <a:gdLst>
                    <a:gd fmla="*/ 0 h 2" name="T0"/>
                    <a:gd fmla="*/ 0 h 2" name="T1"/>
                    <a:gd fmla="*/ 0 h 2" name="T2"/>
                    <a:gd fmla="*/ 2 h 2" name="T3"/>
                    <a:gd fmla="*/ 2 h 2" name="T4"/>
                    <a:gd fmla="*/ 0 h 2" name="T5"/>
                    <a:gd fmla="*/ 0 h 2" name="T6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b="b" l="0" r="r" t="0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13" name="Freeform 1351">
                  <a:extLst>
                    <a:ext uri="{FF2B5EF4-FFF2-40B4-BE49-F238E27FC236}">
                      <a16:creationId xmlns:a16="http://schemas.microsoft.com/office/drawing/2014/main" id="{4E6BA5A5-9638-4175-9988-A81C2FF9F169}"/>
                    </a:ext>
                  </a:extLst>
                </p:cNvPr>
                <p:cNvSpPr/>
                <p:nvPr/>
              </p:nvSpPr>
              <p:spPr bwMode="auto">
                <a:xfrm>
                  <a:off x="6439" y="713"/>
                  <a:ext cx="1" cy="0"/>
                </a:xfrm>
                <a:custGeom>
                  <a:gdLst>
                    <a:gd fmla="*/ 1 w 1" name="T0"/>
                    <a:gd fmla="*/ 1 w 1" name="T1"/>
                    <a:gd fmla="*/ 0 w 1" name="T2"/>
                    <a:gd fmla="*/ 0 w 1" name="T3"/>
                    <a:gd fmla="*/ 1 w 1" name="T4"/>
                    <a:gd fmla="*/ 1 w 1" name="T5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14" name="Freeform 1352">
                  <a:extLst>
                    <a:ext uri="{FF2B5EF4-FFF2-40B4-BE49-F238E27FC236}">
                      <a16:creationId xmlns:a16="http://schemas.microsoft.com/office/drawing/2014/main" id="{A05D8CF2-00D9-4A22-94C0-6CC97B7661F7}"/>
                    </a:ext>
                  </a:extLst>
                </p:cNvPr>
                <p:cNvSpPr/>
                <p:nvPr/>
              </p:nvSpPr>
              <p:spPr bwMode="auto">
                <a:xfrm flipH="1">
                  <a:off x="6440" y="713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15" name="Rectangle 1353">
                  <a:extLst>
                    <a:ext uri="{FF2B5EF4-FFF2-40B4-BE49-F238E27FC236}">
                      <a16:creationId xmlns:a16="http://schemas.microsoft.com/office/drawing/2014/main" id="{A567467E-DCBD-4049-BA0E-F0D06F43CA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39" y="713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16" name="Freeform 1354">
                  <a:extLst>
                    <a:ext uri="{FF2B5EF4-FFF2-40B4-BE49-F238E27FC236}">
                      <a16:creationId xmlns:a16="http://schemas.microsoft.com/office/drawing/2014/main" id="{79F198F0-58B8-45AF-B74F-F0A8DA4F93D3}"/>
                    </a:ext>
                  </a:extLst>
                </p:cNvPr>
                <p:cNvSpPr/>
                <p:nvPr/>
              </p:nvSpPr>
              <p:spPr bwMode="auto">
                <a:xfrm flipH="1">
                  <a:off x="6439" y="712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17" name="Freeform 1355">
                  <a:extLst>
                    <a:ext uri="{FF2B5EF4-FFF2-40B4-BE49-F238E27FC236}">
                      <a16:creationId xmlns:a16="http://schemas.microsoft.com/office/drawing/2014/main" id="{56412F59-38FB-461C-AF57-6BA92A286ED5}"/>
                    </a:ext>
                  </a:extLst>
                </p:cNvPr>
                <p:cNvSpPr/>
                <p:nvPr/>
              </p:nvSpPr>
              <p:spPr bwMode="auto">
                <a:xfrm flipH="1">
                  <a:off x="6439" y="710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18" name="Freeform 1356">
                  <a:extLst>
                    <a:ext uri="{FF2B5EF4-FFF2-40B4-BE49-F238E27FC236}">
                      <a16:creationId xmlns:a16="http://schemas.microsoft.com/office/drawing/2014/main" id="{AE2216DF-836A-4FF7-9EFE-DF96473FE25C}"/>
                    </a:ext>
                  </a:extLst>
                </p:cNvPr>
                <p:cNvSpPr/>
                <p:nvPr/>
              </p:nvSpPr>
              <p:spPr bwMode="auto">
                <a:xfrm flipH="1">
                  <a:off x="6439" y="712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19" name="Freeform 1357">
                  <a:extLst>
                    <a:ext uri="{FF2B5EF4-FFF2-40B4-BE49-F238E27FC236}">
                      <a16:creationId xmlns:a16="http://schemas.microsoft.com/office/drawing/2014/main" id="{E937AA1B-BD73-44C6-B3D5-4EA50FC8683C}"/>
                    </a:ext>
                  </a:extLst>
                </p:cNvPr>
                <p:cNvSpPr/>
                <p:nvPr/>
              </p:nvSpPr>
              <p:spPr bwMode="auto">
                <a:xfrm flipH="1">
                  <a:off x="6439" y="710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20" name="Rectangle 1358">
                  <a:extLst>
                    <a:ext uri="{FF2B5EF4-FFF2-40B4-BE49-F238E27FC236}">
                      <a16:creationId xmlns:a16="http://schemas.microsoft.com/office/drawing/2014/main" id="{057884AF-07CC-441E-AD50-6792394DFA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39" y="712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21" name="Freeform 1359">
                  <a:extLst>
                    <a:ext uri="{FF2B5EF4-FFF2-40B4-BE49-F238E27FC236}">
                      <a16:creationId xmlns:a16="http://schemas.microsoft.com/office/drawing/2014/main" id="{43A9A3B0-8F39-431E-85DA-270BD7728407}"/>
                    </a:ext>
                  </a:extLst>
                </p:cNvPr>
                <p:cNvSpPr/>
                <p:nvPr/>
              </p:nvSpPr>
              <p:spPr bwMode="auto">
                <a:xfrm>
                  <a:off x="6438" y="712"/>
                  <a:ext cx="1" cy="0"/>
                </a:xfrm>
                <a:custGeom>
                  <a:gdLst>
                    <a:gd fmla="*/ 0 w 1" name="T0"/>
                    <a:gd fmla="*/ 0 w 1" name="T1"/>
                    <a:gd fmla="*/ 1 w 1" name="T2"/>
                    <a:gd fmla="*/ 1 w 1" name="T3"/>
                    <a:gd fmla="*/ 0 w 1" name="T4"/>
                    <a:gd fmla="*/ 0 w 1" name="T5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22" name="Freeform 1360">
                  <a:extLst>
                    <a:ext uri="{FF2B5EF4-FFF2-40B4-BE49-F238E27FC236}">
                      <a16:creationId xmlns:a16="http://schemas.microsoft.com/office/drawing/2014/main" id="{668448F6-7E6A-4C85-A4F3-C0C82FD4DC8D}"/>
                    </a:ext>
                  </a:extLst>
                </p:cNvPr>
                <p:cNvSpPr/>
                <p:nvPr/>
              </p:nvSpPr>
              <p:spPr bwMode="auto">
                <a:xfrm flipH="1">
                  <a:off x="6464" y="925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23" name="Freeform 1361">
                  <a:extLst>
                    <a:ext uri="{FF2B5EF4-FFF2-40B4-BE49-F238E27FC236}">
                      <a16:creationId xmlns:a16="http://schemas.microsoft.com/office/drawing/2014/main" id="{96BB4CF9-08E0-45B1-B712-ECF66051F5FC}"/>
                    </a:ext>
                  </a:extLst>
                </p:cNvPr>
                <p:cNvSpPr/>
                <p:nvPr/>
              </p:nvSpPr>
              <p:spPr bwMode="auto">
                <a:xfrm flipH="1">
                  <a:off x="6464" y="925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24" name="Freeform 1362">
                  <a:extLst>
                    <a:ext uri="{FF2B5EF4-FFF2-40B4-BE49-F238E27FC236}">
                      <a16:creationId xmlns:a16="http://schemas.microsoft.com/office/drawing/2014/main" id="{931ADE5C-9BCF-4DE9-9157-BB60687015FE}"/>
                    </a:ext>
                  </a:extLst>
                </p:cNvPr>
                <p:cNvSpPr/>
                <p:nvPr/>
              </p:nvSpPr>
              <p:spPr bwMode="auto">
                <a:xfrm flipH="1">
                  <a:off x="6461" y="929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25" name="Freeform 1363">
                  <a:extLst>
                    <a:ext uri="{FF2B5EF4-FFF2-40B4-BE49-F238E27FC236}">
                      <a16:creationId xmlns:a16="http://schemas.microsoft.com/office/drawing/2014/main" id="{7D7A5973-2092-4D65-AFFB-CF6F771B59DE}"/>
                    </a:ext>
                  </a:extLst>
                </p:cNvPr>
                <p:cNvSpPr/>
                <p:nvPr/>
              </p:nvSpPr>
              <p:spPr bwMode="auto">
                <a:xfrm flipH="1">
                  <a:off x="6461" y="929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26" name="Freeform 1364">
                  <a:extLst>
                    <a:ext uri="{FF2B5EF4-FFF2-40B4-BE49-F238E27FC236}">
                      <a16:creationId xmlns:a16="http://schemas.microsoft.com/office/drawing/2014/main" id="{7A71DE6D-362D-443E-9AC5-02E8CDFDF97C}"/>
                    </a:ext>
                  </a:extLst>
                </p:cNvPr>
                <p:cNvSpPr/>
                <p:nvPr/>
              </p:nvSpPr>
              <p:spPr bwMode="auto">
                <a:xfrm flipH="1">
                  <a:off x="6461" y="929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27" name="Rectangle 1365">
                  <a:extLst>
                    <a:ext uri="{FF2B5EF4-FFF2-40B4-BE49-F238E27FC236}">
                      <a16:creationId xmlns:a16="http://schemas.microsoft.com/office/drawing/2014/main" id="{22B87B38-C0E2-40ED-9D57-D541A86946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61" y="929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28" name="Freeform 1366">
                  <a:extLst>
                    <a:ext uri="{FF2B5EF4-FFF2-40B4-BE49-F238E27FC236}">
                      <a16:creationId xmlns:a16="http://schemas.microsoft.com/office/drawing/2014/main" id="{FD6A54EE-1D6A-458E-AD33-1385C6064ACA}"/>
                    </a:ext>
                  </a:extLst>
                </p:cNvPr>
                <p:cNvSpPr/>
                <p:nvPr/>
              </p:nvSpPr>
              <p:spPr bwMode="auto">
                <a:xfrm flipH="1">
                  <a:off x="6461" y="929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29" name="Rectangle 1367">
                  <a:extLst>
                    <a:ext uri="{FF2B5EF4-FFF2-40B4-BE49-F238E27FC236}">
                      <a16:creationId xmlns:a16="http://schemas.microsoft.com/office/drawing/2014/main" id="{C99A2ED3-058C-4AFC-B06F-AD57A852A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60" y="92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30" name="Freeform 1368">
                  <a:extLst>
                    <a:ext uri="{FF2B5EF4-FFF2-40B4-BE49-F238E27FC236}">
                      <a16:creationId xmlns:a16="http://schemas.microsoft.com/office/drawing/2014/main" id="{C3EB2BEA-4F6D-45C5-97C7-A95A9B1EF069}"/>
                    </a:ext>
                  </a:extLst>
                </p:cNvPr>
                <p:cNvSpPr/>
                <p:nvPr/>
              </p:nvSpPr>
              <p:spPr bwMode="auto">
                <a:xfrm flipH="1">
                  <a:off x="6389" y="767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31" name="Rectangle 1369">
                  <a:extLst>
                    <a:ext uri="{FF2B5EF4-FFF2-40B4-BE49-F238E27FC236}">
                      <a16:creationId xmlns:a16="http://schemas.microsoft.com/office/drawing/2014/main" id="{14A49396-E7E1-48FE-9D65-E066A27B4E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9" y="76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32" name="Freeform 1370">
                  <a:extLst>
                    <a:ext uri="{FF2B5EF4-FFF2-40B4-BE49-F238E27FC236}">
                      <a16:creationId xmlns:a16="http://schemas.microsoft.com/office/drawing/2014/main" id="{C1D7F059-DEE8-4940-974D-5F720B2BF0F6}"/>
                    </a:ext>
                  </a:extLst>
                </p:cNvPr>
                <p:cNvSpPr/>
                <p:nvPr/>
              </p:nvSpPr>
              <p:spPr bwMode="auto">
                <a:xfrm>
                  <a:off x="6388" y="767"/>
                  <a:ext cx="1" cy="0"/>
                </a:xfrm>
                <a:custGeom>
                  <a:gdLst>
                    <a:gd fmla="*/ 1 w 1" name="T0"/>
                    <a:gd fmla="*/ 1 w 1" name="T1"/>
                    <a:gd fmla="*/ 1 w 1" name="T2"/>
                    <a:gd fmla="*/ 0 w 1" name="T3"/>
                    <a:gd fmla="*/ 0 w 1" name="T4"/>
                    <a:gd fmla="*/ 1 w 1" name="T5"/>
                    <a:gd fmla="*/ 1 w 1" name="T6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33" name="Freeform 1371">
                  <a:extLst>
                    <a:ext uri="{FF2B5EF4-FFF2-40B4-BE49-F238E27FC236}">
                      <a16:creationId xmlns:a16="http://schemas.microsoft.com/office/drawing/2014/main" id="{EDDAE4C9-989D-4F46-9AA2-A6C9F079AE0C}"/>
                    </a:ext>
                  </a:extLst>
                </p:cNvPr>
                <p:cNvSpPr/>
                <p:nvPr/>
              </p:nvSpPr>
              <p:spPr bwMode="auto">
                <a:xfrm flipH="1">
                  <a:off x="6386" y="766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34" name="Freeform 1372">
                  <a:extLst>
                    <a:ext uri="{FF2B5EF4-FFF2-40B4-BE49-F238E27FC236}">
                      <a16:creationId xmlns:a16="http://schemas.microsoft.com/office/drawing/2014/main" id="{157E2B7C-2368-461C-8A9E-6D7A5CC90A32}"/>
                    </a:ext>
                  </a:extLst>
                </p:cNvPr>
                <p:cNvSpPr/>
                <p:nvPr/>
              </p:nvSpPr>
              <p:spPr bwMode="auto">
                <a:xfrm flipH="1">
                  <a:off x="6386" y="766"/>
                  <a:ext cx="0" cy="1"/>
                </a:xfrm>
                <a:custGeom>
                  <a:gdLst>
                    <a:gd fmla="*/ 0 h 1" name="T0"/>
                    <a:gd fmla="*/ 0 h 1" name="T1"/>
                    <a:gd fmla="*/ 1 h 1" name="T2"/>
                    <a:gd fmla="*/ 1 h 1" name="T3"/>
                    <a:gd fmla="*/ 0 h 1" name="T4"/>
                    <a:gd fmla="*/ 0 h 1" name="T5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b="b" l="0" r="r" t="0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35" name="Rectangle 1373">
                  <a:extLst>
                    <a:ext uri="{FF2B5EF4-FFF2-40B4-BE49-F238E27FC236}">
                      <a16:creationId xmlns:a16="http://schemas.microsoft.com/office/drawing/2014/main" id="{4DEA1C1A-48FE-49EC-BC49-C33BF4648F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6" y="766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36" name="Freeform 1374">
                  <a:extLst>
                    <a:ext uri="{FF2B5EF4-FFF2-40B4-BE49-F238E27FC236}">
                      <a16:creationId xmlns:a16="http://schemas.microsoft.com/office/drawing/2014/main" id="{1FBBBEDE-4FE8-4788-B741-9F4B17F5C640}"/>
                    </a:ext>
                  </a:extLst>
                </p:cNvPr>
                <p:cNvSpPr/>
                <p:nvPr/>
              </p:nvSpPr>
              <p:spPr bwMode="auto">
                <a:xfrm flipH="1">
                  <a:off x="6386" y="767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37" name="Freeform 1375">
                  <a:extLst>
                    <a:ext uri="{FF2B5EF4-FFF2-40B4-BE49-F238E27FC236}">
                      <a16:creationId xmlns:a16="http://schemas.microsoft.com/office/drawing/2014/main" id="{FDEA8631-05EB-44D4-89BA-D6FF41919E22}"/>
                    </a:ext>
                  </a:extLst>
                </p:cNvPr>
                <p:cNvSpPr/>
                <p:nvPr/>
              </p:nvSpPr>
              <p:spPr bwMode="auto">
                <a:xfrm flipH="1">
                  <a:off x="6386" y="766"/>
                  <a:ext cx="0" cy="1"/>
                </a:xfrm>
                <a:custGeom>
                  <a:gdLst>
                    <a:gd fmla="*/ 1 h 1" name="T0"/>
                    <a:gd fmla="*/ 1 h 1" name="T1"/>
                    <a:gd fmla="*/ 0 h 1" name="T2"/>
                    <a:gd fmla="*/ 0 h 1" name="T3"/>
                    <a:gd fmla="*/ 1 h 1" name="T4"/>
                    <a:gd fmla="*/ 1 h 1" name="T5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b="b" l="0" r="r" t="0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38" name="Freeform 1376">
                  <a:extLst>
                    <a:ext uri="{FF2B5EF4-FFF2-40B4-BE49-F238E27FC236}">
                      <a16:creationId xmlns:a16="http://schemas.microsoft.com/office/drawing/2014/main" id="{FAB63CE1-D724-4943-B832-CDE9AA3F4F3D}"/>
                    </a:ext>
                  </a:extLst>
                </p:cNvPr>
                <p:cNvSpPr/>
                <p:nvPr/>
              </p:nvSpPr>
              <p:spPr bwMode="auto">
                <a:xfrm flipH="1">
                  <a:off x="6386" y="768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39" name="Freeform 1377">
                  <a:extLst>
                    <a:ext uri="{FF2B5EF4-FFF2-40B4-BE49-F238E27FC236}">
                      <a16:creationId xmlns:a16="http://schemas.microsoft.com/office/drawing/2014/main" id="{814872C9-217A-40FE-81E4-41710A188A9B}"/>
                    </a:ext>
                  </a:extLst>
                </p:cNvPr>
                <p:cNvSpPr/>
                <p:nvPr/>
              </p:nvSpPr>
              <p:spPr bwMode="auto">
                <a:xfrm flipH="1">
                  <a:off x="6384" y="768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40" name="Freeform 1378">
                  <a:extLst>
                    <a:ext uri="{FF2B5EF4-FFF2-40B4-BE49-F238E27FC236}">
                      <a16:creationId xmlns:a16="http://schemas.microsoft.com/office/drawing/2014/main" id="{560FF727-3B48-41D7-BFF6-388E15EA0E9D}"/>
                    </a:ext>
                  </a:extLst>
                </p:cNvPr>
                <p:cNvSpPr/>
                <p:nvPr/>
              </p:nvSpPr>
              <p:spPr bwMode="auto">
                <a:xfrm flipH="1">
                  <a:off x="6384" y="768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41" name="Rectangle 1379">
                  <a:extLst>
                    <a:ext uri="{FF2B5EF4-FFF2-40B4-BE49-F238E27FC236}">
                      <a16:creationId xmlns:a16="http://schemas.microsoft.com/office/drawing/2014/main" id="{77AE9DAF-C84A-4A27-9A26-4B51BDD1F4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4" y="768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42" name="Rectangle 1380">
                  <a:extLst>
                    <a:ext uri="{FF2B5EF4-FFF2-40B4-BE49-F238E27FC236}">
                      <a16:creationId xmlns:a16="http://schemas.microsoft.com/office/drawing/2014/main" id="{30DC4222-A2E1-4164-8596-707ADF969E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4" y="768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43" name="Freeform 1381">
                  <a:extLst>
                    <a:ext uri="{FF2B5EF4-FFF2-40B4-BE49-F238E27FC236}">
                      <a16:creationId xmlns:a16="http://schemas.microsoft.com/office/drawing/2014/main" id="{000AFC66-BBF7-44EC-9486-4E22DB90D65D}"/>
                    </a:ext>
                  </a:extLst>
                </p:cNvPr>
                <p:cNvSpPr/>
                <p:nvPr/>
              </p:nvSpPr>
              <p:spPr bwMode="auto">
                <a:xfrm flipH="1">
                  <a:off x="6384" y="768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44" name="Rectangle 1382">
                  <a:extLst>
                    <a:ext uri="{FF2B5EF4-FFF2-40B4-BE49-F238E27FC236}">
                      <a16:creationId xmlns:a16="http://schemas.microsoft.com/office/drawing/2014/main" id="{B2D67FE9-034B-4A50-9BC8-B8F9EBDFB9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4" y="782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45" name="Freeform 1383">
                  <a:extLst>
                    <a:ext uri="{FF2B5EF4-FFF2-40B4-BE49-F238E27FC236}">
                      <a16:creationId xmlns:a16="http://schemas.microsoft.com/office/drawing/2014/main" id="{CCE448F4-E851-4302-84B2-127941C09077}"/>
                    </a:ext>
                  </a:extLst>
                </p:cNvPr>
                <p:cNvSpPr/>
                <p:nvPr/>
              </p:nvSpPr>
              <p:spPr bwMode="auto">
                <a:xfrm flipH="1">
                  <a:off x="6374" y="781"/>
                  <a:ext cx="0" cy="1"/>
                </a:xfrm>
                <a:custGeom>
                  <a:gdLst>
                    <a:gd fmla="*/ 0 h 1" name="T0"/>
                    <a:gd fmla="*/ 0 h 1" name="T1"/>
                    <a:gd fmla="*/ 1 h 1" name="T2"/>
                    <a:gd fmla="*/ 1 h 1" name="T3"/>
                    <a:gd fmla="*/ 0 h 1" name="T4"/>
                    <a:gd fmla="*/ 0 h 1" name="T5"/>
                    <a:gd fmla="*/ 0 h 1" name="T6"/>
                    <a:gd fmla="*/ 0 h 1" name="T7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b="b" l="0" r="r" t="0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46" name="Freeform 1384">
                  <a:extLst>
                    <a:ext uri="{FF2B5EF4-FFF2-40B4-BE49-F238E27FC236}">
                      <a16:creationId xmlns:a16="http://schemas.microsoft.com/office/drawing/2014/main" id="{F38E72C1-A0BD-4D3D-8BB6-F82C0B9CF6E2}"/>
                    </a:ext>
                  </a:extLst>
                </p:cNvPr>
                <p:cNvSpPr/>
                <p:nvPr/>
              </p:nvSpPr>
              <p:spPr bwMode="auto">
                <a:xfrm flipH="1">
                  <a:off x="6372" y="791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47" name="Freeform 1385">
                  <a:extLst>
                    <a:ext uri="{FF2B5EF4-FFF2-40B4-BE49-F238E27FC236}">
                      <a16:creationId xmlns:a16="http://schemas.microsoft.com/office/drawing/2014/main" id="{D82DAF66-DC51-45B7-BD93-F74D0EE05868}"/>
                    </a:ext>
                  </a:extLst>
                </p:cNvPr>
                <p:cNvSpPr/>
                <p:nvPr/>
              </p:nvSpPr>
              <p:spPr bwMode="auto">
                <a:xfrm flipH="1">
                  <a:off x="6372" y="791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48" name="Freeform 1386">
                  <a:extLst>
                    <a:ext uri="{FF2B5EF4-FFF2-40B4-BE49-F238E27FC236}">
                      <a16:creationId xmlns:a16="http://schemas.microsoft.com/office/drawing/2014/main" id="{3CE74148-E104-4A54-981F-614820BCDEB3}"/>
                    </a:ext>
                  </a:extLst>
                </p:cNvPr>
                <p:cNvSpPr/>
                <p:nvPr/>
              </p:nvSpPr>
              <p:spPr bwMode="auto">
                <a:xfrm flipH="1">
                  <a:off x="6372" y="794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49" name="Freeform 1387">
                  <a:extLst>
                    <a:ext uri="{FF2B5EF4-FFF2-40B4-BE49-F238E27FC236}">
                      <a16:creationId xmlns:a16="http://schemas.microsoft.com/office/drawing/2014/main" id="{E64E5F1F-F5C2-493B-AAD6-438EF851B917}"/>
                    </a:ext>
                  </a:extLst>
                </p:cNvPr>
                <p:cNvSpPr/>
                <p:nvPr/>
              </p:nvSpPr>
              <p:spPr bwMode="auto">
                <a:xfrm flipH="1">
                  <a:off x="6372" y="793"/>
                  <a:ext cx="0" cy="1"/>
                </a:xfrm>
                <a:custGeom>
                  <a:gdLst>
                    <a:gd fmla="*/ 1 h 1" name="T0"/>
                    <a:gd fmla="*/ 1 h 1" name="T1"/>
                    <a:gd fmla="*/ 0 h 1" name="T2"/>
                    <a:gd fmla="*/ 0 h 1" name="T3"/>
                    <a:gd fmla="*/ 1 h 1" name="T4"/>
                    <a:gd fmla="*/ 1 h 1" name="T5"/>
                    <a:gd fmla="*/ 1 h 1" name="T6"/>
                    <a:gd fmla="*/ 1 h 1" name="T7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b="b" l="0" r="r" t="0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50" name="Rectangle 1388">
                  <a:extLst>
                    <a:ext uri="{FF2B5EF4-FFF2-40B4-BE49-F238E27FC236}">
                      <a16:creationId xmlns:a16="http://schemas.microsoft.com/office/drawing/2014/main" id="{B5D2D8F0-D2E8-4BB0-9FA9-9E5BF4365D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2" y="79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51" name="Freeform 1389">
                  <a:extLst>
                    <a:ext uri="{FF2B5EF4-FFF2-40B4-BE49-F238E27FC236}">
                      <a16:creationId xmlns:a16="http://schemas.microsoft.com/office/drawing/2014/main" id="{FDD2CD19-7B49-43EE-A6A4-6A8BBDBE7650}"/>
                    </a:ext>
                  </a:extLst>
                </p:cNvPr>
                <p:cNvSpPr/>
                <p:nvPr/>
              </p:nvSpPr>
              <p:spPr bwMode="auto">
                <a:xfrm flipH="1">
                  <a:off x="6372" y="791"/>
                  <a:ext cx="0" cy="2"/>
                </a:xfrm>
                <a:custGeom>
                  <a:gdLst>
                    <a:gd fmla="*/ 0 h 2" name="T0"/>
                    <a:gd fmla="*/ 0 h 2" name="T1"/>
                    <a:gd fmla="*/ 2 h 2" name="T2"/>
                    <a:gd fmla="*/ 2 h 2" name="T3"/>
                    <a:gd fmla="*/ 0 h 2" name="T4"/>
                    <a:gd fmla="*/ 0 h 2" name="T5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b="b" l="0" r="r" t="0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52" name="Rectangle 1390">
                  <a:extLst>
                    <a:ext uri="{FF2B5EF4-FFF2-40B4-BE49-F238E27FC236}">
                      <a16:creationId xmlns:a16="http://schemas.microsoft.com/office/drawing/2014/main" id="{38009F31-23F4-499A-A3AD-0B683ED175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2" y="791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53" name="Rectangle 1391">
                  <a:extLst>
                    <a:ext uri="{FF2B5EF4-FFF2-40B4-BE49-F238E27FC236}">
                      <a16:creationId xmlns:a16="http://schemas.microsoft.com/office/drawing/2014/main" id="{97D44BBB-1830-4BAA-B32B-E2FE8FDFBC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2" y="791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54" name="Freeform 1392">
                  <a:extLst>
                    <a:ext uri="{FF2B5EF4-FFF2-40B4-BE49-F238E27FC236}">
                      <a16:creationId xmlns:a16="http://schemas.microsoft.com/office/drawing/2014/main" id="{4685A077-35CE-48CD-BB33-65E1C72395FA}"/>
                    </a:ext>
                  </a:extLst>
                </p:cNvPr>
                <p:cNvSpPr/>
                <p:nvPr/>
              </p:nvSpPr>
              <p:spPr bwMode="auto">
                <a:xfrm flipH="1">
                  <a:off x="6372" y="791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55" name="Rectangle 1393">
                  <a:extLst>
                    <a:ext uri="{FF2B5EF4-FFF2-40B4-BE49-F238E27FC236}">
                      <a16:creationId xmlns:a16="http://schemas.microsoft.com/office/drawing/2014/main" id="{4095D6E2-7A15-4B92-9E20-01557F4BB6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2" y="78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56" name="Freeform 1394">
                  <a:extLst>
                    <a:ext uri="{FF2B5EF4-FFF2-40B4-BE49-F238E27FC236}">
                      <a16:creationId xmlns:a16="http://schemas.microsoft.com/office/drawing/2014/main" id="{30C02B63-F21D-452E-A57D-DADA2D8FA85B}"/>
                    </a:ext>
                  </a:extLst>
                </p:cNvPr>
                <p:cNvSpPr/>
                <p:nvPr/>
              </p:nvSpPr>
              <p:spPr bwMode="auto">
                <a:xfrm flipH="1">
                  <a:off x="6372" y="784"/>
                  <a:ext cx="0" cy="1"/>
                </a:xfrm>
                <a:custGeom>
                  <a:gdLst>
                    <a:gd fmla="*/ 0 h 1" name="T0"/>
                    <a:gd fmla="*/ 0 h 1" name="T1"/>
                    <a:gd fmla="*/ 1 h 1" name="T2"/>
                    <a:gd fmla="*/ 1 h 1" name="T3"/>
                    <a:gd fmla="*/ 0 h 1" name="T4"/>
                    <a:gd fmla="*/ 0 h 1" name="T5"/>
                    <a:gd fmla="*/ 0 h 1" name="T6"/>
                    <a:gd fmla="*/ 0 h 1" name="T7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b="b" l="0" r="r" t="0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57" name="Rectangle 1395">
                  <a:extLst>
                    <a:ext uri="{FF2B5EF4-FFF2-40B4-BE49-F238E27FC236}">
                      <a16:creationId xmlns:a16="http://schemas.microsoft.com/office/drawing/2014/main" id="{E95C62B6-BE11-4391-87B0-83D50BE8DE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2" y="79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58" name="Freeform 1396">
                  <a:extLst>
                    <a:ext uri="{FF2B5EF4-FFF2-40B4-BE49-F238E27FC236}">
                      <a16:creationId xmlns:a16="http://schemas.microsoft.com/office/drawing/2014/main" id="{143FE7C5-126A-47A4-AF86-8455421C5DF9}"/>
                    </a:ext>
                  </a:extLst>
                </p:cNvPr>
                <p:cNvSpPr/>
                <p:nvPr/>
              </p:nvSpPr>
              <p:spPr bwMode="auto">
                <a:xfrm flipH="1">
                  <a:off x="6372" y="794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59" name="Rectangle 1397">
                  <a:extLst>
                    <a:ext uri="{FF2B5EF4-FFF2-40B4-BE49-F238E27FC236}">
                      <a16:creationId xmlns:a16="http://schemas.microsoft.com/office/drawing/2014/main" id="{EAB510E9-46A7-4838-BF75-D026FE1ED4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1" y="790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60" name="Freeform 1398">
                  <a:extLst>
                    <a:ext uri="{FF2B5EF4-FFF2-40B4-BE49-F238E27FC236}">
                      <a16:creationId xmlns:a16="http://schemas.microsoft.com/office/drawing/2014/main" id="{DE6BA263-4CB2-4CA5-ADF4-3D19B1F5FBD6}"/>
                    </a:ext>
                  </a:extLst>
                </p:cNvPr>
                <p:cNvSpPr/>
                <p:nvPr/>
              </p:nvSpPr>
              <p:spPr bwMode="auto">
                <a:xfrm flipH="1">
                  <a:off x="6371" y="790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61" name="Freeform 1399">
                  <a:extLst>
                    <a:ext uri="{FF2B5EF4-FFF2-40B4-BE49-F238E27FC236}">
                      <a16:creationId xmlns:a16="http://schemas.microsoft.com/office/drawing/2014/main" id="{223663A7-4C31-4329-A5F1-1E99F66DD549}"/>
                    </a:ext>
                  </a:extLst>
                </p:cNvPr>
                <p:cNvSpPr/>
                <p:nvPr/>
              </p:nvSpPr>
              <p:spPr bwMode="auto">
                <a:xfrm flipH="1">
                  <a:off x="6371" y="790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62" name="Freeform 1400">
                  <a:extLst>
                    <a:ext uri="{FF2B5EF4-FFF2-40B4-BE49-F238E27FC236}">
                      <a16:creationId xmlns:a16="http://schemas.microsoft.com/office/drawing/2014/main" id="{D389AC5D-C873-4AB1-89BB-3F92077E344E}"/>
                    </a:ext>
                  </a:extLst>
                </p:cNvPr>
                <p:cNvSpPr/>
                <p:nvPr/>
              </p:nvSpPr>
              <p:spPr bwMode="auto">
                <a:xfrm flipH="1">
                  <a:off x="6371" y="794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63" name="Freeform 1401">
                  <a:extLst>
                    <a:ext uri="{FF2B5EF4-FFF2-40B4-BE49-F238E27FC236}">
                      <a16:creationId xmlns:a16="http://schemas.microsoft.com/office/drawing/2014/main" id="{DE7CBA15-3FE7-4C5B-9687-5E1B3A2A43E8}"/>
                    </a:ext>
                  </a:extLst>
                </p:cNvPr>
                <p:cNvSpPr/>
                <p:nvPr/>
              </p:nvSpPr>
              <p:spPr bwMode="auto">
                <a:xfrm flipH="1">
                  <a:off x="6371" y="781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64" name="Rectangle 1402">
                  <a:extLst>
                    <a:ext uri="{FF2B5EF4-FFF2-40B4-BE49-F238E27FC236}">
                      <a16:creationId xmlns:a16="http://schemas.microsoft.com/office/drawing/2014/main" id="{75B7F3A1-D800-42B6-9042-CC57079547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1" y="781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65" name="Freeform 1403">
                  <a:extLst>
                    <a:ext uri="{FF2B5EF4-FFF2-40B4-BE49-F238E27FC236}">
                      <a16:creationId xmlns:a16="http://schemas.microsoft.com/office/drawing/2014/main" id="{C17CEC3F-C82F-491D-A0C8-6A20B4289A13}"/>
                    </a:ext>
                  </a:extLst>
                </p:cNvPr>
                <p:cNvSpPr/>
                <p:nvPr/>
              </p:nvSpPr>
              <p:spPr bwMode="auto">
                <a:xfrm flipH="1">
                  <a:off x="6371" y="782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66" name="Freeform 1404">
                  <a:extLst>
                    <a:ext uri="{FF2B5EF4-FFF2-40B4-BE49-F238E27FC236}">
                      <a16:creationId xmlns:a16="http://schemas.microsoft.com/office/drawing/2014/main" id="{331DEDEB-6348-4460-A8FF-3C7855B00DBB}"/>
                    </a:ext>
                  </a:extLst>
                </p:cNvPr>
                <p:cNvSpPr/>
                <p:nvPr/>
              </p:nvSpPr>
              <p:spPr bwMode="auto">
                <a:xfrm flipH="1">
                  <a:off x="6371" y="781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67" name="Rectangle 1405">
                  <a:extLst>
                    <a:ext uri="{FF2B5EF4-FFF2-40B4-BE49-F238E27FC236}">
                      <a16:creationId xmlns:a16="http://schemas.microsoft.com/office/drawing/2014/main" id="{A7D9C406-F2FE-4264-9AF4-10490ECBF3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1" y="781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68" name="Rectangle 1406">
                  <a:extLst>
                    <a:ext uri="{FF2B5EF4-FFF2-40B4-BE49-F238E27FC236}">
                      <a16:creationId xmlns:a16="http://schemas.microsoft.com/office/drawing/2014/main" id="{9C63A14F-EB60-4269-96D2-C1F81659BA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1" y="781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69" name="Rectangle 1407">
                  <a:extLst>
                    <a:ext uri="{FF2B5EF4-FFF2-40B4-BE49-F238E27FC236}">
                      <a16:creationId xmlns:a16="http://schemas.microsoft.com/office/drawing/2014/main" id="{2AA27F31-0625-4FEA-81C8-D113ABB328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0" y="795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charset="-122" panose="020b0503020204020204" pitchFamily="34" typeface="微软雅黑"/>
                  </a:endParaRPr>
                </a:p>
              </p:txBody>
            </p:sp>
            <p:sp>
              <p:nvSpPr>
                <p:cNvPr id="270" name="Freeform 1408">
                  <a:extLst>
                    <a:ext uri="{FF2B5EF4-FFF2-40B4-BE49-F238E27FC236}">
                      <a16:creationId xmlns:a16="http://schemas.microsoft.com/office/drawing/2014/main" id="{645BA287-4CD8-4D6E-8B93-335EB528E719}"/>
                    </a:ext>
                  </a:extLst>
                </p:cNvPr>
                <p:cNvSpPr/>
                <p:nvPr/>
              </p:nvSpPr>
              <p:spPr bwMode="auto">
                <a:xfrm flipH="1">
                  <a:off x="6370" y="795"/>
                  <a:ext cx="0" cy="1"/>
                </a:xfrm>
                <a:custGeom>
                  <a:gdLst>
                    <a:gd fmla="*/ 0 h 1" name="T0"/>
                    <a:gd fmla="*/ 0 h 1" name="T1"/>
                    <a:gd fmla="*/ 1 h 1" name="T2"/>
                    <a:gd fmla="*/ 1 h 1" name="T3"/>
                    <a:gd fmla="*/ 0 h 1" name="T4"/>
                    <a:gd fmla="*/ 0 h 1" name="T5"/>
                    <a:gd fmla="*/ 0 h 1" name="T6"/>
                    <a:gd fmla="*/ 0 h 1" name="T7"/>
                    <a:gd fmla="*/ 0 h 1" name="T8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</a:cxnLst>
                  <a:rect b="b" l="0" r="r" t="0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71" name="Freeform 1409">
                  <a:extLst>
                    <a:ext uri="{FF2B5EF4-FFF2-40B4-BE49-F238E27FC236}">
                      <a16:creationId xmlns:a16="http://schemas.microsoft.com/office/drawing/2014/main" id="{BAA10011-B245-4FD6-A409-F563F08F15F6}"/>
                    </a:ext>
                  </a:extLst>
                </p:cNvPr>
                <p:cNvSpPr/>
                <p:nvPr/>
              </p:nvSpPr>
              <p:spPr bwMode="auto">
                <a:xfrm flipH="1">
                  <a:off x="6368" y="796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72" name="Rectangle 1410">
                  <a:extLst>
                    <a:ext uri="{FF2B5EF4-FFF2-40B4-BE49-F238E27FC236}">
                      <a16:creationId xmlns:a16="http://schemas.microsoft.com/office/drawing/2014/main" id="{C0A6CB49-B799-488A-AA2F-D0ADB5658D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0" y="795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73" name="Freeform 1411">
                  <a:extLst>
                    <a:ext uri="{FF2B5EF4-FFF2-40B4-BE49-F238E27FC236}">
                      <a16:creationId xmlns:a16="http://schemas.microsoft.com/office/drawing/2014/main" id="{74607B4F-716B-45D3-BB0C-8A967C08B8E0}"/>
                    </a:ext>
                  </a:extLst>
                </p:cNvPr>
                <p:cNvSpPr/>
                <p:nvPr/>
              </p:nvSpPr>
              <p:spPr bwMode="auto">
                <a:xfrm flipH="1">
                  <a:off x="6368" y="795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74" name="Freeform 1412">
                  <a:extLst>
                    <a:ext uri="{FF2B5EF4-FFF2-40B4-BE49-F238E27FC236}">
                      <a16:creationId xmlns:a16="http://schemas.microsoft.com/office/drawing/2014/main" id="{723EE9CF-0F9E-4F09-B2C9-BB523AE47A1E}"/>
                    </a:ext>
                  </a:extLst>
                </p:cNvPr>
                <p:cNvSpPr/>
                <p:nvPr/>
              </p:nvSpPr>
              <p:spPr bwMode="auto">
                <a:xfrm flipH="1">
                  <a:off x="6350" y="890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75" name="Freeform 1413">
                  <a:extLst>
                    <a:ext uri="{FF2B5EF4-FFF2-40B4-BE49-F238E27FC236}">
                      <a16:creationId xmlns:a16="http://schemas.microsoft.com/office/drawing/2014/main" id="{B8626CA0-931E-4D73-B679-58B380E3F650}"/>
                    </a:ext>
                  </a:extLst>
                </p:cNvPr>
                <p:cNvSpPr/>
                <p:nvPr/>
              </p:nvSpPr>
              <p:spPr bwMode="auto">
                <a:xfrm flipH="1">
                  <a:off x="6350" y="889"/>
                  <a:ext cx="0" cy="1"/>
                </a:xfrm>
                <a:custGeom>
                  <a:gdLst>
                    <a:gd fmla="*/ 1 h 1" name="T0"/>
                    <a:gd fmla="*/ 1 h 1" name="T1"/>
                    <a:gd fmla="*/ 1 h 1" name="T2"/>
                    <a:gd fmla="*/ 1 h 1" name="T3"/>
                    <a:gd fmla="*/ 1 h 1" name="T4"/>
                    <a:gd fmla="*/ 0 h 1" name="T5"/>
                    <a:gd fmla="*/ 1 h 1" name="T6"/>
                    <a:gd fmla="*/ 1 h 1" name="T7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b="b" l="0" r="r" t="0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76" name="Freeform 1414">
                  <a:extLst>
                    <a:ext uri="{FF2B5EF4-FFF2-40B4-BE49-F238E27FC236}">
                      <a16:creationId xmlns:a16="http://schemas.microsoft.com/office/drawing/2014/main" id="{01ECF7B4-1913-4C9E-ACEC-DA3D85ECE7BF}"/>
                    </a:ext>
                  </a:extLst>
                </p:cNvPr>
                <p:cNvSpPr/>
                <p:nvPr/>
              </p:nvSpPr>
              <p:spPr bwMode="auto">
                <a:xfrm flipH="1">
                  <a:off x="6350" y="890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77" name="Freeform 1415">
                  <a:extLst>
                    <a:ext uri="{FF2B5EF4-FFF2-40B4-BE49-F238E27FC236}">
                      <a16:creationId xmlns:a16="http://schemas.microsoft.com/office/drawing/2014/main" id="{65D5E33D-A99A-460B-ADD6-C787A3739C29}"/>
                    </a:ext>
                  </a:extLst>
                </p:cNvPr>
                <p:cNvSpPr/>
                <p:nvPr/>
              </p:nvSpPr>
              <p:spPr bwMode="auto">
                <a:xfrm flipH="1">
                  <a:off x="6317" y="816"/>
                  <a:ext cx="0" cy="1"/>
                </a:xfrm>
                <a:custGeom>
                  <a:gdLst>
                    <a:gd fmla="*/ 1 h 1" name="T0"/>
                    <a:gd fmla="*/ 1 h 1" name="T1"/>
                    <a:gd fmla="*/ 0 h 1" name="T2"/>
                    <a:gd fmla="*/ 0 h 1" name="T3"/>
                    <a:gd fmla="*/ 1 h 1" name="T4"/>
                    <a:gd fmla="*/ 1 h 1" name="T5"/>
                    <a:gd fmla="*/ 1 h 1" name="T6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b="b" l="0" r="r" t="0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78" name="Rectangle 1416">
                  <a:extLst>
                    <a:ext uri="{FF2B5EF4-FFF2-40B4-BE49-F238E27FC236}">
                      <a16:creationId xmlns:a16="http://schemas.microsoft.com/office/drawing/2014/main" id="{A921068F-13EE-4A6F-AFCB-A2DF465950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9" y="835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79" name="Freeform 1417">
                  <a:extLst>
                    <a:ext uri="{FF2B5EF4-FFF2-40B4-BE49-F238E27FC236}">
                      <a16:creationId xmlns:a16="http://schemas.microsoft.com/office/drawing/2014/main" id="{9A45EB56-69C1-48BB-A7EF-D0180739CECF}"/>
                    </a:ext>
                  </a:extLst>
                </p:cNvPr>
                <p:cNvSpPr/>
                <p:nvPr/>
              </p:nvSpPr>
              <p:spPr bwMode="auto">
                <a:xfrm>
                  <a:off x="6249" y="835"/>
                  <a:ext cx="1" cy="1"/>
                </a:xfrm>
                <a:custGeom>
                  <a:gdLst>
                    <a:gd fmla="*/ 0 w 1" name="T0"/>
                    <a:gd fmla="*/ 0 h 1" name="T1"/>
                    <a:gd fmla="*/ 0 w 1" name="T2"/>
                    <a:gd fmla="*/ 0 h 1" name="T3"/>
                    <a:gd fmla="*/ 1 w 1" name="T4"/>
                    <a:gd fmla="*/ 1 h 1" name="T5"/>
                    <a:gd fmla="*/ 1 w 1" name="T6"/>
                    <a:gd fmla="*/ 1 h 1" name="T7"/>
                    <a:gd fmla="*/ 0 w 1" name="T8"/>
                    <a:gd fmla="*/ 0 h 1" name="T9"/>
                    <a:gd fmla="*/ 0 w 1" name="T10"/>
                    <a:gd fmla="*/ 0 h 1" name="T11"/>
                    <a:gd fmla="*/ 0 w 1" name="T12"/>
                    <a:gd fmla="*/ 0 h 1" name="T13"/>
                    <a:gd fmla="*/ 0 w 1" name="T14"/>
                    <a:gd fmla="*/ 0 h 1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"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80" name="Freeform 1418">
                  <a:extLst>
                    <a:ext uri="{FF2B5EF4-FFF2-40B4-BE49-F238E27FC236}">
                      <a16:creationId xmlns:a16="http://schemas.microsoft.com/office/drawing/2014/main" id="{6F41C340-E204-4BBA-B278-96AA6FC9B6E4}"/>
                    </a:ext>
                  </a:extLst>
                </p:cNvPr>
                <p:cNvSpPr/>
                <p:nvPr/>
              </p:nvSpPr>
              <p:spPr bwMode="auto">
                <a:xfrm flipH="1">
                  <a:off x="6262" y="835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81" name="Freeform 1419">
                  <a:extLst>
                    <a:ext uri="{FF2B5EF4-FFF2-40B4-BE49-F238E27FC236}">
                      <a16:creationId xmlns:a16="http://schemas.microsoft.com/office/drawing/2014/main" id="{F5F8D20B-FDBF-4500-B944-490C5A2C58D8}"/>
                    </a:ext>
                  </a:extLst>
                </p:cNvPr>
                <p:cNvSpPr/>
                <p:nvPr/>
              </p:nvSpPr>
              <p:spPr bwMode="auto">
                <a:xfrm flipH="1">
                  <a:off x="6258" y="831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82" name="Freeform 1420">
                  <a:extLst>
                    <a:ext uri="{FF2B5EF4-FFF2-40B4-BE49-F238E27FC236}">
                      <a16:creationId xmlns:a16="http://schemas.microsoft.com/office/drawing/2014/main" id="{DE52414A-DBC5-4A3C-BAEB-A3DD1E3BD6A5}"/>
                    </a:ext>
                  </a:extLst>
                </p:cNvPr>
                <p:cNvSpPr/>
                <p:nvPr/>
              </p:nvSpPr>
              <p:spPr bwMode="auto">
                <a:xfrm flipH="1">
                  <a:off x="6326" y="818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83" name="Freeform 1421">
                  <a:extLst>
                    <a:ext uri="{FF2B5EF4-FFF2-40B4-BE49-F238E27FC236}">
                      <a16:creationId xmlns:a16="http://schemas.microsoft.com/office/drawing/2014/main" id="{26143F36-F1E8-485E-85A3-A6BAD6F160CB}"/>
                    </a:ext>
                  </a:extLst>
                </p:cNvPr>
                <p:cNvSpPr/>
                <p:nvPr/>
              </p:nvSpPr>
              <p:spPr bwMode="auto">
                <a:xfrm flipH="1">
                  <a:off x="6326" y="818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84" name="Freeform 1422">
                  <a:extLst>
                    <a:ext uri="{FF2B5EF4-FFF2-40B4-BE49-F238E27FC236}">
                      <a16:creationId xmlns:a16="http://schemas.microsoft.com/office/drawing/2014/main" id="{46DA0B9A-986B-45C7-9F48-D1D114BAC042}"/>
                    </a:ext>
                  </a:extLst>
                </p:cNvPr>
                <p:cNvSpPr/>
                <p:nvPr/>
              </p:nvSpPr>
              <p:spPr bwMode="auto">
                <a:xfrm flipH="1">
                  <a:off x="6341" y="816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85" name="Freeform 1423">
                  <a:extLst>
                    <a:ext uri="{FF2B5EF4-FFF2-40B4-BE49-F238E27FC236}">
                      <a16:creationId xmlns:a16="http://schemas.microsoft.com/office/drawing/2014/main" id="{08718783-664C-4283-B255-00474003AC74}"/>
                    </a:ext>
                  </a:extLst>
                </p:cNvPr>
                <p:cNvSpPr/>
                <p:nvPr/>
              </p:nvSpPr>
              <p:spPr bwMode="auto">
                <a:xfrm flipH="1">
                  <a:off x="6385" y="884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86" name="Freeform 1424">
                  <a:extLst>
                    <a:ext uri="{FF2B5EF4-FFF2-40B4-BE49-F238E27FC236}">
                      <a16:creationId xmlns:a16="http://schemas.microsoft.com/office/drawing/2014/main" id="{F5B2E90E-815B-4291-9D75-39E3FCBF8E24}"/>
                    </a:ext>
                  </a:extLst>
                </p:cNvPr>
                <p:cNvSpPr/>
                <p:nvPr/>
              </p:nvSpPr>
              <p:spPr bwMode="auto">
                <a:xfrm flipH="1">
                  <a:off x="6386" y="884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87" name="Freeform 1425">
                  <a:extLst>
                    <a:ext uri="{FF2B5EF4-FFF2-40B4-BE49-F238E27FC236}">
                      <a16:creationId xmlns:a16="http://schemas.microsoft.com/office/drawing/2014/main" id="{2E32FA29-BBCC-4299-AE7D-27464F14B737}"/>
                    </a:ext>
                  </a:extLst>
                </p:cNvPr>
                <p:cNvSpPr/>
                <p:nvPr/>
              </p:nvSpPr>
              <p:spPr bwMode="auto">
                <a:xfrm flipH="1">
                  <a:off x="6345" y="877"/>
                  <a:ext cx="0" cy="2"/>
                </a:xfrm>
                <a:custGeom>
                  <a:gdLst>
                    <a:gd fmla="*/ 0 h 2" name="T0"/>
                    <a:gd fmla="*/ 0 h 2" name="T1"/>
                    <a:gd fmla="*/ 2 h 2" name="T2"/>
                    <a:gd fmla="*/ 2 h 2" name="T3"/>
                    <a:gd fmla="*/ 0 h 2" name="T4"/>
                    <a:gd fmla="*/ 0 h 2" name="T5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b="b" l="0" r="r" t="0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88" name="Freeform 1426">
                  <a:extLst>
                    <a:ext uri="{FF2B5EF4-FFF2-40B4-BE49-F238E27FC236}">
                      <a16:creationId xmlns:a16="http://schemas.microsoft.com/office/drawing/2014/main" id="{C2944CD7-2006-4042-A088-65D9235E150F}"/>
                    </a:ext>
                  </a:extLst>
                </p:cNvPr>
                <p:cNvSpPr/>
                <p:nvPr/>
              </p:nvSpPr>
              <p:spPr bwMode="auto">
                <a:xfrm flipH="1">
                  <a:off x="6350" y="889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89" name="Freeform 1427">
                  <a:extLst>
                    <a:ext uri="{FF2B5EF4-FFF2-40B4-BE49-F238E27FC236}">
                      <a16:creationId xmlns:a16="http://schemas.microsoft.com/office/drawing/2014/main" id="{DADFF515-5DC9-4CA0-A967-C4AED58BBDA8}"/>
                    </a:ext>
                  </a:extLst>
                </p:cNvPr>
                <p:cNvSpPr/>
                <p:nvPr/>
              </p:nvSpPr>
              <p:spPr bwMode="auto">
                <a:xfrm flipH="1">
                  <a:off x="6330" y="858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90" name="Rectangle 1428">
                  <a:extLst>
                    <a:ext uri="{FF2B5EF4-FFF2-40B4-BE49-F238E27FC236}">
                      <a16:creationId xmlns:a16="http://schemas.microsoft.com/office/drawing/2014/main" id="{9F5B9118-D954-4014-9CE4-3CF78A851F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0" y="785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91" name="Freeform 1429">
                  <a:extLst>
                    <a:ext uri="{FF2B5EF4-FFF2-40B4-BE49-F238E27FC236}">
                      <a16:creationId xmlns:a16="http://schemas.microsoft.com/office/drawing/2014/main" id="{A8207717-D356-4348-8B6B-E3683D85DE12}"/>
                    </a:ext>
                  </a:extLst>
                </p:cNvPr>
                <p:cNvSpPr/>
                <p:nvPr/>
              </p:nvSpPr>
              <p:spPr bwMode="auto">
                <a:xfrm flipH="1">
                  <a:off x="6370" y="793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92" name="Freeform 1430">
                  <a:extLst>
                    <a:ext uri="{FF2B5EF4-FFF2-40B4-BE49-F238E27FC236}">
                      <a16:creationId xmlns:a16="http://schemas.microsoft.com/office/drawing/2014/main" id="{202BE870-445E-448E-9676-3B274DE434D7}"/>
                    </a:ext>
                  </a:extLst>
                </p:cNvPr>
                <p:cNvSpPr/>
                <p:nvPr/>
              </p:nvSpPr>
              <p:spPr bwMode="auto">
                <a:xfrm>
                  <a:off x="6470" y="924"/>
                  <a:ext cx="1" cy="0"/>
                </a:xfrm>
                <a:custGeom>
                  <a:gdLst>
                    <a:gd fmla="*/ 0 w 1" name="T0"/>
                    <a:gd fmla="*/ 0 w 1" name="T1"/>
                    <a:gd fmla="*/ 1 w 1" name="T2"/>
                    <a:gd fmla="*/ 1 w 1" name="T3"/>
                    <a:gd fmla="*/ 0 w 1" name="T4"/>
                    <a:gd fmla="*/ 0 w 1" name="T5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93" name="Rectangle 1431">
                  <a:extLst>
                    <a:ext uri="{FF2B5EF4-FFF2-40B4-BE49-F238E27FC236}">
                      <a16:creationId xmlns:a16="http://schemas.microsoft.com/office/drawing/2014/main" id="{B94B8245-AA68-448B-B369-9C12AD431F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74" y="926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94" name="Freeform 1432">
                  <a:extLst>
                    <a:ext uri="{FF2B5EF4-FFF2-40B4-BE49-F238E27FC236}">
                      <a16:creationId xmlns:a16="http://schemas.microsoft.com/office/drawing/2014/main" id="{35668350-3495-40CE-BCA7-9E2019703EB7}"/>
                    </a:ext>
                  </a:extLst>
                </p:cNvPr>
                <p:cNvSpPr/>
                <p:nvPr/>
              </p:nvSpPr>
              <p:spPr bwMode="auto">
                <a:xfrm flipH="1">
                  <a:off x="6470" y="924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95" name="Freeform 1433">
                  <a:extLst>
                    <a:ext uri="{FF2B5EF4-FFF2-40B4-BE49-F238E27FC236}">
                      <a16:creationId xmlns:a16="http://schemas.microsoft.com/office/drawing/2014/main" id="{11C0EFCA-5242-41DD-B23A-D8711BC3D50E}"/>
                    </a:ext>
                  </a:extLst>
                </p:cNvPr>
                <p:cNvSpPr/>
                <p:nvPr/>
              </p:nvSpPr>
              <p:spPr bwMode="auto">
                <a:xfrm flipH="1">
                  <a:off x="6471" y="924"/>
                  <a:ext cx="0" cy="1"/>
                </a:xfrm>
                <a:custGeom>
                  <a:gdLst>
                    <a:gd fmla="*/ 0 h 1" name="T0"/>
                    <a:gd fmla="*/ 0 h 1" name="T1"/>
                    <a:gd fmla="*/ 1 h 1" name="T2"/>
                    <a:gd fmla="*/ 1 h 1" name="T3"/>
                    <a:gd fmla="*/ 0 h 1" name="T4"/>
                    <a:gd fmla="*/ 0 h 1" name="T5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b="b" l="0" r="r" t="0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296" name="Freeform 1434">
                  <a:extLst>
                    <a:ext uri="{FF2B5EF4-FFF2-40B4-BE49-F238E27FC236}">
                      <a16:creationId xmlns:a16="http://schemas.microsoft.com/office/drawing/2014/main" id="{4B511CBD-1F84-4ACB-B526-94B2E653CDD2}"/>
                    </a:ext>
                  </a:extLst>
                </p:cNvPr>
                <p:cNvSpPr/>
                <p:nvPr/>
              </p:nvSpPr>
              <p:spPr bwMode="auto">
                <a:xfrm flipH="1">
                  <a:off x="6461" y="927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id-ID" sz="1800">
                    <a:solidFill>
                      <a:srgbClr val="C00000"/>
                    </a:solidFill>
                    <a:latin panose="020f0502020204030204" typeface="Calibri"/>
                  </a:endParaRPr>
                </a:p>
              </p:txBody>
            </p:sp>
          </p:grpSp>
          <p:sp>
            <p:nvSpPr>
              <p:cNvPr id="85" name="Freeform 2580">
                <a:extLst>
                  <a:ext uri="{FF2B5EF4-FFF2-40B4-BE49-F238E27FC236}">
                    <a16:creationId xmlns:a16="http://schemas.microsoft.com/office/drawing/2014/main" id="{3A612974-A9B5-47DD-AD9D-312F62BD3CA9}"/>
                  </a:ext>
                </a:extLst>
              </p:cNvPr>
              <p:cNvSpPr/>
              <p:nvPr/>
            </p:nvSpPr>
            <p:spPr bwMode="auto">
              <a:xfrm>
                <a:off x="9323388" y="1389063"/>
                <a:ext cx="314325" cy="314325"/>
              </a:xfrm>
              <a:custGeom>
                <a:gdLst>
                  <a:gd fmla="*/ 158 w 198" name="T0"/>
                  <a:gd fmla="*/ 180 h 198" name="T1"/>
                  <a:gd fmla="*/ 158 w 198" name="T2"/>
                  <a:gd fmla="*/ 180 h 198" name="T3"/>
                  <a:gd fmla="*/ 140 w 198" name="T4"/>
                  <a:gd fmla="*/ 190 h 198" name="T5"/>
                  <a:gd fmla="*/ 122 w 198" name="T6"/>
                  <a:gd fmla="*/ 196 h 198" name="T7"/>
                  <a:gd fmla="*/ 102 w 198" name="T8"/>
                  <a:gd fmla="*/ 198 h 198" name="T9"/>
                  <a:gd fmla="*/ 84 w 198" name="T10"/>
                  <a:gd fmla="*/ 198 h 198" name="T11"/>
                  <a:gd fmla="*/ 66 w 198" name="T12"/>
                  <a:gd fmla="*/ 194 h 198" name="T13"/>
                  <a:gd fmla="*/ 48 w 198" name="T14"/>
                  <a:gd fmla="*/ 184 h 198" name="T15"/>
                  <a:gd fmla="*/ 32 w 198" name="T16"/>
                  <a:gd fmla="*/ 174 h 198" name="T17"/>
                  <a:gd fmla="*/ 20 w 198" name="T18"/>
                  <a:gd fmla="*/ 158 h 198" name="T19"/>
                  <a:gd fmla="*/ 20 w 198" name="T20"/>
                  <a:gd fmla="*/ 158 h 198" name="T21"/>
                  <a:gd fmla="*/ 8 w 198" name="T22"/>
                  <a:gd fmla="*/ 142 h 198" name="T23"/>
                  <a:gd fmla="*/ 2 w 198" name="T24"/>
                  <a:gd fmla="*/ 122 h 198" name="T25"/>
                  <a:gd fmla="*/ 0 w 198" name="T26"/>
                  <a:gd fmla="*/ 104 h 198" name="T27"/>
                  <a:gd fmla="*/ 2 w 198" name="T28"/>
                  <a:gd fmla="*/ 84 h 198" name="T29"/>
                  <a:gd fmla="*/ 6 w 198" name="T30"/>
                  <a:gd fmla="*/ 66 h 198" name="T31"/>
                  <a:gd fmla="*/ 14 w 198" name="T32"/>
                  <a:gd fmla="*/ 50 h 198" name="T33"/>
                  <a:gd fmla="*/ 26 w 198" name="T34"/>
                  <a:gd fmla="*/ 34 h 198" name="T35"/>
                  <a:gd fmla="*/ 40 w 198" name="T36"/>
                  <a:gd fmla="*/ 20 h 198" name="T37"/>
                  <a:gd fmla="*/ 40 w 198" name="T38"/>
                  <a:gd fmla="*/ 20 h 198" name="T39"/>
                  <a:gd fmla="*/ 58 w 198" name="T40"/>
                  <a:gd fmla="*/ 10 h 198" name="T41"/>
                  <a:gd fmla="*/ 76 w 198" name="T42"/>
                  <a:gd fmla="*/ 4 h 198" name="T43"/>
                  <a:gd fmla="*/ 94 w 198" name="T44"/>
                  <a:gd fmla="*/ 0 h 198" name="T45"/>
                  <a:gd fmla="*/ 114 w 198" name="T46"/>
                  <a:gd fmla="*/ 2 h 198" name="T47"/>
                  <a:gd fmla="*/ 132 w 198" name="T48"/>
                  <a:gd fmla="*/ 6 h 198" name="T49"/>
                  <a:gd fmla="*/ 150 w 198" name="T50"/>
                  <a:gd fmla="*/ 14 h 198" name="T51"/>
                  <a:gd fmla="*/ 166 w 198" name="T52"/>
                  <a:gd fmla="*/ 26 h 198" name="T53"/>
                  <a:gd fmla="*/ 178 w 198" name="T54"/>
                  <a:gd fmla="*/ 42 h 198" name="T55"/>
                  <a:gd fmla="*/ 178 w 198" name="T56"/>
                  <a:gd fmla="*/ 42 h 198" name="T57"/>
                  <a:gd fmla="*/ 188 w 198" name="T58"/>
                  <a:gd fmla="*/ 58 h 198" name="T59"/>
                  <a:gd fmla="*/ 196 w 198" name="T60"/>
                  <a:gd fmla="*/ 76 h 198" name="T61"/>
                  <a:gd fmla="*/ 198 w 198" name="T62"/>
                  <a:gd fmla="*/ 96 h 198" name="T63"/>
                  <a:gd fmla="*/ 196 w 198" name="T64"/>
                  <a:gd fmla="*/ 114 h 198" name="T65"/>
                  <a:gd fmla="*/ 192 w 198" name="T66"/>
                  <a:gd fmla="*/ 134 h 198" name="T67"/>
                  <a:gd fmla="*/ 184 w 198" name="T68"/>
                  <a:gd fmla="*/ 150 h 198" name="T69"/>
                  <a:gd fmla="*/ 172 w 198" name="T70"/>
                  <a:gd fmla="*/ 166 h 198" name="T71"/>
                  <a:gd fmla="*/ 158 w 198" name="T72"/>
                  <a:gd fmla="*/ 180 h 198" name="T73"/>
                  <a:gd fmla="*/ 158 w 198" name="T74"/>
                  <a:gd fmla="*/ 180 h 198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98" w="198">
                    <a:moveTo>
                      <a:pt x="158" y="180"/>
                    </a:moveTo>
                    <a:lnTo>
                      <a:pt x="158" y="180"/>
                    </a:lnTo>
                    <a:lnTo>
                      <a:pt x="140" y="190"/>
                    </a:lnTo>
                    <a:lnTo>
                      <a:pt x="122" y="196"/>
                    </a:lnTo>
                    <a:lnTo>
                      <a:pt x="102" y="198"/>
                    </a:lnTo>
                    <a:lnTo>
                      <a:pt x="84" y="198"/>
                    </a:lnTo>
                    <a:lnTo>
                      <a:pt x="66" y="194"/>
                    </a:lnTo>
                    <a:lnTo>
                      <a:pt x="48" y="184"/>
                    </a:lnTo>
                    <a:lnTo>
                      <a:pt x="32" y="174"/>
                    </a:lnTo>
                    <a:lnTo>
                      <a:pt x="20" y="158"/>
                    </a:lnTo>
                    <a:lnTo>
                      <a:pt x="20" y="158"/>
                    </a:lnTo>
                    <a:lnTo>
                      <a:pt x="8" y="142"/>
                    </a:lnTo>
                    <a:lnTo>
                      <a:pt x="2" y="122"/>
                    </a:lnTo>
                    <a:lnTo>
                      <a:pt x="0" y="104"/>
                    </a:lnTo>
                    <a:lnTo>
                      <a:pt x="2" y="84"/>
                    </a:lnTo>
                    <a:lnTo>
                      <a:pt x="6" y="66"/>
                    </a:lnTo>
                    <a:lnTo>
                      <a:pt x="14" y="50"/>
                    </a:lnTo>
                    <a:lnTo>
                      <a:pt x="26" y="34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58" y="10"/>
                    </a:lnTo>
                    <a:lnTo>
                      <a:pt x="76" y="4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32" y="6"/>
                    </a:lnTo>
                    <a:lnTo>
                      <a:pt x="150" y="14"/>
                    </a:lnTo>
                    <a:lnTo>
                      <a:pt x="166" y="26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8" y="58"/>
                    </a:lnTo>
                    <a:lnTo>
                      <a:pt x="196" y="76"/>
                    </a:lnTo>
                    <a:lnTo>
                      <a:pt x="198" y="96"/>
                    </a:lnTo>
                    <a:lnTo>
                      <a:pt x="196" y="114"/>
                    </a:lnTo>
                    <a:lnTo>
                      <a:pt x="192" y="134"/>
                    </a:lnTo>
                    <a:lnTo>
                      <a:pt x="184" y="150"/>
                    </a:lnTo>
                    <a:lnTo>
                      <a:pt x="172" y="166"/>
                    </a:lnTo>
                    <a:lnTo>
                      <a:pt x="158" y="180"/>
                    </a:lnTo>
                    <a:lnTo>
                      <a:pt x="158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panose="020f0502020204030204" typeface="Calibri"/>
                </a:endParaRPr>
              </a:p>
            </p:txBody>
          </p:sp>
          <p:sp>
            <p:nvSpPr>
              <p:cNvPr id="86" name="Freeform 2581">
                <a:extLst>
                  <a:ext uri="{FF2B5EF4-FFF2-40B4-BE49-F238E27FC236}">
                    <a16:creationId xmlns:a16="http://schemas.microsoft.com/office/drawing/2014/main" id="{0E15072F-C05D-4921-B630-1CFDD44EA60E}"/>
                  </a:ext>
                </a:extLst>
              </p:cNvPr>
              <p:cNvSpPr/>
              <p:nvPr/>
            </p:nvSpPr>
            <p:spPr bwMode="auto">
              <a:xfrm>
                <a:off x="9491663" y="1271588"/>
                <a:ext cx="365125" cy="298450"/>
              </a:xfrm>
              <a:custGeom>
                <a:gdLst>
                  <a:gd fmla="*/ 0 w 230" name="T0"/>
                  <a:gd fmla="*/ 98 h 188" name="T1"/>
                  <a:gd fmla="*/ 230 w 230" name="T2"/>
                  <a:gd fmla="*/ 0 h 188" name="T3"/>
                  <a:gd fmla="*/ 68 w 230" name="T4"/>
                  <a:gd fmla="*/ 188 h 188" name="T5"/>
                  <a:gd fmla="*/ 0 w 230" name="T6"/>
                  <a:gd fmla="*/ 98 h 18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88" w="230">
                    <a:moveTo>
                      <a:pt x="0" y="98"/>
                    </a:moveTo>
                    <a:lnTo>
                      <a:pt x="230" y="0"/>
                    </a:lnTo>
                    <a:lnTo>
                      <a:pt x="68" y="188"/>
                    </a:lnTo>
                    <a:lnTo>
                      <a:pt x="0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panose="020f0502020204030204" typeface="Calibri"/>
                </a:endParaRPr>
              </a:p>
            </p:txBody>
          </p:sp>
          <p:sp>
            <p:nvSpPr>
              <p:cNvPr id="87" name="Freeform 2582">
                <a:extLst>
                  <a:ext uri="{FF2B5EF4-FFF2-40B4-BE49-F238E27FC236}">
                    <a16:creationId xmlns:a16="http://schemas.microsoft.com/office/drawing/2014/main" id="{D7BD7628-D0A4-4E69-AE76-ECD272983C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04313" y="1522413"/>
                <a:ext cx="365125" cy="301625"/>
              </a:xfrm>
              <a:custGeom>
                <a:gdLst>
                  <a:gd fmla="*/ 162 w 230" name="T0"/>
                  <a:gd fmla="*/ 20 h 190" name="T1"/>
                  <a:gd fmla="*/ 210 w 230" name="T2"/>
                  <a:gd fmla="*/ 88 h 190" name="T3"/>
                  <a:gd fmla="*/ 42 w 230" name="T4"/>
                  <a:gd fmla="*/ 158 h 190" name="T5"/>
                  <a:gd fmla="*/ 162 w 230" name="T6"/>
                  <a:gd fmla="*/ 20 h 190" name="T7"/>
                  <a:gd fmla="*/ 162 w 230" name="T8"/>
                  <a:gd fmla="*/ 20 h 190" name="T9"/>
                  <a:gd fmla="*/ 162 w 230" name="T10"/>
                  <a:gd fmla="*/ 0 h 190" name="T11"/>
                  <a:gd fmla="*/ 0 w 230" name="T12"/>
                  <a:gd fmla="*/ 190 h 190" name="T13"/>
                  <a:gd fmla="*/ 230 w 230" name="T14"/>
                  <a:gd fmla="*/ 92 h 190" name="T15"/>
                  <a:gd fmla="*/ 162 w 230" name="T16"/>
                  <a:gd fmla="*/ 0 h 190" name="T17"/>
                  <a:gd fmla="*/ 162 w 230" name="T18"/>
                  <a:gd fmla="*/ 0 h 19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90" w="230">
                    <a:moveTo>
                      <a:pt x="162" y="20"/>
                    </a:moveTo>
                    <a:lnTo>
                      <a:pt x="210" y="88"/>
                    </a:lnTo>
                    <a:lnTo>
                      <a:pt x="42" y="158"/>
                    </a:lnTo>
                    <a:lnTo>
                      <a:pt x="162" y="20"/>
                    </a:lnTo>
                    <a:lnTo>
                      <a:pt x="162" y="20"/>
                    </a:lnTo>
                    <a:close/>
                    <a:moveTo>
                      <a:pt x="162" y="0"/>
                    </a:moveTo>
                    <a:lnTo>
                      <a:pt x="0" y="190"/>
                    </a:lnTo>
                    <a:lnTo>
                      <a:pt x="230" y="92"/>
                    </a:lnTo>
                    <a:lnTo>
                      <a:pt x="162" y="0"/>
                    </a:lnTo>
                    <a:lnTo>
                      <a:pt x="16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panose="020f0502020204030204" typeface="Calibri"/>
                </a:endParaRPr>
              </a:p>
            </p:txBody>
          </p:sp>
          <p:sp>
            <p:nvSpPr>
              <p:cNvPr id="88" name="Freeform 2583">
                <a:extLst>
                  <a:ext uri="{FF2B5EF4-FFF2-40B4-BE49-F238E27FC236}">
                    <a16:creationId xmlns:a16="http://schemas.microsoft.com/office/drawing/2014/main" id="{CCAF634F-8E94-4D10-842B-5822E5FBFDB8}"/>
                  </a:ext>
                </a:extLst>
              </p:cNvPr>
              <p:cNvSpPr/>
              <p:nvPr/>
            </p:nvSpPr>
            <p:spPr bwMode="auto">
              <a:xfrm>
                <a:off x="8824913" y="1455738"/>
                <a:ext cx="142875" cy="76200"/>
              </a:xfrm>
              <a:custGeom>
                <a:gdLst>
                  <a:gd fmla="*/ 90 w 90" name="T0"/>
                  <a:gd fmla="*/ 22 h 48" name="T1"/>
                  <a:gd fmla="*/ 90 w 90" name="T2"/>
                  <a:gd fmla="*/ 22 h 48" name="T3"/>
                  <a:gd fmla="*/ 90 w 90" name="T4"/>
                  <a:gd fmla="*/ 22 h 48" name="T5"/>
                  <a:gd fmla="*/ 54 w 90" name="T6"/>
                  <a:gd fmla="*/ 14 h 48" name="T7"/>
                  <a:gd fmla="*/ 4 w 90" name="T8"/>
                  <a:gd fmla="*/ 0 h 48" name="T9"/>
                  <a:gd fmla="*/ 4 w 90" name="T10"/>
                  <a:gd fmla="*/ 0 h 48" name="T11"/>
                  <a:gd fmla="*/ 0 w 90" name="T12"/>
                  <a:gd fmla="*/ 24 h 48" name="T13"/>
                  <a:gd fmla="*/ 0 w 90" name="T14"/>
                  <a:gd fmla="*/ 48 h 48" name="T15"/>
                  <a:gd fmla="*/ 54 w 90" name="T16"/>
                  <a:gd fmla="*/ 32 h 48" name="T17"/>
                  <a:gd fmla="*/ 54 w 90" name="T18"/>
                  <a:gd fmla="*/ 32 h 48" name="T19"/>
                  <a:gd fmla="*/ 90 w 90" name="T20"/>
                  <a:gd fmla="*/ 22 h 48" name="T21"/>
                  <a:gd fmla="*/ 90 w 90" name="T22"/>
                  <a:gd fmla="*/ 22 h 4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8" w="90">
                    <a:moveTo>
                      <a:pt x="90" y="22"/>
                    </a:moveTo>
                    <a:lnTo>
                      <a:pt x="90" y="22"/>
                    </a:lnTo>
                    <a:lnTo>
                      <a:pt x="90" y="22"/>
                    </a:lnTo>
                    <a:lnTo>
                      <a:pt x="54" y="1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90" y="22"/>
                    </a:lnTo>
                    <a:lnTo>
                      <a:pt x="9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panose="020f0502020204030204" typeface="Calibri"/>
                </a:endParaRPr>
              </a:p>
            </p:txBody>
          </p:sp>
          <p:sp>
            <p:nvSpPr>
              <p:cNvPr id="89" name="Freeform 2584">
                <a:extLst>
                  <a:ext uri="{FF2B5EF4-FFF2-40B4-BE49-F238E27FC236}">
                    <a16:creationId xmlns:a16="http://schemas.microsoft.com/office/drawing/2014/main" id="{858D9C31-6F35-4108-AE6B-F7A081454B4F}"/>
                  </a:ext>
                </a:extLst>
              </p:cNvPr>
              <p:cNvSpPr/>
              <p:nvPr/>
            </p:nvSpPr>
            <p:spPr bwMode="auto">
              <a:xfrm>
                <a:off x="8824913" y="1560513"/>
                <a:ext cx="142875" cy="79375"/>
              </a:xfrm>
              <a:custGeom>
                <a:gdLst>
                  <a:gd fmla="*/ 90 w 90" name="T0"/>
                  <a:gd fmla="*/ 28 h 50" name="T1"/>
                  <a:gd fmla="*/ 90 w 90" name="T2"/>
                  <a:gd fmla="*/ 28 h 50" name="T3"/>
                  <a:gd fmla="*/ 90 w 90" name="T4"/>
                  <a:gd fmla="*/ 28 h 50" name="T5"/>
                  <a:gd fmla="*/ 54 w 90" name="T6"/>
                  <a:gd fmla="*/ 18 h 50" name="T7"/>
                  <a:gd fmla="*/ 0 w 90" name="T8"/>
                  <a:gd fmla="*/ 0 h 50" name="T9"/>
                  <a:gd fmla="*/ 0 w 90" name="T10"/>
                  <a:gd fmla="*/ 0 h 50" name="T11"/>
                  <a:gd fmla="*/ 0 w 90" name="T12"/>
                  <a:gd fmla="*/ 26 h 50" name="T13"/>
                  <a:gd fmla="*/ 4 w 90" name="T14"/>
                  <a:gd fmla="*/ 50 h 50" name="T15"/>
                  <a:gd fmla="*/ 54 w 90" name="T16"/>
                  <a:gd fmla="*/ 36 h 50" name="T17"/>
                  <a:gd fmla="*/ 54 w 90" name="T18"/>
                  <a:gd fmla="*/ 36 h 50" name="T19"/>
                  <a:gd fmla="*/ 90 w 90" name="T20"/>
                  <a:gd fmla="*/ 28 h 50" name="T21"/>
                  <a:gd fmla="*/ 90 w 90" name="T22"/>
                  <a:gd fmla="*/ 28 h 50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0" w="90">
                    <a:moveTo>
                      <a:pt x="90" y="28"/>
                    </a:moveTo>
                    <a:lnTo>
                      <a:pt x="90" y="28"/>
                    </a:lnTo>
                    <a:lnTo>
                      <a:pt x="90" y="28"/>
                    </a:lnTo>
                    <a:lnTo>
                      <a:pt x="54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4" y="50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90" y="28"/>
                    </a:lnTo>
                    <a:lnTo>
                      <a:pt x="9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panose="020f0502020204030204" typeface="Calibri"/>
                </a:endParaRPr>
              </a:p>
            </p:txBody>
          </p:sp>
          <p:sp>
            <p:nvSpPr>
              <p:cNvPr id="90" name="Freeform 2585">
                <a:extLst>
                  <a:ext uri="{FF2B5EF4-FFF2-40B4-BE49-F238E27FC236}">
                    <a16:creationId xmlns:a16="http://schemas.microsoft.com/office/drawing/2014/main" id="{13C4C696-E994-4D23-84FE-DFFF0ED57536}"/>
                  </a:ext>
                </a:extLst>
              </p:cNvPr>
              <p:cNvSpPr/>
              <p:nvPr/>
            </p:nvSpPr>
            <p:spPr bwMode="auto">
              <a:xfrm>
                <a:off x="8834438" y="893763"/>
                <a:ext cx="581025" cy="584200"/>
              </a:xfrm>
              <a:custGeom>
                <a:gdLst>
                  <a:gd fmla="*/ 366 w 366" name="T0"/>
                  <a:gd fmla="*/ 106 h 368" name="T1"/>
                  <a:gd fmla="*/ 366 w 366" name="T2"/>
                  <a:gd fmla="*/ 0 h 368" name="T3"/>
                  <a:gd fmla="*/ 366 w 366" name="T4"/>
                  <a:gd fmla="*/ 0 h 368" name="T5"/>
                  <a:gd fmla="*/ 332 w 366" name="T6"/>
                  <a:gd fmla="*/ 4 h 368" name="T7"/>
                  <a:gd fmla="*/ 298 w 366" name="T8"/>
                  <a:gd fmla="*/ 12 h 368" name="T9"/>
                  <a:gd fmla="*/ 266 w 366" name="T10"/>
                  <a:gd fmla="*/ 22 h 368" name="T11"/>
                  <a:gd fmla="*/ 236 w 366" name="T12"/>
                  <a:gd fmla="*/ 34 h 368" name="T13"/>
                  <a:gd fmla="*/ 206 w 366" name="T14"/>
                  <a:gd fmla="*/ 50 h 368" name="T15"/>
                  <a:gd fmla="*/ 178 w 366" name="T16"/>
                  <a:gd fmla="*/ 66 h 368" name="T17"/>
                  <a:gd fmla="*/ 152 w 366" name="T18"/>
                  <a:gd fmla="*/ 86 h 368" name="T19"/>
                  <a:gd fmla="*/ 126 w 366" name="T20"/>
                  <a:gd fmla="*/ 108 h 368" name="T21"/>
                  <a:gd fmla="*/ 104 w 366" name="T22"/>
                  <a:gd fmla="*/ 130 h 368" name="T23"/>
                  <a:gd fmla="*/ 82 w 366" name="T24"/>
                  <a:gd fmla="*/ 156 h 368" name="T25"/>
                  <a:gd fmla="*/ 64 w 366" name="T26"/>
                  <a:gd fmla="*/ 182 h 368" name="T27"/>
                  <a:gd fmla="*/ 46 w 366" name="T28"/>
                  <a:gd fmla="*/ 210 h 368" name="T29"/>
                  <a:gd fmla="*/ 30 w 366" name="T30"/>
                  <a:gd fmla="*/ 238 h 368" name="T31"/>
                  <a:gd fmla="*/ 18 w 366" name="T32"/>
                  <a:gd fmla="*/ 270 h 368" name="T33"/>
                  <a:gd fmla="*/ 8 w 366" name="T34"/>
                  <a:gd fmla="*/ 302 h 368" name="T35"/>
                  <a:gd fmla="*/ 0 w 366" name="T36"/>
                  <a:gd fmla="*/ 334 h 368" name="T37"/>
                  <a:gd fmla="*/ 102 w 366" name="T38"/>
                  <a:gd fmla="*/ 368 h 368" name="T39"/>
                  <a:gd fmla="*/ 102 w 366" name="T40"/>
                  <a:gd fmla="*/ 368 h 368" name="T41"/>
                  <a:gd fmla="*/ 106 w 366" name="T42"/>
                  <a:gd fmla="*/ 342 h 368" name="T43"/>
                  <a:gd fmla="*/ 112 w 366" name="T44"/>
                  <a:gd fmla="*/ 318 h 368" name="T45"/>
                  <a:gd fmla="*/ 122 w 366" name="T46"/>
                  <a:gd fmla="*/ 294 h 368" name="T47"/>
                  <a:gd fmla="*/ 132 w 366" name="T48"/>
                  <a:gd fmla="*/ 272 h 368" name="T49"/>
                  <a:gd fmla="*/ 144 w 366" name="T50"/>
                  <a:gd fmla="*/ 250 h 368" name="T51"/>
                  <a:gd fmla="*/ 158 w 366" name="T52"/>
                  <a:gd fmla="*/ 230 h 368" name="T53"/>
                  <a:gd fmla="*/ 174 w 366" name="T54"/>
                  <a:gd fmla="*/ 210 h 368" name="T55"/>
                  <a:gd fmla="*/ 190 w 366" name="T56"/>
                  <a:gd fmla="*/ 192 h 368" name="T57"/>
                  <a:gd fmla="*/ 208 w 366" name="T58"/>
                  <a:gd fmla="*/ 176 h 368" name="T59"/>
                  <a:gd fmla="*/ 228 w 366" name="T60"/>
                  <a:gd fmla="*/ 160 h 368" name="T61"/>
                  <a:gd fmla="*/ 248 w 366" name="T62"/>
                  <a:gd fmla="*/ 148 h 368" name="T63"/>
                  <a:gd fmla="*/ 270 w 366" name="T64"/>
                  <a:gd fmla="*/ 136 h 368" name="T65"/>
                  <a:gd fmla="*/ 292 w 366" name="T66"/>
                  <a:gd fmla="*/ 126 h 368" name="T67"/>
                  <a:gd fmla="*/ 316 w 366" name="T68"/>
                  <a:gd fmla="*/ 116 h 368" name="T69"/>
                  <a:gd fmla="*/ 340 w 366" name="T70"/>
                  <a:gd fmla="*/ 110 h 368" name="T71"/>
                  <a:gd fmla="*/ 366 w 366" name="T72"/>
                  <a:gd fmla="*/ 106 h 368" name="T73"/>
                  <a:gd fmla="*/ 366 w 366" name="T74"/>
                  <a:gd fmla="*/ 106 h 368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368" w="366">
                    <a:moveTo>
                      <a:pt x="366" y="106"/>
                    </a:moveTo>
                    <a:lnTo>
                      <a:pt x="366" y="0"/>
                    </a:lnTo>
                    <a:lnTo>
                      <a:pt x="366" y="0"/>
                    </a:lnTo>
                    <a:lnTo>
                      <a:pt x="332" y="4"/>
                    </a:lnTo>
                    <a:lnTo>
                      <a:pt x="298" y="12"/>
                    </a:lnTo>
                    <a:lnTo>
                      <a:pt x="266" y="22"/>
                    </a:lnTo>
                    <a:lnTo>
                      <a:pt x="236" y="34"/>
                    </a:lnTo>
                    <a:lnTo>
                      <a:pt x="206" y="50"/>
                    </a:lnTo>
                    <a:lnTo>
                      <a:pt x="178" y="66"/>
                    </a:lnTo>
                    <a:lnTo>
                      <a:pt x="152" y="86"/>
                    </a:lnTo>
                    <a:lnTo>
                      <a:pt x="126" y="108"/>
                    </a:lnTo>
                    <a:lnTo>
                      <a:pt x="104" y="130"/>
                    </a:lnTo>
                    <a:lnTo>
                      <a:pt x="82" y="156"/>
                    </a:lnTo>
                    <a:lnTo>
                      <a:pt x="64" y="182"/>
                    </a:lnTo>
                    <a:lnTo>
                      <a:pt x="46" y="210"/>
                    </a:lnTo>
                    <a:lnTo>
                      <a:pt x="30" y="238"/>
                    </a:lnTo>
                    <a:lnTo>
                      <a:pt x="18" y="270"/>
                    </a:lnTo>
                    <a:lnTo>
                      <a:pt x="8" y="302"/>
                    </a:lnTo>
                    <a:lnTo>
                      <a:pt x="0" y="334"/>
                    </a:lnTo>
                    <a:lnTo>
                      <a:pt x="102" y="368"/>
                    </a:lnTo>
                    <a:lnTo>
                      <a:pt x="102" y="368"/>
                    </a:lnTo>
                    <a:lnTo>
                      <a:pt x="106" y="342"/>
                    </a:lnTo>
                    <a:lnTo>
                      <a:pt x="112" y="318"/>
                    </a:lnTo>
                    <a:lnTo>
                      <a:pt x="122" y="294"/>
                    </a:lnTo>
                    <a:lnTo>
                      <a:pt x="132" y="272"/>
                    </a:lnTo>
                    <a:lnTo>
                      <a:pt x="144" y="250"/>
                    </a:lnTo>
                    <a:lnTo>
                      <a:pt x="158" y="230"/>
                    </a:lnTo>
                    <a:lnTo>
                      <a:pt x="174" y="210"/>
                    </a:lnTo>
                    <a:lnTo>
                      <a:pt x="190" y="192"/>
                    </a:lnTo>
                    <a:lnTo>
                      <a:pt x="208" y="176"/>
                    </a:lnTo>
                    <a:lnTo>
                      <a:pt x="228" y="160"/>
                    </a:lnTo>
                    <a:lnTo>
                      <a:pt x="248" y="148"/>
                    </a:lnTo>
                    <a:lnTo>
                      <a:pt x="270" y="136"/>
                    </a:lnTo>
                    <a:lnTo>
                      <a:pt x="292" y="126"/>
                    </a:lnTo>
                    <a:lnTo>
                      <a:pt x="316" y="116"/>
                    </a:lnTo>
                    <a:lnTo>
                      <a:pt x="340" y="110"/>
                    </a:lnTo>
                    <a:lnTo>
                      <a:pt x="366" y="106"/>
                    </a:lnTo>
                    <a:lnTo>
                      <a:pt x="366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panose="020f0502020204030204" typeface="Calibri"/>
                </a:endParaRPr>
              </a:p>
            </p:txBody>
          </p:sp>
          <p:sp>
            <p:nvSpPr>
              <p:cNvPr id="91" name="Freeform 2586">
                <a:extLst>
                  <a:ext uri="{FF2B5EF4-FFF2-40B4-BE49-F238E27FC236}">
                    <a16:creationId xmlns:a16="http://schemas.microsoft.com/office/drawing/2014/main" id="{AD6D04DC-DE2C-4B55-9396-F9BEDAB349B3}"/>
                  </a:ext>
                </a:extLst>
              </p:cNvPr>
              <p:cNvSpPr/>
              <p:nvPr/>
            </p:nvSpPr>
            <p:spPr bwMode="auto">
              <a:xfrm>
                <a:off x="9545638" y="893763"/>
                <a:ext cx="590550" cy="603250"/>
              </a:xfrm>
              <a:custGeom>
                <a:gdLst>
                  <a:gd fmla="*/ 266 w 372" name="T0"/>
                  <a:gd fmla="*/ 380 h 380" name="T1"/>
                  <a:gd fmla="*/ 372 w 372" name="T2"/>
                  <a:gd fmla="*/ 380 h 380" name="T3"/>
                  <a:gd fmla="*/ 372 w 372" name="T4"/>
                  <a:gd fmla="*/ 380 h 380" name="T5"/>
                  <a:gd fmla="*/ 368 w 372" name="T6"/>
                  <a:gd fmla="*/ 344 h 380" name="T7"/>
                  <a:gd fmla="*/ 360 w 372" name="T8"/>
                  <a:gd fmla="*/ 308 h 380" name="T9"/>
                  <a:gd fmla="*/ 348 w 372" name="T10"/>
                  <a:gd fmla="*/ 274 h 380" name="T11"/>
                  <a:gd fmla="*/ 336 w 372" name="T12"/>
                  <a:gd fmla="*/ 240 h 380" name="T13"/>
                  <a:gd fmla="*/ 318 w 372" name="T14"/>
                  <a:gd fmla="*/ 208 h 380" name="T15"/>
                  <a:gd fmla="*/ 300 w 372" name="T16"/>
                  <a:gd fmla="*/ 178 h 380" name="T17"/>
                  <a:gd fmla="*/ 278 w 372" name="T18"/>
                  <a:gd fmla="*/ 150 h 380" name="T19"/>
                  <a:gd fmla="*/ 254 w 372" name="T20"/>
                  <a:gd fmla="*/ 122 h 380" name="T21"/>
                  <a:gd fmla="*/ 230 w 372" name="T22"/>
                  <a:gd fmla="*/ 98 h 380" name="T23"/>
                  <a:gd fmla="*/ 202 w 372" name="T24"/>
                  <a:gd fmla="*/ 76 h 380" name="T25"/>
                  <a:gd fmla="*/ 172 w 372" name="T26"/>
                  <a:gd fmla="*/ 56 h 380" name="T27"/>
                  <a:gd fmla="*/ 140 w 372" name="T28"/>
                  <a:gd fmla="*/ 40 h 380" name="T29"/>
                  <a:gd fmla="*/ 108 w 372" name="T30"/>
                  <a:gd fmla="*/ 26 h 380" name="T31"/>
                  <a:gd fmla="*/ 72 w 372" name="T32"/>
                  <a:gd fmla="*/ 14 h 380" name="T33"/>
                  <a:gd fmla="*/ 38 w 372" name="T34"/>
                  <a:gd fmla="*/ 6 h 380" name="T35"/>
                  <a:gd fmla="*/ 0 w 372" name="T36"/>
                  <a:gd fmla="*/ 0 h 380" name="T37"/>
                  <a:gd fmla="*/ 0 w 372" name="T38"/>
                  <a:gd fmla="*/ 106 h 380" name="T39"/>
                  <a:gd fmla="*/ 0 w 372" name="T40"/>
                  <a:gd fmla="*/ 106 h 380" name="T41"/>
                  <a:gd fmla="*/ 26 w 372" name="T42"/>
                  <a:gd fmla="*/ 110 h 380" name="T43"/>
                  <a:gd fmla="*/ 52 w 372" name="T44"/>
                  <a:gd fmla="*/ 118 h 380" name="T45"/>
                  <a:gd fmla="*/ 76 w 372" name="T46"/>
                  <a:gd fmla="*/ 126 h 380" name="T47"/>
                  <a:gd fmla="*/ 100 w 372" name="T48"/>
                  <a:gd fmla="*/ 138 h 380" name="T49"/>
                  <a:gd fmla="*/ 122 w 372" name="T50"/>
                  <a:gd fmla="*/ 150 h 380" name="T51"/>
                  <a:gd fmla="*/ 142 w 372" name="T52"/>
                  <a:gd fmla="*/ 164 h 380" name="T53"/>
                  <a:gd fmla="*/ 162 w 372" name="T54"/>
                  <a:gd fmla="*/ 180 h 380" name="T55"/>
                  <a:gd fmla="*/ 180 w 372" name="T56"/>
                  <a:gd fmla="*/ 198 h 380" name="T57"/>
                  <a:gd fmla="*/ 198 w 372" name="T58"/>
                  <a:gd fmla="*/ 216 h 380" name="T59"/>
                  <a:gd fmla="*/ 212 w 372" name="T60"/>
                  <a:gd fmla="*/ 236 h 380" name="T61"/>
                  <a:gd fmla="*/ 226 w 372" name="T62"/>
                  <a:gd fmla="*/ 258 h 380" name="T63"/>
                  <a:gd fmla="*/ 238 w 372" name="T64"/>
                  <a:gd fmla="*/ 280 h 380" name="T65"/>
                  <a:gd fmla="*/ 248 w 372" name="T66"/>
                  <a:gd fmla="*/ 304 h 380" name="T67"/>
                  <a:gd fmla="*/ 256 w 372" name="T68"/>
                  <a:gd fmla="*/ 330 h 380" name="T69"/>
                  <a:gd fmla="*/ 262 w 372" name="T70"/>
                  <a:gd fmla="*/ 354 h 380" name="T71"/>
                  <a:gd fmla="*/ 266 w 372" name="T72"/>
                  <a:gd fmla="*/ 380 h 380" name="T73"/>
                  <a:gd fmla="*/ 266 w 372" name="T74"/>
                  <a:gd fmla="*/ 380 h 380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380" w="372">
                    <a:moveTo>
                      <a:pt x="266" y="380"/>
                    </a:moveTo>
                    <a:lnTo>
                      <a:pt x="372" y="380"/>
                    </a:lnTo>
                    <a:lnTo>
                      <a:pt x="372" y="380"/>
                    </a:lnTo>
                    <a:lnTo>
                      <a:pt x="368" y="344"/>
                    </a:lnTo>
                    <a:lnTo>
                      <a:pt x="360" y="308"/>
                    </a:lnTo>
                    <a:lnTo>
                      <a:pt x="348" y="274"/>
                    </a:lnTo>
                    <a:lnTo>
                      <a:pt x="336" y="240"/>
                    </a:lnTo>
                    <a:lnTo>
                      <a:pt x="318" y="208"/>
                    </a:lnTo>
                    <a:lnTo>
                      <a:pt x="300" y="178"/>
                    </a:lnTo>
                    <a:lnTo>
                      <a:pt x="278" y="150"/>
                    </a:lnTo>
                    <a:lnTo>
                      <a:pt x="254" y="122"/>
                    </a:lnTo>
                    <a:lnTo>
                      <a:pt x="230" y="98"/>
                    </a:lnTo>
                    <a:lnTo>
                      <a:pt x="202" y="76"/>
                    </a:lnTo>
                    <a:lnTo>
                      <a:pt x="172" y="56"/>
                    </a:lnTo>
                    <a:lnTo>
                      <a:pt x="140" y="40"/>
                    </a:lnTo>
                    <a:lnTo>
                      <a:pt x="108" y="26"/>
                    </a:lnTo>
                    <a:lnTo>
                      <a:pt x="72" y="14"/>
                    </a:lnTo>
                    <a:lnTo>
                      <a:pt x="38" y="6"/>
                    </a:lnTo>
                    <a:lnTo>
                      <a:pt x="0" y="0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26" y="110"/>
                    </a:lnTo>
                    <a:lnTo>
                      <a:pt x="52" y="118"/>
                    </a:lnTo>
                    <a:lnTo>
                      <a:pt x="76" y="126"/>
                    </a:lnTo>
                    <a:lnTo>
                      <a:pt x="100" y="138"/>
                    </a:lnTo>
                    <a:lnTo>
                      <a:pt x="122" y="150"/>
                    </a:lnTo>
                    <a:lnTo>
                      <a:pt x="142" y="164"/>
                    </a:lnTo>
                    <a:lnTo>
                      <a:pt x="162" y="180"/>
                    </a:lnTo>
                    <a:lnTo>
                      <a:pt x="180" y="198"/>
                    </a:lnTo>
                    <a:lnTo>
                      <a:pt x="198" y="216"/>
                    </a:lnTo>
                    <a:lnTo>
                      <a:pt x="212" y="236"/>
                    </a:lnTo>
                    <a:lnTo>
                      <a:pt x="226" y="258"/>
                    </a:lnTo>
                    <a:lnTo>
                      <a:pt x="238" y="280"/>
                    </a:lnTo>
                    <a:lnTo>
                      <a:pt x="248" y="304"/>
                    </a:lnTo>
                    <a:lnTo>
                      <a:pt x="256" y="330"/>
                    </a:lnTo>
                    <a:lnTo>
                      <a:pt x="262" y="354"/>
                    </a:lnTo>
                    <a:lnTo>
                      <a:pt x="266" y="380"/>
                    </a:lnTo>
                    <a:lnTo>
                      <a:pt x="266" y="3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panose="020f0502020204030204" typeface="Calibri"/>
                </a:endParaRPr>
              </a:p>
            </p:txBody>
          </p:sp>
          <p:sp>
            <p:nvSpPr>
              <p:cNvPr id="92" name="Freeform 2587">
                <a:extLst>
                  <a:ext uri="{FF2B5EF4-FFF2-40B4-BE49-F238E27FC236}">
                    <a16:creationId xmlns:a16="http://schemas.microsoft.com/office/drawing/2014/main" id="{8A7A3DE4-F012-4869-A340-3BFDD1D197F4}"/>
                  </a:ext>
                </a:extLst>
              </p:cNvPr>
              <p:cNvSpPr/>
              <p:nvPr/>
            </p:nvSpPr>
            <p:spPr bwMode="auto">
              <a:xfrm>
                <a:off x="9440863" y="890588"/>
                <a:ext cx="85725" cy="142875"/>
              </a:xfrm>
              <a:custGeom>
                <a:gdLst>
                  <a:gd fmla="*/ 54 w 54" name="T0"/>
                  <a:gd fmla="*/ 90 h 90" name="T1"/>
                  <a:gd fmla="*/ 54 w 54" name="T2"/>
                  <a:gd fmla="*/ 90 h 90" name="T3"/>
                  <a:gd fmla="*/ 54 w 54" name="T4"/>
                  <a:gd fmla="*/ 90 h 90" name="T5"/>
                  <a:gd fmla="*/ 52 w 54" name="T6"/>
                  <a:gd fmla="*/ 44 h 90" name="T7"/>
                  <a:gd fmla="*/ 52 w 54" name="T8"/>
                  <a:gd fmla="*/ 0 h 90" name="T9"/>
                  <a:gd fmla="*/ 52 w 54" name="T10"/>
                  <a:gd fmla="*/ 0 h 90" name="T11"/>
                  <a:gd fmla="*/ 24 w 54" name="T12"/>
                  <a:gd fmla="*/ 0 h 90" name="T13"/>
                  <a:gd fmla="*/ 24 w 54" name="T14"/>
                  <a:gd fmla="*/ 0 h 90" name="T15"/>
                  <a:gd fmla="*/ 0 w 54" name="T16"/>
                  <a:gd fmla="*/ 0 h 90" name="T17"/>
                  <a:gd fmla="*/ 34 w 54" name="T18"/>
                  <a:gd fmla="*/ 54 h 90" name="T19"/>
                  <a:gd fmla="*/ 34 w 54" name="T20"/>
                  <a:gd fmla="*/ 54 h 90" name="T21"/>
                  <a:gd fmla="*/ 46 w 54" name="T22"/>
                  <a:gd fmla="*/ 72 h 90" name="T23"/>
                  <a:gd fmla="*/ 54 w 54" name="T24"/>
                  <a:gd fmla="*/ 90 h 90" name="T25"/>
                  <a:gd fmla="*/ 54 w 54" name="T26"/>
                  <a:gd fmla="*/ 90 h 9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90" w="54">
                    <a:moveTo>
                      <a:pt x="54" y="90"/>
                    </a:moveTo>
                    <a:lnTo>
                      <a:pt x="54" y="90"/>
                    </a:lnTo>
                    <a:lnTo>
                      <a:pt x="54" y="90"/>
                    </a:lnTo>
                    <a:lnTo>
                      <a:pt x="52" y="44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46" y="72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panose="020f0502020204030204" typeface="Calibri"/>
                </a:endParaRPr>
              </a:p>
            </p:txBody>
          </p:sp>
          <p:sp>
            <p:nvSpPr>
              <p:cNvPr id="93" name="Freeform 2588">
                <a:extLst>
                  <a:ext uri="{FF2B5EF4-FFF2-40B4-BE49-F238E27FC236}">
                    <a16:creationId xmlns:a16="http://schemas.microsoft.com/office/drawing/2014/main" id="{2906FD97-41D0-4272-A8B6-6F82EB21146A}"/>
                  </a:ext>
                </a:extLst>
              </p:cNvPr>
              <p:cNvSpPr/>
              <p:nvPr/>
            </p:nvSpPr>
            <p:spPr bwMode="auto">
              <a:xfrm>
                <a:off x="8834438" y="1620838"/>
                <a:ext cx="673100" cy="584200"/>
              </a:xfrm>
              <a:custGeom>
                <a:gdLst>
                  <a:gd fmla="*/ 382 w 424" name="T0"/>
                  <a:gd fmla="*/ 354 h 368" name="T1"/>
                  <a:gd fmla="*/ 382 w 424" name="T2"/>
                  <a:gd fmla="*/ 354 h 368" name="T3"/>
                  <a:gd fmla="*/ 390 w 424" name="T4"/>
                  <a:gd fmla="*/ 356 h 368" name="T5"/>
                  <a:gd fmla="*/ 402 w 424" name="T6"/>
                  <a:gd fmla="*/ 358 h 368" name="T7"/>
                  <a:gd fmla="*/ 402 w 424" name="T8"/>
                  <a:gd fmla="*/ 358 h 368" name="T9"/>
                  <a:gd fmla="*/ 412 w 424" name="T10"/>
                  <a:gd fmla="*/ 358 h 368" name="T11"/>
                  <a:gd fmla="*/ 418 w 424" name="T12"/>
                  <a:gd fmla="*/ 354 h 368" name="T13"/>
                  <a:gd fmla="*/ 422 w 424" name="T14"/>
                  <a:gd fmla="*/ 348 h 368" name="T15"/>
                  <a:gd fmla="*/ 424 w 424" name="T16"/>
                  <a:gd fmla="*/ 342 h 368" name="T17"/>
                  <a:gd fmla="*/ 424 w 424" name="T18"/>
                  <a:gd fmla="*/ 342 h 368" name="T19"/>
                  <a:gd fmla="*/ 422 w 424" name="T20"/>
                  <a:gd fmla="*/ 336 h 368" name="T21"/>
                  <a:gd fmla="*/ 418 w 424" name="T22"/>
                  <a:gd fmla="*/ 330 h 368" name="T23"/>
                  <a:gd fmla="*/ 412 w 424" name="T24"/>
                  <a:gd fmla="*/ 326 h 368" name="T25"/>
                  <a:gd fmla="*/ 402 w 424" name="T26"/>
                  <a:gd fmla="*/ 322 h 368" name="T27"/>
                  <a:gd fmla="*/ 402 w 424" name="T28"/>
                  <a:gd fmla="*/ 322 h 368" name="T29"/>
                  <a:gd fmla="*/ 390 w 424" name="T30"/>
                  <a:gd fmla="*/ 316 h 368" name="T31"/>
                  <a:gd fmla="*/ 382 w 424" name="T32"/>
                  <a:gd fmla="*/ 310 h 368" name="T33"/>
                  <a:gd fmla="*/ 376 w 424" name="T34"/>
                  <a:gd fmla="*/ 302 h 368" name="T35"/>
                  <a:gd fmla="*/ 374 w 424" name="T36"/>
                  <a:gd fmla="*/ 290 h 368" name="T37"/>
                  <a:gd fmla="*/ 374 w 424" name="T38"/>
                  <a:gd fmla="*/ 290 h 368" name="T39"/>
                  <a:gd fmla="*/ 376 w 424" name="T40"/>
                  <a:gd fmla="*/ 282 h 368" name="T41"/>
                  <a:gd fmla="*/ 380 w 424" name="T42"/>
                  <a:gd fmla="*/ 274 h 368" name="T43"/>
                  <a:gd fmla="*/ 386 w 424" name="T44"/>
                  <a:gd fmla="*/ 266 h 368" name="T45"/>
                  <a:gd fmla="*/ 396 w 424" name="T46"/>
                  <a:gd fmla="*/ 262 h 368" name="T47"/>
                  <a:gd fmla="*/ 396 w 424" name="T48"/>
                  <a:gd fmla="*/ 262 h 368" name="T49"/>
                  <a:gd fmla="*/ 368 w 424" name="T50"/>
                  <a:gd fmla="*/ 260 h 368" name="T51"/>
                  <a:gd fmla="*/ 340 w 424" name="T52"/>
                  <a:gd fmla="*/ 256 h 368" name="T53"/>
                  <a:gd fmla="*/ 314 w 424" name="T54"/>
                  <a:gd fmla="*/ 248 h 368" name="T55"/>
                  <a:gd fmla="*/ 290 w 424" name="T56"/>
                  <a:gd fmla="*/ 240 h 368" name="T57"/>
                  <a:gd fmla="*/ 266 w 424" name="T58"/>
                  <a:gd fmla="*/ 228 h 368" name="T59"/>
                  <a:gd fmla="*/ 242 w 424" name="T60"/>
                  <a:gd fmla="*/ 216 h 368" name="T61"/>
                  <a:gd fmla="*/ 222 w 424" name="T62"/>
                  <a:gd fmla="*/ 200 h 368" name="T63"/>
                  <a:gd fmla="*/ 200 w 424" name="T64"/>
                  <a:gd fmla="*/ 184 h 368" name="T65"/>
                  <a:gd fmla="*/ 182 w 424" name="T66"/>
                  <a:gd fmla="*/ 166 h 368" name="T67"/>
                  <a:gd fmla="*/ 166 w 424" name="T68"/>
                  <a:gd fmla="*/ 146 h 368" name="T69"/>
                  <a:gd fmla="*/ 150 w 424" name="T70"/>
                  <a:gd fmla="*/ 124 h 368" name="T71"/>
                  <a:gd fmla="*/ 136 w 424" name="T72"/>
                  <a:gd fmla="*/ 102 h 368" name="T73"/>
                  <a:gd fmla="*/ 124 w 424" name="T74"/>
                  <a:gd fmla="*/ 78 h 368" name="T75"/>
                  <a:gd fmla="*/ 114 w 424" name="T76"/>
                  <a:gd fmla="*/ 54 h 368" name="T77"/>
                  <a:gd fmla="*/ 108 w 424" name="T78"/>
                  <a:gd fmla="*/ 28 h 368" name="T79"/>
                  <a:gd fmla="*/ 102 w 424" name="T80"/>
                  <a:gd fmla="*/ 0 h 368" name="T81"/>
                  <a:gd fmla="*/ 0 w 424" name="T82"/>
                  <a:gd fmla="*/ 32 h 368" name="T83"/>
                  <a:gd fmla="*/ 0 w 424" name="T84"/>
                  <a:gd fmla="*/ 32 h 368" name="T85"/>
                  <a:gd fmla="*/ 8 w 424" name="T86"/>
                  <a:gd fmla="*/ 66 h 368" name="T87"/>
                  <a:gd fmla="*/ 20 w 424" name="T88"/>
                  <a:gd fmla="*/ 98 h 368" name="T89"/>
                  <a:gd fmla="*/ 32 w 424" name="T90"/>
                  <a:gd fmla="*/ 130 h 368" name="T91"/>
                  <a:gd fmla="*/ 48 w 424" name="T92"/>
                  <a:gd fmla="*/ 160 h 368" name="T93"/>
                  <a:gd fmla="*/ 66 w 424" name="T94"/>
                  <a:gd fmla="*/ 188 h 368" name="T95"/>
                  <a:gd fmla="*/ 86 w 424" name="T96"/>
                  <a:gd fmla="*/ 216 h 368" name="T97"/>
                  <a:gd fmla="*/ 110 w 424" name="T98"/>
                  <a:gd fmla="*/ 242 h 368" name="T99"/>
                  <a:gd fmla="*/ 134 w 424" name="T100"/>
                  <a:gd fmla="*/ 264 h 368" name="T101"/>
                  <a:gd fmla="*/ 160 w 424" name="T102"/>
                  <a:gd fmla="*/ 286 h 368" name="T103"/>
                  <a:gd fmla="*/ 188 w 424" name="T104"/>
                  <a:gd fmla="*/ 306 h 368" name="T105"/>
                  <a:gd fmla="*/ 218 w 424" name="T106"/>
                  <a:gd fmla="*/ 322 h 368" name="T107"/>
                  <a:gd fmla="*/ 248 w 424" name="T108"/>
                  <a:gd fmla="*/ 336 h 368" name="T109"/>
                  <a:gd fmla="*/ 280 w 424" name="T110"/>
                  <a:gd fmla="*/ 348 h 368" name="T111"/>
                  <a:gd fmla="*/ 314 w 424" name="T112"/>
                  <a:gd fmla="*/ 358 h 368" name="T113"/>
                  <a:gd fmla="*/ 350 w 424" name="T114"/>
                  <a:gd fmla="*/ 364 h 368" name="T115"/>
                  <a:gd fmla="*/ 384 w 424" name="T116"/>
                  <a:gd fmla="*/ 368 h 368" name="T117"/>
                  <a:gd fmla="*/ 384 w 424" name="T118"/>
                  <a:gd fmla="*/ 368 h 368" name="T119"/>
                  <a:gd fmla="*/ 378 w 424" name="T120"/>
                  <a:gd fmla="*/ 364 h 368" name="T121"/>
                  <a:gd fmla="*/ 382 w 424" name="T122"/>
                  <a:gd fmla="*/ 354 h 368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368" w="423">
                    <a:moveTo>
                      <a:pt x="382" y="354"/>
                    </a:moveTo>
                    <a:lnTo>
                      <a:pt x="382" y="354"/>
                    </a:lnTo>
                    <a:lnTo>
                      <a:pt x="390" y="356"/>
                    </a:lnTo>
                    <a:lnTo>
                      <a:pt x="402" y="358"/>
                    </a:lnTo>
                    <a:lnTo>
                      <a:pt x="402" y="358"/>
                    </a:lnTo>
                    <a:lnTo>
                      <a:pt x="412" y="358"/>
                    </a:lnTo>
                    <a:lnTo>
                      <a:pt x="418" y="354"/>
                    </a:lnTo>
                    <a:lnTo>
                      <a:pt x="422" y="348"/>
                    </a:lnTo>
                    <a:lnTo>
                      <a:pt x="424" y="342"/>
                    </a:lnTo>
                    <a:lnTo>
                      <a:pt x="424" y="342"/>
                    </a:lnTo>
                    <a:lnTo>
                      <a:pt x="422" y="336"/>
                    </a:lnTo>
                    <a:lnTo>
                      <a:pt x="418" y="330"/>
                    </a:lnTo>
                    <a:lnTo>
                      <a:pt x="412" y="326"/>
                    </a:lnTo>
                    <a:lnTo>
                      <a:pt x="402" y="322"/>
                    </a:lnTo>
                    <a:lnTo>
                      <a:pt x="402" y="322"/>
                    </a:lnTo>
                    <a:lnTo>
                      <a:pt x="390" y="316"/>
                    </a:lnTo>
                    <a:lnTo>
                      <a:pt x="382" y="310"/>
                    </a:lnTo>
                    <a:lnTo>
                      <a:pt x="376" y="302"/>
                    </a:lnTo>
                    <a:lnTo>
                      <a:pt x="374" y="290"/>
                    </a:lnTo>
                    <a:lnTo>
                      <a:pt x="374" y="290"/>
                    </a:lnTo>
                    <a:lnTo>
                      <a:pt x="376" y="282"/>
                    </a:lnTo>
                    <a:lnTo>
                      <a:pt x="380" y="274"/>
                    </a:lnTo>
                    <a:lnTo>
                      <a:pt x="386" y="266"/>
                    </a:lnTo>
                    <a:lnTo>
                      <a:pt x="396" y="262"/>
                    </a:lnTo>
                    <a:lnTo>
                      <a:pt x="396" y="262"/>
                    </a:lnTo>
                    <a:lnTo>
                      <a:pt x="368" y="260"/>
                    </a:lnTo>
                    <a:lnTo>
                      <a:pt x="340" y="256"/>
                    </a:lnTo>
                    <a:lnTo>
                      <a:pt x="314" y="248"/>
                    </a:lnTo>
                    <a:lnTo>
                      <a:pt x="290" y="240"/>
                    </a:lnTo>
                    <a:lnTo>
                      <a:pt x="266" y="228"/>
                    </a:lnTo>
                    <a:lnTo>
                      <a:pt x="242" y="216"/>
                    </a:lnTo>
                    <a:lnTo>
                      <a:pt x="222" y="200"/>
                    </a:lnTo>
                    <a:lnTo>
                      <a:pt x="200" y="184"/>
                    </a:lnTo>
                    <a:lnTo>
                      <a:pt x="182" y="166"/>
                    </a:lnTo>
                    <a:lnTo>
                      <a:pt x="166" y="146"/>
                    </a:lnTo>
                    <a:lnTo>
                      <a:pt x="150" y="124"/>
                    </a:lnTo>
                    <a:lnTo>
                      <a:pt x="136" y="102"/>
                    </a:lnTo>
                    <a:lnTo>
                      <a:pt x="124" y="78"/>
                    </a:lnTo>
                    <a:lnTo>
                      <a:pt x="114" y="54"/>
                    </a:lnTo>
                    <a:lnTo>
                      <a:pt x="108" y="28"/>
                    </a:lnTo>
                    <a:lnTo>
                      <a:pt x="102" y="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8" y="66"/>
                    </a:lnTo>
                    <a:lnTo>
                      <a:pt x="20" y="98"/>
                    </a:lnTo>
                    <a:lnTo>
                      <a:pt x="32" y="130"/>
                    </a:lnTo>
                    <a:lnTo>
                      <a:pt x="48" y="160"/>
                    </a:lnTo>
                    <a:lnTo>
                      <a:pt x="66" y="188"/>
                    </a:lnTo>
                    <a:lnTo>
                      <a:pt x="86" y="216"/>
                    </a:lnTo>
                    <a:lnTo>
                      <a:pt x="110" y="242"/>
                    </a:lnTo>
                    <a:lnTo>
                      <a:pt x="134" y="264"/>
                    </a:lnTo>
                    <a:lnTo>
                      <a:pt x="160" y="286"/>
                    </a:lnTo>
                    <a:lnTo>
                      <a:pt x="188" y="306"/>
                    </a:lnTo>
                    <a:lnTo>
                      <a:pt x="218" y="322"/>
                    </a:lnTo>
                    <a:lnTo>
                      <a:pt x="248" y="336"/>
                    </a:lnTo>
                    <a:lnTo>
                      <a:pt x="280" y="348"/>
                    </a:lnTo>
                    <a:lnTo>
                      <a:pt x="314" y="358"/>
                    </a:lnTo>
                    <a:lnTo>
                      <a:pt x="350" y="364"/>
                    </a:lnTo>
                    <a:lnTo>
                      <a:pt x="384" y="368"/>
                    </a:lnTo>
                    <a:lnTo>
                      <a:pt x="384" y="368"/>
                    </a:lnTo>
                    <a:lnTo>
                      <a:pt x="378" y="364"/>
                    </a:lnTo>
                    <a:lnTo>
                      <a:pt x="382" y="3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panose="020f0502020204030204" typeface="Calibri"/>
                </a:endParaRPr>
              </a:p>
            </p:txBody>
          </p:sp>
          <p:sp>
            <p:nvSpPr>
              <p:cNvPr id="94" name="Freeform 2589">
                <a:extLst>
                  <a:ext uri="{FF2B5EF4-FFF2-40B4-BE49-F238E27FC236}">
                    <a16:creationId xmlns:a16="http://schemas.microsoft.com/office/drawing/2014/main" id="{7DD1CDCB-235C-4CDA-9282-957F89478195}"/>
                  </a:ext>
                </a:extLst>
              </p:cNvPr>
              <p:cNvSpPr/>
              <p:nvPr/>
            </p:nvSpPr>
            <p:spPr bwMode="auto">
              <a:xfrm>
                <a:off x="8856663" y="1506538"/>
                <a:ext cx="136525" cy="85725"/>
              </a:xfrm>
              <a:custGeom>
                <a:gdLst>
                  <a:gd fmla="*/ 86 w 86" name="T0"/>
                  <a:gd fmla="*/ 0 h 54" name="T1"/>
                  <a:gd fmla="*/ 36 w 86" name="T2"/>
                  <a:gd fmla="*/ 16 h 54" name="T3"/>
                  <a:gd fmla="*/ 36 w 86" name="T4"/>
                  <a:gd fmla="*/ 16 h 54" name="T5"/>
                  <a:gd fmla="*/ 0 w 86" name="T6"/>
                  <a:gd fmla="*/ 26 h 54" name="T7"/>
                  <a:gd fmla="*/ 0 w 86" name="T8"/>
                  <a:gd fmla="*/ 26 h 54" name="T9"/>
                  <a:gd fmla="*/ 0 w 86" name="T10"/>
                  <a:gd fmla="*/ 26 h 54" name="T11"/>
                  <a:gd fmla="*/ 18 w 86" name="T12"/>
                  <a:gd fmla="*/ 32 h 54" name="T13"/>
                  <a:gd fmla="*/ 36 w 86" name="T14"/>
                  <a:gd fmla="*/ 36 h 54" name="T15"/>
                  <a:gd fmla="*/ 86 w 86" name="T16"/>
                  <a:gd fmla="*/ 54 h 54" name="T17"/>
                  <a:gd fmla="*/ 86 w 86" name="T18"/>
                  <a:gd fmla="*/ 54 h 54" name="T19"/>
                  <a:gd fmla="*/ 84 w 86" name="T20"/>
                  <a:gd fmla="*/ 26 h 54" name="T21"/>
                  <a:gd fmla="*/ 84 w 86" name="T22"/>
                  <a:gd fmla="*/ 26 h 54" name="T23"/>
                  <a:gd fmla="*/ 86 w 86" name="T24"/>
                  <a:gd fmla="*/ 0 h 54" name="T25"/>
                  <a:gd fmla="*/ 86 w 86" name="T26"/>
                  <a:gd fmla="*/ 0 h 54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54" w="86">
                    <a:moveTo>
                      <a:pt x="86" y="0"/>
                    </a:moveTo>
                    <a:lnTo>
                      <a:pt x="36" y="16"/>
                    </a:lnTo>
                    <a:lnTo>
                      <a:pt x="36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18" y="32"/>
                    </a:lnTo>
                    <a:lnTo>
                      <a:pt x="36" y="36"/>
                    </a:lnTo>
                    <a:lnTo>
                      <a:pt x="86" y="54"/>
                    </a:lnTo>
                    <a:lnTo>
                      <a:pt x="86" y="54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panose="020f0502020204030204" typeface="Calibri"/>
                </a:endParaRPr>
              </a:p>
            </p:txBody>
          </p:sp>
          <p:sp>
            <p:nvSpPr>
              <p:cNvPr id="95" name="Freeform 2590">
                <a:extLst>
                  <a:ext uri="{FF2B5EF4-FFF2-40B4-BE49-F238E27FC236}">
                    <a16:creationId xmlns:a16="http://schemas.microsoft.com/office/drawing/2014/main" id="{2820C8E9-F240-476C-B3D8-B3649CF2FDEA}"/>
                  </a:ext>
                </a:extLst>
              </p:cNvPr>
              <p:cNvSpPr/>
              <p:nvPr/>
            </p:nvSpPr>
            <p:spPr bwMode="auto">
              <a:xfrm>
                <a:off x="9434513" y="915988"/>
                <a:ext cx="85725" cy="142875"/>
              </a:xfrm>
              <a:custGeom>
                <a:gdLst>
                  <a:gd fmla="*/ 54 w 54" name="T0"/>
                  <a:gd fmla="*/ 90 h 90" name="T1"/>
                  <a:gd fmla="*/ 20 w 54" name="T2"/>
                  <a:gd fmla="*/ 36 h 90" name="T3"/>
                  <a:gd fmla="*/ 20 w 54" name="T4"/>
                  <a:gd fmla="*/ 36 h 90" name="T5"/>
                  <a:gd fmla="*/ 10 w 54" name="T6"/>
                  <a:gd fmla="*/ 18 h 90" name="T7"/>
                  <a:gd fmla="*/ 0 w 54" name="T8"/>
                  <a:gd fmla="*/ 0 h 90" name="T9"/>
                  <a:gd fmla="*/ 0 w 54" name="T10"/>
                  <a:gd fmla="*/ 0 h 90" name="T11"/>
                  <a:gd fmla="*/ 0 w 54" name="T12"/>
                  <a:gd fmla="*/ 0 h 90" name="T13"/>
                  <a:gd fmla="*/ 0 w 54" name="T14"/>
                  <a:gd fmla="*/ 46 h 90" name="T15"/>
                  <a:gd fmla="*/ 0 w 54" name="T16"/>
                  <a:gd fmla="*/ 90 h 90" name="T17"/>
                  <a:gd fmla="*/ 0 w 54" name="T18"/>
                  <a:gd fmla="*/ 90 h 90" name="T19"/>
                  <a:gd fmla="*/ 28 w 54" name="T20"/>
                  <a:gd fmla="*/ 90 h 90" name="T21"/>
                  <a:gd fmla="*/ 28 w 54" name="T22"/>
                  <a:gd fmla="*/ 90 h 90" name="T23"/>
                  <a:gd fmla="*/ 54 w 54" name="T24"/>
                  <a:gd fmla="*/ 90 h 90" name="T25"/>
                  <a:gd fmla="*/ 54 w 54" name="T26"/>
                  <a:gd fmla="*/ 90 h 9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90" w="54">
                    <a:moveTo>
                      <a:pt x="54" y="90"/>
                    </a:moveTo>
                    <a:lnTo>
                      <a:pt x="20" y="36"/>
                    </a:lnTo>
                    <a:lnTo>
                      <a:pt x="20" y="36"/>
                    </a:lnTo>
                    <a:lnTo>
                      <a:pt x="1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panose="020f0502020204030204" typeface="Calibri"/>
                </a:endParaRPr>
              </a:p>
            </p:txBody>
          </p:sp>
          <p:sp>
            <p:nvSpPr>
              <p:cNvPr id="96" name="Freeform 2591">
                <a:extLst>
                  <a:ext uri="{FF2B5EF4-FFF2-40B4-BE49-F238E27FC236}">
                    <a16:creationId xmlns:a16="http://schemas.microsoft.com/office/drawing/2014/main" id="{5DB1E732-F486-4B76-810A-47462F7022B1}"/>
                  </a:ext>
                </a:extLst>
              </p:cNvPr>
              <p:cNvSpPr/>
              <p:nvPr/>
            </p:nvSpPr>
            <p:spPr bwMode="auto">
              <a:xfrm>
                <a:off x="9450388" y="1522413"/>
                <a:ext cx="685800" cy="682625"/>
              </a:xfrm>
              <a:custGeom>
                <a:gdLst>
                  <a:gd fmla="*/ 388 w 432" name="T0"/>
                  <a:gd fmla="*/ 0 h 430" name="T1"/>
                  <a:gd fmla="*/ 376 w 432" name="T2"/>
                  <a:gd fmla="*/ 42 h 430" name="T3"/>
                  <a:gd fmla="*/ 336 w 432" name="T4"/>
                  <a:gd fmla="*/ 0 h 430" name="T5"/>
                  <a:gd fmla="*/ 326 w 432" name="T6"/>
                  <a:gd fmla="*/ 46 h 430" name="T7"/>
                  <a:gd fmla="*/ 322 w 432" name="T8"/>
                  <a:gd fmla="*/ 74 h 430" name="T9"/>
                  <a:gd fmla="*/ 306 w 432" name="T10"/>
                  <a:gd fmla="*/ 126 h 430" name="T11"/>
                  <a:gd fmla="*/ 284 w 432" name="T12"/>
                  <a:gd fmla="*/ 176 h 430" name="T13"/>
                  <a:gd fmla="*/ 252 w 432" name="T14"/>
                  <a:gd fmla="*/ 218 h 430" name="T15"/>
                  <a:gd fmla="*/ 214 w 432" name="T16"/>
                  <a:gd fmla="*/ 256 h 430" name="T17"/>
                  <a:gd fmla="*/ 170 w 432" name="T18"/>
                  <a:gd fmla="*/ 286 h 430" name="T19"/>
                  <a:gd fmla="*/ 120 w 432" name="T20"/>
                  <a:gd fmla="*/ 308 h 430" name="T21"/>
                  <a:gd fmla="*/ 68 w 432" name="T22"/>
                  <a:gd fmla="*/ 320 h 430" name="T23"/>
                  <a:gd fmla="*/ 40 w 432" name="T24"/>
                  <a:gd fmla="*/ 324 h 430" name="T25"/>
                  <a:gd fmla="*/ 48 w 432" name="T26"/>
                  <a:gd fmla="*/ 340 h 430" name="T27"/>
                  <a:gd fmla="*/ 36 w 432" name="T28"/>
                  <a:gd fmla="*/ 336 h 430" name="T29"/>
                  <a:gd fmla="*/ 24 w 432" name="T30"/>
                  <a:gd fmla="*/ 334 h 430" name="T31"/>
                  <a:gd fmla="*/ 6 w 432" name="T32"/>
                  <a:gd fmla="*/ 338 h 430" name="T33"/>
                  <a:gd fmla="*/ 0 w 432" name="T34"/>
                  <a:gd fmla="*/ 352 h 430" name="T35"/>
                  <a:gd fmla="*/ 2 w 432" name="T36"/>
                  <a:gd fmla="*/ 358 h 430" name="T37"/>
                  <a:gd fmla="*/ 12 w 432" name="T38"/>
                  <a:gd fmla="*/ 368 h 430" name="T39"/>
                  <a:gd fmla="*/ 20 w 432" name="T40"/>
                  <a:gd fmla="*/ 372 h 430" name="T41"/>
                  <a:gd fmla="*/ 42 w 432" name="T42"/>
                  <a:gd fmla="*/ 384 h 430" name="T43"/>
                  <a:gd fmla="*/ 50 w 432" name="T44"/>
                  <a:gd fmla="*/ 402 h 430" name="T45"/>
                  <a:gd fmla="*/ 48 w 432" name="T46"/>
                  <a:gd fmla="*/ 412 h 430" name="T47"/>
                  <a:gd fmla="*/ 38 w 432" name="T48"/>
                  <a:gd fmla="*/ 426 h 430" name="T49"/>
                  <a:gd fmla="*/ 30 w 432" name="T50"/>
                  <a:gd fmla="*/ 430 h 430" name="T51"/>
                  <a:gd fmla="*/ 108 w 432" name="T52"/>
                  <a:gd fmla="*/ 420 h 430" name="T53"/>
                  <a:gd fmla="*/ 180 w 432" name="T54"/>
                  <a:gd fmla="*/ 396 h 430" name="T55"/>
                  <a:gd fmla="*/ 246 w 432" name="T56"/>
                  <a:gd fmla="*/ 362 h 430" name="T57"/>
                  <a:gd fmla="*/ 306 w 432" name="T58"/>
                  <a:gd fmla="*/ 314 h 430" name="T59"/>
                  <a:gd fmla="*/ 354 w 432" name="T60"/>
                  <a:gd fmla="*/ 258 h 430" name="T61"/>
                  <a:gd fmla="*/ 392 w 432" name="T62"/>
                  <a:gd fmla="*/ 194 h 430" name="T63"/>
                  <a:gd fmla="*/ 420 w 432" name="T64"/>
                  <a:gd fmla="*/ 122 h 430" name="T65"/>
                  <a:gd fmla="*/ 432 w 432" name="T66"/>
                  <a:gd fmla="*/ 44 h 430" name="T67"/>
                  <a:gd fmla="*/ 422 w 432" name="T68"/>
                  <a:gd fmla="*/ 0 h 430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430" w="432">
                    <a:moveTo>
                      <a:pt x="422" y="0"/>
                    </a:moveTo>
                    <a:lnTo>
                      <a:pt x="388" y="0"/>
                    </a:lnTo>
                    <a:lnTo>
                      <a:pt x="388" y="42"/>
                    </a:lnTo>
                    <a:lnTo>
                      <a:pt x="376" y="42"/>
                    </a:lnTo>
                    <a:lnTo>
                      <a:pt x="376" y="0"/>
                    </a:lnTo>
                    <a:lnTo>
                      <a:pt x="336" y="0"/>
                    </a:lnTo>
                    <a:lnTo>
                      <a:pt x="336" y="46"/>
                    </a:lnTo>
                    <a:lnTo>
                      <a:pt x="326" y="46"/>
                    </a:lnTo>
                    <a:lnTo>
                      <a:pt x="326" y="46"/>
                    </a:lnTo>
                    <a:lnTo>
                      <a:pt x="322" y="74"/>
                    </a:lnTo>
                    <a:lnTo>
                      <a:pt x="316" y="102"/>
                    </a:lnTo>
                    <a:lnTo>
                      <a:pt x="306" y="126"/>
                    </a:lnTo>
                    <a:lnTo>
                      <a:pt x="296" y="152"/>
                    </a:lnTo>
                    <a:lnTo>
                      <a:pt x="284" y="176"/>
                    </a:lnTo>
                    <a:lnTo>
                      <a:pt x="268" y="198"/>
                    </a:lnTo>
                    <a:lnTo>
                      <a:pt x="252" y="218"/>
                    </a:lnTo>
                    <a:lnTo>
                      <a:pt x="234" y="238"/>
                    </a:lnTo>
                    <a:lnTo>
                      <a:pt x="214" y="256"/>
                    </a:lnTo>
                    <a:lnTo>
                      <a:pt x="192" y="270"/>
                    </a:lnTo>
                    <a:lnTo>
                      <a:pt x="170" y="286"/>
                    </a:lnTo>
                    <a:lnTo>
                      <a:pt x="146" y="298"/>
                    </a:lnTo>
                    <a:lnTo>
                      <a:pt x="120" y="308"/>
                    </a:lnTo>
                    <a:lnTo>
                      <a:pt x="94" y="316"/>
                    </a:lnTo>
                    <a:lnTo>
                      <a:pt x="68" y="320"/>
                    </a:lnTo>
                    <a:lnTo>
                      <a:pt x="40" y="324"/>
                    </a:lnTo>
                    <a:lnTo>
                      <a:pt x="40" y="324"/>
                    </a:lnTo>
                    <a:lnTo>
                      <a:pt x="52" y="328"/>
                    </a:lnTo>
                    <a:lnTo>
                      <a:pt x="48" y="340"/>
                    </a:lnTo>
                    <a:lnTo>
                      <a:pt x="48" y="340"/>
                    </a:lnTo>
                    <a:lnTo>
                      <a:pt x="36" y="336"/>
                    </a:lnTo>
                    <a:lnTo>
                      <a:pt x="24" y="334"/>
                    </a:lnTo>
                    <a:lnTo>
                      <a:pt x="24" y="334"/>
                    </a:lnTo>
                    <a:lnTo>
                      <a:pt x="14" y="334"/>
                    </a:lnTo>
                    <a:lnTo>
                      <a:pt x="6" y="338"/>
                    </a:lnTo>
                    <a:lnTo>
                      <a:pt x="2" y="344"/>
                    </a:lnTo>
                    <a:lnTo>
                      <a:pt x="0" y="352"/>
                    </a:lnTo>
                    <a:lnTo>
                      <a:pt x="0" y="352"/>
                    </a:lnTo>
                    <a:lnTo>
                      <a:pt x="2" y="358"/>
                    </a:lnTo>
                    <a:lnTo>
                      <a:pt x="6" y="364"/>
                    </a:lnTo>
                    <a:lnTo>
                      <a:pt x="12" y="368"/>
                    </a:lnTo>
                    <a:lnTo>
                      <a:pt x="20" y="372"/>
                    </a:lnTo>
                    <a:lnTo>
                      <a:pt x="20" y="372"/>
                    </a:lnTo>
                    <a:lnTo>
                      <a:pt x="32" y="378"/>
                    </a:lnTo>
                    <a:lnTo>
                      <a:pt x="42" y="384"/>
                    </a:lnTo>
                    <a:lnTo>
                      <a:pt x="48" y="392"/>
                    </a:lnTo>
                    <a:lnTo>
                      <a:pt x="50" y="402"/>
                    </a:lnTo>
                    <a:lnTo>
                      <a:pt x="50" y="402"/>
                    </a:lnTo>
                    <a:lnTo>
                      <a:pt x="48" y="412"/>
                    </a:lnTo>
                    <a:lnTo>
                      <a:pt x="44" y="420"/>
                    </a:lnTo>
                    <a:lnTo>
                      <a:pt x="38" y="426"/>
                    </a:lnTo>
                    <a:lnTo>
                      <a:pt x="30" y="430"/>
                    </a:lnTo>
                    <a:lnTo>
                      <a:pt x="30" y="430"/>
                    </a:lnTo>
                    <a:lnTo>
                      <a:pt x="68" y="426"/>
                    </a:lnTo>
                    <a:lnTo>
                      <a:pt x="108" y="420"/>
                    </a:lnTo>
                    <a:lnTo>
                      <a:pt x="144" y="410"/>
                    </a:lnTo>
                    <a:lnTo>
                      <a:pt x="180" y="396"/>
                    </a:lnTo>
                    <a:lnTo>
                      <a:pt x="214" y="380"/>
                    </a:lnTo>
                    <a:lnTo>
                      <a:pt x="246" y="362"/>
                    </a:lnTo>
                    <a:lnTo>
                      <a:pt x="278" y="340"/>
                    </a:lnTo>
                    <a:lnTo>
                      <a:pt x="306" y="314"/>
                    </a:lnTo>
                    <a:lnTo>
                      <a:pt x="332" y="288"/>
                    </a:lnTo>
                    <a:lnTo>
                      <a:pt x="354" y="258"/>
                    </a:lnTo>
                    <a:lnTo>
                      <a:pt x="376" y="226"/>
                    </a:lnTo>
                    <a:lnTo>
                      <a:pt x="392" y="194"/>
                    </a:lnTo>
                    <a:lnTo>
                      <a:pt x="408" y="158"/>
                    </a:lnTo>
                    <a:lnTo>
                      <a:pt x="420" y="122"/>
                    </a:lnTo>
                    <a:lnTo>
                      <a:pt x="428" y="84"/>
                    </a:lnTo>
                    <a:lnTo>
                      <a:pt x="432" y="44"/>
                    </a:lnTo>
                    <a:lnTo>
                      <a:pt x="422" y="44"/>
                    </a:lnTo>
                    <a:lnTo>
                      <a:pt x="4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id-ID" sz="1800">
                  <a:solidFill>
                    <a:srgbClr val="C00000"/>
                  </a:solidFill>
                  <a:latin panose="020f0502020204030204" typeface="Calibri"/>
                </a:endParaRPr>
              </a:p>
            </p:txBody>
          </p:sp>
        </p:grpSp>
      </p:grpSp>
      <p:grpSp>
        <p:nvGrpSpPr>
          <p:cNvPr id="304" name="Group 195">
            <a:extLst>
              <a:ext uri="{FF2B5EF4-FFF2-40B4-BE49-F238E27FC236}">
                <a16:creationId xmlns:a16="http://schemas.microsoft.com/office/drawing/2014/main" id="{5BC963DE-413D-4329-B423-8A8E194E1E6B}"/>
              </a:ext>
            </a:extLst>
          </p:cNvPr>
          <p:cNvGrpSpPr>
            <a:grpSpLocks noChangeAspect="1"/>
          </p:cNvGrpSpPr>
          <p:nvPr/>
        </p:nvGrpSpPr>
        <p:grpSpPr>
          <a:xfrm>
            <a:off x="9741216" y="1784957"/>
            <a:ext cx="1062923" cy="1336869"/>
            <a:chOff x="2980" y="105"/>
            <a:chExt cx="1649" cy="2074"/>
          </a:xfrm>
          <a:solidFill>
            <a:srgbClr val="C00000"/>
          </a:solidFill>
          <a:effectLst>
            <a:reflection algn="bl" blurRad="6350" dir="5400000" endA="300" endPos="35000" rotWithShape="0" stA="52000" sy="-100000"/>
          </a:effectLst>
          <a:scene3d>
            <a:camera prst="perspectiveAbove">
              <a:rot lat="1199993" lon="0" rev="0"/>
            </a:camera>
            <a:lightRig dir="t" rig="threePt">
              <a:rot lat="0" lon="0" rev="9000000"/>
            </a:lightRig>
          </a:scene3d>
        </p:grpSpPr>
        <p:sp>
          <p:nvSpPr>
            <p:cNvPr id="305" name="Freeform 196">
              <a:extLst>
                <a:ext uri="{FF2B5EF4-FFF2-40B4-BE49-F238E27FC236}">
                  <a16:creationId xmlns:a16="http://schemas.microsoft.com/office/drawing/2014/main" id="{EF7CA05B-767C-48C7-ACE9-F60900E8D7DB}"/>
                </a:ext>
              </a:extLst>
            </p:cNvPr>
            <p:cNvSpPr/>
            <p:nvPr/>
          </p:nvSpPr>
          <p:spPr bwMode="auto">
            <a:xfrm>
              <a:off x="3549" y="105"/>
              <a:ext cx="470" cy="469"/>
            </a:xfrm>
            <a:custGeom>
              <a:gdLst>
                <a:gd fmla="*/ 79 w 198" name="T0"/>
                <a:gd fmla="*/ 187 h 198" name="T1"/>
                <a:gd fmla="*/ 187 w 198" name="T2"/>
                <a:gd fmla="*/ 120 h 198" name="T3"/>
                <a:gd fmla="*/ 120 w 198" name="T4"/>
                <a:gd fmla="*/ 12 h 198" name="T5"/>
                <a:gd fmla="*/ 12 w 198" name="T6"/>
                <a:gd fmla="*/ 79 h 198" name="T7"/>
                <a:gd fmla="*/ 79 w 198" name="T8"/>
                <a:gd fmla="*/ 187 h 19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8" w="198">
                  <a:moveTo>
                    <a:pt x="79" y="187"/>
                  </a:moveTo>
                  <a:cubicBezTo>
                    <a:pt x="127" y="198"/>
                    <a:pt x="176" y="168"/>
                    <a:pt x="187" y="120"/>
                  </a:cubicBezTo>
                  <a:cubicBezTo>
                    <a:pt x="198" y="71"/>
                    <a:pt x="168" y="23"/>
                    <a:pt x="120" y="12"/>
                  </a:cubicBezTo>
                  <a:cubicBezTo>
                    <a:pt x="71" y="0"/>
                    <a:pt x="23" y="30"/>
                    <a:pt x="12" y="79"/>
                  </a:cubicBezTo>
                  <a:cubicBezTo>
                    <a:pt x="0" y="127"/>
                    <a:pt x="30" y="176"/>
                    <a:pt x="79" y="187"/>
                  </a:cubicBezTo>
                  <a:close/>
                </a:path>
              </a:pathLst>
            </a:custGeom>
            <a:grpFill/>
            <a:ln>
              <a:noFill/>
            </a:ln>
            <a:sp3d extrusionH="158750">
              <a:extrusionClr>
                <a:schemeClr val="bg1">
                  <a:lumMod val="85000"/>
                </a:schemeClr>
              </a:extrusionClr>
            </a:sp3d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351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306" name="Freeform 197">
              <a:extLst>
                <a:ext uri="{FF2B5EF4-FFF2-40B4-BE49-F238E27FC236}">
                  <a16:creationId xmlns:a16="http://schemas.microsoft.com/office/drawing/2014/main" id="{4F70687C-EDC3-4FB7-8A61-FA36ACE9C1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0" y="558"/>
              <a:ext cx="1649" cy="1621"/>
            </a:xfrm>
            <a:custGeom>
              <a:gdLst>
                <a:gd fmla="*/ 244 w 695" name="T0"/>
                <a:gd fmla="*/ 499 h 684" name="T1"/>
                <a:gd fmla="*/ 299 w 695" name="T2"/>
                <a:gd fmla="*/ 454 h 684" name="T3"/>
                <a:gd fmla="*/ 298 w 695" name="T4"/>
                <a:gd fmla="*/ 617 h 684" name="T5"/>
                <a:gd fmla="*/ 345 w 695" name="T6"/>
                <a:gd fmla="*/ 684 h 684" name="T7"/>
                <a:gd fmla="*/ 415 w 695" name="T8"/>
                <a:gd fmla="*/ 529 h 684" name="T9"/>
                <a:gd fmla="*/ 306 w 695" name="T10"/>
                <a:gd fmla="*/ 306 h 684" name="T11"/>
                <a:gd fmla="*/ 316 w 695" name="T12"/>
                <a:gd fmla="*/ 155 h 684" name="T13"/>
                <a:gd fmla="*/ 430 w 695" name="T14"/>
                <a:gd fmla="*/ 214 h 684" name="T15"/>
                <a:gd fmla="*/ 481 w 695" name="T16"/>
                <a:gd fmla="*/ 205 h 684" name="T17"/>
                <a:gd fmla="*/ 505 w 695" name="T18"/>
                <a:gd fmla="*/ 226 h 684" name="T19"/>
                <a:gd fmla="*/ 495 w 695" name="T20"/>
                <a:gd fmla="*/ 283 h 684" name="T21"/>
                <a:gd fmla="*/ 614 w 695" name="T22"/>
                <a:gd fmla="*/ 323 h 684" name="T23"/>
                <a:gd fmla="*/ 683 w 695" name="T24"/>
                <a:gd fmla="*/ 144 h 684" name="T25"/>
                <a:gd fmla="*/ 565 w 695" name="T26"/>
                <a:gd fmla="*/ 104 h 684" name="T27"/>
                <a:gd fmla="*/ 543 w 695" name="T28"/>
                <a:gd fmla="*/ 137 h 684" name="T29"/>
                <a:gd fmla="*/ 470 w 695" name="T30"/>
                <a:gd fmla="*/ 140 h 684" name="T31"/>
                <a:gd fmla="*/ 392 w 695" name="T32"/>
                <a:gd fmla="*/ 138 h 684" name="T33"/>
                <a:gd fmla="*/ 335 w 695" name="T34"/>
                <a:gd fmla="*/ 66 h 684" name="T35"/>
                <a:gd fmla="*/ 332 w 695" name="T36"/>
                <a:gd fmla="*/ 58 h 684" name="T37"/>
                <a:gd fmla="*/ 331 w 695" name="T38"/>
                <a:gd fmla="*/ 57 h 684" name="T39"/>
                <a:gd fmla="*/ 331 w 695" name="T40"/>
                <a:gd fmla="*/ 57 h 684" name="T41"/>
                <a:gd fmla="*/ 290 w 695" name="T42"/>
                <a:gd fmla="*/ 2 h 684" name="T43"/>
                <a:gd fmla="*/ 246 w 695" name="T44"/>
                <a:gd fmla="*/ 0 h 684" name="T45"/>
                <a:gd fmla="*/ 81 w 695" name="T46"/>
                <a:gd fmla="*/ 97 h 684" name="T47"/>
                <a:gd fmla="*/ 65 w 695" name="T48"/>
                <a:gd fmla="*/ 262 h 684" name="T49"/>
                <a:gd fmla="*/ 101 w 695" name="T50"/>
                <a:gd fmla="*/ 290 h 684" name="T51"/>
                <a:gd fmla="*/ 125 w 695" name="T52"/>
                <a:gd fmla="*/ 201 h 684" name="T53"/>
                <a:gd fmla="*/ 184 w 695" name="T54"/>
                <a:gd fmla="*/ 78 h 684" name="T55"/>
                <a:gd fmla="*/ 176 w 695" name="T56"/>
                <a:gd fmla="*/ 328 h 684" name="T57"/>
                <a:gd fmla="*/ 153 w 695" name="T58"/>
                <a:gd fmla="*/ 457 h 684" name="T59"/>
                <a:gd fmla="*/ 12 w 695" name="T60"/>
                <a:gd fmla="*/ 640 h 684" name="T61"/>
                <a:gd fmla="*/ 538 w 695" name="T62"/>
                <a:gd fmla="*/ 148 h 684" name="T63"/>
                <a:gd fmla="*/ 511 w 695" name="T64"/>
                <a:gd fmla="*/ 215 h 684" name="T65"/>
                <a:gd fmla="*/ 492 w 695" name="T66"/>
                <a:gd fmla="*/ 200 h 684" name="T67"/>
                <a:gd fmla="*/ 513 w 695" name="T68"/>
                <a:gd fmla="*/ 153 h 684" name="T69"/>
                <a:gd fmla="*/ 538 w 695" name="T70"/>
                <a:gd fmla="*/ 148 h 684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684" w="695">
                  <a:moveTo>
                    <a:pt x="78" y="663"/>
                  </a:moveTo>
                  <a:cubicBezTo>
                    <a:pt x="165" y="622"/>
                    <a:pt x="217" y="559"/>
                    <a:pt x="244" y="499"/>
                  </a:cubicBezTo>
                  <a:cubicBezTo>
                    <a:pt x="258" y="468"/>
                    <a:pt x="266" y="438"/>
                    <a:pt x="271" y="411"/>
                  </a:cubicBezTo>
                  <a:cubicBezTo>
                    <a:pt x="282" y="423"/>
                    <a:pt x="292" y="438"/>
                    <a:pt x="299" y="454"/>
                  </a:cubicBezTo>
                  <a:cubicBezTo>
                    <a:pt x="309" y="475"/>
                    <a:pt x="315" y="500"/>
                    <a:pt x="315" y="529"/>
                  </a:cubicBezTo>
                  <a:cubicBezTo>
                    <a:pt x="315" y="554"/>
                    <a:pt x="311" y="583"/>
                    <a:pt x="298" y="617"/>
                  </a:cubicBezTo>
                  <a:cubicBezTo>
                    <a:pt x="289" y="643"/>
                    <a:pt x="303" y="672"/>
                    <a:pt x="329" y="681"/>
                  </a:cubicBezTo>
                  <a:cubicBezTo>
                    <a:pt x="334" y="683"/>
                    <a:pt x="340" y="684"/>
                    <a:pt x="345" y="684"/>
                  </a:cubicBezTo>
                  <a:cubicBezTo>
                    <a:pt x="366" y="684"/>
                    <a:pt x="385" y="671"/>
                    <a:pt x="393" y="651"/>
                  </a:cubicBezTo>
                  <a:cubicBezTo>
                    <a:pt x="408" y="607"/>
                    <a:pt x="415" y="567"/>
                    <a:pt x="415" y="529"/>
                  </a:cubicBezTo>
                  <a:cubicBezTo>
                    <a:pt x="415" y="483"/>
                    <a:pt x="405" y="443"/>
                    <a:pt x="388" y="409"/>
                  </a:cubicBezTo>
                  <a:cubicBezTo>
                    <a:pt x="366" y="362"/>
                    <a:pt x="334" y="329"/>
                    <a:pt x="306" y="306"/>
                  </a:cubicBezTo>
                  <a:cubicBezTo>
                    <a:pt x="306" y="305"/>
                    <a:pt x="306" y="304"/>
                    <a:pt x="306" y="303"/>
                  </a:cubicBezTo>
                  <a:cubicBezTo>
                    <a:pt x="300" y="255"/>
                    <a:pt x="307" y="202"/>
                    <a:pt x="316" y="155"/>
                  </a:cubicBezTo>
                  <a:cubicBezTo>
                    <a:pt x="327" y="168"/>
                    <a:pt x="340" y="181"/>
                    <a:pt x="356" y="191"/>
                  </a:cubicBezTo>
                  <a:cubicBezTo>
                    <a:pt x="376" y="205"/>
                    <a:pt x="402" y="214"/>
                    <a:pt x="430" y="214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7" y="214"/>
                    <a:pt x="463" y="211"/>
                    <a:pt x="481" y="205"/>
                  </a:cubicBezTo>
                  <a:cubicBezTo>
                    <a:pt x="485" y="213"/>
                    <a:pt x="492" y="219"/>
                    <a:pt x="501" y="224"/>
                  </a:cubicBezTo>
                  <a:cubicBezTo>
                    <a:pt x="503" y="224"/>
                    <a:pt x="504" y="225"/>
                    <a:pt x="505" y="226"/>
                  </a:cubicBezTo>
                  <a:cubicBezTo>
                    <a:pt x="488" y="262"/>
                    <a:pt x="488" y="262"/>
                    <a:pt x="488" y="262"/>
                  </a:cubicBezTo>
                  <a:cubicBezTo>
                    <a:pt x="484" y="270"/>
                    <a:pt x="487" y="279"/>
                    <a:pt x="495" y="283"/>
                  </a:cubicBezTo>
                  <a:cubicBezTo>
                    <a:pt x="592" y="330"/>
                    <a:pt x="592" y="330"/>
                    <a:pt x="592" y="330"/>
                  </a:cubicBezTo>
                  <a:cubicBezTo>
                    <a:pt x="600" y="334"/>
                    <a:pt x="610" y="331"/>
                    <a:pt x="614" y="323"/>
                  </a:cubicBezTo>
                  <a:cubicBezTo>
                    <a:pt x="691" y="165"/>
                    <a:pt x="691" y="165"/>
                    <a:pt x="691" y="165"/>
                  </a:cubicBezTo>
                  <a:cubicBezTo>
                    <a:pt x="695" y="157"/>
                    <a:pt x="691" y="147"/>
                    <a:pt x="683" y="144"/>
                  </a:cubicBezTo>
                  <a:cubicBezTo>
                    <a:pt x="586" y="96"/>
                    <a:pt x="586" y="96"/>
                    <a:pt x="586" y="96"/>
                  </a:cubicBezTo>
                  <a:cubicBezTo>
                    <a:pt x="578" y="92"/>
                    <a:pt x="569" y="96"/>
                    <a:pt x="565" y="104"/>
                  </a:cubicBezTo>
                  <a:cubicBezTo>
                    <a:pt x="547" y="140"/>
                    <a:pt x="547" y="140"/>
                    <a:pt x="547" y="140"/>
                  </a:cubicBezTo>
                  <a:cubicBezTo>
                    <a:pt x="546" y="139"/>
                    <a:pt x="545" y="138"/>
                    <a:pt x="543" y="137"/>
                  </a:cubicBezTo>
                  <a:cubicBezTo>
                    <a:pt x="528" y="130"/>
                    <a:pt x="512" y="131"/>
                    <a:pt x="498" y="139"/>
                  </a:cubicBezTo>
                  <a:cubicBezTo>
                    <a:pt x="490" y="135"/>
                    <a:pt x="479" y="135"/>
                    <a:pt x="470" y="140"/>
                  </a:cubicBezTo>
                  <a:cubicBezTo>
                    <a:pt x="454" y="148"/>
                    <a:pt x="441" y="150"/>
                    <a:pt x="430" y="150"/>
                  </a:cubicBezTo>
                  <a:cubicBezTo>
                    <a:pt x="416" y="150"/>
                    <a:pt x="404" y="146"/>
                    <a:pt x="392" y="138"/>
                  </a:cubicBezTo>
                  <a:cubicBezTo>
                    <a:pt x="374" y="126"/>
                    <a:pt x="358" y="106"/>
                    <a:pt x="347" y="88"/>
                  </a:cubicBezTo>
                  <a:cubicBezTo>
                    <a:pt x="342" y="79"/>
                    <a:pt x="338" y="71"/>
                    <a:pt x="335" y="66"/>
                  </a:cubicBezTo>
                  <a:cubicBezTo>
                    <a:pt x="334" y="63"/>
                    <a:pt x="333" y="61"/>
                    <a:pt x="332" y="59"/>
                  </a:cubicBezTo>
                  <a:cubicBezTo>
                    <a:pt x="332" y="58"/>
                    <a:pt x="332" y="58"/>
                    <a:pt x="332" y="58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6"/>
                    <a:pt x="330" y="55"/>
                    <a:pt x="330" y="54"/>
                  </a:cubicBezTo>
                  <a:cubicBezTo>
                    <a:pt x="325" y="29"/>
                    <a:pt x="311" y="8"/>
                    <a:pt x="290" y="2"/>
                  </a:cubicBezTo>
                  <a:cubicBezTo>
                    <a:pt x="282" y="0"/>
                    <a:pt x="272" y="0"/>
                    <a:pt x="263" y="1"/>
                  </a:cubicBezTo>
                  <a:cubicBezTo>
                    <a:pt x="258" y="1"/>
                    <a:pt x="253" y="0"/>
                    <a:pt x="246" y="0"/>
                  </a:cubicBezTo>
                  <a:cubicBezTo>
                    <a:pt x="218" y="1"/>
                    <a:pt x="173" y="5"/>
                    <a:pt x="132" y="34"/>
                  </a:cubicBezTo>
                  <a:cubicBezTo>
                    <a:pt x="112" y="49"/>
                    <a:pt x="93" y="70"/>
                    <a:pt x="81" y="97"/>
                  </a:cubicBezTo>
                  <a:cubicBezTo>
                    <a:pt x="68" y="125"/>
                    <a:pt x="61" y="160"/>
                    <a:pt x="61" y="201"/>
                  </a:cubicBezTo>
                  <a:cubicBezTo>
                    <a:pt x="61" y="220"/>
                    <a:pt x="62" y="240"/>
                    <a:pt x="65" y="262"/>
                  </a:cubicBezTo>
                  <a:cubicBezTo>
                    <a:pt x="67" y="278"/>
                    <a:pt x="81" y="290"/>
                    <a:pt x="97" y="290"/>
                  </a:cubicBezTo>
                  <a:cubicBezTo>
                    <a:pt x="98" y="290"/>
                    <a:pt x="100" y="290"/>
                    <a:pt x="101" y="290"/>
                  </a:cubicBezTo>
                  <a:cubicBezTo>
                    <a:pt x="119" y="287"/>
                    <a:pt x="131" y="271"/>
                    <a:pt x="129" y="253"/>
                  </a:cubicBezTo>
                  <a:cubicBezTo>
                    <a:pt x="126" y="234"/>
                    <a:pt x="125" y="217"/>
                    <a:pt x="125" y="201"/>
                  </a:cubicBezTo>
                  <a:cubicBezTo>
                    <a:pt x="125" y="167"/>
                    <a:pt x="130" y="142"/>
                    <a:pt x="139" y="124"/>
                  </a:cubicBezTo>
                  <a:cubicBezTo>
                    <a:pt x="150" y="100"/>
                    <a:pt x="166" y="86"/>
                    <a:pt x="184" y="78"/>
                  </a:cubicBezTo>
                  <a:cubicBezTo>
                    <a:pt x="159" y="155"/>
                    <a:pt x="153" y="207"/>
                    <a:pt x="163" y="293"/>
                  </a:cubicBezTo>
                  <a:cubicBezTo>
                    <a:pt x="166" y="308"/>
                    <a:pt x="171" y="319"/>
                    <a:pt x="176" y="328"/>
                  </a:cubicBezTo>
                  <a:cubicBezTo>
                    <a:pt x="177" y="333"/>
                    <a:pt x="177" y="338"/>
                    <a:pt x="177" y="345"/>
                  </a:cubicBezTo>
                  <a:cubicBezTo>
                    <a:pt x="177" y="372"/>
                    <a:pt x="173" y="415"/>
                    <a:pt x="153" y="457"/>
                  </a:cubicBezTo>
                  <a:cubicBezTo>
                    <a:pt x="133" y="499"/>
                    <a:pt x="100" y="541"/>
                    <a:pt x="35" y="573"/>
                  </a:cubicBezTo>
                  <a:cubicBezTo>
                    <a:pt x="10" y="585"/>
                    <a:pt x="0" y="615"/>
                    <a:pt x="12" y="640"/>
                  </a:cubicBezTo>
                  <a:cubicBezTo>
                    <a:pt x="24" y="664"/>
                    <a:pt x="53" y="675"/>
                    <a:pt x="78" y="663"/>
                  </a:cubicBezTo>
                  <a:close/>
                  <a:moveTo>
                    <a:pt x="538" y="148"/>
                  </a:moveTo>
                  <a:cubicBezTo>
                    <a:pt x="539" y="149"/>
                    <a:pt x="541" y="150"/>
                    <a:pt x="542" y="151"/>
                  </a:cubicBezTo>
                  <a:cubicBezTo>
                    <a:pt x="511" y="215"/>
                    <a:pt x="511" y="215"/>
                    <a:pt x="511" y="215"/>
                  </a:cubicBezTo>
                  <a:cubicBezTo>
                    <a:pt x="509" y="214"/>
                    <a:pt x="508" y="214"/>
                    <a:pt x="506" y="213"/>
                  </a:cubicBezTo>
                  <a:cubicBezTo>
                    <a:pt x="500" y="210"/>
                    <a:pt x="495" y="205"/>
                    <a:pt x="492" y="200"/>
                  </a:cubicBezTo>
                  <a:cubicBezTo>
                    <a:pt x="494" y="199"/>
                    <a:pt x="497" y="198"/>
                    <a:pt x="499" y="196"/>
                  </a:cubicBezTo>
                  <a:cubicBezTo>
                    <a:pt x="515" y="188"/>
                    <a:pt x="521" y="169"/>
                    <a:pt x="513" y="153"/>
                  </a:cubicBezTo>
                  <a:cubicBezTo>
                    <a:pt x="512" y="151"/>
                    <a:pt x="511" y="149"/>
                    <a:pt x="509" y="147"/>
                  </a:cubicBezTo>
                  <a:cubicBezTo>
                    <a:pt x="518" y="144"/>
                    <a:pt x="529" y="144"/>
                    <a:pt x="538" y="148"/>
                  </a:cubicBezTo>
                  <a:close/>
                </a:path>
              </a:pathLst>
            </a:custGeom>
            <a:grpFill/>
            <a:ln>
              <a:noFill/>
            </a:ln>
            <a:sp3d extrusionH="158750">
              <a:extrusionClr>
                <a:schemeClr val="bg1">
                  <a:lumMod val="85000"/>
                </a:schemeClr>
              </a:extrusionClr>
            </a:sp3d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351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311" name="Group 464">
            <a:extLst>
              <a:ext uri="{FF2B5EF4-FFF2-40B4-BE49-F238E27FC236}">
                <a16:creationId xmlns:a16="http://schemas.microsoft.com/office/drawing/2014/main" id="{AFDA8C22-E6FB-4FFB-B9C3-F9FAA506A209}"/>
              </a:ext>
            </a:extLst>
          </p:cNvPr>
          <p:cNvGrpSpPr/>
          <p:nvPr/>
        </p:nvGrpSpPr>
        <p:grpSpPr>
          <a:xfrm>
            <a:off x="8950647" y="4799823"/>
            <a:ext cx="2255911" cy="1382058"/>
            <a:chOff x="6243457" y="4077541"/>
            <a:chExt cx="2455670" cy="1382057"/>
          </a:xfrm>
        </p:grpSpPr>
        <p:sp>
          <p:nvSpPr>
            <p:cNvPr id="312" name="TextBox 16">
              <a:extLst>
                <a:ext uri="{FF2B5EF4-FFF2-40B4-BE49-F238E27FC236}">
                  <a16:creationId xmlns:a16="http://schemas.microsoft.com/office/drawing/2014/main" id="{A4883BBB-21DF-4F63-801A-204AD177A3C5}"/>
                </a:ext>
              </a:extLst>
            </p:cNvPr>
            <p:cNvSpPr txBox="1"/>
            <p:nvPr/>
          </p:nvSpPr>
          <p:spPr>
            <a:xfrm>
              <a:off x="6311683" y="4701957"/>
              <a:ext cx="2387444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vl="0">
                <a:lnSpc>
                  <a:spcPct val="150000"/>
                </a:lnSpc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lang="zh-CN" sz="10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313" name="TextBox 18">
              <a:extLst>
                <a:ext uri="{FF2B5EF4-FFF2-40B4-BE49-F238E27FC236}">
                  <a16:creationId xmlns:a16="http://schemas.microsoft.com/office/drawing/2014/main" id="{E1E4FD29-7888-4192-B3B7-852C37E62669}"/>
                </a:ext>
              </a:extLst>
            </p:cNvPr>
            <p:cNvSpPr txBox="1"/>
            <p:nvPr/>
          </p:nvSpPr>
          <p:spPr>
            <a:xfrm>
              <a:off x="6243457" y="4077541"/>
              <a:ext cx="233339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/>
              <a:r>
                <a:rPr altLang="zh-CN" b="1" lang="en-US" sz="32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2025</a:t>
              </a:r>
            </a:p>
          </p:txBody>
        </p:sp>
      </p:grpSp>
    </p:spTree>
    <p:extLst>
      <p:ext uri="{BB962C8B-B14F-4D97-AF65-F5344CB8AC3E}">
        <p14:creationId val="809640947"/>
      </p:ext>
    </p:extLst>
  </p:cSld>
  <p:clrMapOvr>
    <a:masterClrMapping/>
  </p:clrMapOvr>
  <mc:AlternateContent>
    <mc:Choice Requires="p14">
      <p:transition p14:dur="1300" spd="slow">
        <p14:pan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id="1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id="2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id="33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decel="100000" fill="hold" id="40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decel="100000" fill="hold" id="7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8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79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73BF1ACC-5523-4BE4-917C-3351A9FE2D0C}"/>
              </a:ext>
            </a:extLst>
          </p:cNvPr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3B968E77-9CB1-4514-8BB6-7571F3345E1C}"/>
                </a:ext>
              </a:extLst>
            </p:cNvPr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7624DDD1-6E21-4BE1-8F2C-3303C2A59069}"/>
                  </a:ext>
                </a:extLst>
              </p:cNvPr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EE9B01E4-DD8C-45F7-A48B-3EABD7B446C7}"/>
                  </a:ext>
                </a:extLst>
              </p:cNvPr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01E6CB66-A733-4547-B50E-6E3C306A53C3}"/>
                  </a:ext>
                </a:extLst>
              </p:cNvPr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A31B2675-C848-4063-A510-4F2AE6C62FE9}"/>
                  </a:ext>
                </a:extLst>
              </p:cNvPr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47C1CF4D-E479-4AF3-AE30-33502301B5E0}"/>
                  </a:ext>
                </a:extLst>
              </p:cNvPr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81F1BEDF-9CA5-4142-B597-C2B6528243FE}"/>
                  </a:ext>
                </a:extLst>
              </p:cNvPr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16DD1B80-CC8A-4B1D-9AD8-C722EF7DA4BB}"/>
                  </a:ext>
                </a:extLst>
              </p:cNvPr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31302D5F-99FD-46C4-A922-C5BD5B354023}"/>
                  </a:ext>
                </a:extLst>
              </p:cNvPr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A54ECBCD-665F-45DB-8720-FEF568138473}"/>
                  </a:ext>
                </a:extLst>
              </p:cNvPr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C06AEF60-3C47-4F29-80DD-A007A0A854BA}"/>
                  </a:ext>
                </a:extLst>
              </p:cNvPr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667670ED-FB92-4F48-82EB-DA6A02232173}"/>
                  </a:ext>
                </a:extLst>
              </p:cNvPr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D2C0CF35-DCE9-46C0-855B-4D3B70D6EA6F}"/>
                  </a:ext>
                </a:extLst>
              </p:cNvPr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1DD986F6-B0ED-446E-A1AC-EC020E14311A}"/>
                  </a:ext>
                </a:extLst>
              </p:cNvPr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57" name="矩形 259">
              <a:extLst>
                <a:ext uri="{FF2B5EF4-FFF2-40B4-BE49-F238E27FC236}">
                  <a16:creationId xmlns:a16="http://schemas.microsoft.com/office/drawing/2014/main" id="{450A37EE-DE71-4CC0-B9F2-7BEEE7CDD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>
                <a:buNone/>
              </a:pPr>
              <a:r>
                <a:rPr altLang="zh-CN" lang="en-US" sz="3600">
                  <a:solidFill>
                    <a:schemeClr val="bg1"/>
                  </a:solidFill>
                  <a:latin charset="0" panose="020b0806030902050204" pitchFamily="34" typeface="Impact"/>
                  <a:cs charset="0" panose="020b0604020202020204" pitchFamily="34" typeface="Arial"/>
                </a:rPr>
                <a:t>04</a:t>
              </a: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F761BB28-021D-484C-8DED-2DCB70F2B489}"/>
              </a:ext>
            </a:extLst>
          </p:cNvPr>
          <p:cNvSpPr/>
          <p:nvPr/>
        </p:nvSpPr>
        <p:spPr>
          <a:xfrm>
            <a:off x="1488519" y="563374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明年工作计划</a:t>
            </a:r>
          </a:p>
        </p:txBody>
      </p:sp>
      <p:pic>
        <p:nvPicPr>
          <p:cNvPr id="96" name="图片 95">
            <a:extLst>
              <a:ext uri="{FF2B5EF4-FFF2-40B4-BE49-F238E27FC236}">
                <a16:creationId xmlns:a16="http://schemas.microsoft.com/office/drawing/2014/main" id="{D6D1BCF2-E234-4BD7-967D-756354E65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1841" l="1449" r="14734" t="18154"/>
          <a:stretch>
            <a:fillRect/>
          </a:stretch>
        </p:blipFill>
        <p:spPr>
          <a:xfrm flipH="1">
            <a:off x="484864" y="2289626"/>
            <a:ext cx="4935275" cy="4121933"/>
          </a:xfrm>
          <a:prstGeom prst="rect">
            <a:avLst/>
          </a:prstGeom>
        </p:spPr>
      </p:pic>
      <p:sp>
        <p:nvSpPr>
          <p:cNvPr id="97" name="Freeform 6">
            <a:extLst>
              <a:ext uri="{FF2B5EF4-FFF2-40B4-BE49-F238E27FC236}">
                <a16:creationId xmlns:a16="http://schemas.microsoft.com/office/drawing/2014/main" id="{B7B9EACC-3800-47F5-8E51-97948E6FA1A0}"/>
              </a:ext>
            </a:extLst>
          </p:cNvPr>
          <p:cNvSpPr/>
          <p:nvPr/>
        </p:nvSpPr>
        <p:spPr bwMode="auto">
          <a:xfrm>
            <a:off x="6261303" y="3779586"/>
            <a:ext cx="5287967" cy="423122"/>
          </a:xfrm>
          <a:custGeom>
            <a:gdLst>
              <a:gd fmla="*/ 5 w 374" name="T0"/>
              <a:gd fmla="*/ 0 h 27" name="T1"/>
              <a:gd fmla="*/ 369 w 374" name="T2"/>
              <a:gd fmla="*/ 0 h 27" name="T3"/>
              <a:gd fmla="*/ 374 w 374" name="T4"/>
              <a:gd fmla="*/ 4 h 27" name="T5"/>
              <a:gd fmla="*/ 374 w 374" name="T6"/>
              <a:gd fmla="*/ 23 h 27" name="T7"/>
              <a:gd fmla="*/ 369 w 374" name="T8"/>
              <a:gd fmla="*/ 27 h 27" name="T9"/>
              <a:gd fmla="*/ 5 w 374" name="T10"/>
              <a:gd fmla="*/ 27 h 27" name="T11"/>
              <a:gd fmla="*/ 0 w 374" name="T12"/>
              <a:gd fmla="*/ 23 h 27" name="T13"/>
              <a:gd fmla="*/ 0 w 374" name="T14"/>
              <a:gd fmla="*/ 4 h 27" name="T15"/>
              <a:gd fmla="*/ 5 w 374" name="T16"/>
              <a:gd fmla="*/ 0 h 2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7" w="374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4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5"/>
                  <a:pt x="372" y="27"/>
                  <a:pt x="36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txBody>
          <a:bodyPr anchor="t" anchorCtr="0" bIns="34297" compatLnSpc="1" lIns="68594" numCol="1" rIns="68594" tIns="34297" vert="horz" wrap="square">
            <a:prstTxWarp prst="textNoShape">
              <a:avLst/>
            </a:prstTxWarp>
          </a:bodyPr>
          <a:lstStyle/>
          <a:p>
            <a:endParaRPr altLang="en-US" lang="zh-CN" sz="1000"/>
          </a:p>
        </p:txBody>
      </p:sp>
      <p:sp>
        <p:nvSpPr>
          <p:cNvPr id="98" name="Freeform 7">
            <a:extLst>
              <a:ext uri="{FF2B5EF4-FFF2-40B4-BE49-F238E27FC236}">
                <a16:creationId xmlns:a16="http://schemas.microsoft.com/office/drawing/2014/main" id="{6A467403-E502-40AE-8386-075AF8ED46E3}"/>
              </a:ext>
            </a:extLst>
          </p:cNvPr>
          <p:cNvSpPr/>
          <p:nvPr/>
        </p:nvSpPr>
        <p:spPr bwMode="auto">
          <a:xfrm>
            <a:off x="6261302" y="3766364"/>
            <a:ext cx="2392960" cy="423122"/>
          </a:xfrm>
          <a:custGeom>
            <a:gdLst>
              <a:gd fmla="*/ 5 w 153" name="T0"/>
              <a:gd fmla="*/ 0 h 27" name="T1"/>
              <a:gd fmla="*/ 149 w 153" name="T2"/>
              <a:gd fmla="*/ 0 h 27" name="T3"/>
              <a:gd fmla="*/ 153 w 153" name="T4"/>
              <a:gd fmla="*/ 4 h 27" name="T5"/>
              <a:gd fmla="*/ 153 w 153" name="T6"/>
              <a:gd fmla="*/ 23 h 27" name="T7"/>
              <a:gd fmla="*/ 149 w 153" name="T8"/>
              <a:gd fmla="*/ 27 h 27" name="T9"/>
              <a:gd fmla="*/ 5 w 153" name="T10"/>
              <a:gd fmla="*/ 27 h 27" name="T11"/>
              <a:gd fmla="*/ 0 w 153" name="T12"/>
              <a:gd fmla="*/ 23 h 27" name="T13"/>
              <a:gd fmla="*/ 0 w 153" name="T14"/>
              <a:gd fmla="*/ 4 h 27" name="T15"/>
              <a:gd fmla="*/ 5 w 153" name="T16"/>
              <a:gd fmla="*/ 0 h 2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7" w="153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txBody>
          <a:bodyPr anchor="ctr" anchorCtr="0" bIns="34297" compatLnSpc="1" lIns="68594" numCol="1" rIns="68594" tIns="34297" vert="horz" wrap="square">
            <a:prstTxWarp prst="textNoShape">
              <a:avLst/>
            </a:prstTxWarp>
          </a:bodyPr>
          <a:lstStyle/>
          <a:p>
            <a:pPr algn="r"/>
            <a:r>
              <a:rPr altLang="zh-CN" lang="en-US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28743.76</a:t>
            </a:r>
          </a:p>
        </p:txBody>
      </p:sp>
      <p:sp>
        <p:nvSpPr>
          <p:cNvPr id="99" name="Freeform 8">
            <a:extLst>
              <a:ext uri="{FF2B5EF4-FFF2-40B4-BE49-F238E27FC236}">
                <a16:creationId xmlns:a16="http://schemas.microsoft.com/office/drawing/2014/main" id="{EEDC4062-1443-40C8-9AB8-46894E20184A}"/>
              </a:ext>
            </a:extLst>
          </p:cNvPr>
          <p:cNvSpPr/>
          <p:nvPr/>
        </p:nvSpPr>
        <p:spPr bwMode="auto">
          <a:xfrm>
            <a:off x="6261303" y="4685332"/>
            <a:ext cx="5287967" cy="436344"/>
          </a:xfrm>
          <a:custGeom>
            <a:gdLst>
              <a:gd fmla="*/ 5 w 374" name="T0"/>
              <a:gd fmla="*/ 0 h 28" name="T1"/>
              <a:gd fmla="*/ 369 w 374" name="T2"/>
              <a:gd fmla="*/ 0 h 28" name="T3"/>
              <a:gd fmla="*/ 374 w 374" name="T4"/>
              <a:gd fmla="*/ 5 h 28" name="T5"/>
              <a:gd fmla="*/ 374 w 374" name="T6"/>
              <a:gd fmla="*/ 23 h 28" name="T7"/>
              <a:gd fmla="*/ 369 w 374" name="T8"/>
              <a:gd fmla="*/ 28 h 28" name="T9"/>
              <a:gd fmla="*/ 5 w 374" name="T10"/>
              <a:gd fmla="*/ 28 h 28" name="T11"/>
              <a:gd fmla="*/ 0 w 374" name="T12"/>
              <a:gd fmla="*/ 23 h 28" name="T13"/>
              <a:gd fmla="*/ 0 w 374" name="T14"/>
              <a:gd fmla="*/ 5 h 28" name="T15"/>
              <a:gd fmla="*/ 5 w 374" name="T16"/>
              <a:gd fmla="*/ 0 h 2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8" w="374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5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5"/>
                  <a:pt x="372" y="28"/>
                  <a:pt x="369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5"/>
                  <a:pt x="0" y="2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txBody>
          <a:bodyPr anchor="t" anchorCtr="0" bIns="34297" compatLnSpc="1" lIns="68594" numCol="1" rIns="68594" tIns="34297" vert="horz" wrap="square">
            <a:prstTxWarp prst="textNoShape">
              <a:avLst/>
            </a:prstTxWarp>
          </a:bodyPr>
          <a:lstStyle/>
          <a:p>
            <a:endParaRPr altLang="en-US" lang="zh-CN" sz="1000"/>
          </a:p>
        </p:txBody>
      </p:sp>
      <p:sp>
        <p:nvSpPr>
          <p:cNvPr id="100" name="Freeform 9">
            <a:extLst>
              <a:ext uri="{FF2B5EF4-FFF2-40B4-BE49-F238E27FC236}">
                <a16:creationId xmlns:a16="http://schemas.microsoft.com/office/drawing/2014/main" id="{D942925D-4375-49AB-8E3B-69A1ADBACD60}"/>
              </a:ext>
            </a:extLst>
          </p:cNvPr>
          <p:cNvSpPr/>
          <p:nvPr/>
        </p:nvSpPr>
        <p:spPr bwMode="auto">
          <a:xfrm>
            <a:off x="6261303" y="5591078"/>
            <a:ext cx="5287967" cy="436344"/>
          </a:xfrm>
          <a:custGeom>
            <a:gdLst>
              <a:gd fmla="*/ 5 w 374" name="T0"/>
              <a:gd fmla="*/ 0 h 28" name="T1"/>
              <a:gd fmla="*/ 369 w 374" name="T2"/>
              <a:gd fmla="*/ 0 h 28" name="T3"/>
              <a:gd fmla="*/ 374 w 374" name="T4"/>
              <a:gd fmla="*/ 5 h 28" name="T5"/>
              <a:gd fmla="*/ 374 w 374" name="T6"/>
              <a:gd fmla="*/ 23 h 28" name="T7"/>
              <a:gd fmla="*/ 369 w 374" name="T8"/>
              <a:gd fmla="*/ 28 h 28" name="T9"/>
              <a:gd fmla="*/ 5 w 374" name="T10"/>
              <a:gd fmla="*/ 28 h 28" name="T11"/>
              <a:gd fmla="*/ 0 w 374" name="T12"/>
              <a:gd fmla="*/ 23 h 28" name="T13"/>
              <a:gd fmla="*/ 0 w 374" name="T14"/>
              <a:gd fmla="*/ 5 h 28" name="T15"/>
              <a:gd fmla="*/ 5 w 374" name="T16"/>
              <a:gd fmla="*/ 0 h 2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8" w="374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5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6"/>
                  <a:pt x="372" y="28"/>
                  <a:pt x="369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6"/>
                  <a:pt x="0" y="2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txBody>
          <a:bodyPr anchor="t" anchorCtr="0" bIns="34297" compatLnSpc="1" lIns="68594" numCol="1" rIns="68594" tIns="34297" vert="horz" wrap="square">
            <a:prstTxWarp prst="textNoShape">
              <a:avLst/>
            </a:prstTxWarp>
          </a:bodyPr>
          <a:lstStyle/>
          <a:p>
            <a:endParaRPr altLang="en-US" lang="zh-CN" sz="1000"/>
          </a:p>
        </p:txBody>
      </p:sp>
      <p:sp>
        <p:nvSpPr>
          <p:cNvPr id="101" name="Freeform 10">
            <a:extLst>
              <a:ext uri="{FF2B5EF4-FFF2-40B4-BE49-F238E27FC236}">
                <a16:creationId xmlns:a16="http://schemas.microsoft.com/office/drawing/2014/main" id="{DB238F11-4FB1-4445-AD70-861FEE57F304}"/>
              </a:ext>
            </a:extLst>
          </p:cNvPr>
          <p:cNvSpPr/>
          <p:nvPr/>
        </p:nvSpPr>
        <p:spPr bwMode="auto">
          <a:xfrm>
            <a:off x="6261302" y="4685332"/>
            <a:ext cx="4409131" cy="436344"/>
          </a:xfrm>
          <a:custGeom>
            <a:gdLst>
              <a:gd fmla="*/ 5 w 282" name="T0"/>
              <a:gd fmla="*/ 0 h 28" name="T1"/>
              <a:gd fmla="*/ 277 w 282" name="T2"/>
              <a:gd fmla="*/ 0 h 28" name="T3"/>
              <a:gd fmla="*/ 282 w 282" name="T4"/>
              <a:gd fmla="*/ 4 h 28" name="T5"/>
              <a:gd fmla="*/ 282 w 282" name="T6"/>
              <a:gd fmla="*/ 23 h 28" name="T7"/>
              <a:gd fmla="*/ 277 w 282" name="T8"/>
              <a:gd fmla="*/ 28 h 28" name="T9"/>
              <a:gd fmla="*/ 5 w 282" name="T10"/>
              <a:gd fmla="*/ 28 h 28" name="T11"/>
              <a:gd fmla="*/ 0 w 282" name="T12"/>
              <a:gd fmla="*/ 23 h 28" name="T13"/>
              <a:gd fmla="*/ 0 w 282" name="T14"/>
              <a:gd fmla="*/ 4 h 28" name="T15"/>
              <a:gd fmla="*/ 5 w 282" name="T16"/>
              <a:gd fmla="*/ 0 h 2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8" w="282">
                <a:moveTo>
                  <a:pt x="5" y="0"/>
                </a:moveTo>
                <a:cubicBezTo>
                  <a:pt x="277" y="0"/>
                  <a:pt x="277" y="0"/>
                  <a:pt x="277" y="0"/>
                </a:cubicBezTo>
                <a:cubicBezTo>
                  <a:pt x="279" y="0"/>
                  <a:pt x="282" y="2"/>
                  <a:pt x="282" y="4"/>
                </a:cubicBezTo>
                <a:cubicBezTo>
                  <a:pt x="282" y="23"/>
                  <a:pt x="282" y="23"/>
                  <a:pt x="282" y="23"/>
                </a:cubicBezTo>
                <a:cubicBezTo>
                  <a:pt x="282" y="25"/>
                  <a:pt x="279" y="28"/>
                  <a:pt x="277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txBody>
          <a:bodyPr anchor="ctr" anchorCtr="0" bIns="34297" compatLnSpc="1" lIns="68594" numCol="1" rIns="68594" tIns="34297" vert="horz" wrap="square">
            <a:prstTxWarp prst="textNoShape">
              <a:avLst/>
            </a:prstTxWarp>
          </a:bodyPr>
          <a:lstStyle/>
          <a:p>
            <a:pPr algn="r"/>
            <a:r>
              <a:rPr altLang="zh-CN" lang="en-US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51443.98</a:t>
            </a:r>
          </a:p>
        </p:txBody>
      </p:sp>
      <p:sp>
        <p:nvSpPr>
          <p:cNvPr id="102" name="Freeform 11">
            <a:extLst>
              <a:ext uri="{FF2B5EF4-FFF2-40B4-BE49-F238E27FC236}">
                <a16:creationId xmlns:a16="http://schemas.microsoft.com/office/drawing/2014/main" id="{CE59A967-0736-4D63-A4FD-AC8660218B4C}"/>
              </a:ext>
            </a:extLst>
          </p:cNvPr>
          <p:cNvSpPr/>
          <p:nvPr/>
        </p:nvSpPr>
        <p:spPr bwMode="auto">
          <a:xfrm>
            <a:off x="6261303" y="5591078"/>
            <a:ext cx="3252311" cy="436344"/>
          </a:xfrm>
          <a:custGeom>
            <a:gdLst>
              <a:gd fmla="*/ 5 w 208" name="T0"/>
              <a:gd fmla="*/ 0 h 28" name="T1"/>
              <a:gd fmla="*/ 204 w 208" name="T2"/>
              <a:gd fmla="*/ 0 h 28" name="T3"/>
              <a:gd fmla="*/ 208 w 208" name="T4"/>
              <a:gd fmla="*/ 5 h 28" name="T5"/>
              <a:gd fmla="*/ 208 w 208" name="T6"/>
              <a:gd fmla="*/ 23 h 28" name="T7"/>
              <a:gd fmla="*/ 204 w 208" name="T8"/>
              <a:gd fmla="*/ 28 h 28" name="T9"/>
              <a:gd fmla="*/ 5 w 208" name="T10"/>
              <a:gd fmla="*/ 28 h 28" name="T11"/>
              <a:gd fmla="*/ 0 w 208" name="T12"/>
              <a:gd fmla="*/ 23 h 28" name="T13"/>
              <a:gd fmla="*/ 0 w 208" name="T14"/>
              <a:gd fmla="*/ 5 h 28" name="T15"/>
              <a:gd fmla="*/ 5 w 208" name="T16"/>
              <a:gd fmla="*/ 0 h 2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8" w="208">
                <a:moveTo>
                  <a:pt x="5" y="0"/>
                </a:moveTo>
                <a:cubicBezTo>
                  <a:pt x="204" y="0"/>
                  <a:pt x="204" y="0"/>
                  <a:pt x="204" y="0"/>
                </a:cubicBezTo>
                <a:cubicBezTo>
                  <a:pt x="206" y="0"/>
                  <a:pt x="208" y="2"/>
                  <a:pt x="208" y="5"/>
                </a:cubicBezTo>
                <a:cubicBezTo>
                  <a:pt x="208" y="23"/>
                  <a:pt x="208" y="23"/>
                  <a:pt x="208" y="23"/>
                </a:cubicBezTo>
                <a:cubicBezTo>
                  <a:pt x="208" y="26"/>
                  <a:pt x="206" y="28"/>
                  <a:pt x="204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6"/>
                  <a:pt x="0" y="2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txBody>
          <a:bodyPr anchor="ctr" anchorCtr="0" bIns="34297" compatLnSpc="1" lIns="68594" numCol="1" rIns="68594" tIns="34297" vert="horz" wrap="square">
            <a:prstTxWarp prst="textNoShape">
              <a:avLst/>
            </a:prstTxWarp>
          </a:bodyPr>
          <a:lstStyle/>
          <a:p>
            <a:pPr algn="r"/>
            <a:r>
              <a:rPr altLang="zh-CN" lang="en-US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36618.46</a:t>
            </a:r>
          </a:p>
        </p:txBody>
      </p:sp>
      <p:sp>
        <p:nvSpPr>
          <p:cNvPr id="103" name="TextBox 18">
            <a:extLst>
              <a:ext uri="{FF2B5EF4-FFF2-40B4-BE49-F238E27FC236}">
                <a16:creationId xmlns:a16="http://schemas.microsoft.com/office/drawing/2014/main" id="{6E1F6A40-9215-4CFD-9007-E18424536892}"/>
              </a:ext>
            </a:extLst>
          </p:cNvPr>
          <p:cNvSpPr txBox="1"/>
          <p:nvPr/>
        </p:nvSpPr>
        <p:spPr>
          <a:xfrm>
            <a:off x="6231686" y="3403265"/>
            <a:ext cx="1394513" cy="240030"/>
          </a:xfrm>
          <a:prstGeom prst="rect">
            <a:avLst/>
          </a:prstGeom>
          <a:noFill/>
        </p:spPr>
        <p:txBody>
          <a:bodyPr anchor="t" bIns="0" lIns="91458" rIns="91458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050">
                <a:solidFill>
                  <a:srgbClr val="0C0104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TITLE HERE</a:t>
            </a:r>
          </a:p>
        </p:txBody>
      </p:sp>
      <p:sp>
        <p:nvSpPr>
          <p:cNvPr id="104" name="TextBox 19">
            <a:extLst>
              <a:ext uri="{FF2B5EF4-FFF2-40B4-BE49-F238E27FC236}">
                <a16:creationId xmlns:a16="http://schemas.microsoft.com/office/drawing/2014/main" id="{7E79C5B0-70CF-40C0-B9FD-73E66A5E57C6}"/>
              </a:ext>
            </a:extLst>
          </p:cNvPr>
          <p:cNvSpPr txBox="1"/>
          <p:nvPr/>
        </p:nvSpPr>
        <p:spPr>
          <a:xfrm>
            <a:off x="6231684" y="4319529"/>
            <a:ext cx="1938925" cy="240030"/>
          </a:xfrm>
          <a:prstGeom prst="rect">
            <a:avLst/>
          </a:prstGeom>
          <a:noFill/>
        </p:spPr>
        <p:txBody>
          <a:bodyPr anchor="t" bIns="0" lIns="91458" rIns="91458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050">
                <a:solidFill>
                  <a:srgbClr val="0C0104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TITLE HERE</a:t>
            </a:r>
          </a:p>
        </p:txBody>
      </p:sp>
      <p:sp>
        <p:nvSpPr>
          <p:cNvPr id="105" name="TextBox 20">
            <a:extLst>
              <a:ext uri="{FF2B5EF4-FFF2-40B4-BE49-F238E27FC236}">
                <a16:creationId xmlns:a16="http://schemas.microsoft.com/office/drawing/2014/main" id="{B64A881C-8CFC-436C-A5BD-CE51AD0995AD}"/>
              </a:ext>
            </a:extLst>
          </p:cNvPr>
          <p:cNvSpPr txBox="1"/>
          <p:nvPr/>
        </p:nvSpPr>
        <p:spPr>
          <a:xfrm>
            <a:off x="6231686" y="5245113"/>
            <a:ext cx="1394513" cy="240030"/>
          </a:xfrm>
          <a:prstGeom prst="rect">
            <a:avLst/>
          </a:prstGeom>
          <a:noFill/>
        </p:spPr>
        <p:txBody>
          <a:bodyPr anchor="t" bIns="0" lIns="91458" rIns="91458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050">
                <a:solidFill>
                  <a:srgbClr val="0C0104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TITLE HERE</a:t>
            </a: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0DFE037C-6BE2-41B0-8DAC-8B40E46DC73C}"/>
              </a:ext>
            </a:extLst>
          </p:cNvPr>
          <p:cNvSpPr/>
          <p:nvPr/>
        </p:nvSpPr>
        <p:spPr>
          <a:xfrm>
            <a:off x="6231686" y="1658712"/>
            <a:ext cx="488097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 sz="3200">
                <a:solidFill>
                  <a:srgbClr val="0C0104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Picture on slide </a:t>
            </a: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2E2F7B11-5902-4CE0-970C-7989E1065F57}"/>
              </a:ext>
            </a:extLst>
          </p:cNvPr>
          <p:cNvSpPr/>
          <p:nvPr/>
        </p:nvSpPr>
        <p:spPr>
          <a:xfrm>
            <a:off x="6231685" y="2391216"/>
            <a:ext cx="4438749" cy="59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24848"/>
              </a:buClr>
            </a:pPr>
            <a:r>
              <a:rPr altLang="zh-CN" lang="en-US" noProof="1" sz="1100">
                <a:solidFill>
                  <a:srgbClr val="0C0104"/>
                </a:solidFill>
                <a:latin charset="0" panose="020f0302020204030204" pitchFamily="34" typeface="Calibri Light"/>
                <a:cs charset="0" panose="020b0604020202020204" pitchFamily="34" typeface="Arial"/>
              </a:rPr>
              <a:t>Lorem ipsum dolor sit amet, consectetuer adipiscing elit, sed diam nonummy nibh euismod tincidunt ut laoreet dolore magna aliquam erat volutpat. Ut wisi enim ad minim veniam。</a:t>
            </a:r>
          </a:p>
        </p:txBody>
      </p:sp>
    </p:spTree>
    <p:extLst>
      <p:ext uri="{BB962C8B-B14F-4D97-AF65-F5344CB8AC3E}">
        <p14:creationId val="4083050751"/>
      </p:ext>
    </p:extLst>
  </p:cSld>
  <p:clrMapOvr>
    <a:masterClrMapping/>
  </p:clrMapOvr>
  <mc:AlternateContent>
    <mc:Choice Requires="p14">
      <p:transition p14:dur="1300" spd="slow">
        <p14:pan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0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  <p:bldP grpId="0" spid="97"/>
      <p:bldP grpId="0" spid="98"/>
      <p:bldP grpId="0" spid="99"/>
      <p:bldP grpId="0" spid="100"/>
      <p:bldP grpId="0" spid="101"/>
      <p:bldP grpId="0" spid="102"/>
      <p:bldP grpId="0" spid="103"/>
      <p:bldP grpId="0" spid="104"/>
      <p:bldP grpId="0" spid="105"/>
      <p:bldP grpId="0" spid="106"/>
      <p:bldP grpId="0" spid="107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73BF1ACC-5523-4BE4-917C-3351A9FE2D0C}"/>
              </a:ext>
            </a:extLst>
          </p:cNvPr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3B968E77-9CB1-4514-8BB6-7571F3345E1C}"/>
                </a:ext>
              </a:extLst>
            </p:cNvPr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7624DDD1-6E21-4BE1-8F2C-3303C2A59069}"/>
                  </a:ext>
                </a:extLst>
              </p:cNvPr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EE9B01E4-DD8C-45F7-A48B-3EABD7B446C7}"/>
                  </a:ext>
                </a:extLst>
              </p:cNvPr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01E6CB66-A733-4547-B50E-6E3C306A53C3}"/>
                  </a:ext>
                </a:extLst>
              </p:cNvPr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A31B2675-C848-4063-A510-4F2AE6C62FE9}"/>
                  </a:ext>
                </a:extLst>
              </p:cNvPr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47C1CF4D-E479-4AF3-AE30-33502301B5E0}"/>
                  </a:ext>
                </a:extLst>
              </p:cNvPr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81F1BEDF-9CA5-4142-B597-C2B6528243FE}"/>
                  </a:ext>
                </a:extLst>
              </p:cNvPr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16DD1B80-CC8A-4B1D-9AD8-C722EF7DA4BB}"/>
                  </a:ext>
                </a:extLst>
              </p:cNvPr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31302D5F-99FD-46C4-A922-C5BD5B354023}"/>
                  </a:ext>
                </a:extLst>
              </p:cNvPr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A54ECBCD-665F-45DB-8720-FEF568138473}"/>
                  </a:ext>
                </a:extLst>
              </p:cNvPr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C06AEF60-3C47-4F29-80DD-A007A0A854BA}"/>
                  </a:ext>
                </a:extLst>
              </p:cNvPr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667670ED-FB92-4F48-82EB-DA6A02232173}"/>
                  </a:ext>
                </a:extLst>
              </p:cNvPr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D2C0CF35-DCE9-46C0-855B-4D3B70D6EA6F}"/>
                  </a:ext>
                </a:extLst>
              </p:cNvPr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1DD986F6-B0ED-446E-A1AC-EC020E14311A}"/>
                  </a:ext>
                </a:extLst>
              </p:cNvPr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57" name="矩形 259">
              <a:extLst>
                <a:ext uri="{FF2B5EF4-FFF2-40B4-BE49-F238E27FC236}">
                  <a16:creationId xmlns:a16="http://schemas.microsoft.com/office/drawing/2014/main" id="{450A37EE-DE71-4CC0-B9F2-7BEEE7CDD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>
                <a:buNone/>
              </a:pPr>
              <a:r>
                <a:rPr altLang="zh-CN" lang="en-US" sz="3600">
                  <a:solidFill>
                    <a:schemeClr val="bg1"/>
                  </a:solidFill>
                  <a:latin charset="0" panose="020b0806030902050204" pitchFamily="34" typeface="Impact"/>
                  <a:cs charset="0" panose="020b0604020202020204" pitchFamily="34" typeface="Arial"/>
                </a:rPr>
                <a:t>04</a:t>
              </a: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F761BB28-021D-484C-8DED-2DCB70F2B489}"/>
              </a:ext>
            </a:extLst>
          </p:cNvPr>
          <p:cNvSpPr/>
          <p:nvPr/>
        </p:nvSpPr>
        <p:spPr>
          <a:xfrm>
            <a:off x="1488519" y="563374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明年工作计划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26E7F26-0FE6-43B8-8ECB-C8306DE18471}"/>
              </a:ext>
            </a:extLst>
          </p:cNvPr>
          <p:cNvGrpSpPr/>
          <p:nvPr/>
        </p:nvGrpSpPr>
        <p:grpSpPr>
          <a:xfrm>
            <a:off x="460364" y="1501859"/>
            <a:ext cx="10473248" cy="1262349"/>
            <a:chOff x="605064" y="1259407"/>
            <a:chExt cx="10473248" cy="1262349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2DD877E-B4EE-4AC3-9D13-030912E8E773}"/>
                </a:ext>
              </a:extLst>
            </p:cNvPr>
            <p:cNvSpPr/>
            <p:nvPr/>
          </p:nvSpPr>
          <p:spPr>
            <a:xfrm>
              <a:off x="1263899" y="1421464"/>
              <a:ext cx="9558123" cy="646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标题数字等都可以通过点击和重新输入进行更改，顶部“开始”面板中可以对字体、字号、颜色、行距等进行修改。建议正文8-10号字，1.3倍字间距。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DF21EEF5-D2E0-424E-BE9C-8F267ADA85C8}"/>
                </a:ext>
              </a:extLst>
            </p:cNvPr>
            <p:cNvSpPr/>
            <p:nvPr/>
          </p:nvSpPr>
          <p:spPr>
            <a:xfrm>
              <a:off x="605064" y="1259407"/>
              <a:ext cx="690880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4000" u="none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“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BB0CCA49-358C-4689-B8DF-57F4373D288E}"/>
                </a:ext>
              </a:extLst>
            </p:cNvPr>
            <p:cNvSpPr/>
            <p:nvPr/>
          </p:nvSpPr>
          <p:spPr>
            <a:xfrm>
              <a:off x="10380684" y="1813870"/>
              <a:ext cx="690880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4000" u="none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”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64458D6-2CC2-488C-809D-53F490624F8E}"/>
              </a:ext>
            </a:extLst>
          </p:cNvPr>
          <p:cNvGrpSpPr/>
          <p:nvPr/>
        </p:nvGrpSpPr>
        <p:grpSpPr>
          <a:xfrm>
            <a:off x="1119199" y="2422704"/>
            <a:ext cx="9353380" cy="562786"/>
            <a:chOff x="817295" y="2956621"/>
            <a:chExt cx="10557403" cy="562786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3CB2FC1-A471-403E-BA75-0160B1F7B6C7}"/>
                </a:ext>
              </a:extLst>
            </p:cNvPr>
            <p:cNvSpPr/>
            <p:nvPr/>
          </p:nvSpPr>
          <p:spPr>
            <a:xfrm flipH="1">
              <a:off x="817295" y="2956621"/>
              <a:ext cx="10557403" cy="562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1" lang="zh-CN" noProof="0" normalizeH="0" spc="0" strike="noStrike" sz="2400" u="none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9EA73FD6-E0C1-4099-8810-9B667FB57C1A}"/>
                </a:ext>
              </a:extLst>
            </p:cNvPr>
            <p:cNvSpPr/>
            <p:nvPr/>
          </p:nvSpPr>
          <p:spPr>
            <a:xfrm>
              <a:off x="1057961" y="2984022"/>
              <a:ext cx="3085928" cy="3759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1867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We are trying our best.</a:t>
              </a:r>
            </a:p>
          </p:txBody>
        </p: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050C82EE-9468-4CFE-9D26-9BB434CA3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34888" y="3572906"/>
            <a:ext cx="1134311" cy="864237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62B6C2AD-7954-44E9-983E-F9CFCAA2D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12822" y="3429000"/>
            <a:ext cx="1014647" cy="1152047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C8FBEBBF-6F71-4EF5-BFF7-AC0A0D532A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86986" y="3572906"/>
            <a:ext cx="1618417" cy="984475"/>
          </a:xfrm>
          <a:prstGeom prst="rect">
            <a:avLst/>
          </a:prstGeom>
        </p:spPr>
      </p:pic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BFBACEA9-1005-4BFC-B1D7-190DBC932694}"/>
              </a:ext>
            </a:extLst>
          </p:cNvPr>
          <p:cNvSpPr txBox="1"/>
          <p:nvPr/>
        </p:nvSpPr>
        <p:spPr>
          <a:xfrm>
            <a:off x="1394965" y="5303587"/>
            <a:ext cx="2434913" cy="91440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50000"/>
              </a:lnSpc>
              <a:buNone/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83C183C6-8546-49C9-8A56-9D41D3B7120B}"/>
              </a:ext>
            </a:extLst>
          </p:cNvPr>
          <p:cNvSpPr txBox="1"/>
          <p:nvPr/>
        </p:nvSpPr>
        <p:spPr>
          <a:xfrm>
            <a:off x="1760076" y="5052387"/>
            <a:ext cx="1704690" cy="2133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00000"/>
              </a:lnSpc>
              <a:buNone/>
            </a:pPr>
            <a:r>
              <a:rPr altLang="en-US" b="1" lang="zh-CN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792D7A0E-66A8-4224-A752-B870FA60D040}"/>
              </a:ext>
            </a:extLst>
          </p:cNvPr>
          <p:cNvSpPr txBox="1"/>
          <p:nvPr/>
        </p:nvSpPr>
        <p:spPr>
          <a:xfrm>
            <a:off x="5072443" y="5298890"/>
            <a:ext cx="2434913" cy="91440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50000"/>
              </a:lnSpc>
              <a:buNone/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7C8DC612-557C-49FA-9535-69FF294F251F}"/>
              </a:ext>
            </a:extLst>
          </p:cNvPr>
          <p:cNvSpPr txBox="1"/>
          <p:nvPr/>
        </p:nvSpPr>
        <p:spPr>
          <a:xfrm>
            <a:off x="5437554" y="4998141"/>
            <a:ext cx="1704690" cy="2133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00000"/>
              </a:lnSpc>
              <a:buNone/>
            </a:pPr>
            <a:r>
              <a:rPr altLang="en-US" b="1" lang="zh-CN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8691EEE9-076C-4580-ADB3-46B69190C3E9}"/>
              </a:ext>
            </a:extLst>
          </p:cNvPr>
          <p:cNvSpPr txBox="1"/>
          <p:nvPr/>
        </p:nvSpPr>
        <p:spPr>
          <a:xfrm>
            <a:off x="8670407" y="5298890"/>
            <a:ext cx="2434913" cy="91440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50000"/>
              </a:lnSpc>
              <a:buNone/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</a:p>
        </p:txBody>
      </p:sp>
      <p:sp>
        <p:nvSpPr>
          <p:cNvPr id="61" name="Text Placeholder 33">
            <a:extLst>
              <a:ext uri="{FF2B5EF4-FFF2-40B4-BE49-F238E27FC236}">
                <a16:creationId xmlns:a16="http://schemas.microsoft.com/office/drawing/2014/main" id="{49BD1456-4B36-4FF1-9D5C-16011D46ED20}"/>
              </a:ext>
            </a:extLst>
          </p:cNvPr>
          <p:cNvSpPr txBox="1"/>
          <p:nvPr/>
        </p:nvSpPr>
        <p:spPr>
          <a:xfrm>
            <a:off x="9035519" y="5047690"/>
            <a:ext cx="1704690" cy="2133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00000"/>
              </a:lnSpc>
              <a:buNone/>
            </a:pPr>
            <a:r>
              <a:rPr altLang="en-US" b="1" lang="zh-CN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请替换文字内容</a:t>
            </a:r>
          </a:p>
        </p:txBody>
      </p:sp>
    </p:spTree>
    <p:extLst>
      <p:ext uri="{BB962C8B-B14F-4D97-AF65-F5344CB8AC3E}">
        <p14:creationId val="16255353"/>
      </p:ext>
    </p:extLst>
  </p:cSld>
  <p:clrMapOvr>
    <a:masterClrMapping/>
  </p:clrMapOvr>
  <mc:AlternateContent>
    <mc:Choice Requires="p14">
      <p:transition p14:dur="1300" spd="slow">
        <p14:pan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id="2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decel="100000" fill="hold" id="33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decel="100000" fill="hold" id="40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3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6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  <p:bldP grpId="0" spid="39"/>
      <p:bldP grpId="0" spid="41"/>
      <p:bldP grpId="0" spid="42"/>
      <p:bldP grpId="0" spid="45"/>
      <p:bldP grpId="0" spid="60"/>
      <p:bldP grpId="0" spid="61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F73C0E01-80E4-4CF2-B918-0D0E84355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46640" t="20132"/>
          <a:stretch>
            <a:fillRect/>
          </a:stretch>
        </p:blipFill>
        <p:spPr>
          <a:xfrm>
            <a:off x="5266327" y="1027042"/>
            <a:ext cx="6925673" cy="5830957"/>
          </a:xfrm>
          <a:prstGeom prst="rect">
            <a:avLst/>
          </a:prstGeom>
        </p:spPr>
      </p:pic>
      <p:sp>
        <p:nvSpPr>
          <p:cNvPr id="17" name="矩形 259">
            <a:extLst>
              <a:ext uri="{FF2B5EF4-FFF2-40B4-BE49-F238E27FC236}">
                <a16:creationId xmlns:a16="http://schemas.microsoft.com/office/drawing/2014/main" id="{3E680324-6CBD-4756-9F23-EE9A62046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644" y="2363688"/>
            <a:ext cx="5400600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buNone/>
            </a:pPr>
            <a:r>
              <a:rPr altLang="en-US" b="1" lang="zh-CN" sz="6600">
                <a:solidFill>
                  <a:srgbClr val="C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汇报完毕！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C4270A6-39A3-47AD-A22F-80D90335C564}"/>
              </a:ext>
            </a:extLst>
          </p:cNvPr>
          <p:cNvSpPr/>
          <p:nvPr/>
        </p:nvSpPr>
        <p:spPr>
          <a:xfrm>
            <a:off x="874644" y="3460378"/>
            <a:ext cx="4572794" cy="502928"/>
          </a:xfrm>
          <a:prstGeom prst="rect">
            <a:avLst/>
          </a:prstGeom>
        </p:spPr>
        <p:txBody>
          <a:bodyPr bIns="45724" lIns="91448" rIns="91448" tIns="45724">
            <a:spAutoFit/>
          </a:bodyPr>
          <a:lstStyle/>
          <a:p>
            <a:r>
              <a:rPr altLang="zh-CN" lang="en-US" sz="900">
                <a:solidFill>
                  <a:schemeClr val="bg1">
                    <a:lumMod val="75000"/>
                  </a:schemeClr>
                </a:solidFill>
              </a:rPr>
              <a:t>Chinese  companies  will no longer remain in the hard stage and they are also promoting a culture Chinese  companies  will no longer remain </a:t>
            </a:r>
          </a:p>
          <a:p>
            <a:r>
              <a:rPr altLang="zh-CN" lang="en-US" sz="900">
                <a:solidFill>
                  <a:schemeClr val="bg1">
                    <a:lumMod val="75000"/>
                  </a:schemeClr>
                </a:solidFill>
              </a:rPr>
              <a:t>in the hard stage and they are also wang ling yan a culture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EED7912-59F3-4AA1-90EC-BC32F7DA221E}"/>
              </a:ext>
            </a:extLst>
          </p:cNvPr>
          <p:cNvSpPr txBox="1"/>
          <p:nvPr/>
        </p:nvSpPr>
        <p:spPr>
          <a:xfrm>
            <a:off x="828385" y="1336719"/>
            <a:ext cx="3266537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6600">
                <a:solidFill>
                  <a:srgbClr val="C00000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THANKS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884C541-8B1C-4A43-96BA-76C8E27914C5}"/>
              </a:ext>
            </a:extLst>
          </p:cNvPr>
          <p:cNvSpPr/>
          <p:nvPr/>
        </p:nvSpPr>
        <p:spPr>
          <a:xfrm flipH="1">
            <a:off x="841733" y="4063486"/>
            <a:ext cx="430560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bg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| 新品发布 | 商务报告 | 项目展示| 商务展示 | </a:t>
            </a:r>
          </a:p>
        </p:txBody>
      </p:sp>
      <p:grpSp>
        <p:nvGrpSpPr>
          <p:cNvPr id="28" name="Group 5">
            <a:extLst>
              <a:ext uri="{FF2B5EF4-FFF2-40B4-BE49-F238E27FC236}">
                <a16:creationId xmlns:a16="http://schemas.microsoft.com/office/drawing/2014/main" id="{A91A79FF-74C1-4468-A7A1-868A6DB55B17}"/>
              </a:ext>
            </a:extLst>
          </p:cNvPr>
          <p:cNvGrpSpPr/>
          <p:nvPr/>
        </p:nvGrpSpPr>
        <p:grpSpPr>
          <a:xfrm>
            <a:off x="947531" y="4522637"/>
            <a:ext cx="379414" cy="354993"/>
            <a:chOff x="6964363" y="2108200"/>
            <a:chExt cx="690562" cy="646113"/>
          </a:xfrm>
          <a:solidFill>
            <a:schemeClr val="bg1">
              <a:lumMod val="75000"/>
            </a:schemeClr>
          </a:solidFill>
        </p:grpSpPr>
        <p:sp>
          <p:nvSpPr>
            <p:cNvPr id="29" name="Freeform 91">
              <a:extLst>
                <a:ext uri="{FF2B5EF4-FFF2-40B4-BE49-F238E27FC236}">
                  <a16:creationId xmlns:a16="http://schemas.microsoft.com/office/drawing/2014/main" id="{B6B56599-E573-41A5-B64B-1C3B7A427F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gdLst>
                <a:gd fmla="*/ 503 w 12071" name="T0"/>
                <a:gd fmla="*/ 502 h 8033" name="T1"/>
                <a:gd fmla="*/ 11568 w 12071" name="T2"/>
                <a:gd fmla="*/ 0 h 8033" name="T3"/>
                <a:gd fmla="*/ 452 w 12071" name="T4"/>
                <a:gd fmla="*/ 5 h 8033" name="T5"/>
                <a:gd fmla="*/ 377 w 12071" name="T6"/>
                <a:gd fmla="*/ 18 h 8033" name="T7"/>
                <a:gd fmla="*/ 307 w 12071" name="T8"/>
                <a:gd fmla="*/ 41 h 8033" name="T9"/>
                <a:gd fmla="*/ 242 w 12071" name="T10"/>
                <a:gd fmla="*/ 74 h 8033" name="T11"/>
                <a:gd fmla="*/ 183 w 12071" name="T12"/>
                <a:gd fmla="*/ 116 h 8033" name="T13"/>
                <a:gd fmla="*/ 131 w 12071" name="T14"/>
                <a:gd fmla="*/ 166 h 8033" name="T15"/>
                <a:gd fmla="*/ 85 w 12071" name="T16"/>
                <a:gd fmla="*/ 222 h 8033" name="T17"/>
                <a:gd fmla="*/ 49 w 12071" name="T18"/>
                <a:gd fmla="*/ 284 h 8033" name="T19"/>
                <a:gd fmla="*/ 22 w 12071" name="T20"/>
                <a:gd fmla="*/ 353 h 8033" name="T21"/>
                <a:gd fmla="*/ 6 w 12071" name="T22"/>
                <a:gd fmla="*/ 426 h 8033" name="T23"/>
                <a:gd fmla="*/ 0 w 12071" name="T24"/>
                <a:gd fmla="*/ 502 h 8033" name="T25"/>
                <a:gd fmla="*/ 3 w 12071" name="T26"/>
                <a:gd fmla="*/ 7582 h 8033" name="T27"/>
                <a:gd fmla="*/ 16 w 12071" name="T28"/>
                <a:gd fmla="*/ 7656 h 8033" name="T29"/>
                <a:gd fmla="*/ 39 w 12071" name="T30"/>
                <a:gd fmla="*/ 7726 h 8033" name="T31"/>
                <a:gd fmla="*/ 72 w 12071" name="T32"/>
                <a:gd fmla="*/ 7792 h 8033" name="T33"/>
                <a:gd fmla="*/ 115 w 12071" name="T34"/>
                <a:gd fmla="*/ 7850 h 8033" name="T35"/>
                <a:gd fmla="*/ 165 w 12071" name="T36"/>
                <a:gd fmla="*/ 7902 h 8033" name="T37"/>
                <a:gd fmla="*/ 221 w 12071" name="T38"/>
                <a:gd fmla="*/ 7947 h 8033" name="T39"/>
                <a:gd fmla="*/ 285 w 12071" name="T40"/>
                <a:gd fmla="*/ 7983 h 8033" name="T41"/>
                <a:gd fmla="*/ 353 w 12071" name="T42"/>
                <a:gd fmla="*/ 8011 h 8033" name="T43"/>
                <a:gd fmla="*/ 426 w 12071" name="T44"/>
                <a:gd fmla="*/ 8027 h 8033" name="T45"/>
                <a:gd fmla="*/ 503 w 12071" name="T46"/>
                <a:gd fmla="*/ 8033 h 8033" name="T47"/>
                <a:gd fmla="*/ 11619 w 12071" name="T48"/>
                <a:gd fmla="*/ 8030 h 8033" name="T49"/>
                <a:gd fmla="*/ 11694 w 12071" name="T50"/>
                <a:gd fmla="*/ 8017 h 8033" name="T51"/>
                <a:gd fmla="*/ 11764 w 12071" name="T52"/>
                <a:gd fmla="*/ 7994 h 8033" name="T53"/>
                <a:gd fmla="*/ 11829 w 12071" name="T54"/>
                <a:gd fmla="*/ 7960 h 8033" name="T55"/>
                <a:gd fmla="*/ 11888 w 12071" name="T56"/>
                <a:gd fmla="*/ 7918 h 8033" name="T57"/>
                <a:gd fmla="*/ 11940 w 12071" name="T58"/>
                <a:gd fmla="*/ 7868 h 8033" name="T59"/>
                <a:gd fmla="*/ 11986 w 12071" name="T60"/>
                <a:gd fmla="*/ 7812 h 8033" name="T61"/>
                <a:gd fmla="*/ 12022 w 12071" name="T62"/>
                <a:gd fmla="*/ 7749 h 8033" name="T63"/>
                <a:gd fmla="*/ 12049 w 12071" name="T64"/>
                <a:gd fmla="*/ 7680 h 8033" name="T65"/>
                <a:gd fmla="*/ 12065 w 12071" name="T66"/>
                <a:gd fmla="*/ 7607 h 8033" name="T67"/>
                <a:gd fmla="*/ 12071 w 12071" name="T68"/>
                <a:gd fmla="*/ 7531 h 8033" name="T69"/>
                <a:gd fmla="*/ 12068 w 12071" name="T70"/>
                <a:gd fmla="*/ 451 h 8033" name="T71"/>
                <a:gd fmla="*/ 12055 w 12071" name="T72"/>
                <a:gd fmla="*/ 377 h 8033" name="T73"/>
                <a:gd fmla="*/ 12032 w 12071" name="T74"/>
                <a:gd fmla="*/ 306 h 8033" name="T75"/>
                <a:gd fmla="*/ 11999 w 12071" name="T76"/>
                <a:gd fmla="*/ 242 h 8033" name="T77"/>
                <a:gd fmla="*/ 11956 w 12071" name="T78"/>
                <a:gd fmla="*/ 183 h 8033" name="T79"/>
                <a:gd fmla="*/ 11906 w 12071" name="T80"/>
                <a:gd fmla="*/ 131 h 8033" name="T81"/>
                <a:gd fmla="*/ 11850 w 12071" name="T82"/>
                <a:gd fmla="*/ 85 h 8033" name="T83"/>
                <a:gd fmla="*/ 11786 w 12071" name="T84"/>
                <a:gd fmla="*/ 49 h 8033" name="T85"/>
                <a:gd fmla="*/ 11718 w 12071" name="T86"/>
                <a:gd fmla="*/ 22 h 8033" name="T87"/>
                <a:gd fmla="*/ 11645 w 12071" name="T88"/>
                <a:gd fmla="*/ 6 h 8033" name="T89"/>
                <a:gd fmla="*/ 11568 w 12071" name="T90"/>
                <a:gd fmla="*/ 0 h 8033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8033" w="12071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0" name="Freeform 92">
              <a:extLst>
                <a:ext uri="{FF2B5EF4-FFF2-40B4-BE49-F238E27FC236}">
                  <a16:creationId xmlns:a16="http://schemas.microsoft.com/office/drawing/2014/main" id="{5FEE1B8C-3AC0-4243-9FD3-A10815E788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gdLst>
                <a:gd fmla="*/ 15066 w 16095" name="T0"/>
                <a:gd fmla="*/ 11696 h 15059" name="T1"/>
                <a:gd fmla="*/ 14988 w 16095" name="T2"/>
                <a:gd fmla="*/ 11847 h 15059" name="T3"/>
                <a:gd fmla="*/ 14867 w 16095" name="T4"/>
                <a:gd fmla="*/ 11963 h 15059" name="T5"/>
                <a:gd fmla="*/ 14712 w 16095" name="T6"/>
                <a:gd fmla="*/ 12033 h 15059" name="T7"/>
                <a:gd fmla="*/ 6036 w 16095" name="T8"/>
                <a:gd fmla="*/ 12049 h 15059" name="T9"/>
                <a:gd fmla="*/ 1359 w 16095" name="T10"/>
                <a:gd fmla="*/ 12027 h 15059" name="T11"/>
                <a:gd fmla="*/ 1208 w 16095" name="T12"/>
                <a:gd fmla="*/ 11949 h 15059" name="T13"/>
                <a:gd fmla="*/ 1091 w 16095" name="T14"/>
                <a:gd fmla="*/ 11828 h 15059" name="T15"/>
                <a:gd fmla="*/ 1022 w 16095" name="T16"/>
                <a:gd fmla="*/ 11672 h 15059" name="T17"/>
                <a:gd fmla="*/ 1007 w 16095" name="T18"/>
                <a:gd fmla="*/ 1480 h 15059" name="T19"/>
                <a:gd fmla="*/ 1045 w 16095" name="T20"/>
                <a:gd fmla="*/ 1310 h 15059" name="T21"/>
                <a:gd fmla="*/ 1137 w 16095" name="T22"/>
                <a:gd fmla="*/ 1169 h 15059" name="T23"/>
                <a:gd fmla="*/ 1268 w 16095" name="T24"/>
                <a:gd fmla="*/ 1064 h 15059" name="T25"/>
                <a:gd fmla="*/ 1432 w 16095" name="T26"/>
                <a:gd fmla="*/ 1010 h 15059" name="T27"/>
                <a:gd fmla="*/ 14663 w 16095" name="T28"/>
                <a:gd fmla="*/ 1010 h 15059" name="T29"/>
                <a:gd fmla="*/ 14826 w 16095" name="T30"/>
                <a:gd fmla="*/ 1064 h 15059" name="T31"/>
                <a:gd fmla="*/ 14958 w 16095" name="T32"/>
                <a:gd fmla="*/ 1169 h 15059" name="T33"/>
                <a:gd fmla="*/ 15050 w 16095" name="T34"/>
                <a:gd fmla="*/ 1310 h 15059" name="T35"/>
                <a:gd fmla="*/ 15088 w 16095" name="T36"/>
                <a:gd fmla="*/ 1480 h 15059" name="T37"/>
                <a:gd fmla="*/ 1279 w 16095" name="T38"/>
                <a:gd fmla="*/ 17 h 15059" name="T39"/>
                <a:gd fmla="*/ 790 w 16095" name="T40"/>
                <a:gd fmla="*/ 182 h 15059" name="T41"/>
                <a:gd fmla="*/ 391 w 16095" name="T42"/>
                <a:gd fmla="*/ 493 h 15059" name="T43"/>
                <a:gd fmla="*/ 119 w 16095" name="T44"/>
                <a:gd fmla="*/ 920 h 15059" name="T45"/>
                <a:gd fmla="*/ 2 w 16095" name="T46"/>
                <a:gd fmla="*/ 1429 h 15059" name="T47"/>
                <a:gd fmla="*/ 47 w 16095" name="T48"/>
                <a:gd fmla="*/ 11922 h 15059" name="T49"/>
                <a:gd fmla="*/ 257 w 16095" name="T50"/>
                <a:gd fmla="*/ 12387 h 15059" name="T51"/>
                <a:gd fmla="*/ 604 w 16095" name="T52"/>
                <a:gd fmla="*/ 12752 h 15059" name="T53"/>
                <a:gd fmla="*/ 1056 w 16095" name="T54"/>
                <a:gd fmla="*/ 12984 h 15059" name="T55"/>
                <a:gd fmla="*/ 6539 w 16095" name="T56"/>
                <a:gd fmla="*/ 13053 h 15059" name="T57"/>
                <a:gd fmla="*/ 3299 w 16095" name="T58"/>
                <a:gd fmla="*/ 14106 h 15059" name="T59"/>
                <a:gd fmla="*/ 3180 w 16095" name="T60"/>
                <a:gd fmla="*/ 14188 h 15059" name="T61"/>
                <a:gd fmla="*/ 3089 w 16095" name="T62"/>
                <a:gd fmla="*/ 14299 h 15059" name="T63"/>
                <a:gd fmla="*/ 3034 w 16095" name="T64"/>
                <a:gd fmla="*/ 14431 h 15059" name="T65"/>
                <a:gd fmla="*/ 3019 w 16095" name="T66"/>
                <a:gd fmla="*/ 14583 h 15059" name="T67"/>
                <a:gd fmla="*/ 3057 w 16095" name="T68"/>
                <a:gd fmla="*/ 14753 h 15059" name="T69"/>
                <a:gd fmla="*/ 3149 w 16095" name="T70"/>
                <a:gd fmla="*/ 14894 h 15059" name="T71"/>
                <a:gd fmla="*/ 3280 w 16095" name="T72"/>
                <a:gd fmla="*/ 14999 h 15059" name="T73"/>
                <a:gd fmla="*/ 3444 w 16095" name="T74"/>
                <a:gd fmla="*/ 15053 h 15059" name="T75"/>
                <a:gd fmla="*/ 12651 w 16095" name="T76"/>
                <a:gd fmla="*/ 15053 h 15059" name="T77"/>
                <a:gd fmla="*/ 12814 w 16095" name="T78"/>
                <a:gd fmla="*/ 14999 h 15059" name="T79"/>
                <a:gd fmla="*/ 12946 w 16095" name="T80"/>
                <a:gd fmla="*/ 14894 h 15059" name="T81"/>
                <a:gd fmla="*/ 13038 w 16095" name="T82"/>
                <a:gd fmla="*/ 14753 h 15059" name="T83"/>
                <a:gd fmla="*/ 13076 w 16095" name="T84"/>
                <a:gd fmla="*/ 14583 h 15059" name="T85"/>
                <a:gd fmla="*/ 13061 w 16095" name="T86"/>
                <a:gd fmla="*/ 14431 h 15059" name="T87"/>
                <a:gd fmla="*/ 13006 w 16095" name="T88"/>
                <a:gd fmla="*/ 14299 h 15059" name="T89"/>
                <a:gd fmla="*/ 12915 w 16095" name="T90"/>
                <a:gd fmla="*/ 14188 h 15059" name="T91"/>
                <a:gd fmla="*/ 12796 w 16095" name="T92"/>
                <a:gd fmla="*/ 14106 h 15059" name="T93"/>
                <a:gd fmla="*/ 9556 w 16095" name="T94"/>
                <a:gd fmla="*/ 13053 h 15059" name="T95"/>
                <a:gd fmla="*/ 15039 w 16095" name="T96"/>
                <a:gd fmla="*/ 12984 h 15059" name="T97"/>
                <a:gd fmla="*/ 15491 w 16095" name="T98"/>
                <a:gd fmla="*/ 12752 h 15059" name="T99"/>
                <a:gd fmla="*/ 15838 w 16095" name="T100"/>
                <a:gd fmla="*/ 12387 h 15059" name="T101"/>
                <a:gd fmla="*/ 16048 w 16095" name="T102"/>
                <a:gd fmla="*/ 11922 h 15059" name="T103"/>
                <a:gd fmla="*/ 16093 w 16095" name="T104"/>
                <a:gd fmla="*/ 1429 h 15059" name="T105"/>
                <a:gd fmla="*/ 15976 w 16095" name="T106"/>
                <a:gd fmla="*/ 920 h 15059" name="T107"/>
                <a:gd fmla="*/ 15703 w 16095" name="T108"/>
                <a:gd fmla="*/ 493 h 15059" name="T109"/>
                <a:gd fmla="*/ 15305 w 16095" name="T110"/>
                <a:gd fmla="*/ 182 h 15059" name="T111"/>
                <a:gd fmla="*/ 14815 w 16095" name="T112"/>
                <a:gd fmla="*/ 17 h 15059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5058" w="16095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31" name="Group 10">
            <a:extLst>
              <a:ext uri="{FF2B5EF4-FFF2-40B4-BE49-F238E27FC236}">
                <a16:creationId xmlns:a16="http://schemas.microsoft.com/office/drawing/2014/main" id="{D36314B9-83C5-4047-A970-626C1C828088}"/>
              </a:ext>
            </a:extLst>
          </p:cNvPr>
          <p:cNvGrpSpPr/>
          <p:nvPr/>
        </p:nvGrpSpPr>
        <p:grpSpPr>
          <a:xfrm>
            <a:off x="2056961" y="4513452"/>
            <a:ext cx="342158" cy="341371"/>
            <a:chOff x="4594225" y="2119313"/>
            <a:chExt cx="690563" cy="688975"/>
          </a:xfrm>
          <a:solidFill>
            <a:schemeClr val="bg1">
              <a:lumMod val="75000"/>
            </a:schemeClr>
          </a:solidFill>
        </p:grpSpPr>
        <p:sp>
          <p:nvSpPr>
            <p:cNvPr id="32" name="Freeform 74">
              <a:extLst>
                <a:ext uri="{FF2B5EF4-FFF2-40B4-BE49-F238E27FC236}">
                  <a16:creationId xmlns:a16="http://schemas.microsoft.com/office/drawing/2014/main" id="{78747B03-CB80-4B2C-BDDB-38955425D3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gdLst>
                <a:gd fmla="*/ 13014 w 16095" name="T0"/>
                <a:gd fmla="*/ 9314 h 16058" name="T1"/>
                <a:gd fmla="*/ 12601 w 16095" name="T2"/>
                <a:gd fmla="*/ 10148 h 16058" name="T3"/>
                <a:gd fmla="*/ 12483 w 16095" name="T4"/>
                <a:gd fmla="*/ 10816 h 16058" name="T5"/>
                <a:gd fmla="*/ 11103 w 16095" name="T6"/>
                <a:gd fmla="*/ 12535 h 16058" name="T7"/>
                <a:gd fmla="*/ 10453 w 16095" name="T8"/>
                <a:gd fmla="*/ 12465 h 16058" name="T9"/>
                <a:gd fmla="*/ 9575 w 16095" name="T10"/>
                <a:gd fmla="*/ 12816 h 16058" name="T11"/>
                <a:gd fmla="*/ 9126 w 16095" name="T12"/>
                <a:gd fmla="*/ 13268 h 16058" name="T13"/>
                <a:gd fmla="*/ 6955 w 16095" name="T14"/>
                <a:gd fmla="*/ 13239 h 16058" name="T15"/>
                <a:gd fmla="*/ 6491 w 16095" name="T16"/>
                <a:gd fmla="*/ 12802 h 16058" name="T17"/>
                <a:gd fmla="*/ 5615 w 16095" name="T18"/>
                <a:gd fmla="*/ 12459 h 16058" name="T19"/>
                <a:gd fmla="*/ 4959 w 16095" name="T20"/>
                <a:gd fmla="*/ 12551 h 16058" name="T21"/>
                <a:gd fmla="*/ 3617 w 16095" name="T22"/>
                <a:gd fmla="*/ 10784 h 16058" name="T23"/>
                <a:gd fmla="*/ 3464 w 16095" name="T24"/>
                <a:gd fmla="*/ 10082 h 16058" name="T25"/>
                <a:gd fmla="*/ 3059 w 16095" name="T26"/>
                <a:gd fmla="*/ 9291 h 16058" name="T27"/>
                <a:gd fmla="*/ 1006 w 16095" name="T28"/>
                <a:gd fmla="*/ 7347 h 16058" name="T29"/>
                <a:gd fmla="*/ 3081 w 16095" name="T30"/>
                <a:gd fmla="*/ 6745 h 16058" name="T31"/>
                <a:gd fmla="*/ 3495 w 16095" name="T32"/>
                <a:gd fmla="*/ 5911 h 16058" name="T33"/>
                <a:gd fmla="*/ 3613 w 16095" name="T34"/>
                <a:gd fmla="*/ 5243 h 16058" name="T35"/>
                <a:gd fmla="*/ 4992 w 16095" name="T36"/>
                <a:gd fmla="*/ 3523 h 16058" name="T37"/>
                <a:gd fmla="*/ 5643 w 16095" name="T38"/>
                <a:gd fmla="*/ 3593 h 16058" name="T39"/>
                <a:gd fmla="*/ 6520 w 16095" name="T40"/>
                <a:gd fmla="*/ 3242 h 16058" name="T41"/>
                <a:gd fmla="*/ 6970 w 16095" name="T42"/>
                <a:gd fmla="*/ 2790 h 16058" name="T43"/>
                <a:gd fmla="*/ 9140 w 16095" name="T44"/>
                <a:gd fmla="*/ 2819 h 16058" name="T45"/>
                <a:gd fmla="*/ 9604 w 16095" name="T46"/>
                <a:gd fmla="*/ 3256 h 16058" name="T47"/>
                <a:gd fmla="*/ 10480 w 16095" name="T48"/>
                <a:gd fmla="*/ 3599 h 16058" name="T49"/>
                <a:gd fmla="*/ 11137 w 16095" name="T50"/>
                <a:gd fmla="*/ 3507 h 16058" name="T51"/>
                <a:gd fmla="*/ 12478 w 16095" name="T52"/>
                <a:gd fmla="*/ 5274 h 16058" name="T53"/>
                <a:gd fmla="*/ 12631 w 16095" name="T54"/>
                <a:gd fmla="*/ 5976 h 16058" name="T55"/>
                <a:gd fmla="*/ 13036 w 16095" name="T56"/>
                <a:gd fmla="*/ 6767 h 16058" name="T57"/>
                <a:gd fmla="*/ 15089 w 16095" name="T58"/>
                <a:gd fmla="*/ 8712 h 16058" name="T59"/>
                <a:gd fmla="*/ 14489 w 16095" name="T60"/>
                <a:gd fmla="*/ 3783 h 16058" name="T61"/>
                <a:gd fmla="*/ 14336 w 16095" name="T62"/>
                <a:gd fmla="*/ 2970 h 16058" name="T63"/>
                <a:gd fmla="*/ 12945 w 16095" name="T64"/>
                <a:gd fmla="*/ 1659 h 16058" name="T65"/>
                <a:gd fmla="*/ 12433 w 16095" name="T66"/>
                <a:gd fmla="*/ 1581 h 16058" name="T67"/>
                <a:gd fmla="*/ 10192 w 16095" name="T68"/>
                <a:gd fmla="*/ 2406 h 16058" name="T69"/>
                <a:gd fmla="*/ 9336 w 16095" name="T70"/>
                <a:gd fmla="*/ 202 h 16058" name="T71"/>
                <a:gd fmla="*/ 7187 w 16095" name="T72"/>
                <a:gd fmla="*/ 15 h 16058" name="T73"/>
                <a:gd fmla="*/ 6503 w 16095" name="T74"/>
                <a:gd fmla="*/ 483 h 16058" name="T75"/>
                <a:gd fmla="*/ 4046 w 16095" name="T76"/>
                <a:gd fmla="*/ 1704 h 16058" name="T77"/>
                <a:gd fmla="*/ 3407 w 16095" name="T78"/>
                <a:gd fmla="*/ 1586 h 16058" name="T79"/>
                <a:gd fmla="*/ 2956 w 16095" name="T80"/>
                <a:gd fmla="*/ 1771 h 16058" name="T81"/>
                <a:gd fmla="*/ 1604 w 16095" name="T82"/>
                <a:gd fmla="*/ 3320 h 16058" name="T83"/>
                <a:gd fmla="*/ 2620 w 16095" name="T84"/>
                <a:gd fmla="*/ 5408 h 16058" name="T85"/>
                <a:gd fmla="*/ 379 w 16095" name="T86"/>
                <a:gd fmla="*/ 6562 h 16058" name="T87"/>
                <a:gd fmla="*/ 1 w 16095" name="T88"/>
                <a:gd fmla="*/ 7302 h 16058" name="T89"/>
                <a:gd fmla="*/ 285 w 16095" name="T90"/>
                <a:gd fmla="*/ 9412 h 16058" name="T91"/>
                <a:gd fmla="*/ 2511 w 16095" name="T92"/>
                <a:gd fmla="*/ 10413 h 16058" name="T93"/>
                <a:gd fmla="*/ 1583 w 16095" name="T94"/>
                <a:gd fmla="*/ 12613 h 16058" name="T95"/>
                <a:gd fmla="*/ 2897 w 16095" name="T96"/>
                <a:gd fmla="*/ 14241 h 16058" name="T97"/>
                <a:gd fmla="*/ 3336 w 16095" name="T98"/>
                <a:gd fmla="*/ 14459 h 16058" name="T99"/>
                <a:gd fmla="*/ 3944 w 16095" name="T100"/>
                <a:gd fmla="*/ 14404 h 16058" name="T101"/>
                <a:gd fmla="*/ 6444 w 16095" name="T102"/>
                <a:gd fmla="*/ 15461 h 16058" name="T103"/>
                <a:gd fmla="*/ 7061 w 16095" name="T104"/>
                <a:gd fmla="*/ 16012 h 16058" name="T105"/>
                <a:gd fmla="*/ 9229 w 16095" name="T106"/>
                <a:gd fmla="*/ 15927 h 16058" name="T107"/>
                <a:gd fmla="*/ 9718 w 16095" name="T108"/>
                <a:gd fmla="*/ 15251 h 16058" name="T109"/>
                <a:gd fmla="*/ 12326 w 16095" name="T110"/>
                <a:gd fmla="*/ 14460 h 16058" name="T111"/>
                <a:gd fmla="*/ 12877 w 16095" name="T112"/>
                <a:gd fmla="*/ 14426 h 16058" name="T113"/>
                <a:gd fmla="*/ 14253 w 16095" name="T114"/>
                <a:gd fmla="*/ 13191 h 16058" name="T115"/>
                <a:gd fmla="*/ 14511 w 16095" name="T116"/>
                <a:gd fmla="*/ 12402 h 16058" name="T117"/>
                <a:gd fmla="*/ 13745 w 16095" name="T118"/>
                <a:gd fmla="*/ 10004 h 16058" name="T119"/>
                <a:gd fmla="*/ 15941 w 16095" name="T120"/>
                <a:gd fmla="*/ 9245 h 16058" name="T121"/>
                <a:gd fmla="*/ 16061 w 16095" name="T122"/>
                <a:gd fmla="*/ 7086 h 16058" name="T123"/>
                <a:gd fmla="*/ 15536 w 16095" name="T124"/>
                <a:gd fmla="*/ 6448 h 1605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6058" w="16095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3" name="Freeform 75">
              <a:extLst>
                <a:ext uri="{FF2B5EF4-FFF2-40B4-BE49-F238E27FC236}">
                  <a16:creationId xmlns:a16="http://schemas.microsoft.com/office/drawing/2014/main" id="{7928692B-2C85-4748-BB34-EEA8868A1E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gdLst>
                <a:gd fmla="*/ 2899 w 7040" name="T0"/>
                <a:gd fmla="*/ 6524 h 7025" name="T1"/>
                <a:gd fmla="*/ 2185 w 7040" name="T2"/>
                <a:gd fmla="*/ 6283 h 7025" name="T3"/>
                <a:gd fmla="*/ 1560 w 7040" name="T4"/>
                <a:gd fmla="*/ 5884 h 7025" name="T5"/>
                <a:gd fmla="*/ 1051 w 7040" name="T6"/>
                <a:gd fmla="*/ 5351 h 7025" name="T7"/>
                <a:gd fmla="*/ 682 w 7040" name="T8"/>
                <a:gd fmla="*/ 4709 h 7025" name="T9"/>
                <a:gd fmla="*/ 475 w 7040" name="T10"/>
                <a:gd fmla="*/ 3980 h 7025" name="T11"/>
                <a:gd fmla="*/ 455 w 7040" name="T12"/>
                <a:gd fmla="*/ 3198 h 7025" name="T13"/>
                <a:gd fmla="*/ 626 w 7040" name="T14"/>
                <a:gd fmla="*/ 2456 h 7025" name="T15"/>
                <a:gd fmla="*/ 965 w 7040" name="T16"/>
                <a:gd fmla="*/ 1794 h 7025" name="T17"/>
                <a:gd fmla="*/ 1448 w 7040" name="T18"/>
                <a:gd fmla="*/ 1237 h 7025" name="T19"/>
                <a:gd fmla="*/ 2052 w 7040" name="T20"/>
                <a:gd fmla="*/ 810 h 7025" name="T21"/>
                <a:gd fmla="*/ 2750 w 7040" name="T22"/>
                <a:gd fmla="*/ 536 h 7025" name="T23"/>
                <a:gd fmla="*/ 3520 w 7040" name="T24"/>
                <a:gd fmla="*/ 439 h 7025" name="T25"/>
                <a:gd fmla="*/ 4289 w 7040" name="T26"/>
                <a:gd fmla="*/ 536 h 7025" name="T27"/>
                <a:gd fmla="*/ 4988 w 7040" name="T28"/>
                <a:gd fmla="*/ 810 h 7025" name="T29"/>
                <a:gd fmla="*/ 5591 w 7040" name="T30"/>
                <a:gd fmla="*/ 1237 h 7025" name="T31"/>
                <a:gd fmla="*/ 6075 w 7040" name="T32"/>
                <a:gd fmla="*/ 1794 h 7025" name="T33"/>
                <a:gd fmla="*/ 6414 w 7040" name="T34"/>
                <a:gd fmla="*/ 2456 h 7025" name="T35"/>
                <a:gd fmla="*/ 6585 w 7040" name="T36"/>
                <a:gd fmla="*/ 3198 h 7025" name="T37"/>
                <a:gd fmla="*/ 6565 w 7040" name="T38"/>
                <a:gd fmla="*/ 3980 h 7025" name="T39"/>
                <a:gd fmla="*/ 6358 w 7040" name="T40"/>
                <a:gd fmla="*/ 4709 h 7025" name="T41"/>
                <a:gd fmla="*/ 5988 w 7040" name="T42"/>
                <a:gd fmla="*/ 5351 h 7025" name="T43"/>
                <a:gd fmla="*/ 5479 w 7040" name="T44"/>
                <a:gd fmla="*/ 5884 h 7025" name="T45"/>
                <a:gd fmla="*/ 4855 w 7040" name="T46"/>
                <a:gd fmla="*/ 6283 h 7025" name="T47"/>
                <a:gd fmla="*/ 4140 w 7040" name="T48"/>
                <a:gd fmla="*/ 6524 h 7025" name="T49"/>
                <a:gd fmla="*/ 3520 w 7040" name="T50"/>
                <a:gd fmla="*/ 0 h 7025" name="T51"/>
                <a:gd fmla="*/ 2640 w 7040" name="T52"/>
                <a:gd fmla="*/ 110 h 7025" name="T53"/>
                <a:gd fmla="*/ 1842 w 7040" name="T54"/>
                <a:gd fmla="*/ 424 h 7025" name="T55"/>
                <a:gd fmla="*/ 1153 w 7040" name="T56"/>
                <a:gd fmla="*/ 912 h 7025" name="T57"/>
                <a:gd fmla="*/ 600 w 7040" name="T58"/>
                <a:gd fmla="*/ 1548 h 7025" name="T59"/>
                <a:gd fmla="*/ 213 w 7040" name="T60"/>
                <a:gd fmla="*/ 2305 h 7025" name="T61"/>
                <a:gd fmla="*/ 18 w 7040" name="T62"/>
                <a:gd fmla="*/ 3153 h 7025" name="T63"/>
                <a:gd fmla="*/ 40 w 7040" name="T64"/>
                <a:gd fmla="*/ 4047 h 7025" name="T65"/>
                <a:gd fmla="*/ 276 w 7040" name="T66"/>
                <a:gd fmla="*/ 4880 h 7025" name="T67"/>
                <a:gd fmla="*/ 699 w 7040" name="T68"/>
                <a:gd fmla="*/ 5614 h 7025" name="T69"/>
                <a:gd fmla="*/ 1280 w 7040" name="T70"/>
                <a:gd fmla="*/ 6222 h 7025" name="T71"/>
                <a:gd fmla="*/ 1993 w 7040" name="T72"/>
                <a:gd fmla="*/ 6678 h 7025" name="T73"/>
                <a:gd fmla="*/ 2810 w 7040" name="T74"/>
                <a:gd fmla="*/ 6953 h 7025" name="T75"/>
                <a:gd fmla="*/ 3702 w 7040" name="T76"/>
                <a:gd fmla="*/ 7020 h 7025" name="T77"/>
                <a:gd fmla="*/ 4567 w 7040" name="T78"/>
                <a:gd fmla="*/ 6867 h 7025" name="T79"/>
                <a:gd fmla="*/ 5345 w 7040" name="T80"/>
                <a:gd fmla="*/ 6517 h 7025" name="T81"/>
                <a:gd fmla="*/ 6009 w 7040" name="T82"/>
                <a:gd fmla="*/ 5996 h 7025" name="T83"/>
                <a:gd fmla="*/ 6531 w 7040" name="T84"/>
                <a:gd fmla="*/ 5333 h 7025" name="T85"/>
                <a:gd fmla="*/ 6882 w 7040" name="T86"/>
                <a:gd fmla="*/ 4556 h 7025" name="T87"/>
                <a:gd fmla="*/ 7036 w 7040" name="T88"/>
                <a:gd fmla="*/ 3693 h 7025" name="T89"/>
                <a:gd fmla="*/ 6969 w 7040" name="T90"/>
                <a:gd fmla="*/ 2805 h 7025" name="T91"/>
                <a:gd fmla="*/ 6693 w 7040" name="T92"/>
                <a:gd fmla="*/ 1990 h 7025" name="T93"/>
                <a:gd fmla="*/ 6237 w 7040" name="T94"/>
                <a:gd fmla="*/ 1278 h 7025" name="T95"/>
                <a:gd fmla="*/ 5626 w 7040" name="T96"/>
                <a:gd fmla="*/ 697 h 7025" name="T97"/>
                <a:gd fmla="*/ 4891 w 7040" name="T98"/>
                <a:gd fmla="*/ 276 h 7025" name="T99"/>
                <a:gd fmla="*/ 4056 w 7040" name="T100"/>
                <a:gd fmla="*/ 40 h 7025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7025" w="7040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4" name="Freeform 76">
              <a:extLst>
                <a:ext uri="{FF2B5EF4-FFF2-40B4-BE49-F238E27FC236}">
                  <a16:creationId xmlns:a16="http://schemas.microsoft.com/office/drawing/2014/main" id="{6625ABC4-C196-45F5-B170-A7241FD76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gdLst>
                <a:gd fmla="*/ 1708 w 4023" name="T0"/>
                <a:gd fmla="*/ 3482 h 4015" name="T1"/>
                <a:gd fmla="*/ 1358 w 4023" name="T2"/>
                <a:gd fmla="*/ 3364 h 4015" name="T3"/>
                <a:gd fmla="*/ 1052 w 4023" name="T4"/>
                <a:gd fmla="*/ 3169 h 4015" name="T5"/>
                <a:gd fmla="*/ 803 w 4023" name="T6"/>
                <a:gd fmla="*/ 2908 h 4015" name="T7"/>
                <a:gd fmla="*/ 621 w 4023" name="T8"/>
                <a:gd fmla="*/ 2593 h 4015" name="T9"/>
                <a:gd fmla="*/ 521 w 4023" name="T10"/>
                <a:gd fmla="*/ 2236 h 4015" name="T11"/>
                <a:gd fmla="*/ 511 w 4023" name="T12"/>
                <a:gd fmla="*/ 1853 h 4015" name="T13"/>
                <a:gd fmla="*/ 595 w 4023" name="T14"/>
                <a:gd fmla="*/ 1490 h 4015" name="T15"/>
                <a:gd fmla="*/ 761 w 4023" name="T16"/>
                <a:gd fmla="*/ 1165 h 4015" name="T17"/>
                <a:gd fmla="*/ 998 w 4023" name="T18"/>
                <a:gd fmla="*/ 893 h 4015" name="T19"/>
                <a:gd fmla="*/ 1293 w 4023" name="T20"/>
                <a:gd fmla="*/ 684 h 4015" name="T21"/>
                <a:gd fmla="*/ 1635 w 4023" name="T22"/>
                <a:gd fmla="*/ 549 h 4015" name="T23"/>
                <a:gd fmla="*/ 2012 w 4023" name="T24"/>
                <a:gd fmla="*/ 502 h 4015" name="T25"/>
                <a:gd fmla="*/ 2389 w 4023" name="T26"/>
                <a:gd fmla="*/ 549 h 4015" name="T27"/>
                <a:gd fmla="*/ 2731 w 4023" name="T28"/>
                <a:gd fmla="*/ 684 h 4015" name="T29"/>
                <a:gd fmla="*/ 3026 w 4023" name="T30"/>
                <a:gd fmla="*/ 893 h 4015" name="T31"/>
                <a:gd fmla="*/ 3263 w 4023" name="T32"/>
                <a:gd fmla="*/ 1165 h 4015" name="T33"/>
                <a:gd fmla="*/ 3429 w 4023" name="T34"/>
                <a:gd fmla="*/ 1490 h 4015" name="T35"/>
                <a:gd fmla="*/ 3513 w 4023" name="T36"/>
                <a:gd fmla="*/ 1853 h 4015" name="T37"/>
                <a:gd fmla="*/ 3503 w 4023" name="T38"/>
                <a:gd fmla="*/ 2236 h 4015" name="T39"/>
                <a:gd fmla="*/ 3402 w 4023" name="T40"/>
                <a:gd fmla="*/ 2593 h 4015" name="T41"/>
                <a:gd fmla="*/ 3221 w 4023" name="T42"/>
                <a:gd fmla="*/ 2908 h 4015" name="T43"/>
                <a:gd fmla="*/ 2971 w 4023" name="T44"/>
                <a:gd fmla="*/ 3169 h 4015" name="T45"/>
                <a:gd fmla="*/ 2665 w 4023" name="T46"/>
                <a:gd fmla="*/ 3364 h 4015" name="T47"/>
                <a:gd fmla="*/ 2316 w 4023" name="T48"/>
                <a:gd fmla="*/ 3482 h 4015" name="T49"/>
                <a:gd fmla="*/ 2012 w 4023" name="T50"/>
                <a:gd fmla="*/ 0 h 4015" name="T51"/>
                <a:gd fmla="*/ 1509 w 4023" name="T52"/>
                <a:gd fmla="*/ 63 h 4015" name="T53"/>
                <a:gd fmla="*/ 1053 w 4023" name="T54"/>
                <a:gd fmla="*/ 242 h 4015" name="T55"/>
                <a:gd fmla="*/ 659 w 4023" name="T56"/>
                <a:gd fmla="*/ 521 h 4015" name="T57"/>
                <a:gd fmla="*/ 344 w 4023" name="T58"/>
                <a:gd fmla="*/ 884 h 4015" name="T59"/>
                <a:gd fmla="*/ 122 w 4023" name="T60"/>
                <a:gd fmla="*/ 1317 h 4015" name="T61"/>
                <a:gd fmla="*/ 11 w 4023" name="T62"/>
                <a:gd fmla="*/ 1802 h 4015" name="T63"/>
                <a:gd fmla="*/ 23 w 4023" name="T64"/>
                <a:gd fmla="*/ 2313 h 4015" name="T65"/>
                <a:gd fmla="*/ 159 w 4023" name="T66"/>
                <a:gd fmla="*/ 2788 h 4015" name="T67"/>
                <a:gd fmla="*/ 399 w 4023" name="T68"/>
                <a:gd fmla="*/ 3209 h 4015" name="T69"/>
                <a:gd fmla="*/ 732 w 4023" name="T70"/>
                <a:gd fmla="*/ 3556 h 4015" name="T71"/>
                <a:gd fmla="*/ 1139 w 4023" name="T72"/>
                <a:gd fmla="*/ 3817 h 4015" name="T73"/>
                <a:gd fmla="*/ 1606 w 4023" name="T74"/>
                <a:gd fmla="*/ 3974 h 4015" name="T75"/>
                <a:gd fmla="*/ 2115 w 4023" name="T76"/>
                <a:gd fmla="*/ 4012 h 4015" name="T77"/>
                <a:gd fmla="*/ 2610 w 4023" name="T78"/>
                <a:gd fmla="*/ 3925 h 4015" name="T79"/>
                <a:gd fmla="*/ 3055 w 4023" name="T80"/>
                <a:gd fmla="*/ 3724 h 4015" name="T81"/>
                <a:gd fmla="*/ 3435 w 4023" name="T82"/>
                <a:gd fmla="*/ 3427 h 4015" name="T83"/>
                <a:gd fmla="*/ 3733 w 4023" name="T84"/>
                <a:gd fmla="*/ 3048 h 4015" name="T85"/>
                <a:gd fmla="*/ 3933 w 4023" name="T86"/>
                <a:gd fmla="*/ 2605 h 4015" name="T87"/>
                <a:gd fmla="*/ 4021 w 4023" name="T88"/>
                <a:gd fmla="*/ 2111 h 4015" name="T89"/>
                <a:gd fmla="*/ 3983 w 4023" name="T90"/>
                <a:gd fmla="*/ 1603 h 4015" name="T91"/>
                <a:gd fmla="*/ 3825 w 4023" name="T92"/>
                <a:gd fmla="*/ 1137 h 4015" name="T93"/>
                <a:gd fmla="*/ 3565 w 4023" name="T94"/>
                <a:gd fmla="*/ 731 h 4015" name="T95"/>
                <a:gd fmla="*/ 3216 w 4023" name="T96"/>
                <a:gd fmla="*/ 399 h 4015" name="T97"/>
                <a:gd fmla="*/ 2795 w 4023" name="T98"/>
                <a:gd fmla="*/ 158 h 4015" name="T99"/>
                <a:gd fmla="*/ 2318 w 4023" name="T100"/>
                <a:gd fmla="*/ 23 h 4015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015" w="4023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35" name="Group 25">
            <a:extLst>
              <a:ext uri="{FF2B5EF4-FFF2-40B4-BE49-F238E27FC236}">
                <a16:creationId xmlns:a16="http://schemas.microsoft.com/office/drawing/2014/main" id="{78446119-CDF1-493D-94FC-B2150A5F4670}"/>
              </a:ext>
            </a:extLst>
          </p:cNvPr>
          <p:cNvGrpSpPr/>
          <p:nvPr/>
        </p:nvGrpSpPr>
        <p:grpSpPr>
          <a:xfrm>
            <a:off x="4194632" y="4519026"/>
            <a:ext cx="345331" cy="345331"/>
            <a:chOff x="2005013" y="1077913"/>
            <a:chExt cx="688975" cy="688975"/>
          </a:xfrm>
          <a:solidFill>
            <a:schemeClr val="bg1">
              <a:lumMod val="75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238A097F-01A7-483F-AA0D-BDF895C25E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gdLst>
                <a:gd fmla="*/ 8083 w 16058" name="T0"/>
                <a:gd fmla="*/ 10645 h 16058" name="T1"/>
                <a:gd fmla="*/ 6322 w 16058" name="T2"/>
                <a:gd fmla="*/ 9396 h 16058" name="T3"/>
                <a:gd fmla="*/ 5244 w 16058" name="T4"/>
                <a:gd fmla="*/ 7514 h 16058" name="T5"/>
                <a:gd fmla="*/ 5076 w 16058" name="T6"/>
                <a:gd fmla="*/ 5258 h 16058" name="T7"/>
                <a:gd fmla="*/ 5875 w 16058" name="T8"/>
                <a:gd fmla="*/ 3217 h 16058" name="T9"/>
                <a:gd fmla="*/ 7435 w 16058" name="T10"/>
                <a:gd fmla="*/ 1730 h 16058" name="T11"/>
                <a:gd fmla="*/ 9523 w 16058" name="T12"/>
                <a:gd fmla="*/ 1030 h 16058" name="T13"/>
                <a:gd fmla="*/ 11761 w 16058" name="T14"/>
                <a:gd fmla="*/ 1308 h 16058" name="T15"/>
                <a:gd fmla="*/ 13584 w 16058" name="T16"/>
                <a:gd fmla="*/ 2474 h 16058" name="T17"/>
                <a:gd fmla="*/ 14750 w 16058" name="T18"/>
                <a:gd fmla="*/ 4297 h 16058" name="T19"/>
                <a:gd fmla="*/ 15028 w 16058" name="T20"/>
                <a:gd fmla="*/ 6535 h 16058" name="T21"/>
                <a:gd fmla="*/ 14328 w 16058" name="T22"/>
                <a:gd fmla="*/ 8624 h 16058" name="T23"/>
                <a:gd fmla="*/ 12841 w 16058" name="T24"/>
                <a:gd fmla="*/ 10183 h 16058" name="T25"/>
                <a:gd fmla="*/ 10800 w 16058" name="T26"/>
                <a:gd fmla="*/ 10982 h 16058" name="T27"/>
                <a:gd fmla="*/ 2326 w 16058" name="T28"/>
                <a:gd fmla="*/ 14973 h 16058" name="T29"/>
                <a:gd fmla="*/ 2162 w 16058" name="T30"/>
                <a:gd fmla="*/ 15080 h 16058" name="T31"/>
                <a:gd fmla="*/ 1975 w 16058" name="T32"/>
                <a:gd fmla="*/ 15148 h 16058" name="T33"/>
                <a:gd fmla="*/ 1771 w 16058" name="T34"/>
                <a:gd fmla="*/ 15172 h 16058" name="T35"/>
                <a:gd fmla="*/ 1387 w 16058" name="T36"/>
                <a:gd fmla="*/ 15084 h 16058" name="T37"/>
                <a:gd fmla="*/ 1088 w 16058" name="T38"/>
                <a:gd fmla="*/ 14850 h 16058" name="T39"/>
                <a:gd fmla="*/ 913 w 16058" name="T40"/>
                <a:gd fmla="*/ 14508 h 16058" name="T41"/>
                <a:gd fmla="*/ 890 w 16058" name="T42"/>
                <a:gd fmla="*/ 14194 h 16058" name="T43"/>
                <a:gd fmla="*/ 935 w 16058" name="T44"/>
                <a:gd fmla="*/ 13998 h 16058" name="T45"/>
                <a:gd fmla="*/ 1021 w 16058" name="T46"/>
                <a:gd fmla="*/ 13820 h 16058" name="T47"/>
                <a:gd fmla="*/ 1142 w 16058" name="T48"/>
                <a:gd fmla="*/ 13667 h 16058" name="T49"/>
                <a:gd fmla="*/ 5408 w 16058" name="T50"/>
                <a:gd fmla="*/ 9863 h 16058" name="T51"/>
                <a:gd fmla="*/ 5742 w 16058" name="T52"/>
                <a:gd fmla="*/ 10234 h 16058" name="T53"/>
                <a:gd fmla="*/ 6106 w 16058" name="T54"/>
                <a:gd fmla="*/ 10575 h 16058" name="T55"/>
                <a:gd fmla="*/ 2407 w 16058" name="T56"/>
                <a:gd fmla="*/ 14900 h 16058" name="T57"/>
                <a:gd fmla="*/ 7693 w 16058" name="T58"/>
                <a:gd fmla="*/ 474 h 16058" name="T59"/>
                <a:gd fmla="*/ 5579 w 16058" name="T60"/>
                <a:gd fmla="*/ 1973 h 16058" name="T61"/>
                <a:gd fmla="*/ 4285 w 16058" name="T62"/>
                <a:gd fmla="*/ 4231 h 16058" name="T63"/>
                <a:gd fmla="*/ 4022 w 16058" name="T64"/>
                <a:gd fmla="*/ 6306 h 16058" name="T65"/>
                <a:gd fmla="*/ 4119 w 16058" name="T66"/>
                <a:gd fmla="*/ 7138 h 16058" name="T67"/>
                <a:gd fmla="*/ 4326 w 16058" name="T68"/>
                <a:gd fmla="*/ 7930 h 16058" name="T69"/>
                <a:gd fmla="*/ 4634 w 16058" name="T70"/>
                <a:gd fmla="*/ 8676 h 16058" name="T71"/>
                <a:gd fmla="*/ 386 w 16058" name="T72"/>
                <a:gd fmla="*/ 13185 h 16058" name="T73"/>
                <a:gd fmla="*/ 179 w 16058" name="T74"/>
                <a:gd fmla="*/ 13512 h 16058" name="T75"/>
                <a:gd fmla="*/ 46 w 16058" name="T76"/>
                <a:gd fmla="*/ 13883 h 16058" name="T77"/>
                <a:gd fmla="*/ 0 w 16058" name="T78"/>
                <a:gd fmla="*/ 14287 h 16058" name="T79"/>
                <a:gd fmla="*/ 175 w 16058" name="T80"/>
                <a:gd fmla="*/ 15054 h 16058" name="T81"/>
                <a:gd fmla="*/ 644 w 16058" name="T82"/>
                <a:gd fmla="*/ 15654 h 16058" name="T83"/>
                <a:gd fmla="*/ 1329 w 16058" name="T84"/>
                <a:gd fmla="*/ 16002 h 16058" name="T85"/>
                <a:gd fmla="*/ 1954 w 16058" name="T86"/>
                <a:gd fmla="*/ 16049 h 16058" name="T87"/>
                <a:gd fmla="*/ 2344 w 16058" name="T88"/>
                <a:gd fmla="*/ 15963 h 16058" name="T89"/>
                <a:gd fmla="*/ 2698 w 16058" name="T90"/>
                <a:gd fmla="*/ 15795 h 16058" name="T91"/>
                <a:gd fmla="*/ 3003 w 16058" name="T92"/>
                <a:gd fmla="*/ 15557 h 16058" name="T93"/>
                <a:gd fmla="*/ 7703 w 16058" name="T94"/>
                <a:gd fmla="*/ 11572 h 16058" name="T95"/>
                <a:gd fmla="*/ 8472 w 16058" name="T96"/>
                <a:gd fmla="*/ 11837 h 16058" name="T97"/>
                <a:gd fmla="*/ 9285 w 16058" name="T98"/>
                <a:gd fmla="*/ 11996 h 16058" name="T99"/>
                <a:gd fmla="*/ 10346 w 16058" name="T100"/>
                <a:gd fmla="*/ 12035 h 16058" name="T101"/>
                <a:gd fmla="*/ 12907 w 16058" name="T102"/>
                <a:gd fmla="*/ 11317 h 16058" name="T103"/>
                <a:gd fmla="*/ 14862 w 16058" name="T104"/>
                <a:gd fmla="*/ 9625 h 16058" name="T105"/>
                <a:gd fmla="*/ 15936 w 16058" name="T106"/>
                <a:gd fmla="*/ 7235 h 16058" name="T107"/>
                <a:gd fmla="*/ 15868 w 16058" name="T108"/>
                <a:gd fmla="*/ 4517 h 16058" name="T109"/>
                <a:gd fmla="*/ 14683 w 16058" name="T110"/>
                <a:gd fmla="*/ 2191 h 16058" name="T111"/>
                <a:gd fmla="*/ 12647 w 16058" name="T112"/>
                <a:gd fmla="*/ 594 h 16058" name="T113"/>
                <a:gd fmla="*/ 10036 w 16058" name="T114"/>
                <a:gd fmla="*/ 0 h 16058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6058" w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28A5A186-6A4C-4E40-BA98-FC5C1E1CF9A1}"/>
                </a:ext>
              </a:extLst>
            </p:cNvPr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gdLst>
                <a:gd fmla="*/ 2977 w 3763" name="T0"/>
                <a:gd fmla="*/ 40 h 3764" name="T1"/>
                <a:gd fmla="*/ 2305 w 3763" name="T2"/>
                <a:gd fmla="*/ 213 h 3764" name="T3"/>
                <a:gd fmla="*/ 1691 w 3763" name="T4"/>
                <a:gd fmla="*/ 509 h 3764" name="T5"/>
                <a:gd fmla="*/ 1151 w 3763" name="T6"/>
                <a:gd fmla="*/ 912 h 3764" name="T7"/>
                <a:gd fmla="*/ 697 w 3763" name="T8"/>
                <a:gd fmla="*/ 1411 h 3764" name="T9"/>
                <a:gd fmla="*/ 346 w 3763" name="T10"/>
                <a:gd fmla="*/ 1990 h 3764" name="T11"/>
                <a:gd fmla="*/ 110 w 3763" name="T12"/>
                <a:gd fmla="*/ 2635 h 3764" name="T13"/>
                <a:gd fmla="*/ 5 w 3763" name="T14"/>
                <a:gd fmla="*/ 3332 h 3764" name="T15"/>
                <a:gd fmla="*/ 3 w 3763" name="T16"/>
                <a:gd fmla="*/ 3551 h 3764" name="T17"/>
                <a:gd fmla="*/ 15 w 3763" name="T18"/>
                <a:gd fmla="*/ 3599 h 3764" name="T19"/>
                <a:gd fmla="*/ 36 w 3763" name="T20"/>
                <a:gd fmla="*/ 3643 h 3764" name="T21"/>
                <a:gd fmla="*/ 65 w 3763" name="T22"/>
                <a:gd fmla="*/ 3681 h 3764" name="T23"/>
                <a:gd fmla="*/ 100 w 3763" name="T24"/>
                <a:gd fmla="*/ 3713 h 3764" name="T25"/>
                <a:gd fmla="*/ 142 w 3763" name="T26"/>
                <a:gd fmla="*/ 3739 h 3764" name="T27"/>
                <a:gd fmla="*/ 188 w 3763" name="T28"/>
                <a:gd fmla="*/ 3756 h 3764" name="T29"/>
                <a:gd fmla="*/ 237 w 3763" name="T30"/>
                <a:gd fmla="*/ 3764 h 3764" name="T31"/>
                <a:gd fmla="*/ 289 w 3763" name="T32"/>
                <a:gd fmla="*/ 3761 h 3764" name="T33"/>
                <a:gd fmla="*/ 337 w 3763" name="T34"/>
                <a:gd fmla="*/ 3749 h 3764" name="T35"/>
                <a:gd fmla="*/ 381 w 3763" name="T36"/>
                <a:gd fmla="*/ 3728 h 3764" name="T37"/>
                <a:gd fmla="*/ 419 w 3763" name="T38"/>
                <a:gd fmla="*/ 3698 h 3764" name="T39"/>
                <a:gd fmla="*/ 451 w 3763" name="T40"/>
                <a:gd fmla="*/ 3663 h 3764" name="T41"/>
                <a:gd fmla="*/ 476 w 3763" name="T42"/>
                <a:gd fmla="*/ 3621 h 3764" name="T43"/>
                <a:gd fmla="*/ 493 w 3763" name="T44"/>
                <a:gd fmla="*/ 3576 h 3764" name="T45"/>
                <a:gd fmla="*/ 501 w 3763" name="T46"/>
                <a:gd fmla="*/ 3526 h 3764" name="T47"/>
                <a:gd fmla="*/ 537 w 3763" name="T48"/>
                <a:gd fmla="*/ 3054 h 3764" name="T49"/>
                <a:gd fmla="*/ 684 w 3763" name="T50"/>
                <a:gd fmla="*/ 2478 h 3764" name="T51"/>
                <a:gd fmla="*/ 937 w 3763" name="T52"/>
                <a:gd fmla="*/ 1952 h 3764" name="T53"/>
                <a:gd fmla="*/ 1283 w 3763" name="T54"/>
                <a:gd fmla="*/ 1488 h 3764" name="T55"/>
                <a:gd fmla="*/ 1711 w 3763" name="T56"/>
                <a:gd fmla="*/ 1100 h 3764" name="T57"/>
                <a:gd fmla="*/ 2208 w 3763" name="T58"/>
                <a:gd fmla="*/ 799 h 3764" name="T59"/>
                <a:gd fmla="*/ 2760 w 3763" name="T60"/>
                <a:gd fmla="*/ 596 h 3764" name="T61"/>
                <a:gd fmla="*/ 3358 w 3763" name="T62"/>
                <a:gd fmla="*/ 506 h 3764" name="T63"/>
                <a:gd fmla="*/ 3550 w 3763" name="T64"/>
                <a:gd fmla="*/ 499 h 3764" name="T65"/>
                <a:gd fmla="*/ 3599 w 3763" name="T66"/>
                <a:gd fmla="*/ 487 h 3764" name="T67"/>
                <a:gd fmla="*/ 3643 w 3763" name="T68"/>
                <a:gd fmla="*/ 466 h 3764" name="T69"/>
                <a:gd fmla="*/ 3681 w 3763" name="T70"/>
                <a:gd fmla="*/ 437 h 3764" name="T71"/>
                <a:gd fmla="*/ 3713 w 3763" name="T72"/>
                <a:gd fmla="*/ 402 h 3764" name="T73"/>
                <a:gd fmla="*/ 3738 w 3763" name="T74"/>
                <a:gd fmla="*/ 359 h 3764" name="T75"/>
                <a:gd fmla="*/ 3755 w 3763" name="T76"/>
                <a:gd fmla="*/ 313 h 3764" name="T77"/>
                <a:gd fmla="*/ 3763 w 3763" name="T78"/>
                <a:gd fmla="*/ 264 h 3764" name="T79"/>
                <a:gd fmla="*/ 3760 w 3763" name="T80"/>
                <a:gd fmla="*/ 213 h 3764" name="T81"/>
                <a:gd fmla="*/ 3748 w 3763" name="T82"/>
                <a:gd fmla="*/ 165 h 3764" name="T83"/>
                <a:gd fmla="*/ 3727 w 3763" name="T84"/>
                <a:gd fmla="*/ 120 h 3764" name="T85"/>
                <a:gd fmla="*/ 3698 w 3763" name="T86"/>
                <a:gd fmla="*/ 82 h 3764" name="T87"/>
                <a:gd fmla="*/ 3663 w 3763" name="T88"/>
                <a:gd fmla="*/ 50 h 3764" name="T89"/>
                <a:gd fmla="*/ 3621 w 3763" name="T90"/>
                <a:gd fmla="*/ 25 h 3764" name="T91"/>
                <a:gd fmla="*/ 3574 w 3763" name="T92"/>
                <a:gd fmla="*/ 8 h 3764" name="T93"/>
                <a:gd fmla="*/ 3525 w 3763" name="T94"/>
                <a:gd fmla="*/ 0 h 3764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3764" w="3762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38" name="Freeform 286">
            <a:extLst>
              <a:ext uri="{FF2B5EF4-FFF2-40B4-BE49-F238E27FC236}">
                <a16:creationId xmlns:a16="http://schemas.microsoft.com/office/drawing/2014/main" id="{C8B25F6C-899B-41B3-B6C4-8ECA5B3C3E6E}"/>
              </a:ext>
            </a:extLst>
          </p:cNvPr>
          <p:cNvSpPr>
            <a:spLocks noEditPoints="1"/>
          </p:cNvSpPr>
          <p:nvPr/>
        </p:nvSpPr>
        <p:spPr bwMode="auto">
          <a:xfrm>
            <a:off x="3129135" y="4511366"/>
            <a:ext cx="335481" cy="336278"/>
          </a:xfrm>
          <a:custGeom>
            <a:gdLst>
              <a:gd fmla="*/ 11438 w 16419" name="T0"/>
              <a:gd fmla="*/ 11992 h 16036" name="T1"/>
              <a:gd fmla="*/ 12051 w 16419" name="T2"/>
              <a:gd fmla="*/ 9611 h 16036" name="T3"/>
              <a:gd fmla="*/ 15080 w 16419" name="T4"/>
              <a:gd fmla="*/ 9931 h 16036" name="T5"/>
              <a:gd fmla="*/ 13248 w 16419" name="T6"/>
              <a:gd fmla="*/ 12967 h 16036" name="T7"/>
              <a:gd fmla="*/ 4590 w 16419" name="T8"/>
              <a:gd fmla="*/ 10655 h 16036" name="T9"/>
              <a:gd fmla="*/ 4429 w 16419" name="T10"/>
              <a:gd fmla="*/ 12231 h 16036" name="T11"/>
              <a:gd fmla="*/ 2147 w 16419" name="T12"/>
              <a:gd fmla="*/ 11712 h 16036" name="T13"/>
              <a:gd fmla="*/ 1073 w 16419" name="T14"/>
              <a:gd fmla="*/ 8277 h 16036" name="T15"/>
              <a:gd fmla="*/ 4139 w 16419" name="T16"/>
              <a:gd fmla="*/ 4183 h 16036" name="T17"/>
              <a:gd fmla="*/ 4533 w 16419" name="T18"/>
              <a:gd fmla="*/ 5582 h 16036" name="T19"/>
              <a:gd fmla="*/ 1073 w 16419" name="T20"/>
              <a:gd fmla="*/ 7759 h 16036" name="T21"/>
              <a:gd fmla="*/ 1997 w 16419" name="T22"/>
              <a:gd fmla="*/ 4578 h 16036" name="T23"/>
              <a:gd fmla="*/ 9313 w 16419" name="T24"/>
              <a:gd fmla="*/ 5095 h 16036" name="T25"/>
              <a:gd fmla="*/ 11066 w 16419" name="T26"/>
              <a:gd fmla="*/ 4695 h 16036" name="T27"/>
              <a:gd fmla="*/ 11565 w 16419" name="T28"/>
              <a:gd fmla="*/ 6759 h 16036" name="T29"/>
              <a:gd fmla="*/ 10152 w 16419" name="T30"/>
              <a:gd fmla="*/ 11598 h 16036" name="T31"/>
              <a:gd fmla="*/ 8474 w 16419" name="T32"/>
              <a:gd fmla="*/ 11394 h 16036" name="T33"/>
              <a:gd fmla="*/ 11313 w 16419" name="T34"/>
              <a:gd fmla="*/ 10543 h 16036" name="T35"/>
              <a:gd fmla="*/ 12142 w 16419" name="T36"/>
              <a:gd fmla="*/ 12889 h 16036" name="T37"/>
              <a:gd fmla="*/ 11354 w 16419" name="T38"/>
              <a:gd fmla="*/ 14282 h 16036" name="T39"/>
              <a:gd fmla="*/ 9710 w 16419" name="T40"/>
              <a:gd fmla="*/ 14564 h 16036" name="T41"/>
              <a:gd fmla="*/ 10935 w 16419" name="T42"/>
              <a:gd fmla="*/ 12871 h 16036" name="T43"/>
              <a:gd fmla="*/ 9524 w 16419" name="T44"/>
              <a:gd fmla="*/ 12005 h 16036" name="T45"/>
              <a:gd fmla="*/ 10393 w 16419" name="T46"/>
              <a:gd fmla="*/ 12757 h 16036" name="T47"/>
              <a:gd fmla="*/ 8904 w 16419" name="T48"/>
              <a:gd fmla="*/ 14636 h 16036" name="T49"/>
              <a:gd fmla="*/ 5284 w 16419" name="T50"/>
              <a:gd fmla="*/ 14382 h 16036" name="T51"/>
              <a:gd fmla="*/ 4071 w 16419" name="T52"/>
              <a:gd fmla="*/ 13005 h 16036" name="T53"/>
              <a:gd fmla="*/ 5783 w 16419" name="T54"/>
              <a:gd fmla="*/ 13367 h 16036" name="T55"/>
              <a:gd fmla="*/ 7945 w 16419" name="T56"/>
              <a:gd fmla="*/ 8277 h 16036" name="T57"/>
              <a:gd fmla="*/ 6342 w 16419" name="T58"/>
              <a:gd fmla="*/ 11582 h 16036" name="T59"/>
              <a:gd fmla="*/ 5136 w 16419" name="T60"/>
              <a:gd fmla="*/ 10650 h 16036" name="T61"/>
              <a:gd fmla="*/ 7945 w 16419" name="T62"/>
              <a:gd fmla="*/ 8277 h 16036" name="T63"/>
              <a:gd fmla="*/ 7024 w 16419" name="T64"/>
              <a:gd fmla="*/ 5084 h 16036" name="T65"/>
              <a:gd fmla="*/ 4843 w 16419" name="T66"/>
              <a:gd fmla="*/ 6857 h 16036" name="T67"/>
              <a:gd fmla="*/ 5321 w 16419" name="T68"/>
              <a:gd fmla="*/ 4784 h 16036" name="T69"/>
              <a:gd fmla="*/ 3667 w 16419" name="T70"/>
              <a:gd fmla="*/ 3305 h 16036" name="T71"/>
              <a:gd fmla="*/ 5215 w 16419" name="T72"/>
              <a:gd fmla="*/ 1684 h 16036" name="T73"/>
              <a:gd fmla="*/ 6448 w 16419" name="T74"/>
              <a:gd fmla="*/ 1771 h 16036" name="T75"/>
              <a:gd fmla="*/ 5148 w 16419" name="T76"/>
              <a:gd fmla="*/ 3833 h 16036" name="T77"/>
              <a:gd fmla="*/ 6569 w 16419" name="T78"/>
              <a:gd fmla="*/ 4486 h 16036" name="T79"/>
              <a:gd fmla="*/ 6014 w 16419" name="T80"/>
              <a:gd fmla="*/ 3301 h 16036" name="T81"/>
              <a:gd fmla="*/ 7732 w 16419" name="T82"/>
              <a:gd fmla="*/ 1205 h 16036" name="T83"/>
              <a:gd fmla="*/ 11565 w 16419" name="T84"/>
              <a:gd fmla="*/ 1859 h 16036" name="T85"/>
              <a:gd fmla="*/ 12421 w 16419" name="T86"/>
              <a:gd fmla="*/ 3513 h 16036" name="T87"/>
              <a:gd fmla="*/ 11123 w 16419" name="T88"/>
              <a:gd fmla="*/ 3527 h 16036" name="T89"/>
              <a:gd fmla="*/ 9758 w 16419" name="T90"/>
              <a:gd fmla="*/ 1525 h 16036" name="T91"/>
              <a:gd fmla="*/ 9852 w 16419" name="T92"/>
              <a:gd fmla="*/ 2463 h 16036" name="T93"/>
              <a:gd fmla="*/ 10437 w 16419" name="T94"/>
              <a:gd fmla="*/ 4348 h 16036" name="T95"/>
              <a:gd fmla="*/ 8786 w 16419" name="T96"/>
              <a:gd fmla="*/ 4626 h 16036" name="T97"/>
              <a:gd fmla="*/ 6848 w 16419" name="T98"/>
              <a:gd fmla="*/ 13930 h 16036" name="T99"/>
              <a:gd fmla="*/ 6020 w 16419" name="T100"/>
              <a:gd fmla="*/ 12187 h 16036" name="T101"/>
              <a:gd fmla="*/ 7521 w 16419" name="T102"/>
              <a:gd fmla="*/ 11934 h 16036" name="T103"/>
              <a:gd fmla="*/ 12063 w 16419" name="T104"/>
              <a:gd fmla="*/ 6494 h 16036" name="T105"/>
              <a:gd fmla="*/ 11695 w 16419" name="T106"/>
              <a:gd fmla="*/ 4461 h 16036" name="T107"/>
              <a:gd fmla="*/ 13078 w 16419" name="T108"/>
              <a:gd fmla="*/ 3710 h 16036" name="T109"/>
              <a:gd fmla="*/ 14700 w 16419" name="T110"/>
              <a:gd fmla="*/ 5106 h 16036" name="T111"/>
              <a:gd fmla="*/ 6960 w 16419" name="T112"/>
              <a:gd fmla="*/ 92 h 16036" name="T113"/>
              <a:gd fmla="*/ 498 w 16419" name="T114"/>
              <a:gd fmla="*/ 5261 h 16036" name="T115"/>
              <a:gd fmla="*/ 2132 w 16419" name="T116"/>
              <a:gd fmla="*/ 13409 h 16036" name="T117"/>
              <a:gd fmla="*/ 10261 w 16419" name="T118"/>
              <a:gd fmla="*/ 15783 h 16036" name="T119"/>
              <a:gd fmla="*/ 16160 w 16419" name="T120"/>
              <a:gd fmla="*/ 10021 h 16036" name="T121"/>
              <a:gd fmla="*/ 13729 w 16419" name="T122"/>
              <a:gd fmla="*/ 2083 h 16036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6036" w="16419">
                <a:moveTo>
                  <a:pt x="13248" y="12967"/>
                </a:moveTo>
                <a:lnTo>
                  <a:pt x="13139" y="12892"/>
                </a:lnTo>
                <a:lnTo>
                  <a:pt x="13030" y="12819"/>
                </a:lnTo>
                <a:lnTo>
                  <a:pt x="12919" y="12748"/>
                </a:lnTo>
                <a:lnTo>
                  <a:pt x="12807" y="12676"/>
                </a:lnTo>
                <a:lnTo>
                  <a:pt x="12693" y="12608"/>
                </a:lnTo>
                <a:lnTo>
                  <a:pt x="12579" y="12541"/>
                </a:lnTo>
                <a:lnTo>
                  <a:pt x="12463" y="12476"/>
                </a:lnTo>
                <a:lnTo>
                  <a:pt x="12347" y="12413"/>
                </a:lnTo>
                <a:lnTo>
                  <a:pt x="12229" y="12351"/>
                </a:lnTo>
                <a:lnTo>
                  <a:pt x="12110" y="12291"/>
                </a:lnTo>
                <a:lnTo>
                  <a:pt x="12051" y="12261"/>
                </a:lnTo>
                <a:lnTo>
                  <a:pt x="11990" y="12231"/>
                </a:lnTo>
                <a:lnTo>
                  <a:pt x="11930" y="12203"/>
                </a:lnTo>
                <a:lnTo>
                  <a:pt x="11869" y="12175"/>
                </a:lnTo>
                <a:lnTo>
                  <a:pt x="11808" y="12147"/>
                </a:lnTo>
                <a:lnTo>
                  <a:pt x="11747" y="12120"/>
                </a:lnTo>
                <a:lnTo>
                  <a:pt x="11686" y="12094"/>
                </a:lnTo>
                <a:lnTo>
                  <a:pt x="11625" y="12068"/>
                </a:lnTo>
                <a:lnTo>
                  <a:pt x="11562" y="12042"/>
                </a:lnTo>
                <a:lnTo>
                  <a:pt x="11499" y="12017"/>
                </a:lnTo>
                <a:lnTo>
                  <a:pt x="11438" y="11992"/>
                </a:lnTo>
                <a:lnTo>
                  <a:pt x="11374" y="11968"/>
                </a:lnTo>
                <a:lnTo>
                  <a:pt x="11419" y="11863"/>
                </a:lnTo>
                <a:lnTo>
                  <a:pt x="11463" y="11756"/>
                </a:lnTo>
                <a:lnTo>
                  <a:pt x="11505" y="11649"/>
                </a:lnTo>
                <a:lnTo>
                  <a:pt x="11546" y="11541"/>
                </a:lnTo>
                <a:lnTo>
                  <a:pt x="11585" y="11433"/>
                </a:lnTo>
                <a:lnTo>
                  <a:pt x="11624" y="11323"/>
                </a:lnTo>
                <a:lnTo>
                  <a:pt x="11661" y="11214"/>
                </a:lnTo>
                <a:lnTo>
                  <a:pt x="11696" y="11104"/>
                </a:lnTo>
                <a:lnTo>
                  <a:pt x="11731" y="10993"/>
                </a:lnTo>
                <a:lnTo>
                  <a:pt x="11765" y="10880"/>
                </a:lnTo>
                <a:lnTo>
                  <a:pt x="11798" y="10768"/>
                </a:lnTo>
                <a:lnTo>
                  <a:pt x="11829" y="10655"/>
                </a:lnTo>
                <a:lnTo>
                  <a:pt x="11859" y="10542"/>
                </a:lnTo>
                <a:lnTo>
                  <a:pt x="11887" y="10427"/>
                </a:lnTo>
                <a:lnTo>
                  <a:pt x="11914" y="10312"/>
                </a:lnTo>
                <a:lnTo>
                  <a:pt x="11941" y="10197"/>
                </a:lnTo>
                <a:lnTo>
                  <a:pt x="11965" y="10081"/>
                </a:lnTo>
                <a:lnTo>
                  <a:pt x="11988" y="9964"/>
                </a:lnTo>
                <a:lnTo>
                  <a:pt x="12010" y="9847"/>
                </a:lnTo>
                <a:lnTo>
                  <a:pt x="12031" y="9729"/>
                </a:lnTo>
                <a:lnTo>
                  <a:pt x="12051" y="9611"/>
                </a:lnTo>
                <a:lnTo>
                  <a:pt x="12068" y="9492"/>
                </a:lnTo>
                <a:lnTo>
                  <a:pt x="12084" y="9373"/>
                </a:lnTo>
                <a:lnTo>
                  <a:pt x="12100" y="9253"/>
                </a:lnTo>
                <a:lnTo>
                  <a:pt x="12113" y="9133"/>
                </a:lnTo>
                <a:lnTo>
                  <a:pt x="12126" y="9011"/>
                </a:lnTo>
                <a:lnTo>
                  <a:pt x="12137" y="8890"/>
                </a:lnTo>
                <a:lnTo>
                  <a:pt x="12147" y="8769"/>
                </a:lnTo>
                <a:lnTo>
                  <a:pt x="12155" y="8646"/>
                </a:lnTo>
                <a:lnTo>
                  <a:pt x="12161" y="8523"/>
                </a:lnTo>
                <a:lnTo>
                  <a:pt x="12166" y="8400"/>
                </a:lnTo>
                <a:lnTo>
                  <a:pt x="12171" y="8277"/>
                </a:lnTo>
                <a:lnTo>
                  <a:pt x="15347" y="8277"/>
                </a:lnTo>
                <a:lnTo>
                  <a:pt x="15337" y="8448"/>
                </a:lnTo>
                <a:lnTo>
                  <a:pt x="15325" y="8617"/>
                </a:lnTo>
                <a:lnTo>
                  <a:pt x="15309" y="8786"/>
                </a:lnTo>
                <a:lnTo>
                  <a:pt x="15287" y="8954"/>
                </a:lnTo>
                <a:lnTo>
                  <a:pt x="15262" y="9119"/>
                </a:lnTo>
                <a:lnTo>
                  <a:pt x="15234" y="9285"/>
                </a:lnTo>
                <a:lnTo>
                  <a:pt x="15201" y="9449"/>
                </a:lnTo>
                <a:lnTo>
                  <a:pt x="15164" y="9612"/>
                </a:lnTo>
                <a:lnTo>
                  <a:pt x="15124" y="9772"/>
                </a:lnTo>
                <a:lnTo>
                  <a:pt x="15080" y="9931"/>
                </a:lnTo>
                <a:lnTo>
                  <a:pt x="15032" y="10090"/>
                </a:lnTo>
                <a:lnTo>
                  <a:pt x="14980" y="10246"/>
                </a:lnTo>
                <a:lnTo>
                  <a:pt x="14925" y="10400"/>
                </a:lnTo>
                <a:lnTo>
                  <a:pt x="14866" y="10554"/>
                </a:lnTo>
                <a:lnTo>
                  <a:pt x="14804" y="10705"/>
                </a:lnTo>
                <a:lnTo>
                  <a:pt x="14738" y="10854"/>
                </a:lnTo>
                <a:lnTo>
                  <a:pt x="14668" y="11002"/>
                </a:lnTo>
                <a:lnTo>
                  <a:pt x="14596" y="11148"/>
                </a:lnTo>
                <a:lnTo>
                  <a:pt x="14521" y="11292"/>
                </a:lnTo>
                <a:lnTo>
                  <a:pt x="14441" y="11434"/>
                </a:lnTo>
                <a:lnTo>
                  <a:pt x="14358" y="11574"/>
                </a:lnTo>
                <a:lnTo>
                  <a:pt x="14272" y="11712"/>
                </a:lnTo>
                <a:lnTo>
                  <a:pt x="14183" y="11848"/>
                </a:lnTo>
                <a:lnTo>
                  <a:pt x="14092" y="11981"/>
                </a:lnTo>
                <a:lnTo>
                  <a:pt x="13996" y="12113"/>
                </a:lnTo>
                <a:lnTo>
                  <a:pt x="13898" y="12241"/>
                </a:lnTo>
                <a:lnTo>
                  <a:pt x="13797" y="12369"/>
                </a:lnTo>
                <a:lnTo>
                  <a:pt x="13693" y="12493"/>
                </a:lnTo>
                <a:lnTo>
                  <a:pt x="13586" y="12615"/>
                </a:lnTo>
                <a:lnTo>
                  <a:pt x="13476" y="12735"/>
                </a:lnTo>
                <a:lnTo>
                  <a:pt x="13364" y="12852"/>
                </a:lnTo>
                <a:lnTo>
                  <a:pt x="13248" y="12967"/>
                </a:lnTo>
                <a:close/>
                <a:moveTo>
                  <a:pt x="1073" y="8277"/>
                </a:moveTo>
                <a:lnTo>
                  <a:pt x="4248" y="8277"/>
                </a:lnTo>
                <a:lnTo>
                  <a:pt x="4253" y="8400"/>
                </a:lnTo>
                <a:lnTo>
                  <a:pt x="4258" y="8523"/>
                </a:lnTo>
                <a:lnTo>
                  <a:pt x="4265" y="8646"/>
                </a:lnTo>
                <a:lnTo>
                  <a:pt x="4273" y="8769"/>
                </a:lnTo>
                <a:lnTo>
                  <a:pt x="4282" y="8890"/>
                </a:lnTo>
                <a:lnTo>
                  <a:pt x="4294" y="9011"/>
                </a:lnTo>
                <a:lnTo>
                  <a:pt x="4306" y="9133"/>
                </a:lnTo>
                <a:lnTo>
                  <a:pt x="4319" y="9253"/>
                </a:lnTo>
                <a:lnTo>
                  <a:pt x="4335" y="9373"/>
                </a:lnTo>
                <a:lnTo>
                  <a:pt x="4351" y="9492"/>
                </a:lnTo>
                <a:lnTo>
                  <a:pt x="4370" y="9611"/>
                </a:lnTo>
                <a:lnTo>
                  <a:pt x="4388" y="9729"/>
                </a:lnTo>
                <a:lnTo>
                  <a:pt x="4410" y="9847"/>
                </a:lnTo>
                <a:lnTo>
                  <a:pt x="4431" y="9964"/>
                </a:lnTo>
                <a:lnTo>
                  <a:pt x="4455" y="10081"/>
                </a:lnTo>
                <a:lnTo>
                  <a:pt x="4479" y="10197"/>
                </a:lnTo>
                <a:lnTo>
                  <a:pt x="4505" y="10312"/>
                </a:lnTo>
                <a:lnTo>
                  <a:pt x="4533" y="10427"/>
                </a:lnTo>
                <a:lnTo>
                  <a:pt x="4560" y="10542"/>
                </a:lnTo>
                <a:lnTo>
                  <a:pt x="4590" y="10655"/>
                </a:lnTo>
                <a:lnTo>
                  <a:pt x="4622" y="10768"/>
                </a:lnTo>
                <a:lnTo>
                  <a:pt x="4654" y="10880"/>
                </a:lnTo>
                <a:lnTo>
                  <a:pt x="4688" y="10993"/>
                </a:lnTo>
                <a:lnTo>
                  <a:pt x="4723" y="11104"/>
                </a:lnTo>
                <a:lnTo>
                  <a:pt x="4758" y="11214"/>
                </a:lnTo>
                <a:lnTo>
                  <a:pt x="4795" y="11323"/>
                </a:lnTo>
                <a:lnTo>
                  <a:pt x="4834" y="11433"/>
                </a:lnTo>
                <a:lnTo>
                  <a:pt x="4874" y="11541"/>
                </a:lnTo>
                <a:lnTo>
                  <a:pt x="4915" y="11649"/>
                </a:lnTo>
                <a:lnTo>
                  <a:pt x="4958" y="11756"/>
                </a:lnTo>
                <a:lnTo>
                  <a:pt x="5001" y="11863"/>
                </a:lnTo>
                <a:lnTo>
                  <a:pt x="5045" y="11968"/>
                </a:lnTo>
                <a:lnTo>
                  <a:pt x="4982" y="11992"/>
                </a:lnTo>
                <a:lnTo>
                  <a:pt x="4920" y="12017"/>
                </a:lnTo>
                <a:lnTo>
                  <a:pt x="4857" y="12042"/>
                </a:lnTo>
                <a:lnTo>
                  <a:pt x="4795" y="12068"/>
                </a:lnTo>
                <a:lnTo>
                  <a:pt x="4734" y="12094"/>
                </a:lnTo>
                <a:lnTo>
                  <a:pt x="4672" y="12120"/>
                </a:lnTo>
                <a:lnTo>
                  <a:pt x="4611" y="12147"/>
                </a:lnTo>
                <a:lnTo>
                  <a:pt x="4550" y="12175"/>
                </a:lnTo>
                <a:lnTo>
                  <a:pt x="4490" y="12203"/>
                </a:lnTo>
                <a:lnTo>
                  <a:pt x="4429" y="12231"/>
                </a:lnTo>
                <a:lnTo>
                  <a:pt x="4370" y="12261"/>
                </a:lnTo>
                <a:lnTo>
                  <a:pt x="4309" y="12291"/>
                </a:lnTo>
                <a:lnTo>
                  <a:pt x="4191" y="12351"/>
                </a:lnTo>
                <a:lnTo>
                  <a:pt x="4073" y="12413"/>
                </a:lnTo>
                <a:lnTo>
                  <a:pt x="3956" y="12476"/>
                </a:lnTo>
                <a:lnTo>
                  <a:pt x="3841" y="12541"/>
                </a:lnTo>
                <a:lnTo>
                  <a:pt x="3726" y="12608"/>
                </a:lnTo>
                <a:lnTo>
                  <a:pt x="3613" y="12676"/>
                </a:lnTo>
                <a:lnTo>
                  <a:pt x="3501" y="12748"/>
                </a:lnTo>
                <a:lnTo>
                  <a:pt x="3389" y="12819"/>
                </a:lnTo>
                <a:lnTo>
                  <a:pt x="3280" y="12892"/>
                </a:lnTo>
                <a:lnTo>
                  <a:pt x="3171" y="12967"/>
                </a:lnTo>
                <a:lnTo>
                  <a:pt x="3056" y="12852"/>
                </a:lnTo>
                <a:lnTo>
                  <a:pt x="2943" y="12735"/>
                </a:lnTo>
                <a:lnTo>
                  <a:pt x="2833" y="12615"/>
                </a:lnTo>
                <a:lnTo>
                  <a:pt x="2727" y="12493"/>
                </a:lnTo>
                <a:lnTo>
                  <a:pt x="2623" y="12369"/>
                </a:lnTo>
                <a:lnTo>
                  <a:pt x="2521" y="12241"/>
                </a:lnTo>
                <a:lnTo>
                  <a:pt x="2423" y="12113"/>
                </a:lnTo>
                <a:lnTo>
                  <a:pt x="2328" y="11981"/>
                </a:lnTo>
                <a:lnTo>
                  <a:pt x="2236" y="11848"/>
                </a:lnTo>
                <a:lnTo>
                  <a:pt x="2147" y="11712"/>
                </a:lnTo>
                <a:lnTo>
                  <a:pt x="2062" y="11574"/>
                </a:lnTo>
                <a:lnTo>
                  <a:pt x="1978" y="11434"/>
                </a:lnTo>
                <a:lnTo>
                  <a:pt x="1899" y="11292"/>
                </a:lnTo>
                <a:lnTo>
                  <a:pt x="1824" y="11148"/>
                </a:lnTo>
                <a:lnTo>
                  <a:pt x="1751" y="11002"/>
                </a:lnTo>
                <a:lnTo>
                  <a:pt x="1682" y="10854"/>
                </a:lnTo>
                <a:lnTo>
                  <a:pt x="1615" y="10705"/>
                </a:lnTo>
                <a:lnTo>
                  <a:pt x="1554" y="10554"/>
                </a:lnTo>
                <a:lnTo>
                  <a:pt x="1494" y="10400"/>
                </a:lnTo>
                <a:lnTo>
                  <a:pt x="1440" y="10246"/>
                </a:lnTo>
                <a:lnTo>
                  <a:pt x="1387" y="10090"/>
                </a:lnTo>
                <a:lnTo>
                  <a:pt x="1340" y="9931"/>
                </a:lnTo>
                <a:lnTo>
                  <a:pt x="1296" y="9772"/>
                </a:lnTo>
                <a:lnTo>
                  <a:pt x="1255" y="9612"/>
                </a:lnTo>
                <a:lnTo>
                  <a:pt x="1219" y="9449"/>
                </a:lnTo>
                <a:lnTo>
                  <a:pt x="1186" y="9285"/>
                </a:lnTo>
                <a:lnTo>
                  <a:pt x="1158" y="9119"/>
                </a:lnTo>
                <a:lnTo>
                  <a:pt x="1132" y="8954"/>
                </a:lnTo>
                <a:lnTo>
                  <a:pt x="1111" y="8786"/>
                </a:lnTo>
                <a:lnTo>
                  <a:pt x="1095" y="8617"/>
                </a:lnTo>
                <a:lnTo>
                  <a:pt x="1082" y="8448"/>
                </a:lnTo>
                <a:lnTo>
                  <a:pt x="1073" y="8277"/>
                </a:lnTo>
                <a:close/>
                <a:moveTo>
                  <a:pt x="2878" y="3381"/>
                </a:moveTo>
                <a:lnTo>
                  <a:pt x="2935" y="3423"/>
                </a:lnTo>
                <a:lnTo>
                  <a:pt x="2992" y="3466"/>
                </a:lnTo>
                <a:lnTo>
                  <a:pt x="3050" y="3507"/>
                </a:lnTo>
                <a:lnTo>
                  <a:pt x="3107" y="3549"/>
                </a:lnTo>
                <a:lnTo>
                  <a:pt x="3165" y="3590"/>
                </a:lnTo>
                <a:lnTo>
                  <a:pt x="3223" y="3630"/>
                </a:lnTo>
                <a:lnTo>
                  <a:pt x="3282" y="3670"/>
                </a:lnTo>
                <a:lnTo>
                  <a:pt x="3341" y="3710"/>
                </a:lnTo>
                <a:lnTo>
                  <a:pt x="3401" y="3749"/>
                </a:lnTo>
                <a:lnTo>
                  <a:pt x="3460" y="3789"/>
                </a:lnTo>
                <a:lnTo>
                  <a:pt x="3521" y="3827"/>
                </a:lnTo>
                <a:lnTo>
                  <a:pt x="3581" y="3865"/>
                </a:lnTo>
                <a:lnTo>
                  <a:pt x="3642" y="3902"/>
                </a:lnTo>
                <a:lnTo>
                  <a:pt x="3702" y="3939"/>
                </a:lnTo>
                <a:lnTo>
                  <a:pt x="3764" y="3975"/>
                </a:lnTo>
                <a:lnTo>
                  <a:pt x="3826" y="4011"/>
                </a:lnTo>
                <a:lnTo>
                  <a:pt x="3887" y="4046"/>
                </a:lnTo>
                <a:lnTo>
                  <a:pt x="3950" y="4081"/>
                </a:lnTo>
                <a:lnTo>
                  <a:pt x="4012" y="4116"/>
                </a:lnTo>
                <a:lnTo>
                  <a:pt x="4076" y="4150"/>
                </a:lnTo>
                <a:lnTo>
                  <a:pt x="4139" y="4183"/>
                </a:lnTo>
                <a:lnTo>
                  <a:pt x="4202" y="4216"/>
                </a:lnTo>
                <a:lnTo>
                  <a:pt x="4267" y="4249"/>
                </a:lnTo>
                <a:lnTo>
                  <a:pt x="4331" y="4281"/>
                </a:lnTo>
                <a:lnTo>
                  <a:pt x="4395" y="4312"/>
                </a:lnTo>
                <a:lnTo>
                  <a:pt x="4461" y="4343"/>
                </a:lnTo>
                <a:lnTo>
                  <a:pt x="4525" y="4374"/>
                </a:lnTo>
                <a:lnTo>
                  <a:pt x="4591" y="4403"/>
                </a:lnTo>
                <a:lnTo>
                  <a:pt x="4657" y="4432"/>
                </a:lnTo>
                <a:lnTo>
                  <a:pt x="4724" y="4461"/>
                </a:lnTo>
                <a:lnTo>
                  <a:pt x="4789" y="4489"/>
                </a:lnTo>
                <a:lnTo>
                  <a:pt x="4856" y="4517"/>
                </a:lnTo>
                <a:lnTo>
                  <a:pt x="4822" y="4611"/>
                </a:lnTo>
                <a:lnTo>
                  <a:pt x="4789" y="4706"/>
                </a:lnTo>
                <a:lnTo>
                  <a:pt x="4756" y="4801"/>
                </a:lnTo>
                <a:lnTo>
                  <a:pt x="4726" y="4897"/>
                </a:lnTo>
                <a:lnTo>
                  <a:pt x="4695" y="4993"/>
                </a:lnTo>
                <a:lnTo>
                  <a:pt x="4665" y="5090"/>
                </a:lnTo>
                <a:lnTo>
                  <a:pt x="4637" y="5188"/>
                </a:lnTo>
                <a:lnTo>
                  <a:pt x="4610" y="5285"/>
                </a:lnTo>
                <a:lnTo>
                  <a:pt x="4583" y="5383"/>
                </a:lnTo>
                <a:lnTo>
                  <a:pt x="4557" y="5482"/>
                </a:lnTo>
                <a:lnTo>
                  <a:pt x="4533" y="5582"/>
                </a:lnTo>
                <a:lnTo>
                  <a:pt x="4509" y="5681"/>
                </a:lnTo>
                <a:lnTo>
                  <a:pt x="4486" y="5781"/>
                </a:lnTo>
                <a:lnTo>
                  <a:pt x="4465" y="5881"/>
                </a:lnTo>
                <a:lnTo>
                  <a:pt x="4444" y="5982"/>
                </a:lnTo>
                <a:lnTo>
                  <a:pt x="4425" y="6084"/>
                </a:lnTo>
                <a:lnTo>
                  <a:pt x="4406" y="6186"/>
                </a:lnTo>
                <a:lnTo>
                  <a:pt x="4388" y="6288"/>
                </a:lnTo>
                <a:lnTo>
                  <a:pt x="4372" y="6391"/>
                </a:lnTo>
                <a:lnTo>
                  <a:pt x="4356" y="6494"/>
                </a:lnTo>
                <a:lnTo>
                  <a:pt x="4342" y="6598"/>
                </a:lnTo>
                <a:lnTo>
                  <a:pt x="4328" y="6701"/>
                </a:lnTo>
                <a:lnTo>
                  <a:pt x="4315" y="6805"/>
                </a:lnTo>
                <a:lnTo>
                  <a:pt x="4304" y="6911"/>
                </a:lnTo>
                <a:lnTo>
                  <a:pt x="4294" y="7015"/>
                </a:lnTo>
                <a:lnTo>
                  <a:pt x="4284" y="7120"/>
                </a:lnTo>
                <a:lnTo>
                  <a:pt x="4275" y="7226"/>
                </a:lnTo>
                <a:lnTo>
                  <a:pt x="4268" y="7332"/>
                </a:lnTo>
                <a:lnTo>
                  <a:pt x="4262" y="7439"/>
                </a:lnTo>
                <a:lnTo>
                  <a:pt x="4257" y="7545"/>
                </a:lnTo>
                <a:lnTo>
                  <a:pt x="4253" y="7652"/>
                </a:lnTo>
                <a:lnTo>
                  <a:pt x="4248" y="7759"/>
                </a:lnTo>
                <a:lnTo>
                  <a:pt x="1073" y="7759"/>
                </a:lnTo>
                <a:lnTo>
                  <a:pt x="1081" y="7602"/>
                </a:lnTo>
                <a:lnTo>
                  <a:pt x="1092" y="7446"/>
                </a:lnTo>
                <a:lnTo>
                  <a:pt x="1107" y="7291"/>
                </a:lnTo>
                <a:lnTo>
                  <a:pt x="1125" y="7137"/>
                </a:lnTo>
                <a:lnTo>
                  <a:pt x="1146" y="6984"/>
                </a:lnTo>
                <a:lnTo>
                  <a:pt x="1171" y="6832"/>
                </a:lnTo>
                <a:lnTo>
                  <a:pt x="1200" y="6681"/>
                </a:lnTo>
                <a:lnTo>
                  <a:pt x="1231" y="6532"/>
                </a:lnTo>
                <a:lnTo>
                  <a:pt x="1265" y="6383"/>
                </a:lnTo>
                <a:lnTo>
                  <a:pt x="1304" y="6236"/>
                </a:lnTo>
                <a:lnTo>
                  <a:pt x="1345" y="6090"/>
                </a:lnTo>
                <a:lnTo>
                  <a:pt x="1389" y="5945"/>
                </a:lnTo>
                <a:lnTo>
                  <a:pt x="1437" y="5802"/>
                </a:lnTo>
                <a:lnTo>
                  <a:pt x="1487" y="5660"/>
                </a:lnTo>
                <a:lnTo>
                  <a:pt x="1540" y="5519"/>
                </a:lnTo>
                <a:lnTo>
                  <a:pt x="1597" y="5380"/>
                </a:lnTo>
                <a:lnTo>
                  <a:pt x="1656" y="5243"/>
                </a:lnTo>
                <a:lnTo>
                  <a:pt x="1719" y="5106"/>
                </a:lnTo>
                <a:lnTo>
                  <a:pt x="1785" y="4972"/>
                </a:lnTo>
                <a:lnTo>
                  <a:pt x="1852" y="4839"/>
                </a:lnTo>
                <a:lnTo>
                  <a:pt x="1923" y="4708"/>
                </a:lnTo>
                <a:lnTo>
                  <a:pt x="1997" y="4578"/>
                </a:lnTo>
                <a:lnTo>
                  <a:pt x="2074" y="4450"/>
                </a:lnTo>
                <a:lnTo>
                  <a:pt x="2153" y="4324"/>
                </a:lnTo>
                <a:lnTo>
                  <a:pt x="2234" y="4199"/>
                </a:lnTo>
                <a:lnTo>
                  <a:pt x="2319" y="4076"/>
                </a:lnTo>
                <a:lnTo>
                  <a:pt x="2405" y="3956"/>
                </a:lnTo>
                <a:lnTo>
                  <a:pt x="2496" y="3837"/>
                </a:lnTo>
                <a:lnTo>
                  <a:pt x="2587" y="3719"/>
                </a:lnTo>
                <a:lnTo>
                  <a:pt x="2681" y="3605"/>
                </a:lnTo>
                <a:lnTo>
                  <a:pt x="2779" y="3492"/>
                </a:lnTo>
                <a:lnTo>
                  <a:pt x="2878" y="3381"/>
                </a:lnTo>
                <a:close/>
                <a:moveTo>
                  <a:pt x="8474" y="7759"/>
                </a:moveTo>
                <a:lnTo>
                  <a:pt x="8474" y="5160"/>
                </a:lnTo>
                <a:lnTo>
                  <a:pt x="8559" y="5157"/>
                </a:lnTo>
                <a:lnTo>
                  <a:pt x="8644" y="5153"/>
                </a:lnTo>
                <a:lnTo>
                  <a:pt x="8728" y="5149"/>
                </a:lnTo>
                <a:lnTo>
                  <a:pt x="8812" y="5143"/>
                </a:lnTo>
                <a:lnTo>
                  <a:pt x="8896" y="5137"/>
                </a:lnTo>
                <a:lnTo>
                  <a:pt x="8980" y="5131"/>
                </a:lnTo>
                <a:lnTo>
                  <a:pt x="9063" y="5122"/>
                </a:lnTo>
                <a:lnTo>
                  <a:pt x="9146" y="5114"/>
                </a:lnTo>
                <a:lnTo>
                  <a:pt x="9230" y="5105"/>
                </a:lnTo>
                <a:lnTo>
                  <a:pt x="9313" y="5095"/>
                </a:lnTo>
                <a:lnTo>
                  <a:pt x="9395" y="5084"/>
                </a:lnTo>
                <a:lnTo>
                  <a:pt x="9477" y="5073"/>
                </a:lnTo>
                <a:lnTo>
                  <a:pt x="9559" y="5061"/>
                </a:lnTo>
                <a:lnTo>
                  <a:pt x="9641" y="5048"/>
                </a:lnTo>
                <a:lnTo>
                  <a:pt x="9723" y="5035"/>
                </a:lnTo>
                <a:lnTo>
                  <a:pt x="9804" y="5020"/>
                </a:lnTo>
                <a:lnTo>
                  <a:pt x="9885" y="5005"/>
                </a:lnTo>
                <a:lnTo>
                  <a:pt x="9965" y="4990"/>
                </a:lnTo>
                <a:lnTo>
                  <a:pt x="10046" y="4973"/>
                </a:lnTo>
                <a:lnTo>
                  <a:pt x="10126" y="4956"/>
                </a:lnTo>
                <a:lnTo>
                  <a:pt x="10206" y="4938"/>
                </a:lnTo>
                <a:lnTo>
                  <a:pt x="10287" y="4920"/>
                </a:lnTo>
                <a:lnTo>
                  <a:pt x="10366" y="4900"/>
                </a:lnTo>
                <a:lnTo>
                  <a:pt x="10445" y="4880"/>
                </a:lnTo>
                <a:lnTo>
                  <a:pt x="10524" y="4860"/>
                </a:lnTo>
                <a:lnTo>
                  <a:pt x="10602" y="4838"/>
                </a:lnTo>
                <a:lnTo>
                  <a:pt x="10681" y="4816"/>
                </a:lnTo>
                <a:lnTo>
                  <a:pt x="10759" y="4793"/>
                </a:lnTo>
                <a:lnTo>
                  <a:pt x="10836" y="4770"/>
                </a:lnTo>
                <a:lnTo>
                  <a:pt x="10914" y="4746"/>
                </a:lnTo>
                <a:lnTo>
                  <a:pt x="10990" y="4721"/>
                </a:lnTo>
                <a:lnTo>
                  <a:pt x="11066" y="4695"/>
                </a:lnTo>
                <a:lnTo>
                  <a:pt x="11099" y="4784"/>
                </a:lnTo>
                <a:lnTo>
                  <a:pt x="11130" y="4873"/>
                </a:lnTo>
                <a:lnTo>
                  <a:pt x="11161" y="4963"/>
                </a:lnTo>
                <a:lnTo>
                  <a:pt x="11191" y="5053"/>
                </a:lnTo>
                <a:lnTo>
                  <a:pt x="11219" y="5145"/>
                </a:lnTo>
                <a:lnTo>
                  <a:pt x="11247" y="5236"/>
                </a:lnTo>
                <a:lnTo>
                  <a:pt x="11274" y="5328"/>
                </a:lnTo>
                <a:lnTo>
                  <a:pt x="11299" y="5420"/>
                </a:lnTo>
                <a:lnTo>
                  <a:pt x="11325" y="5513"/>
                </a:lnTo>
                <a:lnTo>
                  <a:pt x="11349" y="5607"/>
                </a:lnTo>
                <a:lnTo>
                  <a:pt x="11372" y="5701"/>
                </a:lnTo>
                <a:lnTo>
                  <a:pt x="11395" y="5795"/>
                </a:lnTo>
                <a:lnTo>
                  <a:pt x="11415" y="5889"/>
                </a:lnTo>
                <a:lnTo>
                  <a:pt x="11436" y="5984"/>
                </a:lnTo>
                <a:lnTo>
                  <a:pt x="11455" y="6080"/>
                </a:lnTo>
                <a:lnTo>
                  <a:pt x="11474" y="6176"/>
                </a:lnTo>
                <a:lnTo>
                  <a:pt x="11491" y="6272"/>
                </a:lnTo>
                <a:lnTo>
                  <a:pt x="11509" y="6368"/>
                </a:lnTo>
                <a:lnTo>
                  <a:pt x="11524" y="6466"/>
                </a:lnTo>
                <a:lnTo>
                  <a:pt x="11538" y="6563"/>
                </a:lnTo>
                <a:lnTo>
                  <a:pt x="11553" y="6661"/>
                </a:lnTo>
                <a:lnTo>
                  <a:pt x="11565" y="6759"/>
                </a:lnTo>
                <a:lnTo>
                  <a:pt x="11577" y="6857"/>
                </a:lnTo>
                <a:lnTo>
                  <a:pt x="11589" y="6957"/>
                </a:lnTo>
                <a:lnTo>
                  <a:pt x="11598" y="7056"/>
                </a:lnTo>
                <a:lnTo>
                  <a:pt x="11607" y="7155"/>
                </a:lnTo>
                <a:lnTo>
                  <a:pt x="11615" y="7255"/>
                </a:lnTo>
                <a:lnTo>
                  <a:pt x="11623" y="7356"/>
                </a:lnTo>
                <a:lnTo>
                  <a:pt x="11629" y="7456"/>
                </a:lnTo>
                <a:lnTo>
                  <a:pt x="11634" y="7557"/>
                </a:lnTo>
                <a:lnTo>
                  <a:pt x="11638" y="7658"/>
                </a:lnTo>
                <a:lnTo>
                  <a:pt x="11641" y="7759"/>
                </a:lnTo>
                <a:lnTo>
                  <a:pt x="8474" y="7759"/>
                </a:lnTo>
                <a:close/>
                <a:moveTo>
                  <a:pt x="10879" y="11791"/>
                </a:moveTo>
                <a:lnTo>
                  <a:pt x="10807" y="11768"/>
                </a:lnTo>
                <a:lnTo>
                  <a:pt x="10735" y="11747"/>
                </a:lnTo>
                <a:lnTo>
                  <a:pt x="10663" y="11726"/>
                </a:lnTo>
                <a:lnTo>
                  <a:pt x="10590" y="11706"/>
                </a:lnTo>
                <a:lnTo>
                  <a:pt x="10518" y="11686"/>
                </a:lnTo>
                <a:lnTo>
                  <a:pt x="10446" y="11667"/>
                </a:lnTo>
                <a:lnTo>
                  <a:pt x="10373" y="11649"/>
                </a:lnTo>
                <a:lnTo>
                  <a:pt x="10299" y="11631"/>
                </a:lnTo>
                <a:lnTo>
                  <a:pt x="10226" y="11614"/>
                </a:lnTo>
                <a:lnTo>
                  <a:pt x="10152" y="11598"/>
                </a:lnTo>
                <a:lnTo>
                  <a:pt x="10078" y="11582"/>
                </a:lnTo>
                <a:lnTo>
                  <a:pt x="10003" y="11566"/>
                </a:lnTo>
                <a:lnTo>
                  <a:pt x="9929" y="11552"/>
                </a:lnTo>
                <a:lnTo>
                  <a:pt x="9854" y="11538"/>
                </a:lnTo>
                <a:lnTo>
                  <a:pt x="9780" y="11525"/>
                </a:lnTo>
                <a:lnTo>
                  <a:pt x="9704" y="11512"/>
                </a:lnTo>
                <a:lnTo>
                  <a:pt x="9629" y="11500"/>
                </a:lnTo>
                <a:lnTo>
                  <a:pt x="9553" y="11488"/>
                </a:lnTo>
                <a:lnTo>
                  <a:pt x="9477" y="11477"/>
                </a:lnTo>
                <a:lnTo>
                  <a:pt x="9401" y="11467"/>
                </a:lnTo>
                <a:lnTo>
                  <a:pt x="9325" y="11458"/>
                </a:lnTo>
                <a:lnTo>
                  <a:pt x="9249" y="11449"/>
                </a:lnTo>
                <a:lnTo>
                  <a:pt x="9172" y="11440"/>
                </a:lnTo>
                <a:lnTo>
                  <a:pt x="9095" y="11433"/>
                </a:lnTo>
                <a:lnTo>
                  <a:pt x="9018" y="11425"/>
                </a:lnTo>
                <a:lnTo>
                  <a:pt x="8941" y="11419"/>
                </a:lnTo>
                <a:lnTo>
                  <a:pt x="8864" y="11413"/>
                </a:lnTo>
                <a:lnTo>
                  <a:pt x="8786" y="11408"/>
                </a:lnTo>
                <a:lnTo>
                  <a:pt x="8708" y="11404"/>
                </a:lnTo>
                <a:lnTo>
                  <a:pt x="8630" y="11400"/>
                </a:lnTo>
                <a:lnTo>
                  <a:pt x="8552" y="11396"/>
                </a:lnTo>
                <a:lnTo>
                  <a:pt x="8474" y="11394"/>
                </a:lnTo>
                <a:lnTo>
                  <a:pt x="8474" y="8277"/>
                </a:lnTo>
                <a:lnTo>
                  <a:pt x="11641" y="8277"/>
                </a:lnTo>
                <a:lnTo>
                  <a:pt x="11637" y="8394"/>
                </a:lnTo>
                <a:lnTo>
                  <a:pt x="11632" y="8512"/>
                </a:lnTo>
                <a:lnTo>
                  <a:pt x="11626" y="8628"/>
                </a:lnTo>
                <a:lnTo>
                  <a:pt x="11617" y="8746"/>
                </a:lnTo>
                <a:lnTo>
                  <a:pt x="11608" y="8862"/>
                </a:lnTo>
                <a:lnTo>
                  <a:pt x="11598" y="8977"/>
                </a:lnTo>
                <a:lnTo>
                  <a:pt x="11586" y="9092"/>
                </a:lnTo>
                <a:lnTo>
                  <a:pt x="11572" y="9207"/>
                </a:lnTo>
                <a:lnTo>
                  <a:pt x="11558" y="9321"/>
                </a:lnTo>
                <a:lnTo>
                  <a:pt x="11542" y="9435"/>
                </a:lnTo>
                <a:lnTo>
                  <a:pt x="11525" y="9548"/>
                </a:lnTo>
                <a:lnTo>
                  <a:pt x="11506" y="9661"/>
                </a:lnTo>
                <a:lnTo>
                  <a:pt x="11486" y="9773"/>
                </a:lnTo>
                <a:lnTo>
                  <a:pt x="11466" y="9884"/>
                </a:lnTo>
                <a:lnTo>
                  <a:pt x="11443" y="9995"/>
                </a:lnTo>
                <a:lnTo>
                  <a:pt x="11419" y="10106"/>
                </a:lnTo>
                <a:lnTo>
                  <a:pt x="11395" y="10216"/>
                </a:lnTo>
                <a:lnTo>
                  <a:pt x="11368" y="10325"/>
                </a:lnTo>
                <a:lnTo>
                  <a:pt x="11341" y="10434"/>
                </a:lnTo>
                <a:lnTo>
                  <a:pt x="11313" y="10543"/>
                </a:lnTo>
                <a:lnTo>
                  <a:pt x="11283" y="10650"/>
                </a:lnTo>
                <a:lnTo>
                  <a:pt x="11252" y="10757"/>
                </a:lnTo>
                <a:lnTo>
                  <a:pt x="11220" y="10863"/>
                </a:lnTo>
                <a:lnTo>
                  <a:pt x="11186" y="10969"/>
                </a:lnTo>
                <a:lnTo>
                  <a:pt x="11152" y="11074"/>
                </a:lnTo>
                <a:lnTo>
                  <a:pt x="11117" y="11178"/>
                </a:lnTo>
                <a:lnTo>
                  <a:pt x="11080" y="11282"/>
                </a:lnTo>
                <a:lnTo>
                  <a:pt x="11042" y="11386"/>
                </a:lnTo>
                <a:lnTo>
                  <a:pt x="11003" y="11488"/>
                </a:lnTo>
                <a:lnTo>
                  <a:pt x="10962" y="11590"/>
                </a:lnTo>
                <a:lnTo>
                  <a:pt x="10921" y="11690"/>
                </a:lnTo>
                <a:lnTo>
                  <a:pt x="10879" y="11791"/>
                </a:lnTo>
                <a:close/>
                <a:moveTo>
                  <a:pt x="11162" y="12440"/>
                </a:moveTo>
                <a:lnTo>
                  <a:pt x="11275" y="12484"/>
                </a:lnTo>
                <a:lnTo>
                  <a:pt x="11387" y="12529"/>
                </a:lnTo>
                <a:lnTo>
                  <a:pt x="11497" y="12575"/>
                </a:lnTo>
                <a:lnTo>
                  <a:pt x="11606" y="12624"/>
                </a:lnTo>
                <a:lnTo>
                  <a:pt x="11715" y="12674"/>
                </a:lnTo>
                <a:lnTo>
                  <a:pt x="11824" y="12726"/>
                </a:lnTo>
                <a:lnTo>
                  <a:pt x="11930" y="12779"/>
                </a:lnTo>
                <a:lnTo>
                  <a:pt x="12036" y="12833"/>
                </a:lnTo>
                <a:lnTo>
                  <a:pt x="12142" y="12889"/>
                </a:lnTo>
                <a:lnTo>
                  <a:pt x="12245" y="12946"/>
                </a:lnTo>
                <a:lnTo>
                  <a:pt x="12349" y="13005"/>
                </a:lnTo>
                <a:lnTo>
                  <a:pt x="12451" y="13065"/>
                </a:lnTo>
                <a:lnTo>
                  <a:pt x="12552" y="13127"/>
                </a:lnTo>
                <a:lnTo>
                  <a:pt x="12653" y="13191"/>
                </a:lnTo>
                <a:lnTo>
                  <a:pt x="12751" y="13255"/>
                </a:lnTo>
                <a:lnTo>
                  <a:pt x="12850" y="13320"/>
                </a:lnTo>
                <a:lnTo>
                  <a:pt x="12759" y="13395"/>
                </a:lnTo>
                <a:lnTo>
                  <a:pt x="12666" y="13469"/>
                </a:lnTo>
                <a:lnTo>
                  <a:pt x="12573" y="13540"/>
                </a:lnTo>
                <a:lnTo>
                  <a:pt x="12477" y="13612"/>
                </a:lnTo>
                <a:lnTo>
                  <a:pt x="12381" y="13681"/>
                </a:lnTo>
                <a:lnTo>
                  <a:pt x="12283" y="13748"/>
                </a:lnTo>
                <a:lnTo>
                  <a:pt x="12185" y="13814"/>
                </a:lnTo>
                <a:lnTo>
                  <a:pt x="12084" y="13878"/>
                </a:lnTo>
                <a:lnTo>
                  <a:pt x="11984" y="13940"/>
                </a:lnTo>
                <a:lnTo>
                  <a:pt x="11881" y="14001"/>
                </a:lnTo>
                <a:lnTo>
                  <a:pt x="11779" y="14062"/>
                </a:lnTo>
                <a:lnTo>
                  <a:pt x="11674" y="14119"/>
                </a:lnTo>
                <a:lnTo>
                  <a:pt x="11568" y="14175"/>
                </a:lnTo>
                <a:lnTo>
                  <a:pt x="11461" y="14229"/>
                </a:lnTo>
                <a:lnTo>
                  <a:pt x="11354" y="14282"/>
                </a:lnTo>
                <a:lnTo>
                  <a:pt x="11245" y="14333"/>
                </a:lnTo>
                <a:lnTo>
                  <a:pt x="11136" y="14382"/>
                </a:lnTo>
                <a:lnTo>
                  <a:pt x="11025" y="14429"/>
                </a:lnTo>
                <a:lnTo>
                  <a:pt x="10914" y="14475"/>
                </a:lnTo>
                <a:lnTo>
                  <a:pt x="10802" y="14519"/>
                </a:lnTo>
                <a:lnTo>
                  <a:pt x="10688" y="14561"/>
                </a:lnTo>
                <a:lnTo>
                  <a:pt x="10573" y="14601"/>
                </a:lnTo>
                <a:lnTo>
                  <a:pt x="10458" y="14639"/>
                </a:lnTo>
                <a:lnTo>
                  <a:pt x="10342" y="14676"/>
                </a:lnTo>
                <a:lnTo>
                  <a:pt x="10225" y="14710"/>
                </a:lnTo>
                <a:lnTo>
                  <a:pt x="10107" y="14743"/>
                </a:lnTo>
                <a:lnTo>
                  <a:pt x="9989" y="14774"/>
                </a:lnTo>
                <a:lnTo>
                  <a:pt x="9869" y="14802"/>
                </a:lnTo>
                <a:lnTo>
                  <a:pt x="9749" y="14829"/>
                </a:lnTo>
                <a:lnTo>
                  <a:pt x="9628" y="14854"/>
                </a:lnTo>
                <a:lnTo>
                  <a:pt x="9507" y="14877"/>
                </a:lnTo>
                <a:lnTo>
                  <a:pt x="9383" y="14898"/>
                </a:lnTo>
                <a:lnTo>
                  <a:pt x="9450" y="14833"/>
                </a:lnTo>
                <a:lnTo>
                  <a:pt x="9516" y="14767"/>
                </a:lnTo>
                <a:lnTo>
                  <a:pt x="9582" y="14700"/>
                </a:lnTo>
                <a:lnTo>
                  <a:pt x="9645" y="14633"/>
                </a:lnTo>
                <a:lnTo>
                  <a:pt x="9710" y="14564"/>
                </a:lnTo>
                <a:lnTo>
                  <a:pt x="9772" y="14495"/>
                </a:lnTo>
                <a:lnTo>
                  <a:pt x="9835" y="14424"/>
                </a:lnTo>
                <a:lnTo>
                  <a:pt x="9897" y="14354"/>
                </a:lnTo>
                <a:lnTo>
                  <a:pt x="9958" y="14282"/>
                </a:lnTo>
                <a:lnTo>
                  <a:pt x="10019" y="14210"/>
                </a:lnTo>
                <a:lnTo>
                  <a:pt x="10078" y="14137"/>
                </a:lnTo>
                <a:lnTo>
                  <a:pt x="10138" y="14064"/>
                </a:lnTo>
                <a:lnTo>
                  <a:pt x="10195" y="13988"/>
                </a:lnTo>
                <a:lnTo>
                  <a:pt x="10254" y="13913"/>
                </a:lnTo>
                <a:lnTo>
                  <a:pt x="10310" y="13837"/>
                </a:lnTo>
                <a:lnTo>
                  <a:pt x="10367" y="13761"/>
                </a:lnTo>
                <a:lnTo>
                  <a:pt x="10422" y="13684"/>
                </a:lnTo>
                <a:lnTo>
                  <a:pt x="10476" y="13606"/>
                </a:lnTo>
                <a:lnTo>
                  <a:pt x="10531" y="13526"/>
                </a:lnTo>
                <a:lnTo>
                  <a:pt x="10584" y="13447"/>
                </a:lnTo>
                <a:lnTo>
                  <a:pt x="10636" y="13367"/>
                </a:lnTo>
                <a:lnTo>
                  <a:pt x="10688" y="13286"/>
                </a:lnTo>
                <a:lnTo>
                  <a:pt x="10739" y="13204"/>
                </a:lnTo>
                <a:lnTo>
                  <a:pt x="10789" y="13121"/>
                </a:lnTo>
                <a:lnTo>
                  <a:pt x="10839" y="13039"/>
                </a:lnTo>
                <a:lnTo>
                  <a:pt x="10888" y="12955"/>
                </a:lnTo>
                <a:lnTo>
                  <a:pt x="10935" y="12871"/>
                </a:lnTo>
                <a:lnTo>
                  <a:pt x="10982" y="12786"/>
                </a:lnTo>
                <a:lnTo>
                  <a:pt x="11028" y="12701"/>
                </a:lnTo>
                <a:lnTo>
                  <a:pt x="11074" y="12614"/>
                </a:lnTo>
                <a:lnTo>
                  <a:pt x="11119" y="12528"/>
                </a:lnTo>
                <a:lnTo>
                  <a:pt x="11162" y="12440"/>
                </a:lnTo>
                <a:close/>
                <a:moveTo>
                  <a:pt x="8474" y="14988"/>
                </a:moveTo>
                <a:lnTo>
                  <a:pt x="8474" y="11911"/>
                </a:lnTo>
                <a:lnTo>
                  <a:pt x="8545" y="11913"/>
                </a:lnTo>
                <a:lnTo>
                  <a:pt x="8616" y="11916"/>
                </a:lnTo>
                <a:lnTo>
                  <a:pt x="8687" y="11920"/>
                </a:lnTo>
                <a:lnTo>
                  <a:pt x="8757" y="11924"/>
                </a:lnTo>
                <a:lnTo>
                  <a:pt x="8828" y="11929"/>
                </a:lnTo>
                <a:lnTo>
                  <a:pt x="8899" y="11934"/>
                </a:lnTo>
                <a:lnTo>
                  <a:pt x="8969" y="11940"/>
                </a:lnTo>
                <a:lnTo>
                  <a:pt x="9039" y="11946"/>
                </a:lnTo>
                <a:lnTo>
                  <a:pt x="9108" y="11953"/>
                </a:lnTo>
                <a:lnTo>
                  <a:pt x="9178" y="11960"/>
                </a:lnTo>
                <a:lnTo>
                  <a:pt x="9248" y="11968"/>
                </a:lnTo>
                <a:lnTo>
                  <a:pt x="9317" y="11976"/>
                </a:lnTo>
                <a:lnTo>
                  <a:pt x="9387" y="11986"/>
                </a:lnTo>
                <a:lnTo>
                  <a:pt x="9455" y="11995"/>
                </a:lnTo>
                <a:lnTo>
                  <a:pt x="9524" y="12005"/>
                </a:lnTo>
                <a:lnTo>
                  <a:pt x="9593" y="12016"/>
                </a:lnTo>
                <a:lnTo>
                  <a:pt x="9661" y="12027"/>
                </a:lnTo>
                <a:lnTo>
                  <a:pt x="9729" y="12039"/>
                </a:lnTo>
                <a:lnTo>
                  <a:pt x="9797" y="12051"/>
                </a:lnTo>
                <a:lnTo>
                  <a:pt x="9865" y="12064"/>
                </a:lnTo>
                <a:lnTo>
                  <a:pt x="9932" y="12077"/>
                </a:lnTo>
                <a:lnTo>
                  <a:pt x="10000" y="12091"/>
                </a:lnTo>
                <a:lnTo>
                  <a:pt x="10067" y="12106"/>
                </a:lnTo>
                <a:lnTo>
                  <a:pt x="10134" y="12121"/>
                </a:lnTo>
                <a:lnTo>
                  <a:pt x="10200" y="12136"/>
                </a:lnTo>
                <a:lnTo>
                  <a:pt x="10267" y="12153"/>
                </a:lnTo>
                <a:lnTo>
                  <a:pt x="10334" y="12169"/>
                </a:lnTo>
                <a:lnTo>
                  <a:pt x="10399" y="12187"/>
                </a:lnTo>
                <a:lnTo>
                  <a:pt x="10465" y="12204"/>
                </a:lnTo>
                <a:lnTo>
                  <a:pt x="10531" y="12223"/>
                </a:lnTo>
                <a:lnTo>
                  <a:pt x="10596" y="12242"/>
                </a:lnTo>
                <a:lnTo>
                  <a:pt x="10661" y="12262"/>
                </a:lnTo>
                <a:lnTo>
                  <a:pt x="10610" y="12363"/>
                </a:lnTo>
                <a:lnTo>
                  <a:pt x="10557" y="12462"/>
                </a:lnTo>
                <a:lnTo>
                  <a:pt x="10504" y="12561"/>
                </a:lnTo>
                <a:lnTo>
                  <a:pt x="10450" y="12659"/>
                </a:lnTo>
                <a:lnTo>
                  <a:pt x="10393" y="12757"/>
                </a:lnTo>
                <a:lnTo>
                  <a:pt x="10337" y="12853"/>
                </a:lnTo>
                <a:lnTo>
                  <a:pt x="10279" y="12948"/>
                </a:lnTo>
                <a:lnTo>
                  <a:pt x="10220" y="13042"/>
                </a:lnTo>
                <a:lnTo>
                  <a:pt x="10159" y="13135"/>
                </a:lnTo>
                <a:lnTo>
                  <a:pt x="10099" y="13228"/>
                </a:lnTo>
                <a:lnTo>
                  <a:pt x="10036" y="13319"/>
                </a:lnTo>
                <a:lnTo>
                  <a:pt x="9972" y="13410"/>
                </a:lnTo>
                <a:lnTo>
                  <a:pt x="9909" y="13499"/>
                </a:lnTo>
                <a:lnTo>
                  <a:pt x="9843" y="13588"/>
                </a:lnTo>
                <a:lnTo>
                  <a:pt x="9776" y="13675"/>
                </a:lnTo>
                <a:lnTo>
                  <a:pt x="9710" y="13761"/>
                </a:lnTo>
                <a:lnTo>
                  <a:pt x="9641" y="13846"/>
                </a:lnTo>
                <a:lnTo>
                  <a:pt x="9571" y="13930"/>
                </a:lnTo>
                <a:lnTo>
                  <a:pt x="9501" y="14012"/>
                </a:lnTo>
                <a:lnTo>
                  <a:pt x="9430" y="14095"/>
                </a:lnTo>
                <a:lnTo>
                  <a:pt x="9358" y="14175"/>
                </a:lnTo>
                <a:lnTo>
                  <a:pt x="9284" y="14255"/>
                </a:lnTo>
                <a:lnTo>
                  <a:pt x="9210" y="14333"/>
                </a:lnTo>
                <a:lnTo>
                  <a:pt x="9135" y="14410"/>
                </a:lnTo>
                <a:lnTo>
                  <a:pt x="9059" y="14487"/>
                </a:lnTo>
                <a:lnTo>
                  <a:pt x="8982" y="14562"/>
                </a:lnTo>
                <a:lnTo>
                  <a:pt x="8904" y="14636"/>
                </a:lnTo>
                <a:lnTo>
                  <a:pt x="8825" y="14708"/>
                </a:lnTo>
                <a:lnTo>
                  <a:pt x="8746" y="14779"/>
                </a:lnTo>
                <a:lnTo>
                  <a:pt x="8666" y="14850"/>
                </a:lnTo>
                <a:lnTo>
                  <a:pt x="8584" y="14918"/>
                </a:lnTo>
                <a:lnTo>
                  <a:pt x="8502" y="14987"/>
                </a:lnTo>
                <a:lnTo>
                  <a:pt x="8474" y="14988"/>
                </a:lnTo>
                <a:close/>
                <a:moveTo>
                  <a:pt x="7036" y="14898"/>
                </a:moveTo>
                <a:lnTo>
                  <a:pt x="6913" y="14877"/>
                </a:lnTo>
                <a:lnTo>
                  <a:pt x="6791" y="14854"/>
                </a:lnTo>
                <a:lnTo>
                  <a:pt x="6670" y="14829"/>
                </a:lnTo>
                <a:lnTo>
                  <a:pt x="6550" y="14802"/>
                </a:lnTo>
                <a:lnTo>
                  <a:pt x="6431" y="14774"/>
                </a:lnTo>
                <a:lnTo>
                  <a:pt x="6312" y="14743"/>
                </a:lnTo>
                <a:lnTo>
                  <a:pt x="6194" y="14710"/>
                </a:lnTo>
                <a:lnTo>
                  <a:pt x="6077" y="14676"/>
                </a:lnTo>
                <a:lnTo>
                  <a:pt x="5961" y="14639"/>
                </a:lnTo>
                <a:lnTo>
                  <a:pt x="5846" y="14601"/>
                </a:lnTo>
                <a:lnTo>
                  <a:pt x="5731" y="14561"/>
                </a:lnTo>
                <a:lnTo>
                  <a:pt x="5618" y="14519"/>
                </a:lnTo>
                <a:lnTo>
                  <a:pt x="5505" y="14475"/>
                </a:lnTo>
                <a:lnTo>
                  <a:pt x="5395" y="14429"/>
                </a:lnTo>
                <a:lnTo>
                  <a:pt x="5284" y="14382"/>
                </a:lnTo>
                <a:lnTo>
                  <a:pt x="5174" y="14333"/>
                </a:lnTo>
                <a:lnTo>
                  <a:pt x="5065" y="14282"/>
                </a:lnTo>
                <a:lnTo>
                  <a:pt x="4958" y="14229"/>
                </a:lnTo>
                <a:lnTo>
                  <a:pt x="4851" y="14175"/>
                </a:lnTo>
                <a:lnTo>
                  <a:pt x="4746" y="14119"/>
                </a:lnTo>
                <a:lnTo>
                  <a:pt x="4641" y="14062"/>
                </a:lnTo>
                <a:lnTo>
                  <a:pt x="4538" y="14001"/>
                </a:lnTo>
                <a:lnTo>
                  <a:pt x="4436" y="13940"/>
                </a:lnTo>
                <a:lnTo>
                  <a:pt x="4335" y="13878"/>
                </a:lnTo>
                <a:lnTo>
                  <a:pt x="4235" y="13814"/>
                </a:lnTo>
                <a:lnTo>
                  <a:pt x="4137" y="13748"/>
                </a:lnTo>
                <a:lnTo>
                  <a:pt x="4038" y="13681"/>
                </a:lnTo>
                <a:lnTo>
                  <a:pt x="3943" y="13612"/>
                </a:lnTo>
                <a:lnTo>
                  <a:pt x="3847" y="13540"/>
                </a:lnTo>
                <a:lnTo>
                  <a:pt x="3753" y="13469"/>
                </a:lnTo>
                <a:lnTo>
                  <a:pt x="3660" y="13395"/>
                </a:lnTo>
                <a:lnTo>
                  <a:pt x="3569" y="13320"/>
                </a:lnTo>
                <a:lnTo>
                  <a:pt x="3668" y="13255"/>
                </a:lnTo>
                <a:lnTo>
                  <a:pt x="3767" y="13191"/>
                </a:lnTo>
                <a:lnTo>
                  <a:pt x="3867" y="13127"/>
                </a:lnTo>
                <a:lnTo>
                  <a:pt x="3968" y="13065"/>
                </a:lnTo>
                <a:lnTo>
                  <a:pt x="4071" y="13005"/>
                </a:lnTo>
                <a:lnTo>
                  <a:pt x="4174" y="12946"/>
                </a:lnTo>
                <a:lnTo>
                  <a:pt x="4278" y="12889"/>
                </a:lnTo>
                <a:lnTo>
                  <a:pt x="4383" y="12833"/>
                </a:lnTo>
                <a:lnTo>
                  <a:pt x="4489" y="12779"/>
                </a:lnTo>
                <a:lnTo>
                  <a:pt x="4596" y="12726"/>
                </a:lnTo>
                <a:lnTo>
                  <a:pt x="4704" y="12674"/>
                </a:lnTo>
                <a:lnTo>
                  <a:pt x="4813" y="12624"/>
                </a:lnTo>
                <a:lnTo>
                  <a:pt x="4923" y="12575"/>
                </a:lnTo>
                <a:lnTo>
                  <a:pt x="5033" y="12529"/>
                </a:lnTo>
                <a:lnTo>
                  <a:pt x="5144" y="12484"/>
                </a:lnTo>
                <a:lnTo>
                  <a:pt x="5257" y="12440"/>
                </a:lnTo>
                <a:lnTo>
                  <a:pt x="5301" y="12528"/>
                </a:lnTo>
                <a:lnTo>
                  <a:pt x="5345" y="12614"/>
                </a:lnTo>
                <a:lnTo>
                  <a:pt x="5391" y="12701"/>
                </a:lnTo>
                <a:lnTo>
                  <a:pt x="5437" y="12786"/>
                </a:lnTo>
                <a:lnTo>
                  <a:pt x="5484" y="12871"/>
                </a:lnTo>
                <a:lnTo>
                  <a:pt x="5532" y="12955"/>
                </a:lnTo>
                <a:lnTo>
                  <a:pt x="5580" y="13039"/>
                </a:lnTo>
                <a:lnTo>
                  <a:pt x="5630" y="13121"/>
                </a:lnTo>
                <a:lnTo>
                  <a:pt x="5680" y="13204"/>
                </a:lnTo>
                <a:lnTo>
                  <a:pt x="5731" y="13286"/>
                </a:lnTo>
                <a:lnTo>
                  <a:pt x="5783" y="13367"/>
                </a:lnTo>
                <a:lnTo>
                  <a:pt x="5835" y="13447"/>
                </a:lnTo>
                <a:lnTo>
                  <a:pt x="5888" y="13526"/>
                </a:lnTo>
                <a:lnTo>
                  <a:pt x="5943" y="13606"/>
                </a:lnTo>
                <a:lnTo>
                  <a:pt x="5997" y="13684"/>
                </a:lnTo>
                <a:lnTo>
                  <a:pt x="6052" y="13761"/>
                </a:lnTo>
                <a:lnTo>
                  <a:pt x="6109" y="13837"/>
                </a:lnTo>
                <a:lnTo>
                  <a:pt x="6166" y="13913"/>
                </a:lnTo>
                <a:lnTo>
                  <a:pt x="6224" y="13988"/>
                </a:lnTo>
                <a:lnTo>
                  <a:pt x="6282" y="14064"/>
                </a:lnTo>
                <a:lnTo>
                  <a:pt x="6341" y="14137"/>
                </a:lnTo>
                <a:lnTo>
                  <a:pt x="6400" y="14210"/>
                </a:lnTo>
                <a:lnTo>
                  <a:pt x="6461" y="14282"/>
                </a:lnTo>
                <a:lnTo>
                  <a:pt x="6522" y="14354"/>
                </a:lnTo>
                <a:lnTo>
                  <a:pt x="6584" y="14424"/>
                </a:lnTo>
                <a:lnTo>
                  <a:pt x="6647" y="14495"/>
                </a:lnTo>
                <a:lnTo>
                  <a:pt x="6710" y="14564"/>
                </a:lnTo>
                <a:lnTo>
                  <a:pt x="6774" y="14633"/>
                </a:lnTo>
                <a:lnTo>
                  <a:pt x="6839" y="14700"/>
                </a:lnTo>
                <a:lnTo>
                  <a:pt x="6903" y="14767"/>
                </a:lnTo>
                <a:lnTo>
                  <a:pt x="6969" y="14833"/>
                </a:lnTo>
                <a:lnTo>
                  <a:pt x="7036" y="14898"/>
                </a:lnTo>
                <a:close/>
                <a:moveTo>
                  <a:pt x="7945" y="8277"/>
                </a:moveTo>
                <a:lnTo>
                  <a:pt x="7945" y="11394"/>
                </a:lnTo>
                <a:lnTo>
                  <a:pt x="7867" y="11396"/>
                </a:lnTo>
                <a:lnTo>
                  <a:pt x="7789" y="11400"/>
                </a:lnTo>
                <a:lnTo>
                  <a:pt x="7711" y="11404"/>
                </a:lnTo>
                <a:lnTo>
                  <a:pt x="7633" y="11408"/>
                </a:lnTo>
                <a:lnTo>
                  <a:pt x="7555" y="11413"/>
                </a:lnTo>
                <a:lnTo>
                  <a:pt x="7478" y="11419"/>
                </a:lnTo>
                <a:lnTo>
                  <a:pt x="7401" y="11425"/>
                </a:lnTo>
                <a:lnTo>
                  <a:pt x="7324" y="11433"/>
                </a:lnTo>
                <a:lnTo>
                  <a:pt x="7247" y="11440"/>
                </a:lnTo>
                <a:lnTo>
                  <a:pt x="7170" y="11449"/>
                </a:lnTo>
                <a:lnTo>
                  <a:pt x="7094" y="11458"/>
                </a:lnTo>
                <a:lnTo>
                  <a:pt x="7018" y="11467"/>
                </a:lnTo>
                <a:lnTo>
                  <a:pt x="6942" y="11477"/>
                </a:lnTo>
                <a:lnTo>
                  <a:pt x="6866" y="11488"/>
                </a:lnTo>
                <a:lnTo>
                  <a:pt x="6790" y="11500"/>
                </a:lnTo>
                <a:lnTo>
                  <a:pt x="6715" y="11512"/>
                </a:lnTo>
                <a:lnTo>
                  <a:pt x="6640" y="11525"/>
                </a:lnTo>
                <a:lnTo>
                  <a:pt x="6565" y="11538"/>
                </a:lnTo>
                <a:lnTo>
                  <a:pt x="6491" y="11552"/>
                </a:lnTo>
                <a:lnTo>
                  <a:pt x="6416" y="11566"/>
                </a:lnTo>
                <a:lnTo>
                  <a:pt x="6342" y="11582"/>
                </a:lnTo>
                <a:lnTo>
                  <a:pt x="6268" y="11598"/>
                </a:lnTo>
                <a:lnTo>
                  <a:pt x="6194" y="11614"/>
                </a:lnTo>
                <a:lnTo>
                  <a:pt x="6120" y="11631"/>
                </a:lnTo>
                <a:lnTo>
                  <a:pt x="6047" y="11649"/>
                </a:lnTo>
                <a:lnTo>
                  <a:pt x="5973" y="11667"/>
                </a:lnTo>
                <a:lnTo>
                  <a:pt x="5901" y="11686"/>
                </a:lnTo>
                <a:lnTo>
                  <a:pt x="5829" y="11706"/>
                </a:lnTo>
                <a:lnTo>
                  <a:pt x="5756" y="11726"/>
                </a:lnTo>
                <a:lnTo>
                  <a:pt x="5684" y="11747"/>
                </a:lnTo>
                <a:lnTo>
                  <a:pt x="5612" y="11768"/>
                </a:lnTo>
                <a:lnTo>
                  <a:pt x="5540" y="11791"/>
                </a:lnTo>
                <a:lnTo>
                  <a:pt x="5498" y="11690"/>
                </a:lnTo>
                <a:lnTo>
                  <a:pt x="5457" y="11590"/>
                </a:lnTo>
                <a:lnTo>
                  <a:pt x="5417" y="11488"/>
                </a:lnTo>
                <a:lnTo>
                  <a:pt x="5377" y="11386"/>
                </a:lnTo>
                <a:lnTo>
                  <a:pt x="5339" y="11282"/>
                </a:lnTo>
                <a:lnTo>
                  <a:pt x="5303" y="11178"/>
                </a:lnTo>
                <a:lnTo>
                  <a:pt x="5267" y="11074"/>
                </a:lnTo>
                <a:lnTo>
                  <a:pt x="5233" y="10969"/>
                </a:lnTo>
                <a:lnTo>
                  <a:pt x="5200" y="10863"/>
                </a:lnTo>
                <a:lnTo>
                  <a:pt x="5167" y="10757"/>
                </a:lnTo>
                <a:lnTo>
                  <a:pt x="5136" y="10650"/>
                </a:lnTo>
                <a:lnTo>
                  <a:pt x="5106" y="10543"/>
                </a:lnTo>
                <a:lnTo>
                  <a:pt x="5079" y="10434"/>
                </a:lnTo>
                <a:lnTo>
                  <a:pt x="5051" y="10325"/>
                </a:lnTo>
                <a:lnTo>
                  <a:pt x="5025" y="10216"/>
                </a:lnTo>
                <a:lnTo>
                  <a:pt x="5000" y="10106"/>
                </a:lnTo>
                <a:lnTo>
                  <a:pt x="4976" y="9995"/>
                </a:lnTo>
                <a:lnTo>
                  <a:pt x="4954" y="9884"/>
                </a:lnTo>
                <a:lnTo>
                  <a:pt x="4933" y="9773"/>
                </a:lnTo>
                <a:lnTo>
                  <a:pt x="4913" y="9661"/>
                </a:lnTo>
                <a:lnTo>
                  <a:pt x="4895" y="9548"/>
                </a:lnTo>
                <a:lnTo>
                  <a:pt x="4877" y="9435"/>
                </a:lnTo>
                <a:lnTo>
                  <a:pt x="4861" y="9321"/>
                </a:lnTo>
                <a:lnTo>
                  <a:pt x="4847" y="9207"/>
                </a:lnTo>
                <a:lnTo>
                  <a:pt x="4833" y="9092"/>
                </a:lnTo>
                <a:lnTo>
                  <a:pt x="4822" y="8977"/>
                </a:lnTo>
                <a:lnTo>
                  <a:pt x="4811" y="8862"/>
                </a:lnTo>
                <a:lnTo>
                  <a:pt x="4802" y="8746"/>
                </a:lnTo>
                <a:lnTo>
                  <a:pt x="4794" y="8628"/>
                </a:lnTo>
                <a:lnTo>
                  <a:pt x="4787" y="8512"/>
                </a:lnTo>
                <a:lnTo>
                  <a:pt x="4782" y="8394"/>
                </a:lnTo>
                <a:lnTo>
                  <a:pt x="4779" y="8277"/>
                </a:lnTo>
                <a:lnTo>
                  <a:pt x="7945" y="8277"/>
                </a:lnTo>
                <a:close/>
                <a:moveTo>
                  <a:pt x="5353" y="4695"/>
                </a:moveTo>
                <a:lnTo>
                  <a:pt x="5430" y="4721"/>
                </a:lnTo>
                <a:lnTo>
                  <a:pt x="5507" y="4746"/>
                </a:lnTo>
                <a:lnTo>
                  <a:pt x="5583" y="4770"/>
                </a:lnTo>
                <a:lnTo>
                  <a:pt x="5661" y="4793"/>
                </a:lnTo>
                <a:lnTo>
                  <a:pt x="5739" y="4816"/>
                </a:lnTo>
                <a:lnTo>
                  <a:pt x="5817" y="4838"/>
                </a:lnTo>
                <a:lnTo>
                  <a:pt x="5896" y="4860"/>
                </a:lnTo>
                <a:lnTo>
                  <a:pt x="5974" y="4880"/>
                </a:lnTo>
                <a:lnTo>
                  <a:pt x="6053" y="4900"/>
                </a:lnTo>
                <a:lnTo>
                  <a:pt x="6134" y="4920"/>
                </a:lnTo>
                <a:lnTo>
                  <a:pt x="6213" y="4938"/>
                </a:lnTo>
                <a:lnTo>
                  <a:pt x="6293" y="4956"/>
                </a:lnTo>
                <a:lnTo>
                  <a:pt x="6373" y="4973"/>
                </a:lnTo>
                <a:lnTo>
                  <a:pt x="6454" y="4990"/>
                </a:lnTo>
                <a:lnTo>
                  <a:pt x="6535" y="5005"/>
                </a:lnTo>
                <a:lnTo>
                  <a:pt x="6615" y="5020"/>
                </a:lnTo>
                <a:lnTo>
                  <a:pt x="6697" y="5035"/>
                </a:lnTo>
                <a:lnTo>
                  <a:pt x="6778" y="5048"/>
                </a:lnTo>
                <a:lnTo>
                  <a:pt x="6860" y="5061"/>
                </a:lnTo>
                <a:lnTo>
                  <a:pt x="6942" y="5073"/>
                </a:lnTo>
                <a:lnTo>
                  <a:pt x="7024" y="5084"/>
                </a:lnTo>
                <a:lnTo>
                  <a:pt x="7106" y="5095"/>
                </a:lnTo>
                <a:lnTo>
                  <a:pt x="7189" y="5105"/>
                </a:lnTo>
                <a:lnTo>
                  <a:pt x="7273" y="5114"/>
                </a:lnTo>
                <a:lnTo>
                  <a:pt x="7356" y="5122"/>
                </a:lnTo>
                <a:lnTo>
                  <a:pt x="7439" y="5131"/>
                </a:lnTo>
                <a:lnTo>
                  <a:pt x="7523" y="5137"/>
                </a:lnTo>
                <a:lnTo>
                  <a:pt x="7607" y="5143"/>
                </a:lnTo>
                <a:lnTo>
                  <a:pt x="7691" y="5149"/>
                </a:lnTo>
                <a:lnTo>
                  <a:pt x="7775" y="5153"/>
                </a:lnTo>
                <a:lnTo>
                  <a:pt x="7860" y="5157"/>
                </a:lnTo>
                <a:lnTo>
                  <a:pt x="7945" y="5160"/>
                </a:lnTo>
                <a:lnTo>
                  <a:pt x="7945" y="7759"/>
                </a:lnTo>
                <a:lnTo>
                  <a:pt x="4779" y="7759"/>
                </a:lnTo>
                <a:lnTo>
                  <a:pt x="4782" y="7658"/>
                </a:lnTo>
                <a:lnTo>
                  <a:pt x="4786" y="7557"/>
                </a:lnTo>
                <a:lnTo>
                  <a:pt x="4791" y="7456"/>
                </a:lnTo>
                <a:lnTo>
                  <a:pt x="4797" y="7356"/>
                </a:lnTo>
                <a:lnTo>
                  <a:pt x="4805" y="7255"/>
                </a:lnTo>
                <a:lnTo>
                  <a:pt x="4812" y="7155"/>
                </a:lnTo>
                <a:lnTo>
                  <a:pt x="4821" y="7056"/>
                </a:lnTo>
                <a:lnTo>
                  <a:pt x="4831" y="6957"/>
                </a:lnTo>
                <a:lnTo>
                  <a:pt x="4843" y="6857"/>
                </a:lnTo>
                <a:lnTo>
                  <a:pt x="4854" y="6759"/>
                </a:lnTo>
                <a:lnTo>
                  <a:pt x="4867" y="6661"/>
                </a:lnTo>
                <a:lnTo>
                  <a:pt x="4881" y="6563"/>
                </a:lnTo>
                <a:lnTo>
                  <a:pt x="4896" y="6466"/>
                </a:lnTo>
                <a:lnTo>
                  <a:pt x="4911" y="6368"/>
                </a:lnTo>
                <a:lnTo>
                  <a:pt x="4928" y="6272"/>
                </a:lnTo>
                <a:lnTo>
                  <a:pt x="4945" y="6176"/>
                </a:lnTo>
                <a:lnTo>
                  <a:pt x="4964" y="6080"/>
                </a:lnTo>
                <a:lnTo>
                  <a:pt x="4983" y="5984"/>
                </a:lnTo>
                <a:lnTo>
                  <a:pt x="5004" y="5889"/>
                </a:lnTo>
                <a:lnTo>
                  <a:pt x="5025" y="5795"/>
                </a:lnTo>
                <a:lnTo>
                  <a:pt x="5048" y="5701"/>
                </a:lnTo>
                <a:lnTo>
                  <a:pt x="5070" y="5607"/>
                </a:lnTo>
                <a:lnTo>
                  <a:pt x="5095" y="5513"/>
                </a:lnTo>
                <a:lnTo>
                  <a:pt x="5120" y="5420"/>
                </a:lnTo>
                <a:lnTo>
                  <a:pt x="5145" y="5328"/>
                </a:lnTo>
                <a:lnTo>
                  <a:pt x="5172" y="5236"/>
                </a:lnTo>
                <a:lnTo>
                  <a:pt x="5201" y="5145"/>
                </a:lnTo>
                <a:lnTo>
                  <a:pt x="5228" y="5053"/>
                </a:lnTo>
                <a:lnTo>
                  <a:pt x="5258" y="4963"/>
                </a:lnTo>
                <a:lnTo>
                  <a:pt x="5289" y="4873"/>
                </a:lnTo>
                <a:lnTo>
                  <a:pt x="5321" y="4784"/>
                </a:lnTo>
                <a:lnTo>
                  <a:pt x="5353" y="4695"/>
                </a:lnTo>
                <a:close/>
                <a:moveTo>
                  <a:pt x="5056" y="4040"/>
                </a:moveTo>
                <a:lnTo>
                  <a:pt x="4994" y="4015"/>
                </a:lnTo>
                <a:lnTo>
                  <a:pt x="4934" y="3989"/>
                </a:lnTo>
                <a:lnTo>
                  <a:pt x="4873" y="3963"/>
                </a:lnTo>
                <a:lnTo>
                  <a:pt x="4813" y="3936"/>
                </a:lnTo>
                <a:lnTo>
                  <a:pt x="4753" y="3909"/>
                </a:lnTo>
                <a:lnTo>
                  <a:pt x="4693" y="3882"/>
                </a:lnTo>
                <a:lnTo>
                  <a:pt x="4633" y="3854"/>
                </a:lnTo>
                <a:lnTo>
                  <a:pt x="4575" y="3825"/>
                </a:lnTo>
                <a:lnTo>
                  <a:pt x="4515" y="3796"/>
                </a:lnTo>
                <a:lnTo>
                  <a:pt x="4457" y="3766"/>
                </a:lnTo>
                <a:lnTo>
                  <a:pt x="4398" y="3736"/>
                </a:lnTo>
                <a:lnTo>
                  <a:pt x="4341" y="3705"/>
                </a:lnTo>
                <a:lnTo>
                  <a:pt x="4282" y="3674"/>
                </a:lnTo>
                <a:lnTo>
                  <a:pt x="4225" y="3643"/>
                </a:lnTo>
                <a:lnTo>
                  <a:pt x="4168" y="3611"/>
                </a:lnTo>
                <a:lnTo>
                  <a:pt x="4111" y="3579"/>
                </a:lnTo>
                <a:lnTo>
                  <a:pt x="3998" y="3513"/>
                </a:lnTo>
                <a:lnTo>
                  <a:pt x="3886" y="3446"/>
                </a:lnTo>
                <a:lnTo>
                  <a:pt x="3776" y="3377"/>
                </a:lnTo>
                <a:lnTo>
                  <a:pt x="3667" y="3305"/>
                </a:lnTo>
                <a:lnTo>
                  <a:pt x="3559" y="3233"/>
                </a:lnTo>
                <a:lnTo>
                  <a:pt x="3451" y="3159"/>
                </a:lnTo>
                <a:lnTo>
                  <a:pt x="3345" y="3084"/>
                </a:lnTo>
                <a:lnTo>
                  <a:pt x="3241" y="3007"/>
                </a:lnTo>
                <a:lnTo>
                  <a:pt x="3337" y="2917"/>
                </a:lnTo>
                <a:lnTo>
                  <a:pt x="3436" y="2829"/>
                </a:lnTo>
                <a:lnTo>
                  <a:pt x="3535" y="2743"/>
                </a:lnTo>
                <a:lnTo>
                  <a:pt x="3637" y="2659"/>
                </a:lnTo>
                <a:lnTo>
                  <a:pt x="3740" y="2576"/>
                </a:lnTo>
                <a:lnTo>
                  <a:pt x="3845" y="2496"/>
                </a:lnTo>
                <a:lnTo>
                  <a:pt x="3951" y="2417"/>
                </a:lnTo>
                <a:lnTo>
                  <a:pt x="4059" y="2340"/>
                </a:lnTo>
                <a:lnTo>
                  <a:pt x="4168" y="2266"/>
                </a:lnTo>
                <a:lnTo>
                  <a:pt x="4279" y="2193"/>
                </a:lnTo>
                <a:lnTo>
                  <a:pt x="4391" y="2122"/>
                </a:lnTo>
                <a:lnTo>
                  <a:pt x="4505" y="2054"/>
                </a:lnTo>
                <a:lnTo>
                  <a:pt x="4620" y="1986"/>
                </a:lnTo>
                <a:lnTo>
                  <a:pt x="4736" y="1921"/>
                </a:lnTo>
                <a:lnTo>
                  <a:pt x="4854" y="1859"/>
                </a:lnTo>
                <a:lnTo>
                  <a:pt x="4973" y="1799"/>
                </a:lnTo>
                <a:lnTo>
                  <a:pt x="5093" y="1740"/>
                </a:lnTo>
                <a:lnTo>
                  <a:pt x="5215" y="1684"/>
                </a:lnTo>
                <a:lnTo>
                  <a:pt x="5338" y="1630"/>
                </a:lnTo>
                <a:lnTo>
                  <a:pt x="5461" y="1579"/>
                </a:lnTo>
                <a:lnTo>
                  <a:pt x="5587" y="1528"/>
                </a:lnTo>
                <a:lnTo>
                  <a:pt x="5714" y="1481"/>
                </a:lnTo>
                <a:lnTo>
                  <a:pt x="5841" y="1436"/>
                </a:lnTo>
                <a:lnTo>
                  <a:pt x="5969" y="1393"/>
                </a:lnTo>
                <a:lnTo>
                  <a:pt x="6100" y="1353"/>
                </a:lnTo>
                <a:lnTo>
                  <a:pt x="6230" y="1315"/>
                </a:lnTo>
                <a:lnTo>
                  <a:pt x="6362" y="1279"/>
                </a:lnTo>
                <a:lnTo>
                  <a:pt x="6495" y="1246"/>
                </a:lnTo>
                <a:lnTo>
                  <a:pt x="6628" y="1215"/>
                </a:lnTo>
                <a:lnTo>
                  <a:pt x="6764" y="1187"/>
                </a:lnTo>
                <a:lnTo>
                  <a:pt x="6899" y="1161"/>
                </a:lnTo>
                <a:lnTo>
                  <a:pt x="7036" y="1137"/>
                </a:lnTo>
                <a:lnTo>
                  <a:pt x="6960" y="1213"/>
                </a:lnTo>
                <a:lnTo>
                  <a:pt x="6884" y="1289"/>
                </a:lnTo>
                <a:lnTo>
                  <a:pt x="6809" y="1367"/>
                </a:lnTo>
                <a:lnTo>
                  <a:pt x="6735" y="1446"/>
                </a:lnTo>
                <a:lnTo>
                  <a:pt x="6662" y="1525"/>
                </a:lnTo>
                <a:lnTo>
                  <a:pt x="6589" y="1607"/>
                </a:lnTo>
                <a:lnTo>
                  <a:pt x="6518" y="1689"/>
                </a:lnTo>
                <a:lnTo>
                  <a:pt x="6448" y="1771"/>
                </a:lnTo>
                <a:lnTo>
                  <a:pt x="6379" y="1855"/>
                </a:lnTo>
                <a:lnTo>
                  <a:pt x="6310" y="1940"/>
                </a:lnTo>
                <a:lnTo>
                  <a:pt x="6242" y="2027"/>
                </a:lnTo>
                <a:lnTo>
                  <a:pt x="6176" y="2113"/>
                </a:lnTo>
                <a:lnTo>
                  <a:pt x="6110" y="2201"/>
                </a:lnTo>
                <a:lnTo>
                  <a:pt x="6045" y="2290"/>
                </a:lnTo>
                <a:lnTo>
                  <a:pt x="5982" y="2379"/>
                </a:lnTo>
                <a:lnTo>
                  <a:pt x="5919" y="2471"/>
                </a:lnTo>
                <a:lnTo>
                  <a:pt x="5857" y="2562"/>
                </a:lnTo>
                <a:lnTo>
                  <a:pt x="5797" y="2654"/>
                </a:lnTo>
                <a:lnTo>
                  <a:pt x="5736" y="2748"/>
                </a:lnTo>
                <a:lnTo>
                  <a:pt x="5678" y="2842"/>
                </a:lnTo>
                <a:lnTo>
                  <a:pt x="5620" y="2938"/>
                </a:lnTo>
                <a:lnTo>
                  <a:pt x="5564" y="3034"/>
                </a:lnTo>
                <a:lnTo>
                  <a:pt x="5508" y="3130"/>
                </a:lnTo>
                <a:lnTo>
                  <a:pt x="5453" y="3228"/>
                </a:lnTo>
                <a:lnTo>
                  <a:pt x="5400" y="3326"/>
                </a:lnTo>
                <a:lnTo>
                  <a:pt x="5347" y="3427"/>
                </a:lnTo>
                <a:lnTo>
                  <a:pt x="5296" y="3527"/>
                </a:lnTo>
                <a:lnTo>
                  <a:pt x="5246" y="3628"/>
                </a:lnTo>
                <a:lnTo>
                  <a:pt x="5197" y="3729"/>
                </a:lnTo>
                <a:lnTo>
                  <a:pt x="5148" y="3833"/>
                </a:lnTo>
                <a:lnTo>
                  <a:pt x="5102" y="3936"/>
                </a:lnTo>
                <a:lnTo>
                  <a:pt x="5056" y="4040"/>
                </a:lnTo>
                <a:close/>
                <a:moveTo>
                  <a:pt x="7945" y="1047"/>
                </a:moveTo>
                <a:lnTo>
                  <a:pt x="7945" y="4642"/>
                </a:lnTo>
                <a:lnTo>
                  <a:pt x="7867" y="4639"/>
                </a:lnTo>
                <a:lnTo>
                  <a:pt x="7789" y="4635"/>
                </a:lnTo>
                <a:lnTo>
                  <a:pt x="7711" y="4631"/>
                </a:lnTo>
                <a:lnTo>
                  <a:pt x="7633" y="4626"/>
                </a:lnTo>
                <a:lnTo>
                  <a:pt x="7556" y="4621"/>
                </a:lnTo>
                <a:lnTo>
                  <a:pt x="7478" y="4614"/>
                </a:lnTo>
                <a:lnTo>
                  <a:pt x="7401" y="4607"/>
                </a:lnTo>
                <a:lnTo>
                  <a:pt x="7325" y="4600"/>
                </a:lnTo>
                <a:lnTo>
                  <a:pt x="7248" y="4591"/>
                </a:lnTo>
                <a:lnTo>
                  <a:pt x="7172" y="4582"/>
                </a:lnTo>
                <a:lnTo>
                  <a:pt x="7095" y="4573"/>
                </a:lnTo>
                <a:lnTo>
                  <a:pt x="7020" y="4562"/>
                </a:lnTo>
                <a:lnTo>
                  <a:pt x="6944" y="4551"/>
                </a:lnTo>
                <a:lnTo>
                  <a:pt x="6868" y="4540"/>
                </a:lnTo>
                <a:lnTo>
                  <a:pt x="6793" y="4527"/>
                </a:lnTo>
                <a:lnTo>
                  <a:pt x="6718" y="4514"/>
                </a:lnTo>
                <a:lnTo>
                  <a:pt x="6644" y="4501"/>
                </a:lnTo>
                <a:lnTo>
                  <a:pt x="6569" y="4486"/>
                </a:lnTo>
                <a:lnTo>
                  <a:pt x="6495" y="4471"/>
                </a:lnTo>
                <a:lnTo>
                  <a:pt x="6421" y="4456"/>
                </a:lnTo>
                <a:lnTo>
                  <a:pt x="6347" y="4439"/>
                </a:lnTo>
                <a:lnTo>
                  <a:pt x="6273" y="4423"/>
                </a:lnTo>
                <a:lnTo>
                  <a:pt x="6200" y="4405"/>
                </a:lnTo>
                <a:lnTo>
                  <a:pt x="6127" y="4387"/>
                </a:lnTo>
                <a:lnTo>
                  <a:pt x="6055" y="4368"/>
                </a:lnTo>
                <a:lnTo>
                  <a:pt x="5982" y="4348"/>
                </a:lnTo>
                <a:lnTo>
                  <a:pt x="5910" y="4328"/>
                </a:lnTo>
                <a:lnTo>
                  <a:pt x="5838" y="4308"/>
                </a:lnTo>
                <a:lnTo>
                  <a:pt x="5766" y="4286"/>
                </a:lnTo>
                <a:lnTo>
                  <a:pt x="5694" y="4264"/>
                </a:lnTo>
                <a:lnTo>
                  <a:pt x="5624" y="4242"/>
                </a:lnTo>
                <a:lnTo>
                  <a:pt x="5553" y="4217"/>
                </a:lnTo>
                <a:lnTo>
                  <a:pt x="5605" y="4099"/>
                </a:lnTo>
                <a:lnTo>
                  <a:pt x="5658" y="3982"/>
                </a:lnTo>
                <a:lnTo>
                  <a:pt x="5714" y="3866"/>
                </a:lnTo>
                <a:lnTo>
                  <a:pt x="5771" y="3750"/>
                </a:lnTo>
                <a:lnTo>
                  <a:pt x="5830" y="3637"/>
                </a:lnTo>
                <a:lnTo>
                  <a:pt x="5889" y="3524"/>
                </a:lnTo>
                <a:lnTo>
                  <a:pt x="5951" y="3412"/>
                </a:lnTo>
                <a:lnTo>
                  <a:pt x="6014" y="3301"/>
                </a:lnTo>
                <a:lnTo>
                  <a:pt x="6078" y="3192"/>
                </a:lnTo>
                <a:lnTo>
                  <a:pt x="6144" y="3084"/>
                </a:lnTo>
                <a:lnTo>
                  <a:pt x="6212" y="2978"/>
                </a:lnTo>
                <a:lnTo>
                  <a:pt x="6279" y="2871"/>
                </a:lnTo>
                <a:lnTo>
                  <a:pt x="6349" y="2767"/>
                </a:lnTo>
                <a:lnTo>
                  <a:pt x="6421" y="2664"/>
                </a:lnTo>
                <a:lnTo>
                  <a:pt x="6494" y="2563"/>
                </a:lnTo>
                <a:lnTo>
                  <a:pt x="6568" y="2463"/>
                </a:lnTo>
                <a:lnTo>
                  <a:pt x="6643" y="2363"/>
                </a:lnTo>
                <a:lnTo>
                  <a:pt x="6718" y="2265"/>
                </a:lnTo>
                <a:lnTo>
                  <a:pt x="6796" y="2169"/>
                </a:lnTo>
                <a:lnTo>
                  <a:pt x="6875" y="2074"/>
                </a:lnTo>
                <a:lnTo>
                  <a:pt x="6955" y="1980"/>
                </a:lnTo>
                <a:lnTo>
                  <a:pt x="7038" y="1888"/>
                </a:lnTo>
                <a:lnTo>
                  <a:pt x="7121" y="1798"/>
                </a:lnTo>
                <a:lnTo>
                  <a:pt x="7204" y="1709"/>
                </a:lnTo>
                <a:lnTo>
                  <a:pt x="7289" y="1621"/>
                </a:lnTo>
                <a:lnTo>
                  <a:pt x="7375" y="1534"/>
                </a:lnTo>
                <a:lnTo>
                  <a:pt x="7463" y="1449"/>
                </a:lnTo>
                <a:lnTo>
                  <a:pt x="7552" y="1366"/>
                </a:lnTo>
                <a:lnTo>
                  <a:pt x="7642" y="1285"/>
                </a:lnTo>
                <a:lnTo>
                  <a:pt x="7732" y="1205"/>
                </a:lnTo>
                <a:lnTo>
                  <a:pt x="7825" y="1126"/>
                </a:lnTo>
                <a:lnTo>
                  <a:pt x="7918" y="1049"/>
                </a:lnTo>
                <a:lnTo>
                  <a:pt x="7931" y="1048"/>
                </a:lnTo>
                <a:lnTo>
                  <a:pt x="7945" y="1047"/>
                </a:lnTo>
                <a:close/>
                <a:moveTo>
                  <a:pt x="9383" y="1137"/>
                </a:moveTo>
                <a:lnTo>
                  <a:pt x="9520" y="1161"/>
                </a:lnTo>
                <a:lnTo>
                  <a:pt x="9656" y="1187"/>
                </a:lnTo>
                <a:lnTo>
                  <a:pt x="9791" y="1215"/>
                </a:lnTo>
                <a:lnTo>
                  <a:pt x="9924" y="1246"/>
                </a:lnTo>
                <a:lnTo>
                  <a:pt x="10058" y="1279"/>
                </a:lnTo>
                <a:lnTo>
                  <a:pt x="10189" y="1315"/>
                </a:lnTo>
                <a:lnTo>
                  <a:pt x="10320" y="1353"/>
                </a:lnTo>
                <a:lnTo>
                  <a:pt x="10450" y="1393"/>
                </a:lnTo>
                <a:lnTo>
                  <a:pt x="10578" y="1436"/>
                </a:lnTo>
                <a:lnTo>
                  <a:pt x="10706" y="1481"/>
                </a:lnTo>
                <a:lnTo>
                  <a:pt x="10832" y="1528"/>
                </a:lnTo>
                <a:lnTo>
                  <a:pt x="10958" y="1579"/>
                </a:lnTo>
                <a:lnTo>
                  <a:pt x="11082" y="1630"/>
                </a:lnTo>
                <a:lnTo>
                  <a:pt x="11205" y="1684"/>
                </a:lnTo>
                <a:lnTo>
                  <a:pt x="11326" y="1740"/>
                </a:lnTo>
                <a:lnTo>
                  <a:pt x="11446" y="1799"/>
                </a:lnTo>
                <a:lnTo>
                  <a:pt x="11565" y="1859"/>
                </a:lnTo>
                <a:lnTo>
                  <a:pt x="11683" y="1921"/>
                </a:lnTo>
                <a:lnTo>
                  <a:pt x="11799" y="1986"/>
                </a:lnTo>
                <a:lnTo>
                  <a:pt x="11914" y="2054"/>
                </a:lnTo>
                <a:lnTo>
                  <a:pt x="12028" y="2122"/>
                </a:lnTo>
                <a:lnTo>
                  <a:pt x="12140" y="2193"/>
                </a:lnTo>
                <a:lnTo>
                  <a:pt x="12251" y="2266"/>
                </a:lnTo>
                <a:lnTo>
                  <a:pt x="12360" y="2340"/>
                </a:lnTo>
                <a:lnTo>
                  <a:pt x="12468" y="2417"/>
                </a:lnTo>
                <a:lnTo>
                  <a:pt x="12574" y="2496"/>
                </a:lnTo>
                <a:lnTo>
                  <a:pt x="12679" y="2576"/>
                </a:lnTo>
                <a:lnTo>
                  <a:pt x="12782" y="2659"/>
                </a:lnTo>
                <a:lnTo>
                  <a:pt x="12884" y="2743"/>
                </a:lnTo>
                <a:lnTo>
                  <a:pt x="12983" y="2829"/>
                </a:lnTo>
                <a:lnTo>
                  <a:pt x="13082" y="2917"/>
                </a:lnTo>
                <a:lnTo>
                  <a:pt x="13178" y="3007"/>
                </a:lnTo>
                <a:lnTo>
                  <a:pt x="13074" y="3084"/>
                </a:lnTo>
                <a:lnTo>
                  <a:pt x="12968" y="3159"/>
                </a:lnTo>
                <a:lnTo>
                  <a:pt x="12861" y="3233"/>
                </a:lnTo>
                <a:lnTo>
                  <a:pt x="12752" y="3305"/>
                </a:lnTo>
                <a:lnTo>
                  <a:pt x="12644" y="3377"/>
                </a:lnTo>
                <a:lnTo>
                  <a:pt x="12533" y="3446"/>
                </a:lnTo>
                <a:lnTo>
                  <a:pt x="12421" y="3513"/>
                </a:lnTo>
                <a:lnTo>
                  <a:pt x="12308" y="3579"/>
                </a:lnTo>
                <a:lnTo>
                  <a:pt x="12252" y="3611"/>
                </a:lnTo>
                <a:lnTo>
                  <a:pt x="12194" y="3643"/>
                </a:lnTo>
                <a:lnTo>
                  <a:pt x="12137" y="3674"/>
                </a:lnTo>
                <a:lnTo>
                  <a:pt x="12078" y="3705"/>
                </a:lnTo>
                <a:lnTo>
                  <a:pt x="12021" y="3736"/>
                </a:lnTo>
                <a:lnTo>
                  <a:pt x="11962" y="3766"/>
                </a:lnTo>
                <a:lnTo>
                  <a:pt x="11904" y="3796"/>
                </a:lnTo>
                <a:lnTo>
                  <a:pt x="11844" y="3825"/>
                </a:lnTo>
                <a:lnTo>
                  <a:pt x="11786" y="3854"/>
                </a:lnTo>
                <a:lnTo>
                  <a:pt x="11726" y="3882"/>
                </a:lnTo>
                <a:lnTo>
                  <a:pt x="11667" y="3909"/>
                </a:lnTo>
                <a:lnTo>
                  <a:pt x="11606" y="3936"/>
                </a:lnTo>
                <a:lnTo>
                  <a:pt x="11546" y="3963"/>
                </a:lnTo>
                <a:lnTo>
                  <a:pt x="11485" y="3989"/>
                </a:lnTo>
                <a:lnTo>
                  <a:pt x="11425" y="4015"/>
                </a:lnTo>
                <a:lnTo>
                  <a:pt x="11363" y="4040"/>
                </a:lnTo>
                <a:lnTo>
                  <a:pt x="11317" y="3936"/>
                </a:lnTo>
                <a:lnTo>
                  <a:pt x="11271" y="3833"/>
                </a:lnTo>
                <a:lnTo>
                  <a:pt x="11222" y="3729"/>
                </a:lnTo>
                <a:lnTo>
                  <a:pt x="11173" y="3628"/>
                </a:lnTo>
                <a:lnTo>
                  <a:pt x="11123" y="3527"/>
                </a:lnTo>
                <a:lnTo>
                  <a:pt x="11072" y="3427"/>
                </a:lnTo>
                <a:lnTo>
                  <a:pt x="11019" y="3326"/>
                </a:lnTo>
                <a:lnTo>
                  <a:pt x="10966" y="3228"/>
                </a:lnTo>
                <a:lnTo>
                  <a:pt x="10911" y="3130"/>
                </a:lnTo>
                <a:lnTo>
                  <a:pt x="10855" y="3034"/>
                </a:lnTo>
                <a:lnTo>
                  <a:pt x="10799" y="2938"/>
                </a:lnTo>
                <a:lnTo>
                  <a:pt x="10741" y="2842"/>
                </a:lnTo>
                <a:lnTo>
                  <a:pt x="10683" y="2748"/>
                </a:lnTo>
                <a:lnTo>
                  <a:pt x="10623" y="2654"/>
                </a:lnTo>
                <a:lnTo>
                  <a:pt x="10562" y="2562"/>
                </a:lnTo>
                <a:lnTo>
                  <a:pt x="10500" y="2471"/>
                </a:lnTo>
                <a:lnTo>
                  <a:pt x="10437" y="2379"/>
                </a:lnTo>
                <a:lnTo>
                  <a:pt x="10374" y="2290"/>
                </a:lnTo>
                <a:lnTo>
                  <a:pt x="10309" y="2201"/>
                </a:lnTo>
                <a:lnTo>
                  <a:pt x="10243" y="2113"/>
                </a:lnTo>
                <a:lnTo>
                  <a:pt x="10177" y="2027"/>
                </a:lnTo>
                <a:lnTo>
                  <a:pt x="10109" y="1940"/>
                </a:lnTo>
                <a:lnTo>
                  <a:pt x="10041" y="1855"/>
                </a:lnTo>
                <a:lnTo>
                  <a:pt x="9971" y="1771"/>
                </a:lnTo>
                <a:lnTo>
                  <a:pt x="9901" y="1689"/>
                </a:lnTo>
                <a:lnTo>
                  <a:pt x="9830" y="1607"/>
                </a:lnTo>
                <a:lnTo>
                  <a:pt x="9758" y="1525"/>
                </a:lnTo>
                <a:lnTo>
                  <a:pt x="9685" y="1446"/>
                </a:lnTo>
                <a:lnTo>
                  <a:pt x="9610" y="1367"/>
                </a:lnTo>
                <a:lnTo>
                  <a:pt x="9536" y="1289"/>
                </a:lnTo>
                <a:lnTo>
                  <a:pt x="9460" y="1213"/>
                </a:lnTo>
                <a:lnTo>
                  <a:pt x="9383" y="1137"/>
                </a:lnTo>
                <a:close/>
                <a:moveTo>
                  <a:pt x="8502" y="1049"/>
                </a:moveTo>
                <a:lnTo>
                  <a:pt x="8595" y="1126"/>
                </a:lnTo>
                <a:lnTo>
                  <a:pt x="8687" y="1205"/>
                </a:lnTo>
                <a:lnTo>
                  <a:pt x="8778" y="1285"/>
                </a:lnTo>
                <a:lnTo>
                  <a:pt x="8867" y="1366"/>
                </a:lnTo>
                <a:lnTo>
                  <a:pt x="8957" y="1449"/>
                </a:lnTo>
                <a:lnTo>
                  <a:pt x="9044" y="1534"/>
                </a:lnTo>
                <a:lnTo>
                  <a:pt x="9130" y="1621"/>
                </a:lnTo>
                <a:lnTo>
                  <a:pt x="9215" y="1709"/>
                </a:lnTo>
                <a:lnTo>
                  <a:pt x="9299" y="1798"/>
                </a:lnTo>
                <a:lnTo>
                  <a:pt x="9382" y="1888"/>
                </a:lnTo>
                <a:lnTo>
                  <a:pt x="9464" y="1980"/>
                </a:lnTo>
                <a:lnTo>
                  <a:pt x="9544" y="2074"/>
                </a:lnTo>
                <a:lnTo>
                  <a:pt x="9623" y="2169"/>
                </a:lnTo>
                <a:lnTo>
                  <a:pt x="9701" y="2265"/>
                </a:lnTo>
                <a:lnTo>
                  <a:pt x="9778" y="2363"/>
                </a:lnTo>
                <a:lnTo>
                  <a:pt x="9852" y="2463"/>
                </a:lnTo>
                <a:lnTo>
                  <a:pt x="9926" y="2563"/>
                </a:lnTo>
                <a:lnTo>
                  <a:pt x="9999" y="2664"/>
                </a:lnTo>
                <a:lnTo>
                  <a:pt x="10070" y="2767"/>
                </a:lnTo>
                <a:lnTo>
                  <a:pt x="10140" y="2871"/>
                </a:lnTo>
                <a:lnTo>
                  <a:pt x="10209" y="2978"/>
                </a:lnTo>
                <a:lnTo>
                  <a:pt x="10275" y="3084"/>
                </a:lnTo>
                <a:lnTo>
                  <a:pt x="10341" y="3192"/>
                </a:lnTo>
                <a:lnTo>
                  <a:pt x="10406" y="3301"/>
                </a:lnTo>
                <a:lnTo>
                  <a:pt x="10468" y="3412"/>
                </a:lnTo>
                <a:lnTo>
                  <a:pt x="10530" y="3524"/>
                </a:lnTo>
                <a:lnTo>
                  <a:pt x="10589" y="3637"/>
                </a:lnTo>
                <a:lnTo>
                  <a:pt x="10648" y="3750"/>
                </a:lnTo>
                <a:lnTo>
                  <a:pt x="10705" y="3866"/>
                </a:lnTo>
                <a:lnTo>
                  <a:pt x="10761" y="3982"/>
                </a:lnTo>
                <a:lnTo>
                  <a:pt x="10815" y="4099"/>
                </a:lnTo>
                <a:lnTo>
                  <a:pt x="10867" y="4217"/>
                </a:lnTo>
                <a:lnTo>
                  <a:pt x="10797" y="4242"/>
                </a:lnTo>
                <a:lnTo>
                  <a:pt x="10725" y="4264"/>
                </a:lnTo>
                <a:lnTo>
                  <a:pt x="10654" y="4286"/>
                </a:lnTo>
                <a:lnTo>
                  <a:pt x="10582" y="4308"/>
                </a:lnTo>
                <a:lnTo>
                  <a:pt x="10510" y="4328"/>
                </a:lnTo>
                <a:lnTo>
                  <a:pt x="10437" y="4348"/>
                </a:lnTo>
                <a:lnTo>
                  <a:pt x="10366" y="4368"/>
                </a:lnTo>
                <a:lnTo>
                  <a:pt x="10293" y="4387"/>
                </a:lnTo>
                <a:lnTo>
                  <a:pt x="10219" y="4405"/>
                </a:lnTo>
                <a:lnTo>
                  <a:pt x="10146" y="4423"/>
                </a:lnTo>
                <a:lnTo>
                  <a:pt x="10072" y="4439"/>
                </a:lnTo>
                <a:lnTo>
                  <a:pt x="9998" y="4456"/>
                </a:lnTo>
                <a:lnTo>
                  <a:pt x="9924" y="4471"/>
                </a:lnTo>
                <a:lnTo>
                  <a:pt x="9850" y="4486"/>
                </a:lnTo>
                <a:lnTo>
                  <a:pt x="9775" y="4501"/>
                </a:lnTo>
                <a:lnTo>
                  <a:pt x="9701" y="4514"/>
                </a:lnTo>
                <a:lnTo>
                  <a:pt x="9626" y="4527"/>
                </a:lnTo>
                <a:lnTo>
                  <a:pt x="9551" y="4540"/>
                </a:lnTo>
                <a:lnTo>
                  <a:pt x="9475" y="4551"/>
                </a:lnTo>
                <a:lnTo>
                  <a:pt x="9400" y="4562"/>
                </a:lnTo>
                <a:lnTo>
                  <a:pt x="9324" y="4573"/>
                </a:lnTo>
                <a:lnTo>
                  <a:pt x="9247" y="4582"/>
                </a:lnTo>
                <a:lnTo>
                  <a:pt x="9171" y="4591"/>
                </a:lnTo>
                <a:lnTo>
                  <a:pt x="9094" y="4600"/>
                </a:lnTo>
                <a:lnTo>
                  <a:pt x="9018" y="4607"/>
                </a:lnTo>
                <a:lnTo>
                  <a:pt x="8940" y="4614"/>
                </a:lnTo>
                <a:lnTo>
                  <a:pt x="8863" y="4621"/>
                </a:lnTo>
                <a:lnTo>
                  <a:pt x="8786" y="4626"/>
                </a:lnTo>
                <a:lnTo>
                  <a:pt x="8708" y="4631"/>
                </a:lnTo>
                <a:lnTo>
                  <a:pt x="8630" y="4635"/>
                </a:lnTo>
                <a:lnTo>
                  <a:pt x="8552" y="4639"/>
                </a:lnTo>
                <a:lnTo>
                  <a:pt x="8474" y="4642"/>
                </a:lnTo>
                <a:lnTo>
                  <a:pt x="8474" y="1047"/>
                </a:lnTo>
                <a:lnTo>
                  <a:pt x="8489" y="1048"/>
                </a:lnTo>
                <a:lnTo>
                  <a:pt x="8502" y="1049"/>
                </a:lnTo>
                <a:close/>
                <a:moveTo>
                  <a:pt x="7917" y="14987"/>
                </a:moveTo>
                <a:lnTo>
                  <a:pt x="7835" y="14918"/>
                </a:lnTo>
                <a:lnTo>
                  <a:pt x="7754" y="14850"/>
                </a:lnTo>
                <a:lnTo>
                  <a:pt x="7673" y="14779"/>
                </a:lnTo>
                <a:lnTo>
                  <a:pt x="7594" y="14708"/>
                </a:lnTo>
                <a:lnTo>
                  <a:pt x="7515" y="14636"/>
                </a:lnTo>
                <a:lnTo>
                  <a:pt x="7437" y="14562"/>
                </a:lnTo>
                <a:lnTo>
                  <a:pt x="7360" y="14487"/>
                </a:lnTo>
                <a:lnTo>
                  <a:pt x="7284" y="14410"/>
                </a:lnTo>
                <a:lnTo>
                  <a:pt x="7209" y="14333"/>
                </a:lnTo>
                <a:lnTo>
                  <a:pt x="7135" y="14255"/>
                </a:lnTo>
                <a:lnTo>
                  <a:pt x="7061" y="14175"/>
                </a:lnTo>
                <a:lnTo>
                  <a:pt x="6989" y="14095"/>
                </a:lnTo>
                <a:lnTo>
                  <a:pt x="6919" y="14012"/>
                </a:lnTo>
                <a:lnTo>
                  <a:pt x="6848" y="13930"/>
                </a:lnTo>
                <a:lnTo>
                  <a:pt x="6778" y="13846"/>
                </a:lnTo>
                <a:lnTo>
                  <a:pt x="6710" y="13761"/>
                </a:lnTo>
                <a:lnTo>
                  <a:pt x="6643" y="13675"/>
                </a:lnTo>
                <a:lnTo>
                  <a:pt x="6576" y="13588"/>
                </a:lnTo>
                <a:lnTo>
                  <a:pt x="6511" y="13499"/>
                </a:lnTo>
                <a:lnTo>
                  <a:pt x="6447" y="13410"/>
                </a:lnTo>
                <a:lnTo>
                  <a:pt x="6383" y="13319"/>
                </a:lnTo>
                <a:lnTo>
                  <a:pt x="6321" y="13228"/>
                </a:lnTo>
                <a:lnTo>
                  <a:pt x="6260" y="13135"/>
                </a:lnTo>
                <a:lnTo>
                  <a:pt x="6199" y="13042"/>
                </a:lnTo>
                <a:lnTo>
                  <a:pt x="6141" y="12948"/>
                </a:lnTo>
                <a:lnTo>
                  <a:pt x="6082" y="12853"/>
                </a:lnTo>
                <a:lnTo>
                  <a:pt x="6026" y="12757"/>
                </a:lnTo>
                <a:lnTo>
                  <a:pt x="5969" y="12659"/>
                </a:lnTo>
                <a:lnTo>
                  <a:pt x="5915" y="12561"/>
                </a:lnTo>
                <a:lnTo>
                  <a:pt x="5862" y="12462"/>
                </a:lnTo>
                <a:lnTo>
                  <a:pt x="5809" y="12363"/>
                </a:lnTo>
                <a:lnTo>
                  <a:pt x="5758" y="12262"/>
                </a:lnTo>
                <a:lnTo>
                  <a:pt x="5823" y="12242"/>
                </a:lnTo>
                <a:lnTo>
                  <a:pt x="5888" y="12223"/>
                </a:lnTo>
                <a:lnTo>
                  <a:pt x="5954" y="12204"/>
                </a:lnTo>
                <a:lnTo>
                  <a:pt x="6020" y="12187"/>
                </a:lnTo>
                <a:lnTo>
                  <a:pt x="6086" y="12169"/>
                </a:lnTo>
                <a:lnTo>
                  <a:pt x="6152" y="12153"/>
                </a:lnTo>
                <a:lnTo>
                  <a:pt x="6219" y="12136"/>
                </a:lnTo>
                <a:lnTo>
                  <a:pt x="6285" y="12121"/>
                </a:lnTo>
                <a:lnTo>
                  <a:pt x="6352" y="12106"/>
                </a:lnTo>
                <a:lnTo>
                  <a:pt x="6420" y="12091"/>
                </a:lnTo>
                <a:lnTo>
                  <a:pt x="6487" y="12077"/>
                </a:lnTo>
                <a:lnTo>
                  <a:pt x="6554" y="12064"/>
                </a:lnTo>
                <a:lnTo>
                  <a:pt x="6622" y="12051"/>
                </a:lnTo>
                <a:lnTo>
                  <a:pt x="6691" y="12039"/>
                </a:lnTo>
                <a:lnTo>
                  <a:pt x="6758" y="12027"/>
                </a:lnTo>
                <a:lnTo>
                  <a:pt x="6827" y="12016"/>
                </a:lnTo>
                <a:lnTo>
                  <a:pt x="6895" y="12005"/>
                </a:lnTo>
                <a:lnTo>
                  <a:pt x="6964" y="11995"/>
                </a:lnTo>
                <a:lnTo>
                  <a:pt x="7033" y="11986"/>
                </a:lnTo>
                <a:lnTo>
                  <a:pt x="7102" y="11976"/>
                </a:lnTo>
                <a:lnTo>
                  <a:pt x="7171" y="11968"/>
                </a:lnTo>
                <a:lnTo>
                  <a:pt x="7241" y="11960"/>
                </a:lnTo>
                <a:lnTo>
                  <a:pt x="7311" y="11953"/>
                </a:lnTo>
                <a:lnTo>
                  <a:pt x="7380" y="11946"/>
                </a:lnTo>
                <a:lnTo>
                  <a:pt x="7450" y="11940"/>
                </a:lnTo>
                <a:lnTo>
                  <a:pt x="7521" y="11934"/>
                </a:lnTo>
                <a:lnTo>
                  <a:pt x="7591" y="11929"/>
                </a:lnTo>
                <a:lnTo>
                  <a:pt x="7662" y="11924"/>
                </a:lnTo>
                <a:lnTo>
                  <a:pt x="7732" y="11920"/>
                </a:lnTo>
                <a:lnTo>
                  <a:pt x="7803" y="11916"/>
                </a:lnTo>
                <a:lnTo>
                  <a:pt x="7874" y="11913"/>
                </a:lnTo>
                <a:lnTo>
                  <a:pt x="7945" y="11911"/>
                </a:lnTo>
                <a:lnTo>
                  <a:pt x="7945" y="14988"/>
                </a:lnTo>
                <a:lnTo>
                  <a:pt x="7917" y="14987"/>
                </a:lnTo>
                <a:close/>
                <a:moveTo>
                  <a:pt x="15347" y="7759"/>
                </a:moveTo>
                <a:lnTo>
                  <a:pt x="12171" y="7759"/>
                </a:lnTo>
                <a:lnTo>
                  <a:pt x="12168" y="7652"/>
                </a:lnTo>
                <a:lnTo>
                  <a:pt x="12163" y="7545"/>
                </a:lnTo>
                <a:lnTo>
                  <a:pt x="12157" y="7439"/>
                </a:lnTo>
                <a:lnTo>
                  <a:pt x="12151" y="7332"/>
                </a:lnTo>
                <a:lnTo>
                  <a:pt x="12144" y="7226"/>
                </a:lnTo>
                <a:lnTo>
                  <a:pt x="12136" y="7120"/>
                </a:lnTo>
                <a:lnTo>
                  <a:pt x="12126" y="7015"/>
                </a:lnTo>
                <a:lnTo>
                  <a:pt x="12115" y="6911"/>
                </a:lnTo>
                <a:lnTo>
                  <a:pt x="12104" y="6805"/>
                </a:lnTo>
                <a:lnTo>
                  <a:pt x="12092" y="6701"/>
                </a:lnTo>
                <a:lnTo>
                  <a:pt x="12078" y="6598"/>
                </a:lnTo>
                <a:lnTo>
                  <a:pt x="12063" y="6494"/>
                </a:lnTo>
                <a:lnTo>
                  <a:pt x="12047" y="6391"/>
                </a:lnTo>
                <a:lnTo>
                  <a:pt x="12031" y="6288"/>
                </a:lnTo>
                <a:lnTo>
                  <a:pt x="12014" y="6186"/>
                </a:lnTo>
                <a:lnTo>
                  <a:pt x="11995" y="6084"/>
                </a:lnTo>
                <a:lnTo>
                  <a:pt x="11976" y="5982"/>
                </a:lnTo>
                <a:lnTo>
                  <a:pt x="11954" y="5881"/>
                </a:lnTo>
                <a:lnTo>
                  <a:pt x="11933" y="5781"/>
                </a:lnTo>
                <a:lnTo>
                  <a:pt x="11910" y="5681"/>
                </a:lnTo>
                <a:lnTo>
                  <a:pt x="11886" y="5582"/>
                </a:lnTo>
                <a:lnTo>
                  <a:pt x="11862" y="5482"/>
                </a:lnTo>
                <a:lnTo>
                  <a:pt x="11836" y="5383"/>
                </a:lnTo>
                <a:lnTo>
                  <a:pt x="11810" y="5285"/>
                </a:lnTo>
                <a:lnTo>
                  <a:pt x="11783" y="5188"/>
                </a:lnTo>
                <a:lnTo>
                  <a:pt x="11754" y="5090"/>
                </a:lnTo>
                <a:lnTo>
                  <a:pt x="11724" y="4993"/>
                </a:lnTo>
                <a:lnTo>
                  <a:pt x="11694" y="4897"/>
                </a:lnTo>
                <a:lnTo>
                  <a:pt x="11663" y="4801"/>
                </a:lnTo>
                <a:lnTo>
                  <a:pt x="11630" y="4706"/>
                </a:lnTo>
                <a:lnTo>
                  <a:pt x="11597" y="4611"/>
                </a:lnTo>
                <a:lnTo>
                  <a:pt x="11563" y="4517"/>
                </a:lnTo>
                <a:lnTo>
                  <a:pt x="11630" y="4489"/>
                </a:lnTo>
                <a:lnTo>
                  <a:pt x="11695" y="4461"/>
                </a:lnTo>
                <a:lnTo>
                  <a:pt x="11762" y="4432"/>
                </a:lnTo>
                <a:lnTo>
                  <a:pt x="11828" y="4403"/>
                </a:lnTo>
                <a:lnTo>
                  <a:pt x="11894" y="4374"/>
                </a:lnTo>
                <a:lnTo>
                  <a:pt x="11959" y="4343"/>
                </a:lnTo>
                <a:lnTo>
                  <a:pt x="12024" y="4312"/>
                </a:lnTo>
                <a:lnTo>
                  <a:pt x="12088" y="4281"/>
                </a:lnTo>
                <a:lnTo>
                  <a:pt x="12153" y="4249"/>
                </a:lnTo>
                <a:lnTo>
                  <a:pt x="12217" y="4216"/>
                </a:lnTo>
                <a:lnTo>
                  <a:pt x="12280" y="4183"/>
                </a:lnTo>
                <a:lnTo>
                  <a:pt x="12344" y="4150"/>
                </a:lnTo>
                <a:lnTo>
                  <a:pt x="12407" y="4116"/>
                </a:lnTo>
                <a:lnTo>
                  <a:pt x="12469" y="4081"/>
                </a:lnTo>
                <a:lnTo>
                  <a:pt x="12532" y="4046"/>
                </a:lnTo>
                <a:lnTo>
                  <a:pt x="12593" y="4011"/>
                </a:lnTo>
                <a:lnTo>
                  <a:pt x="12655" y="3975"/>
                </a:lnTo>
                <a:lnTo>
                  <a:pt x="12717" y="3939"/>
                </a:lnTo>
                <a:lnTo>
                  <a:pt x="12778" y="3902"/>
                </a:lnTo>
                <a:lnTo>
                  <a:pt x="12839" y="3865"/>
                </a:lnTo>
                <a:lnTo>
                  <a:pt x="12899" y="3827"/>
                </a:lnTo>
                <a:lnTo>
                  <a:pt x="12959" y="3789"/>
                </a:lnTo>
                <a:lnTo>
                  <a:pt x="13019" y="3749"/>
                </a:lnTo>
                <a:lnTo>
                  <a:pt x="13078" y="3710"/>
                </a:lnTo>
                <a:lnTo>
                  <a:pt x="13137" y="3670"/>
                </a:lnTo>
                <a:lnTo>
                  <a:pt x="13196" y="3630"/>
                </a:lnTo>
                <a:lnTo>
                  <a:pt x="13254" y="3590"/>
                </a:lnTo>
                <a:lnTo>
                  <a:pt x="13313" y="3549"/>
                </a:lnTo>
                <a:lnTo>
                  <a:pt x="13370" y="3507"/>
                </a:lnTo>
                <a:lnTo>
                  <a:pt x="13428" y="3466"/>
                </a:lnTo>
                <a:lnTo>
                  <a:pt x="13485" y="3423"/>
                </a:lnTo>
                <a:lnTo>
                  <a:pt x="13542" y="3381"/>
                </a:lnTo>
                <a:lnTo>
                  <a:pt x="13641" y="3492"/>
                </a:lnTo>
                <a:lnTo>
                  <a:pt x="13738" y="3605"/>
                </a:lnTo>
                <a:lnTo>
                  <a:pt x="13832" y="3719"/>
                </a:lnTo>
                <a:lnTo>
                  <a:pt x="13924" y="3837"/>
                </a:lnTo>
                <a:lnTo>
                  <a:pt x="14014" y="3956"/>
                </a:lnTo>
                <a:lnTo>
                  <a:pt x="14101" y="4076"/>
                </a:lnTo>
                <a:lnTo>
                  <a:pt x="14185" y="4199"/>
                </a:lnTo>
                <a:lnTo>
                  <a:pt x="14266" y="4324"/>
                </a:lnTo>
                <a:lnTo>
                  <a:pt x="14346" y="4450"/>
                </a:lnTo>
                <a:lnTo>
                  <a:pt x="14422" y="4578"/>
                </a:lnTo>
                <a:lnTo>
                  <a:pt x="14496" y="4708"/>
                </a:lnTo>
                <a:lnTo>
                  <a:pt x="14567" y="4839"/>
                </a:lnTo>
                <a:lnTo>
                  <a:pt x="14634" y="4972"/>
                </a:lnTo>
                <a:lnTo>
                  <a:pt x="14700" y="5106"/>
                </a:lnTo>
                <a:lnTo>
                  <a:pt x="14763" y="5243"/>
                </a:lnTo>
                <a:lnTo>
                  <a:pt x="14822" y="5380"/>
                </a:lnTo>
                <a:lnTo>
                  <a:pt x="14879" y="5519"/>
                </a:lnTo>
                <a:lnTo>
                  <a:pt x="14932" y="5660"/>
                </a:lnTo>
                <a:lnTo>
                  <a:pt x="14982" y="5802"/>
                </a:lnTo>
                <a:lnTo>
                  <a:pt x="15031" y="5945"/>
                </a:lnTo>
                <a:lnTo>
                  <a:pt x="15075" y="6090"/>
                </a:lnTo>
                <a:lnTo>
                  <a:pt x="15116" y="6236"/>
                </a:lnTo>
                <a:lnTo>
                  <a:pt x="15154" y="6383"/>
                </a:lnTo>
                <a:lnTo>
                  <a:pt x="15189" y="6532"/>
                </a:lnTo>
                <a:lnTo>
                  <a:pt x="15220" y="6681"/>
                </a:lnTo>
                <a:lnTo>
                  <a:pt x="15248" y="6832"/>
                </a:lnTo>
                <a:lnTo>
                  <a:pt x="15273" y="6984"/>
                </a:lnTo>
                <a:lnTo>
                  <a:pt x="15294" y="7137"/>
                </a:lnTo>
                <a:lnTo>
                  <a:pt x="15313" y="7291"/>
                </a:lnTo>
                <a:lnTo>
                  <a:pt x="15327" y="7446"/>
                </a:lnTo>
                <a:lnTo>
                  <a:pt x="15338" y="7602"/>
                </a:lnTo>
                <a:lnTo>
                  <a:pt x="15347" y="7759"/>
                </a:lnTo>
                <a:close/>
                <a:moveTo>
                  <a:pt x="8210" y="0"/>
                </a:moveTo>
                <a:lnTo>
                  <a:pt x="7787" y="10"/>
                </a:lnTo>
                <a:lnTo>
                  <a:pt x="7370" y="41"/>
                </a:lnTo>
                <a:lnTo>
                  <a:pt x="6960" y="92"/>
                </a:lnTo>
                <a:lnTo>
                  <a:pt x="6555" y="162"/>
                </a:lnTo>
                <a:lnTo>
                  <a:pt x="6158" y="253"/>
                </a:lnTo>
                <a:lnTo>
                  <a:pt x="5768" y="361"/>
                </a:lnTo>
                <a:lnTo>
                  <a:pt x="5386" y="486"/>
                </a:lnTo>
                <a:lnTo>
                  <a:pt x="5014" y="630"/>
                </a:lnTo>
                <a:lnTo>
                  <a:pt x="4651" y="791"/>
                </a:lnTo>
                <a:lnTo>
                  <a:pt x="4297" y="967"/>
                </a:lnTo>
                <a:lnTo>
                  <a:pt x="3953" y="1161"/>
                </a:lnTo>
                <a:lnTo>
                  <a:pt x="3619" y="1369"/>
                </a:lnTo>
                <a:lnTo>
                  <a:pt x="3298" y="1593"/>
                </a:lnTo>
                <a:lnTo>
                  <a:pt x="2987" y="1831"/>
                </a:lnTo>
                <a:lnTo>
                  <a:pt x="2690" y="2083"/>
                </a:lnTo>
                <a:lnTo>
                  <a:pt x="2404" y="2348"/>
                </a:lnTo>
                <a:lnTo>
                  <a:pt x="2132" y="2627"/>
                </a:lnTo>
                <a:lnTo>
                  <a:pt x="1875" y="2918"/>
                </a:lnTo>
                <a:lnTo>
                  <a:pt x="1631" y="3220"/>
                </a:lnTo>
                <a:lnTo>
                  <a:pt x="1402" y="3535"/>
                </a:lnTo>
                <a:lnTo>
                  <a:pt x="1188" y="3861"/>
                </a:lnTo>
                <a:lnTo>
                  <a:pt x="991" y="4195"/>
                </a:lnTo>
                <a:lnTo>
                  <a:pt x="810" y="4541"/>
                </a:lnTo>
                <a:lnTo>
                  <a:pt x="645" y="4897"/>
                </a:lnTo>
                <a:lnTo>
                  <a:pt x="498" y="5261"/>
                </a:lnTo>
                <a:lnTo>
                  <a:pt x="369" y="5634"/>
                </a:lnTo>
                <a:lnTo>
                  <a:pt x="259" y="6014"/>
                </a:lnTo>
                <a:lnTo>
                  <a:pt x="167" y="6402"/>
                </a:lnTo>
                <a:lnTo>
                  <a:pt x="94" y="6797"/>
                </a:lnTo>
                <a:lnTo>
                  <a:pt x="42" y="7198"/>
                </a:lnTo>
                <a:lnTo>
                  <a:pt x="10" y="7605"/>
                </a:lnTo>
                <a:lnTo>
                  <a:pt x="0" y="8018"/>
                </a:lnTo>
                <a:lnTo>
                  <a:pt x="10" y="8431"/>
                </a:lnTo>
                <a:lnTo>
                  <a:pt x="42" y="8838"/>
                </a:lnTo>
                <a:lnTo>
                  <a:pt x="94" y="9239"/>
                </a:lnTo>
                <a:lnTo>
                  <a:pt x="167" y="9634"/>
                </a:lnTo>
                <a:lnTo>
                  <a:pt x="259" y="10021"/>
                </a:lnTo>
                <a:lnTo>
                  <a:pt x="369" y="10402"/>
                </a:lnTo>
                <a:lnTo>
                  <a:pt x="498" y="10774"/>
                </a:lnTo>
                <a:lnTo>
                  <a:pt x="645" y="11139"/>
                </a:lnTo>
                <a:lnTo>
                  <a:pt x="810" y="11494"/>
                </a:lnTo>
                <a:lnTo>
                  <a:pt x="991" y="11840"/>
                </a:lnTo>
                <a:lnTo>
                  <a:pt x="1188" y="12175"/>
                </a:lnTo>
                <a:lnTo>
                  <a:pt x="1402" y="12501"/>
                </a:lnTo>
                <a:lnTo>
                  <a:pt x="1631" y="12815"/>
                </a:lnTo>
                <a:lnTo>
                  <a:pt x="1875" y="13118"/>
                </a:lnTo>
                <a:lnTo>
                  <a:pt x="2132" y="13409"/>
                </a:lnTo>
                <a:lnTo>
                  <a:pt x="2404" y="13688"/>
                </a:lnTo>
                <a:lnTo>
                  <a:pt x="2690" y="13953"/>
                </a:lnTo>
                <a:lnTo>
                  <a:pt x="2987" y="14205"/>
                </a:lnTo>
                <a:lnTo>
                  <a:pt x="3298" y="14443"/>
                </a:lnTo>
                <a:lnTo>
                  <a:pt x="3619" y="14667"/>
                </a:lnTo>
                <a:lnTo>
                  <a:pt x="3953" y="14875"/>
                </a:lnTo>
                <a:lnTo>
                  <a:pt x="4297" y="15068"/>
                </a:lnTo>
                <a:lnTo>
                  <a:pt x="4651" y="15245"/>
                </a:lnTo>
                <a:lnTo>
                  <a:pt x="5014" y="15406"/>
                </a:lnTo>
                <a:lnTo>
                  <a:pt x="5386" y="15550"/>
                </a:lnTo>
                <a:lnTo>
                  <a:pt x="5768" y="15675"/>
                </a:lnTo>
                <a:lnTo>
                  <a:pt x="6158" y="15783"/>
                </a:lnTo>
                <a:lnTo>
                  <a:pt x="6555" y="15873"/>
                </a:lnTo>
                <a:lnTo>
                  <a:pt x="6960" y="15944"/>
                </a:lnTo>
                <a:lnTo>
                  <a:pt x="7370" y="15995"/>
                </a:lnTo>
                <a:lnTo>
                  <a:pt x="7787" y="16026"/>
                </a:lnTo>
                <a:lnTo>
                  <a:pt x="8210" y="16036"/>
                </a:lnTo>
                <a:lnTo>
                  <a:pt x="8632" y="16026"/>
                </a:lnTo>
                <a:lnTo>
                  <a:pt x="9049" y="15995"/>
                </a:lnTo>
                <a:lnTo>
                  <a:pt x="9459" y="15944"/>
                </a:lnTo>
                <a:lnTo>
                  <a:pt x="9864" y="15873"/>
                </a:lnTo>
                <a:lnTo>
                  <a:pt x="10261" y="15783"/>
                </a:lnTo>
                <a:lnTo>
                  <a:pt x="10651" y="15675"/>
                </a:lnTo>
                <a:lnTo>
                  <a:pt x="11033" y="15550"/>
                </a:lnTo>
                <a:lnTo>
                  <a:pt x="11405" y="15406"/>
                </a:lnTo>
                <a:lnTo>
                  <a:pt x="11768" y="15245"/>
                </a:lnTo>
                <a:lnTo>
                  <a:pt x="12122" y="15068"/>
                </a:lnTo>
                <a:lnTo>
                  <a:pt x="12466" y="14875"/>
                </a:lnTo>
                <a:lnTo>
                  <a:pt x="12800" y="14667"/>
                </a:lnTo>
                <a:lnTo>
                  <a:pt x="13122" y="14443"/>
                </a:lnTo>
                <a:lnTo>
                  <a:pt x="13432" y="14205"/>
                </a:lnTo>
                <a:lnTo>
                  <a:pt x="13729" y="13953"/>
                </a:lnTo>
                <a:lnTo>
                  <a:pt x="14015" y="13688"/>
                </a:lnTo>
                <a:lnTo>
                  <a:pt x="14287" y="13409"/>
                </a:lnTo>
                <a:lnTo>
                  <a:pt x="14544" y="13118"/>
                </a:lnTo>
                <a:lnTo>
                  <a:pt x="14788" y="12815"/>
                </a:lnTo>
                <a:lnTo>
                  <a:pt x="15017" y="12501"/>
                </a:lnTo>
                <a:lnTo>
                  <a:pt x="15231" y="12175"/>
                </a:lnTo>
                <a:lnTo>
                  <a:pt x="15428" y="11840"/>
                </a:lnTo>
                <a:lnTo>
                  <a:pt x="15609" y="11494"/>
                </a:lnTo>
                <a:lnTo>
                  <a:pt x="15774" y="11139"/>
                </a:lnTo>
                <a:lnTo>
                  <a:pt x="15921" y="10774"/>
                </a:lnTo>
                <a:lnTo>
                  <a:pt x="16050" y="10402"/>
                </a:lnTo>
                <a:lnTo>
                  <a:pt x="16160" y="10021"/>
                </a:lnTo>
                <a:lnTo>
                  <a:pt x="16253" y="9634"/>
                </a:lnTo>
                <a:lnTo>
                  <a:pt x="16325" y="9239"/>
                </a:lnTo>
                <a:lnTo>
                  <a:pt x="16377" y="8838"/>
                </a:lnTo>
                <a:lnTo>
                  <a:pt x="16409" y="8431"/>
                </a:lnTo>
                <a:lnTo>
                  <a:pt x="16419" y="8018"/>
                </a:lnTo>
                <a:lnTo>
                  <a:pt x="16409" y="7605"/>
                </a:lnTo>
                <a:lnTo>
                  <a:pt x="16377" y="7198"/>
                </a:lnTo>
                <a:lnTo>
                  <a:pt x="16325" y="6797"/>
                </a:lnTo>
                <a:lnTo>
                  <a:pt x="16253" y="6402"/>
                </a:lnTo>
                <a:lnTo>
                  <a:pt x="16160" y="6014"/>
                </a:lnTo>
                <a:lnTo>
                  <a:pt x="16050" y="5634"/>
                </a:lnTo>
                <a:lnTo>
                  <a:pt x="15921" y="5261"/>
                </a:lnTo>
                <a:lnTo>
                  <a:pt x="15774" y="4897"/>
                </a:lnTo>
                <a:lnTo>
                  <a:pt x="15609" y="4541"/>
                </a:lnTo>
                <a:lnTo>
                  <a:pt x="15428" y="4195"/>
                </a:lnTo>
                <a:lnTo>
                  <a:pt x="15231" y="3861"/>
                </a:lnTo>
                <a:lnTo>
                  <a:pt x="15017" y="3535"/>
                </a:lnTo>
                <a:lnTo>
                  <a:pt x="14788" y="3220"/>
                </a:lnTo>
                <a:lnTo>
                  <a:pt x="14544" y="2918"/>
                </a:lnTo>
                <a:lnTo>
                  <a:pt x="14287" y="2627"/>
                </a:lnTo>
                <a:lnTo>
                  <a:pt x="14015" y="2348"/>
                </a:lnTo>
                <a:lnTo>
                  <a:pt x="13729" y="2083"/>
                </a:lnTo>
                <a:lnTo>
                  <a:pt x="13432" y="1831"/>
                </a:lnTo>
                <a:lnTo>
                  <a:pt x="13122" y="1593"/>
                </a:lnTo>
                <a:lnTo>
                  <a:pt x="12800" y="1369"/>
                </a:lnTo>
                <a:lnTo>
                  <a:pt x="12466" y="1161"/>
                </a:lnTo>
                <a:lnTo>
                  <a:pt x="12122" y="967"/>
                </a:lnTo>
                <a:lnTo>
                  <a:pt x="11768" y="791"/>
                </a:lnTo>
                <a:lnTo>
                  <a:pt x="11405" y="630"/>
                </a:lnTo>
                <a:lnTo>
                  <a:pt x="11033" y="486"/>
                </a:lnTo>
                <a:lnTo>
                  <a:pt x="10651" y="361"/>
                </a:lnTo>
                <a:lnTo>
                  <a:pt x="10261" y="253"/>
                </a:lnTo>
                <a:lnTo>
                  <a:pt x="9864" y="162"/>
                </a:lnTo>
                <a:lnTo>
                  <a:pt x="9459" y="92"/>
                </a:lnTo>
                <a:lnTo>
                  <a:pt x="9049" y="41"/>
                </a:lnTo>
                <a:lnTo>
                  <a:pt x="8632" y="10"/>
                </a:lnTo>
                <a:lnTo>
                  <a:pt x="821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>
              <a:solidFill>
                <a:schemeClr val="bg1">
                  <a:lumMod val="6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39" name="Group 32">
            <a:extLst>
              <a:ext uri="{FF2B5EF4-FFF2-40B4-BE49-F238E27FC236}">
                <a16:creationId xmlns:a16="http://schemas.microsoft.com/office/drawing/2014/main" id="{CFE514E5-FD67-472B-9AB0-C3514F6BFFB7}"/>
              </a:ext>
            </a:extLst>
          </p:cNvPr>
          <p:cNvGrpSpPr/>
          <p:nvPr/>
        </p:nvGrpSpPr>
        <p:grpSpPr>
          <a:xfrm>
            <a:off x="5269976" y="4522938"/>
            <a:ext cx="399003" cy="324706"/>
            <a:chOff x="5245100" y="5103813"/>
            <a:chExt cx="690563" cy="561975"/>
          </a:xfrm>
          <a:solidFill>
            <a:schemeClr val="bg1">
              <a:lumMod val="75000"/>
            </a:schemeClr>
          </a:solidFill>
        </p:grpSpPr>
        <p:sp>
          <p:nvSpPr>
            <p:cNvPr id="40" name="Freeform 290">
              <a:extLst>
                <a:ext uri="{FF2B5EF4-FFF2-40B4-BE49-F238E27FC236}">
                  <a16:creationId xmlns:a16="http://schemas.microsoft.com/office/drawing/2014/main" id="{EC5F0B44-D19E-4584-B3E1-0260B35CC1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9763" y="5276851"/>
              <a:ext cx="130175" cy="173038"/>
            </a:xfrm>
            <a:custGeom>
              <a:gdLst>
                <a:gd fmla="*/ 503 w 3018" name="T0"/>
                <a:gd fmla="*/ 504 h 4030" name="T1"/>
                <a:gd fmla="*/ 2515 w 3018" name="T2"/>
                <a:gd fmla="*/ 3526 h 4030" name="T3"/>
                <a:gd fmla="*/ 1386 w 3018" name="T4"/>
                <a:gd fmla="*/ 175 h 4030" name="T5"/>
                <a:gd fmla="*/ 1320 w 3018" name="T6"/>
                <a:gd fmla="*/ 110 h 4030" name="T7"/>
                <a:gd fmla="*/ 1244 w 3018" name="T8"/>
                <a:gd fmla="*/ 60 h 4030" name="T9"/>
                <a:gd fmla="*/ 1159 w 3018" name="T10"/>
                <a:gd fmla="*/ 24 h 4030" name="T11"/>
                <a:gd fmla="*/ 1069 w 3018" name="T12"/>
                <a:gd fmla="*/ 3 h 4030" name="T13"/>
                <a:gd fmla="*/ 503 w 3018" name="T14"/>
                <a:gd fmla="*/ 0 h 4030" name="T15"/>
                <a:gd fmla="*/ 427 w 3018" name="T16"/>
                <a:gd fmla="*/ 6 h 4030" name="T17"/>
                <a:gd fmla="*/ 353 w 3018" name="T18"/>
                <a:gd fmla="*/ 23 h 4030" name="T19"/>
                <a:gd fmla="*/ 285 w 3018" name="T20"/>
                <a:gd fmla="*/ 50 h 4030" name="T21"/>
                <a:gd fmla="*/ 222 w 3018" name="T22"/>
                <a:gd fmla="*/ 86 h 4030" name="T23"/>
                <a:gd fmla="*/ 165 w 3018" name="T24"/>
                <a:gd fmla="*/ 130 h 4030" name="T25"/>
                <a:gd fmla="*/ 115 w 3018" name="T26"/>
                <a:gd fmla="*/ 183 h 4030" name="T27"/>
                <a:gd fmla="*/ 74 w 3018" name="T28"/>
                <a:gd fmla="*/ 242 h 4030" name="T29"/>
                <a:gd fmla="*/ 40 w 3018" name="T30"/>
                <a:gd fmla="*/ 308 h 4030" name="T31"/>
                <a:gd fmla="*/ 16 w 3018" name="T32"/>
                <a:gd fmla="*/ 377 h 4030" name="T33"/>
                <a:gd fmla="*/ 3 w 3018" name="T34"/>
                <a:gd fmla="*/ 452 h 4030" name="T35"/>
                <a:gd fmla="*/ 0 w 3018" name="T36"/>
                <a:gd fmla="*/ 3526 h 4030" name="T37"/>
                <a:gd fmla="*/ 6 w 3018" name="T38"/>
                <a:gd fmla="*/ 3604 h 4030" name="T39"/>
                <a:gd fmla="*/ 23 w 3018" name="T40"/>
                <a:gd fmla="*/ 3676 h 4030" name="T41"/>
                <a:gd fmla="*/ 50 w 3018" name="T42"/>
                <a:gd fmla="*/ 3745 h 4030" name="T43"/>
                <a:gd fmla="*/ 86 w 3018" name="T44"/>
                <a:gd fmla="*/ 3808 h 4030" name="T45"/>
                <a:gd fmla="*/ 131 w 3018" name="T46"/>
                <a:gd fmla="*/ 3866 h 4030" name="T47"/>
                <a:gd fmla="*/ 183 w 3018" name="T48"/>
                <a:gd fmla="*/ 3915 h 4030" name="T49"/>
                <a:gd fmla="*/ 243 w 3018" name="T50"/>
                <a:gd fmla="*/ 3957 h 4030" name="T51"/>
                <a:gd fmla="*/ 307 w 3018" name="T52"/>
                <a:gd fmla="*/ 3991 h 4030" name="T53"/>
                <a:gd fmla="*/ 378 w 3018" name="T54"/>
                <a:gd fmla="*/ 4015 h 4030" name="T55"/>
                <a:gd fmla="*/ 452 w 3018" name="T56"/>
                <a:gd fmla="*/ 4028 h 4030" name="T57"/>
                <a:gd fmla="*/ 2515 w 3018" name="T58"/>
                <a:gd fmla="*/ 4030 h 4030" name="T59"/>
                <a:gd fmla="*/ 2592 w 3018" name="T60"/>
                <a:gd fmla="*/ 4025 h 4030" name="T61"/>
                <a:gd fmla="*/ 2665 w 3018" name="T62"/>
                <a:gd fmla="*/ 4008 h 4030" name="T63"/>
                <a:gd fmla="*/ 2733 w 3018" name="T64"/>
                <a:gd fmla="*/ 3981 h 4030" name="T65"/>
                <a:gd fmla="*/ 2797 w 3018" name="T66"/>
                <a:gd fmla="*/ 3944 h 4030" name="T67"/>
                <a:gd fmla="*/ 2853 w 3018" name="T68"/>
                <a:gd fmla="*/ 3899 h 4030" name="T69"/>
                <a:gd fmla="*/ 2903 w 3018" name="T70"/>
                <a:gd fmla="*/ 3848 h 4030" name="T71"/>
                <a:gd fmla="*/ 2946 w 3018" name="T72"/>
                <a:gd fmla="*/ 3788 h 4030" name="T73"/>
                <a:gd fmla="*/ 2979 w 3018" name="T74"/>
                <a:gd fmla="*/ 3723 h 4030" name="T75"/>
                <a:gd fmla="*/ 3002 w 3018" name="T76"/>
                <a:gd fmla="*/ 3652 h 4030" name="T77"/>
                <a:gd fmla="*/ 3015 w 3018" name="T78"/>
                <a:gd fmla="*/ 3578 h 4030" name="T79"/>
                <a:gd fmla="*/ 3018 w 3018" name="T80"/>
                <a:gd fmla="*/ 2770 h 4030" name="T81"/>
                <a:gd fmla="*/ 3015 w 3018" name="T82"/>
                <a:gd fmla="*/ 2715 h 4030" name="T83"/>
                <a:gd fmla="*/ 3006 w 3018" name="T84"/>
                <a:gd fmla="*/ 2661 h 4030" name="T85"/>
                <a:gd fmla="*/ 2991 w 3018" name="T86"/>
                <a:gd fmla="*/ 2607 h 4030" name="T87"/>
                <a:gd fmla="*/ 2970 w 3018" name="T88"/>
                <a:gd fmla="*/ 2556 h 4030" name="T89"/>
                <a:gd fmla="*/ 2944 w 3018" name="T90"/>
                <a:gd fmla="*/ 2506 h 4030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4030" w="3018">
                  <a:moveTo>
                    <a:pt x="2515" y="3526"/>
                  </a:moveTo>
                  <a:lnTo>
                    <a:pt x="503" y="3526"/>
                  </a:lnTo>
                  <a:lnTo>
                    <a:pt x="503" y="504"/>
                  </a:lnTo>
                  <a:lnTo>
                    <a:pt x="1006" y="504"/>
                  </a:lnTo>
                  <a:lnTo>
                    <a:pt x="2515" y="2770"/>
                  </a:lnTo>
                  <a:lnTo>
                    <a:pt x="2515" y="3526"/>
                  </a:lnTo>
                  <a:close/>
                  <a:moveTo>
                    <a:pt x="1425" y="224"/>
                  </a:moveTo>
                  <a:lnTo>
                    <a:pt x="1407" y="199"/>
                  </a:lnTo>
                  <a:lnTo>
                    <a:pt x="1386" y="175"/>
                  </a:lnTo>
                  <a:lnTo>
                    <a:pt x="1365" y="152"/>
                  </a:lnTo>
                  <a:lnTo>
                    <a:pt x="1343" y="130"/>
                  </a:lnTo>
                  <a:lnTo>
                    <a:pt x="1320" y="110"/>
                  </a:lnTo>
                  <a:lnTo>
                    <a:pt x="1296" y="92"/>
                  </a:lnTo>
                  <a:lnTo>
                    <a:pt x="1270" y="75"/>
                  </a:lnTo>
                  <a:lnTo>
                    <a:pt x="1244" y="60"/>
                  </a:lnTo>
                  <a:lnTo>
                    <a:pt x="1216" y="46"/>
                  </a:lnTo>
                  <a:lnTo>
                    <a:pt x="1188" y="34"/>
                  </a:lnTo>
                  <a:lnTo>
                    <a:pt x="1159" y="24"/>
                  </a:lnTo>
                  <a:lnTo>
                    <a:pt x="1130" y="16"/>
                  </a:lnTo>
                  <a:lnTo>
                    <a:pt x="1100" y="9"/>
                  </a:lnTo>
                  <a:lnTo>
                    <a:pt x="1069" y="3"/>
                  </a:lnTo>
                  <a:lnTo>
                    <a:pt x="1037" y="1"/>
                  </a:lnTo>
                  <a:lnTo>
                    <a:pt x="1006" y="0"/>
                  </a:lnTo>
                  <a:lnTo>
                    <a:pt x="503" y="0"/>
                  </a:lnTo>
                  <a:lnTo>
                    <a:pt x="477" y="0"/>
                  </a:lnTo>
                  <a:lnTo>
                    <a:pt x="452" y="2"/>
                  </a:lnTo>
                  <a:lnTo>
                    <a:pt x="427" y="6"/>
                  </a:lnTo>
                  <a:lnTo>
                    <a:pt x="402" y="11"/>
                  </a:lnTo>
                  <a:lnTo>
                    <a:pt x="378" y="16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7" y="40"/>
                  </a:lnTo>
                  <a:lnTo>
                    <a:pt x="285" y="50"/>
                  </a:lnTo>
                  <a:lnTo>
                    <a:pt x="264" y="61"/>
                  </a:lnTo>
                  <a:lnTo>
                    <a:pt x="243" y="73"/>
                  </a:lnTo>
                  <a:lnTo>
                    <a:pt x="222" y="86"/>
                  </a:lnTo>
                  <a:lnTo>
                    <a:pt x="203" y="100"/>
                  </a:lnTo>
                  <a:lnTo>
                    <a:pt x="183" y="115"/>
                  </a:lnTo>
                  <a:lnTo>
                    <a:pt x="165" y="130"/>
                  </a:lnTo>
                  <a:lnTo>
                    <a:pt x="148" y="148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4" y="242"/>
                  </a:lnTo>
                  <a:lnTo>
                    <a:pt x="61" y="263"/>
                  </a:lnTo>
                  <a:lnTo>
                    <a:pt x="50" y="286"/>
                  </a:lnTo>
                  <a:lnTo>
                    <a:pt x="40" y="308"/>
                  </a:lnTo>
                  <a:lnTo>
                    <a:pt x="31" y="331"/>
                  </a:lnTo>
                  <a:lnTo>
                    <a:pt x="23" y="354"/>
                  </a:lnTo>
                  <a:lnTo>
                    <a:pt x="16" y="377"/>
                  </a:lnTo>
                  <a:lnTo>
                    <a:pt x="10" y="403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8"/>
                  </a:lnTo>
                  <a:lnTo>
                    <a:pt x="0" y="504"/>
                  </a:lnTo>
                  <a:lnTo>
                    <a:pt x="0" y="3526"/>
                  </a:lnTo>
                  <a:lnTo>
                    <a:pt x="1" y="3552"/>
                  </a:lnTo>
                  <a:lnTo>
                    <a:pt x="3" y="3578"/>
                  </a:lnTo>
                  <a:lnTo>
                    <a:pt x="6" y="3604"/>
                  </a:lnTo>
                  <a:lnTo>
                    <a:pt x="10" y="3628"/>
                  </a:lnTo>
                  <a:lnTo>
                    <a:pt x="16" y="3652"/>
                  </a:lnTo>
                  <a:lnTo>
                    <a:pt x="23" y="3676"/>
                  </a:lnTo>
                  <a:lnTo>
                    <a:pt x="31" y="3699"/>
                  </a:lnTo>
                  <a:lnTo>
                    <a:pt x="40" y="3723"/>
                  </a:lnTo>
                  <a:lnTo>
                    <a:pt x="50" y="3745"/>
                  </a:lnTo>
                  <a:lnTo>
                    <a:pt x="61" y="3767"/>
                  </a:lnTo>
                  <a:lnTo>
                    <a:pt x="74" y="3788"/>
                  </a:lnTo>
                  <a:lnTo>
                    <a:pt x="86" y="3808"/>
                  </a:lnTo>
                  <a:lnTo>
                    <a:pt x="100" y="3828"/>
                  </a:lnTo>
                  <a:lnTo>
                    <a:pt x="115" y="3848"/>
                  </a:lnTo>
                  <a:lnTo>
                    <a:pt x="131" y="3866"/>
                  </a:lnTo>
                  <a:lnTo>
                    <a:pt x="148" y="3883"/>
                  </a:lnTo>
                  <a:lnTo>
                    <a:pt x="165" y="3899"/>
                  </a:lnTo>
                  <a:lnTo>
                    <a:pt x="183" y="3915"/>
                  </a:lnTo>
                  <a:lnTo>
                    <a:pt x="203" y="3930"/>
                  </a:lnTo>
                  <a:lnTo>
                    <a:pt x="222" y="3944"/>
                  </a:lnTo>
                  <a:lnTo>
                    <a:pt x="243" y="3957"/>
                  </a:lnTo>
                  <a:lnTo>
                    <a:pt x="264" y="3969"/>
                  </a:lnTo>
                  <a:lnTo>
                    <a:pt x="285" y="3981"/>
                  </a:lnTo>
                  <a:lnTo>
                    <a:pt x="307" y="3991"/>
                  </a:lnTo>
                  <a:lnTo>
                    <a:pt x="330" y="4000"/>
                  </a:lnTo>
                  <a:lnTo>
                    <a:pt x="353" y="4008"/>
                  </a:lnTo>
                  <a:lnTo>
                    <a:pt x="378" y="4015"/>
                  </a:lnTo>
                  <a:lnTo>
                    <a:pt x="402" y="4020"/>
                  </a:lnTo>
                  <a:lnTo>
                    <a:pt x="427" y="4025"/>
                  </a:lnTo>
                  <a:lnTo>
                    <a:pt x="452" y="4028"/>
                  </a:lnTo>
                  <a:lnTo>
                    <a:pt x="477" y="4030"/>
                  </a:lnTo>
                  <a:lnTo>
                    <a:pt x="503" y="4030"/>
                  </a:lnTo>
                  <a:lnTo>
                    <a:pt x="2515" y="4030"/>
                  </a:lnTo>
                  <a:lnTo>
                    <a:pt x="2541" y="4030"/>
                  </a:lnTo>
                  <a:lnTo>
                    <a:pt x="2566" y="4028"/>
                  </a:lnTo>
                  <a:lnTo>
                    <a:pt x="2592" y="4025"/>
                  </a:lnTo>
                  <a:lnTo>
                    <a:pt x="2617" y="4020"/>
                  </a:lnTo>
                  <a:lnTo>
                    <a:pt x="2641" y="4015"/>
                  </a:lnTo>
                  <a:lnTo>
                    <a:pt x="2665" y="4008"/>
                  </a:lnTo>
                  <a:lnTo>
                    <a:pt x="2688" y="4000"/>
                  </a:lnTo>
                  <a:lnTo>
                    <a:pt x="2711" y="3991"/>
                  </a:lnTo>
                  <a:lnTo>
                    <a:pt x="2733" y="3981"/>
                  </a:lnTo>
                  <a:lnTo>
                    <a:pt x="2756" y="3969"/>
                  </a:lnTo>
                  <a:lnTo>
                    <a:pt x="2777" y="3957"/>
                  </a:lnTo>
                  <a:lnTo>
                    <a:pt x="2797" y="3944"/>
                  </a:lnTo>
                  <a:lnTo>
                    <a:pt x="2816" y="3930"/>
                  </a:lnTo>
                  <a:lnTo>
                    <a:pt x="2835" y="3915"/>
                  </a:lnTo>
                  <a:lnTo>
                    <a:pt x="2853" y="3899"/>
                  </a:lnTo>
                  <a:lnTo>
                    <a:pt x="2871" y="3883"/>
                  </a:lnTo>
                  <a:lnTo>
                    <a:pt x="2887" y="3866"/>
                  </a:lnTo>
                  <a:lnTo>
                    <a:pt x="2903" y="3848"/>
                  </a:lnTo>
                  <a:lnTo>
                    <a:pt x="2919" y="3828"/>
                  </a:lnTo>
                  <a:lnTo>
                    <a:pt x="2933" y="3808"/>
                  </a:lnTo>
                  <a:lnTo>
                    <a:pt x="2946" y="3788"/>
                  </a:lnTo>
                  <a:lnTo>
                    <a:pt x="2958" y="3767"/>
                  </a:lnTo>
                  <a:lnTo>
                    <a:pt x="2969" y="3745"/>
                  </a:lnTo>
                  <a:lnTo>
                    <a:pt x="2979" y="3723"/>
                  </a:lnTo>
                  <a:lnTo>
                    <a:pt x="2988" y="3699"/>
                  </a:lnTo>
                  <a:lnTo>
                    <a:pt x="2996" y="3676"/>
                  </a:lnTo>
                  <a:lnTo>
                    <a:pt x="3002" y="3652"/>
                  </a:lnTo>
                  <a:lnTo>
                    <a:pt x="3008" y="3628"/>
                  </a:lnTo>
                  <a:lnTo>
                    <a:pt x="3012" y="3604"/>
                  </a:lnTo>
                  <a:lnTo>
                    <a:pt x="3015" y="3578"/>
                  </a:lnTo>
                  <a:lnTo>
                    <a:pt x="3017" y="3552"/>
                  </a:lnTo>
                  <a:lnTo>
                    <a:pt x="3018" y="3526"/>
                  </a:lnTo>
                  <a:lnTo>
                    <a:pt x="3018" y="2770"/>
                  </a:lnTo>
                  <a:lnTo>
                    <a:pt x="3018" y="2752"/>
                  </a:lnTo>
                  <a:lnTo>
                    <a:pt x="3017" y="2734"/>
                  </a:lnTo>
                  <a:lnTo>
                    <a:pt x="3015" y="2715"/>
                  </a:lnTo>
                  <a:lnTo>
                    <a:pt x="3013" y="2697"/>
                  </a:lnTo>
                  <a:lnTo>
                    <a:pt x="3010" y="2679"/>
                  </a:lnTo>
                  <a:lnTo>
                    <a:pt x="3006" y="2661"/>
                  </a:lnTo>
                  <a:lnTo>
                    <a:pt x="3002" y="2642"/>
                  </a:lnTo>
                  <a:lnTo>
                    <a:pt x="2997" y="2625"/>
                  </a:lnTo>
                  <a:lnTo>
                    <a:pt x="2991" y="2607"/>
                  </a:lnTo>
                  <a:lnTo>
                    <a:pt x="2985" y="2590"/>
                  </a:lnTo>
                  <a:lnTo>
                    <a:pt x="2978" y="2573"/>
                  </a:lnTo>
                  <a:lnTo>
                    <a:pt x="2970" y="2556"/>
                  </a:lnTo>
                  <a:lnTo>
                    <a:pt x="2962" y="2540"/>
                  </a:lnTo>
                  <a:lnTo>
                    <a:pt x="2953" y="2523"/>
                  </a:lnTo>
                  <a:lnTo>
                    <a:pt x="2944" y="2506"/>
                  </a:lnTo>
                  <a:lnTo>
                    <a:pt x="2934" y="2491"/>
                  </a:lnTo>
                  <a:lnTo>
                    <a:pt x="1425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1" name="Freeform 291">
              <a:extLst>
                <a:ext uri="{FF2B5EF4-FFF2-40B4-BE49-F238E27FC236}">
                  <a16:creationId xmlns:a16="http://schemas.microsoft.com/office/drawing/2014/main" id="{879067CF-D7E2-4285-8916-C9508C99E0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5100" y="5103813"/>
              <a:ext cx="690563" cy="561975"/>
            </a:xfrm>
            <a:custGeom>
              <a:gdLst>
                <a:gd fmla="*/ 14958 w 16095" name="T0"/>
                <a:gd fmla="*/ 10414 h 13098" name="T1"/>
                <a:gd fmla="*/ 14612 w 16095" name="T2"/>
                <a:gd fmla="*/ 10578 h 13098" name="T3"/>
                <a:gd fmla="*/ 13430 w 16095" name="T4"/>
                <a:gd fmla="*/ 9605 h 13098" name="T5"/>
                <a:gd fmla="*/ 12244 w 16095" name="T6"/>
                <a:gd fmla="*/ 9076 h 13098" name="T7"/>
                <a:gd fmla="*/ 10967 w 16095" name="T8"/>
                <a:gd fmla="*/ 9402 h 13098" name="T9"/>
                <a:gd fmla="*/ 10179 w 16095" name="T10"/>
                <a:gd fmla="*/ 10419 h 13098" name="T11"/>
                <a:gd fmla="*/ 6951 w 16095" name="T12"/>
                <a:gd fmla="*/ 9661 h 13098" name="T13"/>
                <a:gd fmla="*/ 5791 w 16095" name="T14"/>
                <a:gd fmla="*/ 9085 h 13098" name="T15"/>
                <a:gd fmla="*/ 4497 w 16095" name="T16"/>
                <a:gd fmla="*/ 9359 h 13098" name="T17"/>
                <a:gd fmla="*/ 3670 w 16095" name="T18"/>
                <a:gd fmla="*/ 10341 h 13098" name="T19"/>
                <a:gd fmla="*/ 2737 w 16095" name="T20"/>
                <a:gd fmla="*/ 10493 h 13098" name="T21"/>
                <a:gd fmla="*/ 2526 w 16095" name="T22"/>
                <a:gd fmla="*/ 10177 h 13098" name="T23"/>
                <a:gd fmla="*/ 9773 w 16095" name="T24"/>
                <a:gd fmla="*/ 8381 h 13098" name="T25"/>
                <a:gd fmla="*/ 10495 w 16095" name="T26"/>
                <a:gd fmla="*/ 7502 h 13098" name="T27"/>
                <a:gd fmla="*/ 12812 w 16095" name="T28"/>
                <a:gd fmla="*/ 3586 h 13098" name="T29"/>
                <a:gd fmla="*/ 15062 w 16095" name="T30"/>
                <a:gd fmla="*/ 6889 h 13098" name="T31"/>
                <a:gd fmla="*/ 11820 w 16095" name="T32"/>
                <a:gd fmla="*/ 12058 h 13098" name="T33"/>
                <a:gd fmla="*/ 11211 w 16095" name="T34"/>
                <a:gd fmla="*/ 11606 h 13098" name="T35"/>
                <a:gd fmla="*/ 11098 w 16095" name="T36"/>
                <a:gd fmla="*/ 10831 h 13098" name="T37"/>
                <a:gd fmla="*/ 11550 w 16095" name="T38"/>
                <a:gd fmla="*/ 10221 h 13098" name="T39"/>
                <a:gd fmla="*/ 12323 w 16095" name="T40"/>
                <a:gd fmla="*/ 10107 h 13098" name="T41"/>
                <a:gd fmla="*/ 12931 w 16095" name="T42"/>
                <a:gd fmla="*/ 10561 h 13098" name="T43"/>
                <a:gd fmla="*/ 13046 w 16095" name="T44"/>
                <a:gd fmla="*/ 11335 h 13098" name="T45"/>
                <a:gd fmla="*/ 12593 w 16095" name="T46"/>
                <a:gd fmla="*/ 11944 h 13098" name="T47"/>
                <a:gd fmla="*/ 5330 w 16095" name="T48"/>
                <a:gd fmla="*/ 12070 h 13098" name="T49"/>
                <a:gd fmla="*/ 4699 w 16095" name="T50"/>
                <a:gd fmla="*/ 11646 h 13098" name="T51"/>
                <a:gd fmla="*/ 4548 w 16095" name="T52"/>
                <a:gd fmla="*/ 10880 h 13098" name="T53"/>
                <a:gd fmla="*/ 4970 w 16095" name="T54"/>
                <a:gd fmla="*/ 10247 h 13098" name="T55"/>
                <a:gd fmla="*/ 5736 w 16095" name="T56"/>
                <a:gd fmla="*/ 10096 h 13098" name="T57"/>
                <a:gd fmla="*/ 6368 w 16095" name="T58"/>
                <a:gd fmla="*/ 10520 h 13098" name="T59"/>
                <a:gd fmla="*/ 6518 w 16095" name="T60"/>
                <a:gd fmla="*/ 11286 h 13098" name="T61"/>
                <a:gd fmla="*/ 6095 w 16095" name="T62"/>
                <a:gd fmla="*/ 11918 h 13098" name="T63"/>
                <a:gd fmla="*/ 1432 w 16095" name="T64"/>
                <a:gd fmla="*/ 7551 h 13098" name="T65"/>
                <a:gd fmla="*/ 1106 w 16095" name="T66"/>
                <a:gd fmla="*/ 7355 h 13098" name="T67"/>
                <a:gd fmla="*/ 1009 w 16095" name="T68"/>
                <a:gd fmla="*/ 1460 h 13098" name="T69"/>
                <a:gd fmla="*/ 1189 w 16095" name="T70"/>
                <a:gd fmla="*/ 1122 h 13098" name="T71"/>
                <a:gd fmla="*/ 9080 w 16095" name="T72"/>
                <a:gd fmla="*/ 1008 h 13098" name="T73"/>
                <a:gd fmla="*/ 9426 w 16095" name="T74"/>
                <a:gd fmla="*/ 1172 h 13098" name="T75"/>
                <a:gd fmla="*/ 9556 w 16095" name="T76"/>
                <a:gd fmla="*/ 2519 h 13098" name="T77"/>
                <a:gd fmla="*/ 9442 w 16095" name="T78"/>
                <a:gd fmla="*/ 7374 h 13098" name="T79"/>
                <a:gd fmla="*/ 9105 w 16095" name="T80"/>
                <a:gd fmla="*/ 7554 h 13098" name="T81"/>
                <a:gd fmla="*/ 13480 w 16095" name="T82"/>
                <a:gd fmla="*/ 2820 h 13098" name="T83"/>
                <a:gd fmla="*/ 12808 w 16095" name="T84"/>
                <a:gd fmla="*/ 2537 h 13098" name="T85"/>
                <a:gd fmla="*/ 10413 w 16095" name="T86"/>
                <a:gd fmla="*/ 856 h 13098" name="T87"/>
                <a:gd fmla="*/ 9571 w 16095" name="T88"/>
                <a:gd fmla="*/ 92 h 13098" name="T89"/>
                <a:gd fmla="*/ 922 w 16095" name="T90"/>
                <a:gd fmla="*/ 119 h 13098" name="T91"/>
                <a:gd fmla="*/ 119 w 16095" name="T92"/>
                <a:gd fmla="*/ 924 h 13098" name="T93"/>
                <a:gd fmla="*/ 92 w 16095" name="T94"/>
                <a:gd fmla="*/ 7572 h 13098" name="T95"/>
                <a:gd fmla="*/ 855 w 16095" name="T96"/>
                <a:gd fmla="*/ 8415 h 13098" name="T97"/>
                <a:gd fmla="*/ 1557 w 16095" name="T98"/>
                <a:gd fmla="*/ 10453 h 13098" name="T99"/>
                <a:gd fmla="*/ 2236 w 16095" name="T100"/>
                <a:gd fmla="*/ 11368 h 13098" name="T101"/>
                <a:gd fmla="*/ 3702 w 16095" name="T102"/>
                <a:gd fmla="*/ 11901 h 13098" name="T103"/>
                <a:gd fmla="*/ 4567 w 16095" name="T104"/>
                <a:gd fmla="*/ 12848 h 13098" name="T105"/>
                <a:gd fmla="*/ 5876 w 16095" name="T106"/>
                <a:gd fmla="*/ 13069 h 13098" name="T107"/>
                <a:gd fmla="*/ 7006 w 16095" name="T108"/>
                <a:gd fmla="*/ 12446 h 13098" name="T109"/>
                <a:gd fmla="*/ 10208 w 16095" name="T110"/>
                <a:gd fmla="*/ 11824 h 13098" name="T111"/>
                <a:gd fmla="*/ 11035 w 16095" name="T112"/>
                <a:gd fmla="*/ 12807 h 13098" name="T113"/>
                <a:gd fmla="*/ 12330 w 16095" name="T114"/>
                <a:gd fmla="*/ 13081 h 13098" name="T115"/>
                <a:gd fmla="*/ 13489 w 16095" name="T116"/>
                <a:gd fmla="*/ 12505 h 13098" name="T117"/>
                <a:gd fmla="*/ 14740 w 16095" name="T118"/>
                <a:gd fmla="*/ 11579 h 13098" name="T119"/>
                <a:gd fmla="*/ 15750 w 16095" name="T120"/>
                <a:gd fmla="*/ 11036 h 13098" name="T121"/>
                <a:gd fmla="*/ 16095 w 16095" name="T122"/>
                <a:gd fmla="*/ 7025 h 13098" name="T123"/>
                <a:gd fmla="*/ 16023 w 16095" name="T124"/>
                <a:gd fmla="*/ 6588 h 1309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3097" w="16095">
                  <a:moveTo>
                    <a:pt x="15089" y="10075"/>
                  </a:moveTo>
                  <a:lnTo>
                    <a:pt x="15088" y="10101"/>
                  </a:lnTo>
                  <a:lnTo>
                    <a:pt x="15087" y="10127"/>
                  </a:lnTo>
                  <a:lnTo>
                    <a:pt x="15083" y="10152"/>
                  </a:lnTo>
                  <a:lnTo>
                    <a:pt x="15079" y="10177"/>
                  </a:lnTo>
                  <a:lnTo>
                    <a:pt x="15073" y="10201"/>
                  </a:lnTo>
                  <a:lnTo>
                    <a:pt x="15067" y="10225"/>
                  </a:lnTo>
                  <a:lnTo>
                    <a:pt x="15059" y="10248"/>
                  </a:lnTo>
                  <a:lnTo>
                    <a:pt x="15050" y="10272"/>
                  </a:lnTo>
                  <a:lnTo>
                    <a:pt x="15040" y="10294"/>
                  </a:lnTo>
                  <a:lnTo>
                    <a:pt x="15029" y="10316"/>
                  </a:lnTo>
                  <a:lnTo>
                    <a:pt x="15017" y="10337"/>
                  </a:lnTo>
                  <a:lnTo>
                    <a:pt x="15004" y="10357"/>
                  </a:lnTo>
                  <a:lnTo>
                    <a:pt x="14989" y="10376"/>
                  </a:lnTo>
                  <a:lnTo>
                    <a:pt x="14974" y="10396"/>
                  </a:lnTo>
                  <a:lnTo>
                    <a:pt x="14958" y="10414"/>
                  </a:lnTo>
                  <a:lnTo>
                    <a:pt x="14942" y="10432"/>
                  </a:lnTo>
                  <a:lnTo>
                    <a:pt x="14924" y="10448"/>
                  </a:lnTo>
                  <a:lnTo>
                    <a:pt x="14906" y="10464"/>
                  </a:lnTo>
                  <a:lnTo>
                    <a:pt x="14887" y="10479"/>
                  </a:lnTo>
                  <a:lnTo>
                    <a:pt x="14868" y="10493"/>
                  </a:lnTo>
                  <a:lnTo>
                    <a:pt x="14848" y="10506"/>
                  </a:lnTo>
                  <a:lnTo>
                    <a:pt x="14827" y="10519"/>
                  </a:lnTo>
                  <a:lnTo>
                    <a:pt x="14804" y="10530"/>
                  </a:lnTo>
                  <a:lnTo>
                    <a:pt x="14782" y="10540"/>
                  </a:lnTo>
                  <a:lnTo>
                    <a:pt x="14759" y="10549"/>
                  </a:lnTo>
                  <a:lnTo>
                    <a:pt x="14736" y="10557"/>
                  </a:lnTo>
                  <a:lnTo>
                    <a:pt x="14712" y="10563"/>
                  </a:lnTo>
                  <a:lnTo>
                    <a:pt x="14688" y="10569"/>
                  </a:lnTo>
                  <a:lnTo>
                    <a:pt x="14663" y="10573"/>
                  </a:lnTo>
                  <a:lnTo>
                    <a:pt x="14637" y="10577"/>
                  </a:lnTo>
                  <a:lnTo>
                    <a:pt x="14612" y="10578"/>
                  </a:lnTo>
                  <a:lnTo>
                    <a:pt x="14586" y="10579"/>
                  </a:lnTo>
                  <a:lnTo>
                    <a:pt x="14012" y="10579"/>
                  </a:lnTo>
                  <a:lnTo>
                    <a:pt x="13989" y="10498"/>
                  </a:lnTo>
                  <a:lnTo>
                    <a:pt x="13962" y="10419"/>
                  </a:lnTo>
                  <a:lnTo>
                    <a:pt x="13934" y="10341"/>
                  </a:lnTo>
                  <a:lnTo>
                    <a:pt x="13902" y="10266"/>
                  </a:lnTo>
                  <a:lnTo>
                    <a:pt x="13867" y="10191"/>
                  </a:lnTo>
                  <a:lnTo>
                    <a:pt x="13829" y="10117"/>
                  </a:lnTo>
                  <a:lnTo>
                    <a:pt x="13788" y="10047"/>
                  </a:lnTo>
                  <a:lnTo>
                    <a:pt x="13745" y="9977"/>
                  </a:lnTo>
                  <a:lnTo>
                    <a:pt x="13699" y="9910"/>
                  </a:lnTo>
                  <a:lnTo>
                    <a:pt x="13650" y="9844"/>
                  </a:lnTo>
                  <a:lnTo>
                    <a:pt x="13598" y="9781"/>
                  </a:lnTo>
                  <a:lnTo>
                    <a:pt x="13545" y="9719"/>
                  </a:lnTo>
                  <a:lnTo>
                    <a:pt x="13489" y="9661"/>
                  </a:lnTo>
                  <a:lnTo>
                    <a:pt x="13430" y="9605"/>
                  </a:lnTo>
                  <a:lnTo>
                    <a:pt x="13370" y="9550"/>
                  </a:lnTo>
                  <a:lnTo>
                    <a:pt x="13308" y="9499"/>
                  </a:lnTo>
                  <a:lnTo>
                    <a:pt x="13242" y="9449"/>
                  </a:lnTo>
                  <a:lnTo>
                    <a:pt x="13176" y="9402"/>
                  </a:lnTo>
                  <a:lnTo>
                    <a:pt x="13107" y="9359"/>
                  </a:lnTo>
                  <a:lnTo>
                    <a:pt x="13036" y="9317"/>
                  </a:lnTo>
                  <a:lnTo>
                    <a:pt x="12964" y="9279"/>
                  </a:lnTo>
                  <a:lnTo>
                    <a:pt x="12890" y="9244"/>
                  </a:lnTo>
                  <a:lnTo>
                    <a:pt x="12815" y="9212"/>
                  </a:lnTo>
                  <a:lnTo>
                    <a:pt x="12737" y="9182"/>
                  </a:lnTo>
                  <a:lnTo>
                    <a:pt x="12658" y="9156"/>
                  </a:lnTo>
                  <a:lnTo>
                    <a:pt x="12578" y="9133"/>
                  </a:lnTo>
                  <a:lnTo>
                    <a:pt x="12497" y="9113"/>
                  </a:lnTo>
                  <a:lnTo>
                    <a:pt x="12413" y="9097"/>
                  </a:lnTo>
                  <a:lnTo>
                    <a:pt x="12330" y="9085"/>
                  </a:lnTo>
                  <a:lnTo>
                    <a:pt x="12244" y="9076"/>
                  </a:lnTo>
                  <a:lnTo>
                    <a:pt x="12159" y="9070"/>
                  </a:lnTo>
                  <a:lnTo>
                    <a:pt x="12071" y="9068"/>
                  </a:lnTo>
                  <a:lnTo>
                    <a:pt x="11984" y="9070"/>
                  </a:lnTo>
                  <a:lnTo>
                    <a:pt x="11898" y="9076"/>
                  </a:lnTo>
                  <a:lnTo>
                    <a:pt x="11813" y="9085"/>
                  </a:lnTo>
                  <a:lnTo>
                    <a:pt x="11729" y="9097"/>
                  </a:lnTo>
                  <a:lnTo>
                    <a:pt x="11646" y="9113"/>
                  </a:lnTo>
                  <a:lnTo>
                    <a:pt x="11564" y="9133"/>
                  </a:lnTo>
                  <a:lnTo>
                    <a:pt x="11484" y="9156"/>
                  </a:lnTo>
                  <a:lnTo>
                    <a:pt x="11405" y="9182"/>
                  </a:lnTo>
                  <a:lnTo>
                    <a:pt x="11328" y="9212"/>
                  </a:lnTo>
                  <a:lnTo>
                    <a:pt x="11252" y="9244"/>
                  </a:lnTo>
                  <a:lnTo>
                    <a:pt x="11178" y="9279"/>
                  </a:lnTo>
                  <a:lnTo>
                    <a:pt x="11106" y="9317"/>
                  </a:lnTo>
                  <a:lnTo>
                    <a:pt x="11035" y="9359"/>
                  </a:lnTo>
                  <a:lnTo>
                    <a:pt x="10967" y="9402"/>
                  </a:lnTo>
                  <a:lnTo>
                    <a:pt x="10899" y="9449"/>
                  </a:lnTo>
                  <a:lnTo>
                    <a:pt x="10835" y="9499"/>
                  </a:lnTo>
                  <a:lnTo>
                    <a:pt x="10772" y="9550"/>
                  </a:lnTo>
                  <a:lnTo>
                    <a:pt x="10711" y="9605"/>
                  </a:lnTo>
                  <a:lnTo>
                    <a:pt x="10653" y="9661"/>
                  </a:lnTo>
                  <a:lnTo>
                    <a:pt x="10597" y="9719"/>
                  </a:lnTo>
                  <a:lnTo>
                    <a:pt x="10543" y="9781"/>
                  </a:lnTo>
                  <a:lnTo>
                    <a:pt x="10492" y="9844"/>
                  </a:lnTo>
                  <a:lnTo>
                    <a:pt x="10444" y="9910"/>
                  </a:lnTo>
                  <a:lnTo>
                    <a:pt x="10397" y="9977"/>
                  </a:lnTo>
                  <a:lnTo>
                    <a:pt x="10354" y="10047"/>
                  </a:lnTo>
                  <a:lnTo>
                    <a:pt x="10313" y="10117"/>
                  </a:lnTo>
                  <a:lnTo>
                    <a:pt x="10275" y="10191"/>
                  </a:lnTo>
                  <a:lnTo>
                    <a:pt x="10240" y="10266"/>
                  </a:lnTo>
                  <a:lnTo>
                    <a:pt x="10208" y="10341"/>
                  </a:lnTo>
                  <a:lnTo>
                    <a:pt x="10179" y="10419"/>
                  </a:lnTo>
                  <a:lnTo>
                    <a:pt x="10153" y="10498"/>
                  </a:lnTo>
                  <a:lnTo>
                    <a:pt x="10131" y="10579"/>
                  </a:lnTo>
                  <a:lnTo>
                    <a:pt x="7473" y="10579"/>
                  </a:lnTo>
                  <a:lnTo>
                    <a:pt x="7450" y="10498"/>
                  </a:lnTo>
                  <a:lnTo>
                    <a:pt x="7425" y="10419"/>
                  </a:lnTo>
                  <a:lnTo>
                    <a:pt x="7396" y="10341"/>
                  </a:lnTo>
                  <a:lnTo>
                    <a:pt x="7363" y="10266"/>
                  </a:lnTo>
                  <a:lnTo>
                    <a:pt x="7328" y="10191"/>
                  </a:lnTo>
                  <a:lnTo>
                    <a:pt x="7290" y="10117"/>
                  </a:lnTo>
                  <a:lnTo>
                    <a:pt x="7250" y="10047"/>
                  </a:lnTo>
                  <a:lnTo>
                    <a:pt x="7207" y="9977"/>
                  </a:lnTo>
                  <a:lnTo>
                    <a:pt x="7160" y="9910"/>
                  </a:lnTo>
                  <a:lnTo>
                    <a:pt x="7112" y="9844"/>
                  </a:lnTo>
                  <a:lnTo>
                    <a:pt x="7061" y="9781"/>
                  </a:lnTo>
                  <a:lnTo>
                    <a:pt x="7006" y="9719"/>
                  </a:lnTo>
                  <a:lnTo>
                    <a:pt x="6951" y="9661"/>
                  </a:lnTo>
                  <a:lnTo>
                    <a:pt x="6892" y="9605"/>
                  </a:lnTo>
                  <a:lnTo>
                    <a:pt x="6831" y="9550"/>
                  </a:lnTo>
                  <a:lnTo>
                    <a:pt x="6769" y="9499"/>
                  </a:lnTo>
                  <a:lnTo>
                    <a:pt x="6705" y="9449"/>
                  </a:lnTo>
                  <a:lnTo>
                    <a:pt x="6637" y="9402"/>
                  </a:lnTo>
                  <a:lnTo>
                    <a:pt x="6569" y="9359"/>
                  </a:lnTo>
                  <a:lnTo>
                    <a:pt x="6498" y="9317"/>
                  </a:lnTo>
                  <a:lnTo>
                    <a:pt x="6426" y="9279"/>
                  </a:lnTo>
                  <a:lnTo>
                    <a:pt x="6351" y="9244"/>
                  </a:lnTo>
                  <a:lnTo>
                    <a:pt x="6276" y="9212"/>
                  </a:lnTo>
                  <a:lnTo>
                    <a:pt x="6199" y="9182"/>
                  </a:lnTo>
                  <a:lnTo>
                    <a:pt x="6120" y="9156"/>
                  </a:lnTo>
                  <a:lnTo>
                    <a:pt x="6040" y="9133"/>
                  </a:lnTo>
                  <a:lnTo>
                    <a:pt x="5958" y="9113"/>
                  </a:lnTo>
                  <a:lnTo>
                    <a:pt x="5876" y="9097"/>
                  </a:lnTo>
                  <a:lnTo>
                    <a:pt x="5791" y="9085"/>
                  </a:lnTo>
                  <a:lnTo>
                    <a:pt x="5707" y="9076"/>
                  </a:lnTo>
                  <a:lnTo>
                    <a:pt x="5620" y="9070"/>
                  </a:lnTo>
                  <a:lnTo>
                    <a:pt x="5533" y="9068"/>
                  </a:lnTo>
                  <a:lnTo>
                    <a:pt x="5446" y="9070"/>
                  </a:lnTo>
                  <a:lnTo>
                    <a:pt x="5360" y="9076"/>
                  </a:lnTo>
                  <a:lnTo>
                    <a:pt x="5274" y="9085"/>
                  </a:lnTo>
                  <a:lnTo>
                    <a:pt x="5191" y="9097"/>
                  </a:lnTo>
                  <a:lnTo>
                    <a:pt x="5107" y="9113"/>
                  </a:lnTo>
                  <a:lnTo>
                    <a:pt x="5026" y="9133"/>
                  </a:lnTo>
                  <a:lnTo>
                    <a:pt x="4946" y="9156"/>
                  </a:lnTo>
                  <a:lnTo>
                    <a:pt x="4867" y="9182"/>
                  </a:lnTo>
                  <a:lnTo>
                    <a:pt x="4789" y="9212"/>
                  </a:lnTo>
                  <a:lnTo>
                    <a:pt x="4714" y="9244"/>
                  </a:lnTo>
                  <a:lnTo>
                    <a:pt x="4639" y="9279"/>
                  </a:lnTo>
                  <a:lnTo>
                    <a:pt x="4567" y="9317"/>
                  </a:lnTo>
                  <a:lnTo>
                    <a:pt x="4497" y="9359"/>
                  </a:lnTo>
                  <a:lnTo>
                    <a:pt x="4428" y="9402"/>
                  </a:lnTo>
                  <a:lnTo>
                    <a:pt x="4361" y="9449"/>
                  </a:lnTo>
                  <a:lnTo>
                    <a:pt x="4296" y="9499"/>
                  </a:lnTo>
                  <a:lnTo>
                    <a:pt x="4233" y="9550"/>
                  </a:lnTo>
                  <a:lnTo>
                    <a:pt x="4173" y="9605"/>
                  </a:lnTo>
                  <a:lnTo>
                    <a:pt x="4114" y="9661"/>
                  </a:lnTo>
                  <a:lnTo>
                    <a:pt x="4059" y="9719"/>
                  </a:lnTo>
                  <a:lnTo>
                    <a:pt x="4005" y="9781"/>
                  </a:lnTo>
                  <a:lnTo>
                    <a:pt x="3953" y="9844"/>
                  </a:lnTo>
                  <a:lnTo>
                    <a:pt x="3905" y="9910"/>
                  </a:lnTo>
                  <a:lnTo>
                    <a:pt x="3859" y="9977"/>
                  </a:lnTo>
                  <a:lnTo>
                    <a:pt x="3816" y="10047"/>
                  </a:lnTo>
                  <a:lnTo>
                    <a:pt x="3774" y="10117"/>
                  </a:lnTo>
                  <a:lnTo>
                    <a:pt x="3737" y="10191"/>
                  </a:lnTo>
                  <a:lnTo>
                    <a:pt x="3702" y="10266"/>
                  </a:lnTo>
                  <a:lnTo>
                    <a:pt x="3670" y="10341"/>
                  </a:lnTo>
                  <a:lnTo>
                    <a:pt x="3640" y="10419"/>
                  </a:lnTo>
                  <a:lnTo>
                    <a:pt x="3614" y="10498"/>
                  </a:lnTo>
                  <a:lnTo>
                    <a:pt x="3592" y="10579"/>
                  </a:lnTo>
                  <a:lnTo>
                    <a:pt x="3018" y="10579"/>
                  </a:lnTo>
                  <a:lnTo>
                    <a:pt x="2993" y="10578"/>
                  </a:lnTo>
                  <a:lnTo>
                    <a:pt x="2967" y="10577"/>
                  </a:lnTo>
                  <a:lnTo>
                    <a:pt x="2941" y="10573"/>
                  </a:lnTo>
                  <a:lnTo>
                    <a:pt x="2917" y="10569"/>
                  </a:lnTo>
                  <a:lnTo>
                    <a:pt x="2892" y="10563"/>
                  </a:lnTo>
                  <a:lnTo>
                    <a:pt x="2869" y="10557"/>
                  </a:lnTo>
                  <a:lnTo>
                    <a:pt x="2845" y="10549"/>
                  </a:lnTo>
                  <a:lnTo>
                    <a:pt x="2823" y="10540"/>
                  </a:lnTo>
                  <a:lnTo>
                    <a:pt x="2800" y="10530"/>
                  </a:lnTo>
                  <a:lnTo>
                    <a:pt x="2778" y="10519"/>
                  </a:lnTo>
                  <a:lnTo>
                    <a:pt x="2757" y="10506"/>
                  </a:lnTo>
                  <a:lnTo>
                    <a:pt x="2737" y="10493"/>
                  </a:lnTo>
                  <a:lnTo>
                    <a:pt x="2717" y="10479"/>
                  </a:lnTo>
                  <a:lnTo>
                    <a:pt x="2698" y="10464"/>
                  </a:lnTo>
                  <a:lnTo>
                    <a:pt x="2680" y="10448"/>
                  </a:lnTo>
                  <a:lnTo>
                    <a:pt x="2663" y="10432"/>
                  </a:lnTo>
                  <a:lnTo>
                    <a:pt x="2646" y="10414"/>
                  </a:lnTo>
                  <a:lnTo>
                    <a:pt x="2630" y="10396"/>
                  </a:lnTo>
                  <a:lnTo>
                    <a:pt x="2615" y="10376"/>
                  </a:lnTo>
                  <a:lnTo>
                    <a:pt x="2601" y="10357"/>
                  </a:lnTo>
                  <a:lnTo>
                    <a:pt x="2588" y="10337"/>
                  </a:lnTo>
                  <a:lnTo>
                    <a:pt x="2576" y="10316"/>
                  </a:lnTo>
                  <a:lnTo>
                    <a:pt x="2565" y="10294"/>
                  </a:lnTo>
                  <a:lnTo>
                    <a:pt x="2555" y="10272"/>
                  </a:lnTo>
                  <a:lnTo>
                    <a:pt x="2546" y="10248"/>
                  </a:lnTo>
                  <a:lnTo>
                    <a:pt x="2538" y="10225"/>
                  </a:lnTo>
                  <a:lnTo>
                    <a:pt x="2531" y="10201"/>
                  </a:lnTo>
                  <a:lnTo>
                    <a:pt x="2526" y="10177"/>
                  </a:lnTo>
                  <a:lnTo>
                    <a:pt x="2521" y="10152"/>
                  </a:lnTo>
                  <a:lnTo>
                    <a:pt x="2518" y="10127"/>
                  </a:lnTo>
                  <a:lnTo>
                    <a:pt x="2516" y="10101"/>
                  </a:lnTo>
                  <a:lnTo>
                    <a:pt x="2515" y="10075"/>
                  </a:lnTo>
                  <a:lnTo>
                    <a:pt x="2515" y="8564"/>
                  </a:lnTo>
                  <a:lnTo>
                    <a:pt x="9053" y="8564"/>
                  </a:lnTo>
                  <a:lnTo>
                    <a:pt x="9131" y="8562"/>
                  </a:lnTo>
                  <a:lnTo>
                    <a:pt x="9207" y="8557"/>
                  </a:lnTo>
                  <a:lnTo>
                    <a:pt x="9283" y="8547"/>
                  </a:lnTo>
                  <a:lnTo>
                    <a:pt x="9357" y="8533"/>
                  </a:lnTo>
                  <a:lnTo>
                    <a:pt x="9431" y="8516"/>
                  </a:lnTo>
                  <a:lnTo>
                    <a:pt x="9502" y="8496"/>
                  </a:lnTo>
                  <a:lnTo>
                    <a:pt x="9571" y="8472"/>
                  </a:lnTo>
                  <a:lnTo>
                    <a:pt x="9641" y="8445"/>
                  </a:lnTo>
                  <a:lnTo>
                    <a:pt x="9707" y="8415"/>
                  </a:lnTo>
                  <a:lnTo>
                    <a:pt x="9773" y="8381"/>
                  </a:lnTo>
                  <a:lnTo>
                    <a:pt x="9835" y="8345"/>
                  </a:lnTo>
                  <a:lnTo>
                    <a:pt x="9896" y="8306"/>
                  </a:lnTo>
                  <a:lnTo>
                    <a:pt x="9956" y="8263"/>
                  </a:lnTo>
                  <a:lnTo>
                    <a:pt x="10013" y="8218"/>
                  </a:lnTo>
                  <a:lnTo>
                    <a:pt x="10067" y="8171"/>
                  </a:lnTo>
                  <a:lnTo>
                    <a:pt x="10120" y="8120"/>
                  </a:lnTo>
                  <a:lnTo>
                    <a:pt x="10170" y="8068"/>
                  </a:lnTo>
                  <a:lnTo>
                    <a:pt x="10217" y="8014"/>
                  </a:lnTo>
                  <a:lnTo>
                    <a:pt x="10263" y="7956"/>
                  </a:lnTo>
                  <a:lnTo>
                    <a:pt x="10305" y="7897"/>
                  </a:lnTo>
                  <a:lnTo>
                    <a:pt x="10344" y="7836"/>
                  </a:lnTo>
                  <a:lnTo>
                    <a:pt x="10380" y="7773"/>
                  </a:lnTo>
                  <a:lnTo>
                    <a:pt x="10413" y="7707"/>
                  </a:lnTo>
                  <a:lnTo>
                    <a:pt x="10444" y="7641"/>
                  </a:lnTo>
                  <a:lnTo>
                    <a:pt x="10471" y="7572"/>
                  </a:lnTo>
                  <a:lnTo>
                    <a:pt x="10495" y="7502"/>
                  </a:lnTo>
                  <a:lnTo>
                    <a:pt x="10515" y="7430"/>
                  </a:lnTo>
                  <a:lnTo>
                    <a:pt x="10532" y="7357"/>
                  </a:lnTo>
                  <a:lnTo>
                    <a:pt x="10545" y="7283"/>
                  </a:lnTo>
                  <a:lnTo>
                    <a:pt x="10554" y="7207"/>
                  </a:lnTo>
                  <a:lnTo>
                    <a:pt x="10560" y="7131"/>
                  </a:lnTo>
                  <a:lnTo>
                    <a:pt x="10562" y="7052"/>
                  </a:lnTo>
                  <a:lnTo>
                    <a:pt x="10562" y="3527"/>
                  </a:lnTo>
                  <a:lnTo>
                    <a:pt x="12574" y="3527"/>
                  </a:lnTo>
                  <a:lnTo>
                    <a:pt x="12605" y="3528"/>
                  </a:lnTo>
                  <a:lnTo>
                    <a:pt x="12637" y="3530"/>
                  </a:lnTo>
                  <a:lnTo>
                    <a:pt x="12668" y="3535"/>
                  </a:lnTo>
                  <a:lnTo>
                    <a:pt x="12698" y="3542"/>
                  </a:lnTo>
                  <a:lnTo>
                    <a:pt x="12727" y="3550"/>
                  </a:lnTo>
                  <a:lnTo>
                    <a:pt x="12756" y="3560"/>
                  </a:lnTo>
                  <a:lnTo>
                    <a:pt x="12784" y="3572"/>
                  </a:lnTo>
                  <a:lnTo>
                    <a:pt x="12812" y="3586"/>
                  </a:lnTo>
                  <a:lnTo>
                    <a:pt x="12838" y="3601"/>
                  </a:lnTo>
                  <a:lnTo>
                    <a:pt x="12864" y="3618"/>
                  </a:lnTo>
                  <a:lnTo>
                    <a:pt x="12888" y="3636"/>
                  </a:lnTo>
                  <a:lnTo>
                    <a:pt x="12911" y="3657"/>
                  </a:lnTo>
                  <a:lnTo>
                    <a:pt x="12933" y="3678"/>
                  </a:lnTo>
                  <a:lnTo>
                    <a:pt x="12954" y="3701"/>
                  </a:lnTo>
                  <a:lnTo>
                    <a:pt x="12975" y="3725"/>
                  </a:lnTo>
                  <a:lnTo>
                    <a:pt x="12993" y="3750"/>
                  </a:lnTo>
                  <a:lnTo>
                    <a:pt x="15005" y="6773"/>
                  </a:lnTo>
                  <a:lnTo>
                    <a:pt x="15015" y="6788"/>
                  </a:lnTo>
                  <a:lnTo>
                    <a:pt x="15024" y="6804"/>
                  </a:lnTo>
                  <a:lnTo>
                    <a:pt x="15033" y="6822"/>
                  </a:lnTo>
                  <a:lnTo>
                    <a:pt x="15041" y="6838"/>
                  </a:lnTo>
                  <a:lnTo>
                    <a:pt x="15049" y="6855"/>
                  </a:lnTo>
                  <a:lnTo>
                    <a:pt x="15056" y="6872"/>
                  </a:lnTo>
                  <a:lnTo>
                    <a:pt x="15062" y="6889"/>
                  </a:lnTo>
                  <a:lnTo>
                    <a:pt x="15067" y="6907"/>
                  </a:lnTo>
                  <a:lnTo>
                    <a:pt x="15072" y="6924"/>
                  </a:lnTo>
                  <a:lnTo>
                    <a:pt x="15077" y="6942"/>
                  </a:lnTo>
                  <a:lnTo>
                    <a:pt x="15081" y="6961"/>
                  </a:lnTo>
                  <a:lnTo>
                    <a:pt x="15084" y="6979"/>
                  </a:lnTo>
                  <a:lnTo>
                    <a:pt x="15086" y="6997"/>
                  </a:lnTo>
                  <a:lnTo>
                    <a:pt x="15088" y="7016"/>
                  </a:lnTo>
                  <a:lnTo>
                    <a:pt x="15089" y="7034"/>
                  </a:lnTo>
                  <a:lnTo>
                    <a:pt x="15089" y="7052"/>
                  </a:lnTo>
                  <a:lnTo>
                    <a:pt x="15089" y="10075"/>
                  </a:lnTo>
                  <a:close/>
                  <a:moveTo>
                    <a:pt x="12071" y="12090"/>
                  </a:moveTo>
                  <a:lnTo>
                    <a:pt x="12020" y="12089"/>
                  </a:lnTo>
                  <a:lnTo>
                    <a:pt x="11969" y="12085"/>
                  </a:lnTo>
                  <a:lnTo>
                    <a:pt x="11918" y="12078"/>
                  </a:lnTo>
                  <a:lnTo>
                    <a:pt x="11869" y="12070"/>
                  </a:lnTo>
                  <a:lnTo>
                    <a:pt x="11820" y="12058"/>
                  </a:lnTo>
                  <a:lnTo>
                    <a:pt x="11772" y="12045"/>
                  </a:lnTo>
                  <a:lnTo>
                    <a:pt x="11725" y="12029"/>
                  </a:lnTo>
                  <a:lnTo>
                    <a:pt x="11680" y="12011"/>
                  </a:lnTo>
                  <a:lnTo>
                    <a:pt x="11636" y="11991"/>
                  </a:lnTo>
                  <a:lnTo>
                    <a:pt x="11591" y="11968"/>
                  </a:lnTo>
                  <a:lnTo>
                    <a:pt x="11550" y="11944"/>
                  </a:lnTo>
                  <a:lnTo>
                    <a:pt x="11509" y="11918"/>
                  </a:lnTo>
                  <a:lnTo>
                    <a:pt x="11470" y="11890"/>
                  </a:lnTo>
                  <a:lnTo>
                    <a:pt x="11431" y="11861"/>
                  </a:lnTo>
                  <a:lnTo>
                    <a:pt x="11395" y="11828"/>
                  </a:lnTo>
                  <a:lnTo>
                    <a:pt x="11360" y="11795"/>
                  </a:lnTo>
                  <a:lnTo>
                    <a:pt x="11327" y="11760"/>
                  </a:lnTo>
                  <a:lnTo>
                    <a:pt x="11295" y="11724"/>
                  </a:lnTo>
                  <a:lnTo>
                    <a:pt x="11265" y="11685"/>
                  </a:lnTo>
                  <a:lnTo>
                    <a:pt x="11237" y="11646"/>
                  </a:lnTo>
                  <a:lnTo>
                    <a:pt x="11211" y="11606"/>
                  </a:lnTo>
                  <a:lnTo>
                    <a:pt x="11187" y="11563"/>
                  </a:lnTo>
                  <a:lnTo>
                    <a:pt x="11165" y="11520"/>
                  </a:lnTo>
                  <a:lnTo>
                    <a:pt x="11145" y="11475"/>
                  </a:lnTo>
                  <a:lnTo>
                    <a:pt x="11127" y="11429"/>
                  </a:lnTo>
                  <a:lnTo>
                    <a:pt x="11111" y="11382"/>
                  </a:lnTo>
                  <a:lnTo>
                    <a:pt x="11098" y="11335"/>
                  </a:lnTo>
                  <a:lnTo>
                    <a:pt x="11086" y="11286"/>
                  </a:lnTo>
                  <a:lnTo>
                    <a:pt x="11077" y="11236"/>
                  </a:lnTo>
                  <a:lnTo>
                    <a:pt x="11070" y="11186"/>
                  </a:lnTo>
                  <a:lnTo>
                    <a:pt x="11067" y="11135"/>
                  </a:lnTo>
                  <a:lnTo>
                    <a:pt x="11065" y="11083"/>
                  </a:lnTo>
                  <a:lnTo>
                    <a:pt x="11067" y="11031"/>
                  </a:lnTo>
                  <a:lnTo>
                    <a:pt x="11070" y="10980"/>
                  </a:lnTo>
                  <a:lnTo>
                    <a:pt x="11077" y="10930"/>
                  </a:lnTo>
                  <a:lnTo>
                    <a:pt x="11086" y="10880"/>
                  </a:lnTo>
                  <a:lnTo>
                    <a:pt x="11098" y="10831"/>
                  </a:lnTo>
                  <a:lnTo>
                    <a:pt x="11111" y="10784"/>
                  </a:lnTo>
                  <a:lnTo>
                    <a:pt x="11127" y="10736"/>
                  </a:lnTo>
                  <a:lnTo>
                    <a:pt x="11145" y="10691"/>
                  </a:lnTo>
                  <a:lnTo>
                    <a:pt x="11165" y="10646"/>
                  </a:lnTo>
                  <a:lnTo>
                    <a:pt x="11187" y="10603"/>
                  </a:lnTo>
                  <a:lnTo>
                    <a:pt x="11211" y="10561"/>
                  </a:lnTo>
                  <a:lnTo>
                    <a:pt x="11237" y="10520"/>
                  </a:lnTo>
                  <a:lnTo>
                    <a:pt x="11265" y="10480"/>
                  </a:lnTo>
                  <a:lnTo>
                    <a:pt x="11295" y="10442"/>
                  </a:lnTo>
                  <a:lnTo>
                    <a:pt x="11327" y="10406"/>
                  </a:lnTo>
                  <a:lnTo>
                    <a:pt x="11360" y="10370"/>
                  </a:lnTo>
                  <a:lnTo>
                    <a:pt x="11395" y="10337"/>
                  </a:lnTo>
                  <a:lnTo>
                    <a:pt x="11431" y="10306"/>
                  </a:lnTo>
                  <a:lnTo>
                    <a:pt x="11470" y="10276"/>
                  </a:lnTo>
                  <a:lnTo>
                    <a:pt x="11509" y="10247"/>
                  </a:lnTo>
                  <a:lnTo>
                    <a:pt x="11550" y="10221"/>
                  </a:lnTo>
                  <a:lnTo>
                    <a:pt x="11591" y="10197"/>
                  </a:lnTo>
                  <a:lnTo>
                    <a:pt x="11636" y="10175"/>
                  </a:lnTo>
                  <a:lnTo>
                    <a:pt x="11680" y="10155"/>
                  </a:lnTo>
                  <a:lnTo>
                    <a:pt x="11725" y="10137"/>
                  </a:lnTo>
                  <a:lnTo>
                    <a:pt x="11772" y="10120"/>
                  </a:lnTo>
                  <a:lnTo>
                    <a:pt x="11820" y="10107"/>
                  </a:lnTo>
                  <a:lnTo>
                    <a:pt x="11869" y="10096"/>
                  </a:lnTo>
                  <a:lnTo>
                    <a:pt x="11918" y="10087"/>
                  </a:lnTo>
                  <a:lnTo>
                    <a:pt x="11969" y="10080"/>
                  </a:lnTo>
                  <a:lnTo>
                    <a:pt x="12020" y="10076"/>
                  </a:lnTo>
                  <a:lnTo>
                    <a:pt x="12071" y="10075"/>
                  </a:lnTo>
                  <a:lnTo>
                    <a:pt x="12124" y="10076"/>
                  </a:lnTo>
                  <a:lnTo>
                    <a:pt x="12174" y="10080"/>
                  </a:lnTo>
                  <a:lnTo>
                    <a:pt x="12224" y="10087"/>
                  </a:lnTo>
                  <a:lnTo>
                    <a:pt x="12274" y="10096"/>
                  </a:lnTo>
                  <a:lnTo>
                    <a:pt x="12323" y="10107"/>
                  </a:lnTo>
                  <a:lnTo>
                    <a:pt x="12370" y="10120"/>
                  </a:lnTo>
                  <a:lnTo>
                    <a:pt x="12417" y="10137"/>
                  </a:lnTo>
                  <a:lnTo>
                    <a:pt x="12463" y="10155"/>
                  </a:lnTo>
                  <a:lnTo>
                    <a:pt x="12508" y="10175"/>
                  </a:lnTo>
                  <a:lnTo>
                    <a:pt x="12551" y="10197"/>
                  </a:lnTo>
                  <a:lnTo>
                    <a:pt x="12593" y="10221"/>
                  </a:lnTo>
                  <a:lnTo>
                    <a:pt x="12634" y="10247"/>
                  </a:lnTo>
                  <a:lnTo>
                    <a:pt x="12673" y="10276"/>
                  </a:lnTo>
                  <a:lnTo>
                    <a:pt x="12711" y="10306"/>
                  </a:lnTo>
                  <a:lnTo>
                    <a:pt x="12747" y="10337"/>
                  </a:lnTo>
                  <a:lnTo>
                    <a:pt x="12782" y="10370"/>
                  </a:lnTo>
                  <a:lnTo>
                    <a:pt x="12816" y="10406"/>
                  </a:lnTo>
                  <a:lnTo>
                    <a:pt x="12848" y="10442"/>
                  </a:lnTo>
                  <a:lnTo>
                    <a:pt x="12877" y="10480"/>
                  </a:lnTo>
                  <a:lnTo>
                    <a:pt x="12905" y="10520"/>
                  </a:lnTo>
                  <a:lnTo>
                    <a:pt x="12931" y="10561"/>
                  </a:lnTo>
                  <a:lnTo>
                    <a:pt x="12955" y="10603"/>
                  </a:lnTo>
                  <a:lnTo>
                    <a:pt x="12978" y="10646"/>
                  </a:lnTo>
                  <a:lnTo>
                    <a:pt x="12999" y="10691"/>
                  </a:lnTo>
                  <a:lnTo>
                    <a:pt x="13016" y="10736"/>
                  </a:lnTo>
                  <a:lnTo>
                    <a:pt x="13032" y="10784"/>
                  </a:lnTo>
                  <a:lnTo>
                    <a:pt x="13046" y="10831"/>
                  </a:lnTo>
                  <a:lnTo>
                    <a:pt x="13057" y="10880"/>
                  </a:lnTo>
                  <a:lnTo>
                    <a:pt x="13066" y="10930"/>
                  </a:lnTo>
                  <a:lnTo>
                    <a:pt x="13072" y="10980"/>
                  </a:lnTo>
                  <a:lnTo>
                    <a:pt x="13076" y="11031"/>
                  </a:lnTo>
                  <a:lnTo>
                    <a:pt x="13077" y="11083"/>
                  </a:lnTo>
                  <a:lnTo>
                    <a:pt x="13076" y="11135"/>
                  </a:lnTo>
                  <a:lnTo>
                    <a:pt x="13072" y="11186"/>
                  </a:lnTo>
                  <a:lnTo>
                    <a:pt x="13066" y="11236"/>
                  </a:lnTo>
                  <a:lnTo>
                    <a:pt x="13057" y="11286"/>
                  </a:lnTo>
                  <a:lnTo>
                    <a:pt x="13046" y="11335"/>
                  </a:lnTo>
                  <a:lnTo>
                    <a:pt x="13032" y="11382"/>
                  </a:lnTo>
                  <a:lnTo>
                    <a:pt x="13016" y="11429"/>
                  </a:lnTo>
                  <a:lnTo>
                    <a:pt x="12999" y="11475"/>
                  </a:lnTo>
                  <a:lnTo>
                    <a:pt x="12978" y="11520"/>
                  </a:lnTo>
                  <a:lnTo>
                    <a:pt x="12955" y="11563"/>
                  </a:lnTo>
                  <a:lnTo>
                    <a:pt x="12931" y="11606"/>
                  </a:lnTo>
                  <a:lnTo>
                    <a:pt x="12905" y="11646"/>
                  </a:lnTo>
                  <a:lnTo>
                    <a:pt x="12877" y="11685"/>
                  </a:lnTo>
                  <a:lnTo>
                    <a:pt x="12848" y="11724"/>
                  </a:lnTo>
                  <a:lnTo>
                    <a:pt x="12816" y="11760"/>
                  </a:lnTo>
                  <a:lnTo>
                    <a:pt x="12782" y="11795"/>
                  </a:lnTo>
                  <a:lnTo>
                    <a:pt x="12747" y="11828"/>
                  </a:lnTo>
                  <a:lnTo>
                    <a:pt x="12711" y="11861"/>
                  </a:lnTo>
                  <a:lnTo>
                    <a:pt x="12673" y="11890"/>
                  </a:lnTo>
                  <a:lnTo>
                    <a:pt x="12634" y="11918"/>
                  </a:lnTo>
                  <a:lnTo>
                    <a:pt x="12593" y="11944"/>
                  </a:lnTo>
                  <a:lnTo>
                    <a:pt x="12551" y="11968"/>
                  </a:lnTo>
                  <a:lnTo>
                    <a:pt x="12508" y="11991"/>
                  </a:lnTo>
                  <a:lnTo>
                    <a:pt x="12463" y="12011"/>
                  </a:lnTo>
                  <a:lnTo>
                    <a:pt x="12417" y="12029"/>
                  </a:lnTo>
                  <a:lnTo>
                    <a:pt x="12370" y="12045"/>
                  </a:lnTo>
                  <a:lnTo>
                    <a:pt x="12323" y="12058"/>
                  </a:lnTo>
                  <a:lnTo>
                    <a:pt x="12274" y="12070"/>
                  </a:lnTo>
                  <a:lnTo>
                    <a:pt x="12224" y="12078"/>
                  </a:lnTo>
                  <a:lnTo>
                    <a:pt x="12174" y="12085"/>
                  </a:lnTo>
                  <a:lnTo>
                    <a:pt x="12124" y="12089"/>
                  </a:lnTo>
                  <a:lnTo>
                    <a:pt x="12071" y="12090"/>
                  </a:lnTo>
                  <a:close/>
                  <a:moveTo>
                    <a:pt x="5533" y="12090"/>
                  </a:moveTo>
                  <a:lnTo>
                    <a:pt x="5481" y="12089"/>
                  </a:lnTo>
                  <a:lnTo>
                    <a:pt x="5430" y="12085"/>
                  </a:lnTo>
                  <a:lnTo>
                    <a:pt x="5380" y="12078"/>
                  </a:lnTo>
                  <a:lnTo>
                    <a:pt x="5330" y="12070"/>
                  </a:lnTo>
                  <a:lnTo>
                    <a:pt x="5281" y="12058"/>
                  </a:lnTo>
                  <a:lnTo>
                    <a:pt x="5234" y="12045"/>
                  </a:lnTo>
                  <a:lnTo>
                    <a:pt x="5187" y="12029"/>
                  </a:lnTo>
                  <a:lnTo>
                    <a:pt x="5141" y="12011"/>
                  </a:lnTo>
                  <a:lnTo>
                    <a:pt x="5097" y="11991"/>
                  </a:lnTo>
                  <a:lnTo>
                    <a:pt x="5054" y="11968"/>
                  </a:lnTo>
                  <a:lnTo>
                    <a:pt x="5012" y="11944"/>
                  </a:lnTo>
                  <a:lnTo>
                    <a:pt x="4970" y="11918"/>
                  </a:lnTo>
                  <a:lnTo>
                    <a:pt x="4931" y="11890"/>
                  </a:lnTo>
                  <a:lnTo>
                    <a:pt x="4893" y="11861"/>
                  </a:lnTo>
                  <a:lnTo>
                    <a:pt x="4857" y="11828"/>
                  </a:lnTo>
                  <a:lnTo>
                    <a:pt x="4821" y="11795"/>
                  </a:lnTo>
                  <a:lnTo>
                    <a:pt x="4788" y="11760"/>
                  </a:lnTo>
                  <a:lnTo>
                    <a:pt x="4757" y="11724"/>
                  </a:lnTo>
                  <a:lnTo>
                    <a:pt x="4727" y="11685"/>
                  </a:lnTo>
                  <a:lnTo>
                    <a:pt x="4699" y="11646"/>
                  </a:lnTo>
                  <a:lnTo>
                    <a:pt x="4673" y="11606"/>
                  </a:lnTo>
                  <a:lnTo>
                    <a:pt x="4648" y="11563"/>
                  </a:lnTo>
                  <a:lnTo>
                    <a:pt x="4626" y="11520"/>
                  </a:lnTo>
                  <a:lnTo>
                    <a:pt x="4606" y="11475"/>
                  </a:lnTo>
                  <a:lnTo>
                    <a:pt x="4588" y="11429"/>
                  </a:lnTo>
                  <a:lnTo>
                    <a:pt x="4572" y="11382"/>
                  </a:lnTo>
                  <a:lnTo>
                    <a:pt x="4559" y="11335"/>
                  </a:lnTo>
                  <a:lnTo>
                    <a:pt x="4548" y="11286"/>
                  </a:lnTo>
                  <a:lnTo>
                    <a:pt x="4539" y="11236"/>
                  </a:lnTo>
                  <a:lnTo>
                    <a:pt x="4533" y="11186"/>
                  </a:lnTo>
                  <a:lnTo>
                    <a:pt x="4529" y="11135"/>
                  </a:lnTo>
                  <a:lnTo>
                    <a:pt x="4527" y="11083"/>
                  </a:lnTo>
                  <a:lnTo>
                    <a:pt x="4529" y="11031"/>
                  </a:lnTo>
                  <a:lnTo>
                    <a:pt x="4533" y="10980"/>
                  </a:lnTo>
                  <a:lnTo>
                    <a:pt x="4539" y="10930"/>
                  </a:lnTo>
                  <a:lnTo>
                    <a:pt x="4548" y="10880"/>
                  </a:lnTo>
                  <a:lnTo>
                    <a:pt x="4559" y="10831"/>
                  </a:lnTo>
                  <a:lnTo>
                    <a:pt x="4572" y="10784"/>
                  </a:lnTo>
                  <a:lnTo>
                    <a:pt x="4588" y="10736"/>
                  </a:lnTo>
                  <a:lnTo>
                    <a:pt x="4606" y="10691"/>
                  </a:lnTo>
                  <a:lnTo>
                    <a:pt x="4626" y="10646"/>
                  </a:lnTo>
                  <a:lnTo>
                    <a:pt x="4648" y="10603"/>
                  </a:lnTo>
                  <a:lnTo>
                    <a:pt x="4673" y="10561"/>
                  </a:lnTo>
                  <a:lnTo>
                    <a:pt x="4699" y="10520"/>
                  </a:lnTo>
                  <a:lnTo>
                    <a:pt x="4727" y="10480"/>
                  </a:lnTo>
                  <a:lnTo>
                    <a:pt x="4757" y="10442"/>
                  </a:lnTo>
                  <a:lnTo>
                    <a:pt x="4788" y="10406"/>
                  </a:lnTo>
                  <a:lnTo>
                    <a:pt x="4821" y="10370"/>
                  </a:lnTo>
                  <a:lnTo>
                    <a:pt x="4857" y="10337"/>
                  </a:lnTo>
                  <a:lnTo>
                    <a:pt x="4893" y="10306"/>
                  </a:lnTo>
                  <a:lnTo>
                    <a:pt x="4931" y="10276"/>
                  </a:lnTo>
                  <a:lnTo>
                    <a:pt x="4970" y="10247"/>
                  </a:lnTo>
                  <a:lnTo>
                    <a:pt x="5012" y="10221"/>
                  </a:lnTo>
                  <a:lnTo>
                    <a:pt x="5054" y="10197"/>
                  </a:lnTo>
                  <a:lnTo>
                    <a:pt x="5097" y="10175"/>
                  </a:lnTo>
                  <a:lnTo>
                    <a:pt x="5141" y="10155"/>
                  </a:lnTo>
                  <a:lnTo>
                    <a:pt x="5187" y="10137"/>
                  </a:lnTo>
                  <a:lnTo>
                    <a:pt x="5234" y="10120"/>
                  </a:lnTo>
                  <a:lnTo>
                    <a:pt x="5281" y="10107"/>
                  </a:lnTo>
                  <a:lnTo>
                    <a:pt x="5330" y="10096"/>
                  </a:lnTo>
                  <a:lnTo>
                    <a:pt x="5380" y="10087"/>
                  </a:lnTo>
                  <a:lnTo>
                    <a:pt x="5430" y="10080"/>
                  </a:lnTo>
                  <a:lnTo>
                    <a:pt x="5481" y="10076"/>
                  </a:lnTo>
                  <a:lnTo>
                    <a:pt x="5533" y="10075"/>
                  </a:lnTo>
                  <a:lnTo>
                    <a:pt x="5585" y="10076"/>
                  </a:lnTo>
                  <a:lnTo>
                    <a:pt x="5636" y="10080"/>
                  </a:lnTo>
                  <a:lnTo>
                    <a:pt x="5687" y="10087"/>
                  </a:lnTo>
                  <a:lnTo>
                    <a:pt x="5736" y="10096"/>
                  </a:lnTo>
                  <a:lnTo>
                    <a:pt x="5784" y="10107"/>
                  </a:lnTo>
                  <a:lnTo>
                    <a:pt x="5832" y="10120"/>
                  </a:lnTo>
                  <a:lnTo>
                    <a:pt x="5879" y="10137"/>
                  </a:lnTo>
                  <a:lnTo>
                    <a:pt x="5924" y="10155"/>
                  </a:lnTo>
                  <a:lnTo>
                    <a:pt x="5969" y="10175"/>
                  </a:lnTo>
                  <a:lnTo>
                    <a:pt x="6012" y="10197"/>
                  </a:lnTo>
                  <a:lnTo>
                    <a:pt x="6055" y="10221"/>
                  </a:lnTo>
                  <a:lnTo>
                    <a:pt x="6095" y="10247"/>
                  </a:lnTo>
                  <a:lnTo>
                    <a:pt x="6135" y="10276"/>
                  </a:lnTo>
                  <a:lnTo>
                    <a:pt x="6172" y="10306"/>
                  </a:lnTo>
                  <a:lnTo>
                    <a:pt x="6210" y="10337"/>
                  </a:lnTo>
                  <a:lnTo>
                    <a:pt x="6244" y="10370"/>
                  </a:lnTo>
                  <a:lnTo>
                    <a:pt x="6277" y="10406"/>
                  </a:lnTo>
                  <a:lnTo>
                    <a:pt x="6309" y="10442"/>
                  </a:lnTo>
                  <a:lnTo>
                    <a:pt x="6339" y="10480"/>
                  </a:lnTo>
                  <a:lnTo>
                    <a:pt x="6368" y="10520"/>
                  </a:lnTo>
                  <a:lnTo>
                    <a:pt x="6394" y="10561"/>
                  </a:lnTo>
                  <a:lnTo>
                    <a:pt x="6418" y="10603"/>
                  </a:lnTo>
                  <a:lnTo>
                    <a:pt x="6440" y="10646"/>
                  </a:lnTo>
                  <a:lnTo>
                    <a:pt x="6460" y="10691"/>
                  </a:lnTo>
                  <a:lnTo>
                    <a:pt x="6478" y="10736"/>
                  </a:lnTo>
                  <a:lnTo>
                    <a:pt x="6493" y="10784"/>
                  </a:lnTo>
                  <a:lnTo>
                    <a:pt x="6507" y="10831"/>
                  </a:lnTo>
                  <a:lnTo>
                    <a:pt x="6518" y="10880"/>
                  </a:lnTo>
                  <a:lnTo>
                    <a:pt x="6528" y="10930"/>
                  </a:lnTo>
                  <a:lnTo>
                    <a:pt x="6534" y="10980"/>
                  </a:lnTo>
                  <a:lnTo>
                    <a:pt x="6538" y="11031"/>
                  </a:lnTo>
                  <a:lnTo>
                    <a:pt x="6539" y="11083"/>
                  </a:lnTo>
                  <a:lnTo>
                    <a:pt x="6538" y="11135"/>
                  </a:lnTo>
                  <a:lnTo>
                    <a:pt x="6534" y="11186"/>
                  </a:lnTo>
                  <a:lnTo>
                    <a:pt x="6528" y="11236"/>
                  </a:lnTo>
                  <a:lnTo>
                    <a:pt x="6518" y="11286"/>
                  </a:lnTo>
                  <a:lnTo>
                    <a:pt x="6507" y="11335"/>
                  </a:lnTo>
                  <a:lnTo>
                    <a:pt x="6493" y="11382"/>
                  </a:lnTo>
                  <a:lnTo>
                    <a:pt x="6478" y="11429"/>
                  </a:lnTo>
                  <a:lnTo>
                    <a:pt x="6460" y="11475"/>
                  </a:lnTo>
                  <a:lnTo>
                    <a:pt x="6440" y="11520"/>
                  </a:lnTo>
                  <a:lnTo>
                    <a:pt x="6418" y="11563"/>
                  </a:lnTo>
                  <a:lnTo>
                    <a:pt x="6394" y="11606"/>
                  </a:lnTo>
                  <a:lnTo>
                    <a:pt x="6368" y="11646"/>
                  </a:lnTo>
                  <a:lnTo>
                    <a:pt x="6339" y="11685"/>
                  </a:lnTo>
                  <a:lnTo>
                    <a:pt x="6309" y="11724"/>
                  </a:lnTo>
                  <a:lnTo>
                    <a:pt x="6277" y="11760"/>
                  </a:lnTo>
                  <a:lnTo>
                    <a:pt x="6244" y="11795"/>
                  </a:lnTo>
                  <a:lnTo>
                    <a:pt x="6210" y="11828"/>
                  </a:lnTo>
                  <a:lnTo>
                    <a:pt x="6172" y="11861"/>
                  </a:lnTo>
                  <a:lnTo>
                    <a:pt x="6135" y="11890"/>
                  </a:lnTo>
                  <a:lnTo>
                    <a:pt x="6095" y="11918"/>
                  </a:lnTo>
                  <a:lnTo>
                    <a:pt x="6055" y="11944"/>
                  </a:lnTo>
                  <a:lnTo>
                    <a:pt x="6012" y="11968"/>
                  </a:lnTo>
                  <a:lnTo>
                    <a:pt x="5969" y="11991"/>
                  </a:lnTo>
                  <a:lnTo>
                    <a:pt x="5924" y="12011"/>
                  </a:lnTo>
                  <a:lnTo>
                    <a:pt x="5879" y="12029"/>
                  </a:lnTo>
                  <a:lnTo>
                    <a:pt x="5832" y="12045"/>
                  </a:lnTo>
                  <a:lnTo>
                    <a:pt x="5784" y="12058"/>
                  </a:lnTo>
                  <a:lnTo>
                    <a:pt x="5736" y="12070"/>
                  </a:lnTo>
                  <a:lnTo>
                    <a:pt x="5687" y="12078"/>
                  </a:lnTo>
                  <a:lnTo>
                    <a:pt x="5636" y="12085"/>
                  </a:lnTo>
                  <a:lnTo>
                    <a:pt x="5585" y="12089"/>
                  </a:lnTo>
                  <a:lnTo>
                    <a:pt x="5533" y="12090"/>
                  </a:lnTo>
                  <a:close/>
                  <a:moveTo>
                    <a:pt x="1509" y="7556"/>
                  </a:moveTo>
                  <a:lnTo>
                    <a:pt x="1483" y="7556"/>
                  </a:lnTo>
                  <a:lnTo>
                    <a:pt x="1458" y="7554"/>
                  </a:lnTo>
                  <a:lnTo>
                    <a:pt x="1432" y="7551"/>
                  </a:lnTo>
                  <a:lnTo>
                    <a:pt x="1407" y="7546"/>
                  </a:lnTo>
                  <a:lnTo>
                    <a:pt x="1383" y="7541"/>
                  </a:lnTo>
                  <a:lnTo>
                    <a:pt x="1359" y="7534"/>
                  </a:lnTo>
                  <a:lnTo>
                    <a:pt x="1336" y="7526"/>
                  </a:lnTo>
                  <a:lnTo>
                    <a:pt x="1313" y="7517"/>
                  </a:lnTo>
                  <a:lnTo>
                    <a:pt x="1291" y="7507"/>
                  </a:lnTo>
                  <a:lnTo>
                    <a:pt x="1269" y="7496"/>
                  </a:lnTo>
                  <a:lnTo>
                    <a:pt x="1248" y="7484"/>
                  </a:lnTo>
                  <a:lnTo>
                    <a:pt x="1228" y="7470"/>
                  </a:lnTo>
                  <a:lnTo>
                    <a:pt x="1208" y="7456"/>
                  </a:lnTo>
                  <a:lnTo>
                    <a:pt x="1189" y="7441"/>
                  </a:lnTo>
                  <a:lnTo>
                    <a:pt x="1171" y="7426"/>
                  </a:lnTo>
                  <a:lnTo>
                    <a:pt x="1154" y="7409"/>
                  </a:lnTo>
                  <a:lnTo>
                    <a:pt x="1137" y="7392"/>
                  </a:lnTo>
                  <a:lnTo>
                    <a:pt x="1121" y="7374"/>
                  </a:lnTo>
                  <a:lnTo>
                    <a:pt x="1106" y="7355"/>
                  </a:lnTo>
                  <a:lnTo>
                    <a:pt x="1091" y="7334"/>
                  </a:lnTo>
                  <a:lnTo>
                    <a:pt x="1078" y="7314"/>
                  </a:lnTo>
                  <a:lnTo>
                    <a:pt x="1066" y="7293"/>
                  </a:lnTo>
                  <a:lnTo>
                    <a:pt x="1055" y="7271"/>
                  </a:lnTo>
                  <a:lnTo>
                    <a:pt x="1045" y="7249"/>
                  </a:lnTo>
                  <a:lnTo>
                    <a:pt x="1036" y="7226"/>
                  </a:lnTo>
                  <a:lnTo>
                    <a:pt x="1029" y="7202"/>
                  </a:lnTo>
                  <a:lnTo>
                    <a:pt x="1022" y="7179"/>
                  </a:lnTo>
                  <a:lnTo>
                    <a:pt x="1016" y="7154"/>
                  </a:lnTo>
                  <a:lnTo>
                    <a:pt x="1012" y="7130"/>
                  </a:lnTo>
                  <a:lnTo>
                    <a:pt x="1009" y="7105"/>
                  </a:lnTo>
                  <a:lnTo>
                    <a:pt x="1007" y="7079"/>
                  </a:lnTo>
                  <a:lnTo>
                    <a:pt x="1006" y="7052"/>
                  </a:lnTo>
                  <a:lnTo>
                    <a:pt x="1006" y="1511"/>
                  </a:lnTo>
                  <a:lnTo>
                    <a:pt x="1007" y="1485"/>
                  </a:lnTo>
                  <a:lnTo>
                    <a:pt x="1009" y="1460"/>
                  </a:lnTo>
                  <a:lnTo>
                    <a:pt x="1012" y="1435"/>
                  </a:lnTo>
                  <a:lnTo>
                    <a:pt x="1016" y="1410"/>
                  </a:lnTo>
                  <a:lnTo>
                    <a:pt x="1022" y="1385"/>
                  </a:lnTo>
                  <a:lnTo>
                    <a:pt x="1029" y="1361"/>
                  </a:lnTo>
                  <a:lnTo>
                    <a:pt x="1036" y="1338"/>
                  </a:lnTo>
                  <a:lnTo>
                    <a:pt x="1045" y="1315"/>
                  </a:lnTo>
                  <a:lnTo>
                    <a:pt x="1055" y="1293"/>
                  </a:lnTo>
                  <a:lnTo>
                    <a:pt x="1066" y="1271"/>
                  </a:lnTo>
                  <a:lnTo>
                    <a:pt x="1078" y="1249"/>
                  </a:lnTo>
                  <a:lnTo>
                    <a:pt x="1091" y="1229"/>
                  </a:lnTo>
                  <a:lnTo>
                    <a:pt x="1106" y="1209"/>
                  </a:lnTo>
                  <a:lnTo>
                    <a:pt x="1121" y="1191"/>
                  </a:lnTo>
                  <a:lnTo>
                    <a:pt x="1137" y="1172"/>
                  </a:lnTo>
                  <a:lnTo>
                    <a:pt x="1154" y="1155"/>
                  </a:lnTo>
                  <a:lnTo>
                    <a:pt x="1171" y="1138"/>
                  </a:lnTo>
                  <a:lnTo>
                    <a:pt x="1189" y="1122"/>
                  </a:lnTo>
                  <a:lnTo>
                    <a:pt x="1208" y="1107"/>
                  </a:lnTo>
                  <a:lnTo>
                    <a:pt x="1228" y="1093"/>
                  </a:lnTo>
                  <a:lnTo>
                    <a:pt x="1248" y="1080"/>
                  </a:lnTo>
                  <a:lnTo>
                    <a:pt x="1269" y="1068"/>
                  </a:lnTo>
                  <a:lnTo>
                    <a:pt x="1291" y="1057"/>
                  </a:lnTo>
                  <a:lnTo>
                    <a:pt x="1313" y="1047"/>
                  </a:lnTo>
                  <a:lnTo>
                    <a:pt x="1336" y="1038"/>
                  </a:lnTo>
                  <a:lnTo>
                    <a:pt x="1359" y="1030"/>
                  </a:lnTo>
                  <a:lnTo>
                    <a:pt x="1383" y="1023"/>
                  </a:lnTo>
                  <a:lnTo>
                    <a:pt x="1407" y="1018"/>
                  </a:lnTo>
                  <a:lnTo>
                    <a:pt x="1432" y="1013"/>
                  </a:lnTo>
                  <a:lnTo>
                    <a:pt x="1458" y="1010"/>
                  </a:lnTo>
                  <a:lnTo>
                    <a:pt x="1483" y="1008"/>
                  </a:lnTo>
                  <a:lnTo>
                    <a:pt x="1509" y="1008"/>
                  </a:lnTo>
                  <a:lnTo>
                    <a:pt x="9053" y="1008"/>
                  </a:lnTo>
                  <a:lnTo>
                    <a:pt x="9080" y="1008"/>
                  </a:lnTo>
                  <a:lnTo>
                    <a:pt x="9105" y="1010"/>
                  </a:lnTo>
                  <a:lnTo>
                    <a:pt x="9131" y="1013"/>
                  </a:lnTo>
                  <a:lnTo>
                    <a:pt x="9155" y="1018"/>
                  </a:lnTo>
                  <a:lnTo>
                    <a:pt x="9179" y="1023"/>
                  </a:lnTo>
                  <a:lnTo>
                    <a:pt x="9203" y="1030"/>
                  </a:lnTo>
                  <a:lnTo>
                    <a:pt x="9226" y="1038"/>
                  </a:lnTo>
                  <a:lnTo>
                    <a:pt x="9250" y="1047"/>
                  </a:lnTo>
                  <a:lnTo>
                    <a:pt x="9272" y="1057"/>
                  </a:lnTo>
                  <a:lnTo>
                    <a:pt x="9294" y="1068"/>
                  </a:lnTo>
                  <a:lnTo>
                    <a:pt x="9315" y="1080"/>
                  </a:lnTo>
                  <a:lnTo>
                    <a:pt x="9335" y="1093"/>
                  </a:lnTo>
                  <a:lnTo>
                    <a:pt x="9355" y="1107"/>
                  </a:lnTo>
                  <a:lnTo>
                    <a:pt x="9373" y="1122"/>
                  </a:lnTo>
                  <a:lnTo>
                    <a:pt x="9392" y="1138"/>
                  </a:lnTo>
                  <a:lnTo>
                    <a:pt x="9410" y="1155"/>
                  </a:lnTo>
                  <a:lnTo>
                    <a:pt x="9426" y="1172"/>
                  </a:lnTo>
                  <a:lnTo>
                    <a:pt x="9442" y="1191"/>
                  </a:lnTo>
                  <a:lnTo>
                    <a:pt x="9457" y="1209"/>
                  </a:lnTo>
                  <a:lnTo>
                    <a:pt x="9471" y="1229"/>
                  </a:lnTo>
                  <a:lnTo>
                    <a:pt x="9484" y="1249"/>
                  </a:lnTo>
                  <a:lnTo>
                    <a:pt x="9496" y="1271"/>
                  </a:lnTo>
                  <a:lnTo>
                    <a:pt x="9507" y="1293"/>
                  </a:lnTo>
                  <a:lnTo>
                    <a:pt x="9517" y="1315"/>
                  </a:lnTo>
                  <a:lnTo>
                    <a:pt x="9526" y="1338"/>
                  </a:lnTo>
                  <a:lnTo>
                    <a:pt x="9534" y="1361"/>
                  </a:lnTo>
                  <a:lnTo>
                    <a:pt x="9541" y="1385"/>
                  </a:lnTo>
                  <a:lnTo>
                    <a:pt x="9546" y="1410"/>
                  </a:lnTo>
                  <a:lnTo>
                    <a:pt x="9550" y="1435"/>
                  </a:lnTo>
                  <a:lnTo>
                    <a:pt x="9554" y="1460"/>
                  </a:lnTo>
                  <a:lnTo>
                    <a:pt x="9556" y="1485"/>
                  </a:lnTo>
                  <a:lnTo>
                    <a:pt x="9556" y="1511"/>
                  </a:lnTo>
                  <a:lnTo>
                    <a:pt x="9556" y="2519"/>
                  </a:lnTo>
                  <a:lnTo>
                    <a:pt x="9556" y="3527"/>
                  </a:lnTo>
                  <a:lnTo>
                    <a:pt x="9556" y="7052"/>
                  </a:lnTo>
                  <a:lnTo>
                    <a:pt x="9556" y="7079"/>
                  </a:lnTo>
                  <a:lnTo>
                    <a:pt x="9554" y="7105"/>
                  </a:lnTo>
                  <a:lnTo>
                    <a:pt x="9550" y="7130"/>
                  </a:lnTo>
                  <a:lnTo>
                    <a:pt x="9546" y="7154"/>
                  </a:lnTo>
                  <a:lnTo>
                    <a:pt x="9541" y="7179"/>
                  </a:lnTo>
                  <a:lnTo>
                    <a:pt x="9534" y="7202"/>
                  </a:lnTo>
                  <a:lnTo>
                    <a:pt x="9526" y="7226"/>
                  </a:lnTo>
                  <a:lnTo>
                    <a:pt x="9517" y="7249"/>
                  </a:lnTo>
                  <a:lnTo>
                    <a:pt x="9507" y="7271"/>
                  </a:lnTo>
                  <a:lnTo>
                    <a:pt x="9496" y="7293"/>
                  </a:lnTo>
                  <a:lnTo>
                    <a:pt x="9484" y="7314"/>
                  </a:lnTo>
                  <a:lnTo>
                    <a:pt x="9471" y="7334"/>
                  </a:lnTo>
                  <a:lnTo>
                    <a:pt x="9457" y="7355"/>
                  </a:lnTo>
                  <a:lnTo>
                    <a:pt x="9442" y="7374"/>
                  </a:lnTo>
                  <a:lnTo>
                    <a:pt x="9426" y="7392"/>
                  </a:lnTo>
                  <a:lnTo>
                    <a:pt x="9410" y="7409"/>
                  </a:lnTo>
                  <a:lnTo>
                    <a:pt x="9392" y="7426"/>
                  </a:lnTo>
                  <a:lnTo>
                    <a:pt x="9373" y="7441"/>
                  </a:lnTo>
                  <a:lnTo>
                    <a:pt x="9355" y="7456"/>
                  </a:lnTo>
                  <a:lnTo>
                    <a:pt x="9335" y="7470"/>
                  </a:lnTo>
                  <a:lnTo>
                    <a:pt x="9315" y="7484"/>
                  </a:lnTo>
                  <a:lnTo>
                    <a:pt x="9294" y="7496"/>
                  </a:lnTo>
                  <a:lnTo>
                    <a:pt x="9272" y="7507"/>
                  </a:lnTo>
                  <a:lnTo>
                    <a:pt x="9250" y="7517"/>
                  </a:lnTo>
                  <a:lnTo>
                    <a:pt x="9226" y="7526"/>
                  </a:lnTo>
                  <a:lnTo>
                    <a:pt x="9203" y="7534"/>
                  </a:lnTo>
                  <a:lnTo>
                    <a:pt x="9179" y="7541"/>
                  </a:lnTo>
                  <a:lnTo>
                    <a:pt x="9155" y="7546"/>
                  </a:lnTo>
                  <a:lnTo>
                    <a:pt x="9131" y="7551"/>
                  </a:lnTo>
                  <a:lnTo>
                    <a:pt x="9105" y="7554"/>
                  </a:lnTo>
                  <a:lnTo>
                    <a:pt x="9080" y="7556"/>
                  </a:lnTo>
                  <a:lnTo>
                    <a:pt x="9053" y="7556"/>
                  </a:lnTo>
                  <a:lnTo>
                    <a:pt x="1509" y="7556"/>
                  </a:lnTo>
                  <a:close/>
                  <a:moveTo>
                    <a:pt x="15842" y="6214"/>
                  </a:moveTo>
                  <a:lnTo>
                    <a:pt x="13830" y="3192"/>
                  </a:lnTo>
                  <a:lnTo>
                    <a:pt x="13802" y="3153"/>
                  </a:lnTo>
                  <a:lnTo>
                    <a:pt x="13774" y="3115"/>
                  </a:lnTo>
                  <a:lnTo>
                    <a:pt x="13746" y="3077"/>
                  </a:lnTo>
                  <a:lnTo>
                    <a:pt x="13716" y="3042"/>
                  </a:lnTo>
                  <a:lnTo>
                    <a:pt x="13685" y="3007"/>
                  </a:lnTo>
                  <a:lnTo>
                    <a:pt x="13653" y="2973"/>
                  </a:lnTo>
                  <a:lnTo>
                    <a:pt x="13619" y="2940"/>
                  </a:lnTo>
                  <a:lnTo>
                    <a:pt x="13586" y="2909"/>
                  </a:lnTo>
                  <a:lnTo>
                    <a:pt x="13551" y="2878"/>
                  </a:lnTo>
                  <a:lnTo>
                    <a:pt x="13516" y="2849"/>
                  </a:lnTo>
                  <a:lnTo>
                    <a:pt x="13480" y="2820"/>
                  </a:lnTo>
                  <a:lnTo>
                    <a:pt x="13442" y="2793"/>
                  </a:lnTo>
                  <a:lnTo>
                    <a:pt x="13404" y="2768"/>
                  </a:lnTo>
                  <a:lnTo>
                    <a:pt x="13366" y="2743"/>
                  </a:lnTo>
                  <a:lnTo>
                    <a:pt x="13326" y="2720"/>
                  </a:lnTo>
                  <a:lnTo>
                    <a:pt x="13286" y="2697"/>
                  </a:lnTo>
                  <a:lnTo>
                    <a:pt x="13245" y="2676"/>
                  </a:lnTo>
                  <a:lnTo>
                    <a:pt x="13204" y="2656"/>
                  </a:lnTo>
                  <a:lnTo>
                    <a:pt x="13162" y="2638"/>
                  </a:lnTo>
                  <a:lnTo>
                    <a:pt x="13119" y="2621"/>
                  </a:lnTo>
                  <a:lnTo>
                    <a:pt x="13076" y="2605"/>
                  </a:lnTo>
                  <a:lnTo>
                    <a:pt x="13033" y="2590"/>
                  </a:lnTo>
                  <a:lnTo>
                    <a:pt x="12989" y="2576"/>
                  </a:lnTo>
                  <a:lnTo>
                    <a:pt x="12944" y="2564"/>
                  </a:lnTo>
                  <a:lnTo>
                    <a:pt x="12899" y="2554"/>
                  </a:lnTo>
                  <a:lnTo>
                    <a:pt x="12854" y="2544"/>
                  </a:lnTo>
                  <a:lnTo>
                    <a:pt x="12808" y="2537"/>
                  </a:lnTo>
                  <a:lnTo>
                    <a:pt x="12761" y="2530"/>
                  </a:lnTo>
                  <a:lnTo>
                    <a:pt x="12715" y="2525"/>
                  </a:lnTo>
                  <a:lnTo>
                    <a:pt x="12669" y="2522"/>
                  </a:lnTo>
                  <a:lnTo>
                    <a:pt x="12621" y="2519"/>
                  </a:lnTo>
                  <a:lnTo>
                    <a:pt x="12574" y="2519"/>
                  </a:lnTo>
                  <a:lnTo>
                    <a:pt x="10562" y="2519"/>
                  </a:lnTo>
                  <a:lnTo>
                    <a:pt x="10562" y="1511"/>
                  </a:lnTo>
                  <a:lnTo>
                    <a:pt x="10560" y="1434"/>
                  </a:lnTo>
                  <a:lnTo>
                    <a:pt x="10554" y="1357"/>
                  </a:lnTo>
                  <a:lnTo>
                    <a:pt x="10545" y="1282"/>
                  </a:lnTo>
                  <a:lnTo>
                    <a:pt x="10532" y="1207"/>
                  </a:lnTo>
                  <a:lnTo>
                    <a:pt x="10515" y="1134"/>
                  </a:lnTo>
                  <a:lnTo>
                    <a:pt x="10495" y="1062"/>
                  </a:lnTo>
                  <a:lnTo>
                    <a:pt x="10471" y="993"/>
                  </a:lnTo>
                  <a:lnTo>
                    <a:pt x="10444" y="924"/>
                  </a:lnTo>
                  <a:lnTo>
                    <a:pt x="10413" y="856"/>
                  </a:lnTo>
                  <a:lnTo>
                    <a:pt x="10380" y="791"/>
                  </a:lnTo>
                  <a:lnTo>
                    <a:pt x="10344" y="729"/>
                  </a:lnTo>
                  <a:lnTo>
                    <a:pt x="10305" y="667"/>
                  </a:lnTo>
                  <a:lnTo>
                    <a:pt x="10263" y="608"/>
                  </a:lnTo>
                  <a:lnTo>
                    <a:pt x="10217" y="550"/>
                  </a:lnTo>
                  <a:lnTo>
                    <a:pt x="10170" y="496"/>
                  </a:lnTo>
                  <a:lnTo>
                    <a:pt x="10120" y="443"/>
                  </a:lnTo>
                  <a:lnTo>
                    <a:pt x="10067" y="393"/>
                  </a:lnTo>
                  <a:lnTo>
                    <a:pt x="10013" y="346"/>
                  </a:lnTo>
                  <a:lnTo>
                    <a:pt x="9956" y="300"/>
                  </a:lnTo>
                  <a:lnTo>
                    <a:pt x="9896" y="258"/>
                  </a:lnTo>
                  <a:lnTo>
                    <a:pt x="9835" y="219"/>
                  </a:lnTo>
                  <a:lnTo>
                    <a:pt x="9773" y="182"/>
                  </a:lnTo>
                  <a:lnTo>
                    <a:pt x="9707" y="149"/>
                  </a:lnTo>
                  <a:lnTo>
                    <a:pt x="9641" y="119"/>
                  </a:lnTo>
                  <a:lnTo>
                    <a:pt x="9571" y="92"/>
                  </a:lnTo>
                  <a:lnTo>
                    <a:pt x="9502" y="69"/>
                  </a:lnTo>
                  <a:lnTo>
                    <a:pt x="9431" y="47"/>
                  </a:lnTo>
                  <a:lnTo>
                    <a:pt x="9357" y="31"/>
                  </a:lnTo>
                  <a:lnTo>
                    <a:pt x="9283" y="17"/>
                  </a:lnTo>
                  <a:lnTo>
                    <a:pt x="9207" y="8"/>
                  </a:lnTo>
                  <a:lnTo>
                    <a:pt x="9131" y="2"/>
                  </a:lnTo>
                  <a:lnTo>
                    <a:pt x="9053" y="0"/>
                  </a:lnTo>
                  <a:lnTo>
                    <a:pt x="1509" y="0"/>
                  </a:lnTo>
                  <a:lnTo>
                    <a:pt x="1431" y="2"/>
                  </a:lnTo>
                  <a:lnTo>
                    <a:pt x="1355" y="8"/>
                  </a:lnTo>
                  <a:lnTo>
                    <a:pt x="1280" y="17"/>
                  </a:lnTo>
                  <a:lnTo>
                    <a:pt x="1205" y="31"/>
                  </a:lnTo>
                  <a:lnTo>
                    <a:pt x="1133" y="47"/>
                  </a:lnTo>
                  <a:lnTo>
                    <a:pt x="1060" y="69"/>
                  </a:lnTo>
                  <a:lnTo>
                    <a:pt x="991" y="92"/>
                  </a:lnTo>
                  <a:lnTo>
                    <a:pt x="922" y="119"/>
                  </a:lnTo>
                  <a:lnTo>
                    <a:pt x="855" y="149"/>
                  </a:lnTo>
                  <a:lnTo>
                    <a:pt x="791" y="182"/>
                  </a:lnTo>
                  <a:lnTo>
                    <a:pt x="727" y="219"/>
                  </a:lnTo>
                  <a:lnTo>
                    <a:pt x="666" y="258"/>
                  </a:lnTo>
                  <a:lnTo>
                    <a:pt x="607" y="300"/>
                  </a:lnTo>
                  <a:lnTo>
                    <a:pt x="549" y="346"/>
                  </a:lnTo>
                  <a:lnTo>
                    <a:pt x="495" y="393"/>
                  </a:lnTo>
                  <a:lnTo>
                    <a:pt x="443" y="443"/>
                  </a:lnTo>
                  <a:lnTo>
                    <a:pt x="392" y="496"/>
                  </a:lnTo>
                  <a:lnTo>
                    <a:pt x="345" y="550"/>
                  </a:lnTo>
                  <a:lnTo>
                    <a:pt x="300" y="608"/>
                  </a:lnTo>
                  <a:lnTo>
                    <a:pt x="259" y="667"/>
                  </a:lnTo>
                  <a:lnTo>
                    <a:pt x="218" y="729"/>
                  </a:lnTo>
                  <a:lnTo>
                    <a:pt x="182" y="791"/>
                  </a:lnTo>
                  <a:lnTo>
                    <a:pt x="149" y="856"/>
                  </a:lnTo>
                  <a:lnTo>
                    <a:pt x="119" y="924"/>
                  </a:lnTo>
                  <a:lnTo>
                    <a:pt x="92" y="993"/>
                  </a:lnTo>
                  <a:lnTo>
                    <a:pt x="68" y="1062"/>
                  </a:lnTo>
                  <a:lnTo>
                    <a:pt x="47" y="1134"/>
                  </a:lnTo>
                  <a:lnTo>
                    <a:pt x="31" y="1207"/>
                  </a:lnTo>
                  <a:lnTo>
                    <a:pt x="17" y="1282"/>
                  </a:lnTo>
                  <a:lnTo>
                    <a:pt x="8" y="1357"/>
                  </a:lnTo>
                  <a:lnTo>
                    <a:pt x="2" y="1434"/>
                  </a:lnTo>
                  <a:lnTo>
                    <a:pt x="0" y="1511"/>
                  </a:lnTo>
                  <a:lnTo>
                    <a:pt x="0" y="7052"/>
                  </a:lnTo>
                  <a:lnTo>
                    <a:pt x="2" y="7131"/>
                  </a:lnTo>
                  <a:lnTo>
                    <a:pt x="8" y="7207"/>
                  </a:lnTo>
                  <a:lnTo>
                    <a:pt x="17" y="7283"/>
                  </a:lnTo>
                  <a:lnTo>
                    <a:pt x="31" y="7357"/>
                  </a:lnTo>
                  <a:lnTo>
                    <a:pt x="47" y="7430"/>
                  </a:lnTo>
                  <a:lnTo>
                    <a:pt x="68" y="7502"/>
                  </a:lnTo>
                  <a:lnTo>
                    <a:pt x="92" y="7572"/>
                  </a:lnTo>
                  <a:lnTo>
                    <a:pt x="119" y="7641"/>
                  </a:lnTo>
                  <a:lnTo>
                    <a:pt x="149" y="7707"/>
                  </a:lnTo>
                  <a:lnTo>
                    <a:pt x="182" y="7773"/>
                  </a:lnTo>
                  <a:lnTo>
                    <a:pt x="218" y="7836"/>
                  </a:lnTo>
                  <a:lnTo>
                    <a:pt x="259" y="7897"/>
                  </a:lnTo>
                  <a:lnTo>
                    <a:pt x="300" y="7956"/>
                  </a:lnTo>
                  <a:lnTo>
                    <a:pt x="345" y="8014"/>
                  </a:lnTo>
                  <a:lnTo>
                    <a:pt x="392" y="8068"/>
                  </a:lnTo>
                  <a:lnTo>
                    <a:pt x="443" y="8120"/>
                  </a:lnTo>
                  <a:lnTo>
                    <a:pt x="495" y="8171"/>
                  </a:lnTo>
                  <a:lnTo>
                    <a:pt x="549" y="8218"/>
                  </a:lnTo>
                  <a:lnTo>
                    <a:pt x="607" y="8263"/>
                  </a:lnTo>
                  <a:lnTo>
                    <a:pt x="666" y="8306"/>
                  </a:lnTo>
                  <a:lnTo>
                    <a:pt x="727" y="8345"/>
                  </a:lnTo>
                  <a:lnTo>
                    <a:pt x="791" y="8381"/>
                  </a:lnTo>
                  <a:lnTo>
                    <a:pt x="855" y="8415"/>
                  </a:lnTo>
                  <a:lnTo>
                    <a:pt x="922" y="8445"/>
                  </a:lnTo>
                  <a:lnTo>
                    <a:pt x="991" y="8472"/>
                  </a:lnTo>
                  <a:lnTo>
                    <a:pt x="1060" y="8496"/>
                  </a:lnTo>
                  <a:lnTo>
                    <a:pt x="1133" y="8516"/>
                  </a:lnTo>
                  <a:lnTo>
                    <a:pt x="1205" y="8533"/>
                  </a:lnTo>
                  <a:lnTo>
                    <a:pt x="1280" y="8547"/>
                  </a:lnTo>
                  <a:lnTo>
                    <a:pt x="1355" y="8557"/>
                  </a:lnTo>
                  <a:lnTo>
                    <a:pt x="1431" y="8562"/>
                  </a:lnTo>
                  <a:lnTo>
                    <a:pt x="1509" y="8564"/>
                  </a:lnTo>
                  <a:lnTo>
                    <a:pt x="1509" y="8564"/>
                  </a:lnTo>
                  <a:lnTo>
                    <a:pt x="1509" y="10075"/>
                  </a:lnTo>
                  <a:lnTo>
                    <a:pt x="1511" y="10153"/>
                  </a:lnTo>
                  <a:lnTo>
                    <a:pt x="1517" y="10229"/>
                  </a:lnTo>
                  <a:lnTo>
                    <a:pt x="1527" y="10305"/>
                  </a:lnTo>
                  <a:lnTo>
                    <a:pt x="1540" y="10379"/>
                  </a:lnTo>
                  <a:lnTo>
                    <a:pt x="1557" y="10453"/>
                  </a:lnTo>
                  <a:lnTo>
                    <a:pt x="1577" y="10525"/>
                  </a:lnTo>
                  <a:lnTo>
                    <a:pt x="1601" y="10594"/>
                  </a:lnTo>
                  <a:lnTo>
                    <a:pt x="1629" y="10663"/>
                  </a:lnTo>
                  <a:lnTo>
                    <a:pt x="1659" y="10730"/>
                  </a:lnTo>
                  <a:lnTo>
                    <a:pt x="1692" y="10795"/>
                  </a:lnTo>
                  <a:lnTo>
                    <a:pt x="1728" y="10858"/>
                  </a:lnTo>
                  <a:lnTo>
                    <a:pt x="1767" y="10920"/>
                  </a:lnTo>
                  <a:lnTo>
                    <a:pt x="1810" y="10979"/>
                  </a:lnTo>
                  <a:lnTo>
                    <a:pt x="1854" y="11036"/>
                  </a:lnTo>
                  <a:lnTo>
                    <a:pt x="1901" y="11091"/>
                  </a:lnTo>
                  <a:lnTo>
                    <a:pt x="1952" y="11143"/>
                  </a:lnTo>
                  <a:lnTo>
                    <a:pt x="2004" y="11194"/>
                  </a:lnTo>
                  <a:lnTo>
                    <a:pt x="2059" y="11241"/>
                  </a:lnTo>
                  <a:lnTo>
                    <a:pt x="2115" y="11286"/>
                  </a:lnTo>
                  <a:lnTo>
                    <a:pt x="2175" y="11329"/>
                  </a:lnTo>
                  <a:lnTo>
                    <a:pt x="2236" y="11368"/>
                  </a:lnTo>
                  <a:lnTo>
                    <a:pt x="2300" y="11404"/>
                  </a:lnTo>
                  <a:lnTo>
                    <a:pt x="2365" y="11437"/>
                  </a:lnTo>
                  <a:lnTo>
                    <a:pt x="2431" y="11468"/>
                  </a:lnTo>
                  <a:lnTo>
                    <a:pt x="2500" y="11495"/>
                  </a:lnTo>
                  <a:lnTo>
                    <a:pt x="2570" y="11519"/>
                  </a:lnTo>
                  <a:lnTo>
                    <a:pt x="2642" y="11539"/>
                  </a:lnTo>
                  <a:lnTo>
                    <a:pt x="2714" y="11556"/>
                  </a:lnTo>
                  <a:lnTo>
                    <a:pt x="2788" y="11569"/>
                  </a:lnTo>
                  <a:lnTo>
                    <a:pt x="2864" y="11579"/>
                  </a:lnTo>
                  <a:lnTo>
                    <a:pt x="2940" y="11585"/>
                  </a:lnTo>
                  <a:lnTo>
                    <a:pt x="3018" y="11587"/>
                  </a:lnTo>
                  <a:lnTo>
                    <a:pt x="3592" y="11587"/>
                  </a:lnTo>
                  <a:lnTo>
                    <a:pt x="3614" y="11667"/>
                  </a:lnTo>
                  <a:lnTo>
                    <a:pt x="3640" y="11747"/>
                  </a:lnTo>
                  <a:lnTo>
                    <a:pt x="3670" y="11824"/>
                  </a:lnTo>
                  <a:lnTo>
                    <a:pt x="3702" y="11901"/>
                  </a:lnTo>
                  <a:lnTo>
                    <a:pt x="3737" y="11976"/>
                  </a:lnTo>
                  <a:lnTo>
                    <a:pt x="3774" y="12048"/>
                  </a:lnTo>
                  <a:lnTo>
                    <a:pt x="3816" y="12120"/>
                  </a:lnTo>
                  <a:lnTo>
                    <a:pt x="3859" y="12188"/>
                  </a:lnTo>
                  <a:lnTo>
                    <a:pt x="3905" y="12256"/>
                  </a:lnTo>
                  <a:lnTo>
                    <a:pt x="3953" y="12321"/>
                  </a:lnTo>
                  <a:lnTo>
                    <a:pt x="4005" y="12385"/>
                  </a:lnTo>
                  <a:lnTo>
                    <a:pt x="4059" y="12446"/>
                  </a:lnTo>
                  <a:lnTo>
                    <a:pt x="4114" y="12505"/>
                  </a:lnTo>
                  <a:lnTo>
                    <a:pt x="4173" y="12561"/>
                  </a:lnTo>
                  <a:lnTo>
                    <a:pt x="4233" y="12615"/>
                  </a:lnTo>
                  <a:lnTo>
                    <a:pt x="4296" y="12668"/>
                  </a:lnTo>
                  <a:lnTo>
                    <a:pt x="4361" y="12717"/>
                  </a:lnTo>
                  <a:lnTo>
                    <a:pt x="4428" y="12763"/>
                  </a:lnTo>
                  <a:lnTo>
                    <a:pt x="4497" y="12807"/>
                  </a:lnTo>
                  <a:lnTo>
                    <a:pt x="4567" y="12848"/>
                  </a:lnTo>
                  <a:lnTo>
                    <a:pt x="4639" y="12886"/>
                  </a:lnTo>
                  <a:lnTo>
                    <a:pt x="4714" y="12922"/>
                  </a:lnTo>
                  <a:lnTo>
                    <a:pt x="4789" y="12955"/>
                  </a:lnTo>
                  <a:lnTo>
                    <a:pt x="4867" y="12984"/>
                  </a:lnTo>
                  <a:lnTo>
                    <a:pt x="4946" y="13010"/>
                  </a:lnTo>
                  <a:lnTo>
                    <a:pt x="5026" y="13033"/>
                  </a:lnTo>
                  <a:lnTo>
                    <a:pt x="5107" y="13053"/>
                  </a:lnTo>
                  <a:lnTo>
                    <a:pt x="5191" y="13069"/>
                  </a:lnTo>
                  <a:lnTo>
                    <a:pt x="5274" y="13081"/>
                  </a:lnTo>
                  <a:lnTo>
                    <a:pt x="5360" y="13091"/>
                  </a:lnTo>
                  <a:lnTo>
                    <a:pt x="5446" y="13096"/>
                  </a:lnTo>
                  <a:lnTo>
                    <a:pt x="5533" y="13098"/>
                  </a:lnTo>
                  <a:lnTo>
                    <a:pt x="5620" y="13096"/>
                  </a:lnTo>
                  <a:lnTo>
                    <a:pt x="5707" y="13091"/>
                  </a:lnTo>
                  <a:lnTo>
                    <a:pt x="5791" y="13081"/>
                  </a:lnTo>
                  <a:lnTo>
                    <a:pt x="5876" y="13069"/>
                  </a:lnTo>
                  <a:lnTo>
                    <a:pt x="5958" y="13053"/>
                  </a:lnTo>
                  <a:lnTo>
                    <a:pt x="6040" y="13033"/>
                  </a:lnTo>
                  <a:lnTo>
                    <a:pt x="6120" y="13010"/>
                  </a:lnTo>
                  <a:lnTo>
                    <a:pt x="6199" y="12984"/>
                  </a:lnTo>
                  <a:lnTo>
                    <a:pt x="6276" y="12955"/>
                  </a:lnTo>
                  <a:lnTo>
                    <a:pt x="6351" y="12922"/>
                  </a:lnTo>
                  <a:lnTo>
                    <a:pt x="6426" y="12886"/>
                  </a:lnTo>
                  <a:lnTo>
                    <a:pt x="6498" y="12848"/>
                  </a:lnTo>
                  <a:lnTo>
                    <a:pt x="6569" y="12807"/>
                  </a:lnTo>
                  <a:lnTo>
                    <a:pt x="6637" y="12763"/>
                  </a:lnTo>
                  <a:lnTo>
                    <a:pt x="6705" y="12717"/>
                  </a:lnTo>
                  <a:lnTo>
                    <a:pt x="6769" y="12668"/>
                  </a:lnTo>
                  <a:lnTo>
                    <a:pt x="6831" y="12615"/>
                  </a:lnTo>
                  <a:lnTo>
                    <a:pt x="6892" y="12561"/>
                  </a:lnTo>
                  <a:lnTo>
                    <a:pt x="6951" y="12505"/>
                  </a:lnTo>
                  <a:lnTo>
                    <a:pt x="7006" y="12446"/>
                  </a:lnTo>
                  <a:lnTo>
                    <a:pt x="7061" y="12385"/>
                  </a:lnTo>
                  <a:lnTo>
                    <a:pt x="7112" y="12321"/>
                  </a:lnTo>
                  <a:lnTo>
                    <a:pt x="7160" y="12256"/>
                  </a:lnTo>
                  <a:lnTo>
                    <a:pt x="7207" y="12188"/>
                  </a:lnTo>
                  <a:lnTo>
                    <a:pt x="7250" y="12120"/>
                  </a:lnTo>
                  <a:lnTo>
                    <a:pt x="7290" y="12048"/>
                  </a:lnTo>
                  <a:lnTo>
                    <a:pt x="7328" y="11976"/>
                  </a:lnTo>
                  <a:lnTo>
                    <a:pt x="7363" y="11901"/>
                  </a:lnTo>
                  <a:lnTo>
                    <a:pt x="7396" y="11824"/>
                  </a:lnTo>
                  <a:lnTo>
                    <a:pt x="7425" y="11747"/>
                  </a:lnTo>
                  <a:lnTo>
                    <a:pt x="7450" y="11667"/>
                  </a:lnTo>
                  <a:lnTo>
                    <a:pt x="7473" y="11587"/>
                  </a:lnTo>
                  <a:lnTo>
                    <a:pt x="10131" y="11587"/>
                  </a:lnTo>
                  <a:lnTo>
                    <a:pt x="10153" y="11667"/>
                  </a:lnTo>
                  <a:lnTo>
                    <a:pt x="10179" y="11747"/>
                  </a:lnTo>
                  <a:lnTo>
                    <a:pt x="10208" y="11824"/>
                  </a:lnTo>
                  <a:lnTo>
                    <a:pt x="10240" y="11901"/>
                  </a:lnTo>
                  <a:lnTo>
                    <a:pt x="10275" y="11976"/>
                  </a:lnTo>
                  <a:lnTo>
                    <a:pt x="10313" y="12048"/>
                  </a:lnTo>
                  <a:lnTo>
                    <a:pt x="10354" y="12120"/>
                  </a:lnTo>
                  <a:lnTo>
                    <a:pt x="10397" y="12188"/>
                  </a:lnTo>
                  <a:lnTo>
                    <a:pt x="10444" y="12256"/>
                  </a:lnTo>
                  <a:lnTo>
                    <a:pt x="10492" y="12321"/>
                  </a:lnTo>
                  <a:lnTo>
                    <a:pt x="10543" y="12385"/>
                  </a:lnTo>
                  <a:lnTo>
                    <a:pt x="10597" y="12446"/>
                  </a:lnTo>
                  <a:lnTo>
                    <a:pt x="10653" y="12505"/>
                  </a:lnTo>
                  <a:lnTo>
                    <a:pt x="10711" y="12561"/>
                  </a:lnTo>
                  <a:lnTo>
                    <a:pt x="10772" y="12615"/>
                  </a:lnTo>
                  <a:lnTo>
                    <a:pt x="10835" y="12668"/>
                  </a:lnTo>
                  <a:lnTo>
                    <a:pt x="10899" y="12717"/>
                  </a:lnTo>
                  <a:lnTo>
                    <a:pt x="10967" y="12763"/>
                  </a:lnTo>
                  <a:lnTo>
                    <a:pt x="11035" y="12807"/>
                  </a:lnTo>
                  <a:lnTo>
                    <a:pt x="11106" y="12848"/>
                  </a:lnTo>
                  <a:lnTo>
                    <a:pt x="11178" y="12886"/>
                  </a:lnTo>
                  <a:lnTo>
                    <a:pt x="11252" y="12922"/>
                  </a:lnTo>
                  <a:lnTo>
                    <a:pt x="11328" y="12955"/>
                  </a:lnTo>
                  <a:lnTo>
                    <a:pt x="11405" y="12984"/>
                  </a:lnTo>
                  <a:lnTo>
                    <a:pt x="11484" y="13010"/>
                  </a:lnTo>
                  <a:lnTo>
                    <a:pt x="11564" y="13033"/>
                  </a:lnTo>
                  <a:lnTo>
                    <a:pt x="11646" y="13053"/>
                  </a:lnTo>
                  <a:lnTo>
                    <a:pt x="11729" y="13069"/>
                  </a:lnTo>
                  <a:lnTo>
                    <a:pt x="11813" y="13081"/>
                  </a:lnTo>
                  <a:lnTo>
                    <a:pt x="11898" y="13091"/>
                  </a:lnTo>
                  <a:lnTo>
                    <a:pt x="11984" y="13096"/>
                  </a:lnTo>
                  <a:lnTo>
                    <a:pt x="12071" y="13098"/>
                  </a:lnTo>
                  <a:lnTo>
                    <a:pt x="12159" y="13096"/>
                  </a:lnTo>
                  <a:lnTo>
                    <a:pt x="12244" y="13091"/>
                  </a:lnTo>
                  <a:lnTo>
                    <a:pt x="12330" y="13081"/>
                  </a:lnTo>
                  <a:lnTo>
                    <a:pt x="12413" y="13069"/>
                  </a:lnTo>
                  <a:lnTo>
                    <a:pt x="12497" y="13053"/>
                  </a:lnTo>
                  <a:lnTo>
                    <a:pt x="12578" y="13033"/>
                  </a:lnTo>
                  <a:lnTo>
                    <a:pt x="12658" y="13010"/>
                  </a:lnTo>
                  <a:lnTo>
                    <a:pt x="12737" y="12984"/>
                  </a:lnTo>
                  <a:lnTo>
                    <a:pt x="12815" y="12955"/>
                  </a:lnTo>
                  <a:lnTo>
                    <a:pt x="12890" y="12922"/>
                  </a:lnTo>
                  <a:lnTo>
                    <a:pt x="12964" y="12886"/>
                  </a:lnTo>
                  <a:lnTo>
                    <a:pt x="13036" y="12848"/>
                  </a:lnTo>
                  <a:lnTo>
                    <a:pt x="13107" y="12807"/>
                  </a:lnTo>
                  <a:lnTo>
                    <a:pt x="13176" y="12763"/>
                  </a:lnTo>
                  <a:lnTo>
                    <a:pt x="13242" y="12717"/>
                  </a:lnTo>
                  <a:lnTo>
                    <a:pt x="13308" y="12668"/>
                  </a:lnTo>
                  <a:lnTo>
                    <a:pt x="13370" y="12615"/>
                  </a:lnTo>
                  <a:lnTo>
                    <a:pt x="13430" y="12561"/>
                  </a:lnTo>
                  <a:lnTo>
                    <a:pt x="13489" y="12505"/>
                  </a:lnTo>
                  <a:lnTo>
                    <a:pt x="13545" y="12446"/>
                  </a:lnTo>
                  <a:lnTo>
                    <a:pt x="13598" y="12385"/>
                  </a:lnTo>
                  <a:lnTo>
                    <a:pt x="13650" y="12321"/>
                  </a:lnTo>
                  <a:lnTo>
                    <a:pt x="13699" y="12256"/>
                  </a:lnTo>
                  <a:lnTo>
                    <a:pt x="13745" y="12188"/>
                  </a:lnTo>
                  <a:lnTo>
                    <a:pt x="13788" y="12120"/>
                  </a:lnTo>
                  <a:lnTo>
                    <a:pt x="13829" y="12048"/>
                  </a:lnTo>
                  <a:lnTo>
                    <a:pt x="13867" y="11976"/>
                  </a:lnTo>
                  <a:lnTo>
                    <a:pt x="13902" y="11901"/>
                  </a:lnTo>
                  <a:lnTo>
                    <a:pt x="13934" y="11824"/>
                  </a:lnTo>
                  <a:lnTo>
                    <a:pt x="13962" y="11747"/>
                  </a:lnTo>
                  <a:lnTo>
                    <a:pt x="13989" y="11667"/>
                  </a:lnTo>
                  <a:lnTo>
                    <a:pt x="14012" y="11587"/>
                  </a:lnTo>
                  <a:lnTo>
                    <a:pt x="14586" y="11587"/>
                  </a:lnTo>
                  <a:lnTo>
                    <a:pt x="14664" y="11585"/>
                  </a:lnTo>
                  <a:lnTo>
                    <a:pt x="14740" y="11579"/>
                  </a:lnTo>
                  <a:lnTo>
                    <a:pt x="14815" y="11569"/>
                  </a:lnTo>
                  <a:lnTo>
                    <a:pt x="14890" y="11556"/>
                  </a:lnTo>
                  <a:lnTo>
                    <a:pt x="14962" y="11539"/>
                  </a:lnTo>
                  <a:lnTo>
                    <a:pt x="15035" y="11519"/>
                  </a:lnTo>
                  <a:lnTo>
                    <a:pt x="15104" y="11495"/>
                  </a:lnTo>
                  <a:lnTo>
                    <a:pt x="15173" y="11468"/>
                  </a:lnTo>
                  <a:lnTo>
                    <a:pt x="15240" y="11437"/>
                  </a:lnTo>
                  <a:lnTo>
                    <a:pt x="15304" y="11404"/>
                  </a:lnTo>
                  <a:lnTo>
                    <a:pt x="15368" y="11368"/>
                  </a:lnTo>
                  <a:lnTo>
                    <a:pt x="15429" y="11329"/>
                  </a:lnTo>
                  <a:lnTo>
                    <a:pt x="15488" y="11286"/>
                  </a:lnTo>
                  <a:lnTo>
                    <a:pt x="15546" y="11241"/>
                  </a:lnTo>
                  <a:lnTo>
                    <a:pt x="15600" y="11194"/>
                  </a:lnTo>
                  <a:lnTo>
                    <a:pt x="15652" y="11143"/>
                  </a:lnTo>
                  <a:lnTo>
                    <a:pt x="15703" y="11091"/>
                  </a:lnTo>
                  <a:lnTo>
                    <a:pt x="15750" y="11036"/>
                  </a:lnTo>
                  <a:lnTo>
                    <a:pt x="15795" y="10979"/>
                  </a:lnTo>
                  <a:lnTo>
                    <a:pt x="15836" y="10920"/>
                  </a:lnTo>
                  <a:lnTo>
                    <a:pt x="15877" y="10858"/>
                  </a:lnTo>
                  <a:lnTo>
                    <a:pt x="15913" y="10795"/>
                  </a:lnTo>
                  <a:lnTo>
                    <a:pt x="15946" y="10730"/>
                  </a:lnTo>
                  <a:lnTo>
                    <a:pt x="15976" y="10663"/>
                  </a:lnTo>
                  <a:lnTo>
                    <a:pt x="16003" y="10594"/>
                  </a:lnTo>
                  <a:lnTo>
                    <a:pt x="16027" y="10525"/>
                  </a:lnTo>
                  <a:lnTo>
                    <a:pt x="16048" y="10453"/>
                  </a:lnTo>
                  <a:lnTo>
                    <a:pt x="16064" y="10379"/>
                  </a:lnTo>
                  <a:lnTo>
                    <a:pt x="16078" y="10305"/>
                  </a:lnTo>
                  <a:lnTo>
                    <a:pt x="16087" y="10229"/>
                  </a:lnTo>
                  <a:lnTo>
                    <a:pt x="16093" y="10153"/>
                  </a:lnTo>
                  <a:lnTo>
                    <a:pt x="16095" y="10075"/>
                  </a:lnTo>
                  <a:lnTo>
                    <a:pt x="16095" y="7052"/>
                  </a:lnTo>
                  <a:lnTo>
                    <a:pt x="16095" y="7025"/>
                  </a:lnTo>
                  <a:lnTo>
                    <a:pt x="16094" y="6997"/>
                  </a:lnTo>
                  <a:lnTo>
                    <a:pt x="16093" y="6969"/>
                  </a:lnTo>
                  <a:lnTo>
                    <a:pt x="16091" y="6941"/>
                  </a:lnTo>
                  <a:lnTo>
                    <a:pt x="16089" y="6913"/>
                  </a:lnTo>
                  <a:lnTo>
                    <a:pt x="16086" y="6885"/>
                  </a:lnTo>
                  <a:lnTo>
                    <a:pt x="16083" y="6858"/>
                  </a:lnTo>
                  <a:lnTo>
                    <a:pt x="16079" y="6831"/>
                  </a:lnTo>
                  <a:lnTo>
                    <a:pt x="16075" y="6803"/>
                  </a:lnTo>
                  <a:lnTo>
                    <a:pt x="16070" y="6776"/>
                  </a:lnTo>
                  <a:lnTo>
                    <a:pt x="16065" y="6749"/>
                  </a:lnTo>
                  <a:lnTo>
                    <a:pt x="16059" y="6722"/>
                  </a:lnTo>
                  <a:lnTo>
                    <a:pt x="16053" y="6695"/>
                  </a:lnTo>
                  <a:lnTo>
                    <a:pt x="16046" y="6667"/>
                  </a:lnTo>
                  <a:lnTo>
                    <a:pt x="16039" y="6641"/>
                  </a:lnTo>
                  <a:lnTo>
                    <a:pt x="16031" y="6615"/>
                  </a:lnTo>
                  <a:lnTo>
                    <a:pt x="16023" y="6588"/>
                  </a:lnTo>
                  <a:lnTo>
                    <a:pt x="16014" y="6562"/>
                  </a:lnTo>
                  <a:lnTo>
                    <a:pt x="16004" y="6536"/>
                  </a:lnTo>
                  <a:lnTo>
                    <a:pt x="15994" y="6510"/>
                  </a:lnTo>
                  <a:lnTo>
                    <a:pt x="15984" y="6484"/>
                  </a:lnTo>
                  <a:lnTo>
                    <a:pt x="15974" y="6459"/>
                  </a:lnTo>
                  <a:lnTo>
                    <a:pt x="15963" y="6434"/>
                  </a:lnTo>
                  <a:lnTo>
                    <a:pt x="15951" y="6408"/>
                  </a:lnTo>
                  <a:lnTo>
                    <a:pt x="15939" y="6383"/>
                  </a:lnTo>
                  <a:lnTo>
                    <a:pt x="15927" y="6358"/>
                  </a:lnTo>
                  <a:lnTo>
                    <a:pt x="15914" y="6334"/>
                  </a:lnTo>
                  <a:lnTo>
                    <a:pt x="15900" y="6310"/>
                  </a:lnTo>
                  <a:lnTo>
                    <a:pt x="15886" y="6286"/>
                  </a:lnTo>
                  <a:lnTo>
                    <a:pt x="15872" y="6261"/>
                  </a:lnTo>
                  <a:lnTo>
                    <a:pt x="15857" y="6238"/>
                  </a:lnTo>
                  <a:lnTo>
                    <a:pt x="15842" y="6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B9058C32-E1A2-47CC-9DBC-D4AE01805ACE}"/>
              </a:ext>
            </a:extLst>
          </p:cNvPr>
          <p:cNvCxnSpPr/>
          <p:nvPr/>
        </p:nvCxnSpPr>
        <p:spPr>
          <a:xfrm flipH="1">
            <a:off x="4904971" y="4511366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9FFD7CCB-E8D8-417D-BAF7-048589B89218}"/>
              </a:ext>
            </a:extLst>
          </p:cNvPr>
          <p:cNvCxnSpPr/>
          <p:nvPr/>
        </p:nvCxnSpPr>
        <p:spPr>
          <a:xfrm flipH="1">
            <a:off x="3829624" y="451759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CCABB215-122C-43D3-AE5C-5A56B7A1D631}"/>
              </a:ext>
            </a:extLst>
          </p:cNvPr>
          <p:cNvCxnSpPr/>
          <p:nvPr/>
        </p:nvCxnSpPr>
        <p:spPr>
          <a:xfrm flipH="1">
            <a:off x="2764127" y="451759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3D771C69-F050-4963-8083-586B04C644FE}"/>
              </a:ext>
            </a:extLst>
          </p:cNvPr>
          <p:cNvCxnSpPr/>
          <p:nvPr/>
        </p:nvCxnSpPr>
        <p:spPr>
          <a:xfrm flipH="1">
            <a:off x="1691953" y="451759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959DA988-5930-4C4D-9789-091D9EC587F3}"/>
              </a:ext>
            </a:extLst>
          </p:cNvPr>
          <p:cNvGrpSpPr/>
          <p:nvPr/>
        </p:nvGrpSpPr>
        <p:grpSpPr>
          <a:xfrm>
            <a:off x="947531" y="5715037"/>
            <a:ext cx="2047002" cy="335372"/>
            <a:chOff x="4902198" y="3898900"/>
            <a:chExt cx="2387602" cy="375420"/>
          </a:xfrm>
          <a:solidFill>
            <a:srgbClr val="476263"/>
          </a:solidFill>
          <a:effectLst/>
        </p:grpSpPr>
        <p:sp>
          <p:nvSpPr>
            <p:cNvPr id="47" name="PA_圆角矩形 7">
              <a:extLst>
                <a:ext uri="{FF2B5EF4-FFF2-40B4-BE49-F238E27FC236}">
                  <a16:creationId xmlns:a16="http://schemas.microsoft.com/office/drawing/2014/main" id="{A38D20F4-0DD0-4CD9-84B6-9D3413DDFC3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902198" y="3898900"/>
              <a:ext cx="2387602" cy="375420"/>
            </a:xfrm>
            <a:prstGeom prst="roundRect">
              <a:avLst>
                <a:gd fmla="val 50000" name="adj"/>
              </a:avLst>
            </a:prstGeom>
            <a:solidFill>
              <a:srgbClr val="C00000"/>
            </a:soli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endParaRPr altLang="en-US" lang="zh-CN" sz="1200">
                <a:gradFill>
                  <a:gsLst>
                    <a:gs pos="0">
                      <a:srgbClr val="DFAB75">
                        <a:shade val="30000"/>
                        <a:satMod val="115000"/>
                      </a:srgbClr>
                    </a:gs>
                    <a:gs pos="50000">
                      <a:srgbClr val="DFAB75">
                        <a:shade val="67500"/>
                        <a:satMod val="115000"/>
                      </a:srgbClr>
                    </a:gs>
                    <a:gs pos="100000">
                      <a:srgbClr val="DFAB75">
                        <a:shade val="100000"/>
                        <a:satMod val="115000"/>
                      </a:srgbClr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8" name="PA_文本框 6">
              <a:extLst>
                <a:ext uri="{FF2B5EF4-FFF2-40B4-BE49-F238E27FC236}">
                  <a16:creationId xmlns:a16="http://schemas.microsoft.com/office/drawing/2014/main" id="{E0364723-11DA-4833-A854-2B84A730E3B7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004992" y="3917333"/>
              <a:ext cx="2179464" cy="34119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2020年12月12日</a:t>
              </a:r>
            </a:p>
          </p:txBody>
        </p:sp>
      </p:grpSp>
    </p:spTree>
    <p:extLst>
      <p:ext uri="{BB962C8B-B14F-4D97-AF65-F5344CB8AC3E}">
        <p14:creationId val="4222176748"/>
      </p:ext>
    </p:extLst>
  </p:cSld>
  <p:clrMapOvr>
    <a:masterClrMapping/>
  </p:clrMapOvr>
  <mc:AlternateContent>
    <mc:Choice Requires="p15">
      <p:transition p14:dur="200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2" nodeType="withEffect" presetClass="emph" presetID="26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13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4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30" nodeType="withEffect" presetClass="emph" presetID="26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31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2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1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5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5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5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6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decel="100000" fill="hold" id="6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6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6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1" spid="17"/>
      <p:bldP grpId="0" spid="21"/>
      <p:bldP grpId="0" spid="22"/>
      <p:bldP grpId="0" spid="27"/>
      <p:bldP grpId="1" spid="27"/>
      <p:bldP grpId="0" spid="38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7E1633E5-4708-48D3-BED3-CAF3D1B650CF}"/>
              </a:ext>
            </a:extLst>
          </p:cNvPr>
          <p:cNvGrpSpPr/>
          <p:nvPr/>
        </p:nvGrpSpPr>
        <p:grpSpPr>
          <a:xfrm>
            <a:off x="1193854" y="1484262"/>
            <a:ext cx="3828393" cy="4080857"/>
            <a:chOff x="999059" y="1708340"/>
            <a:chExt cx="3828393" cy="4080857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D5D24084-65FF-4F33-8E02-2006F5B075C2}"/>
                </a:ext>
              </a:extLst>
            </p:cNvPr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B94D70F1-D21E-49E2-90A4-7E82DEDD36E8}"/>
                  </a:ext>
                </a:extLst>
              </p:cNvPr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0C52874C-67C1-4FA9-985A-DE1C0B2864EC}"/>
                  </a:ext>
                </a:extLst>
              </p:cNvPr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8E540FC4-FE79-4AC8-9626-B7FE96775A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43C71CDD-20F0-43DE-B831-0C0EBFBF85FD}"/>
                  </a:ext>
                </a:extLst>
              </p:cNvPr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0B718540-65CB-42A2-9D1D-181A8B9617D9}"/>
                  </a:ext>
                </a:extLst>
              </p:cNvPr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E44F8582-74C7-4AEC-9BD8-7E8D6A98948F}"/>
                  </a:ext>
                </a:extLst>
              </p:cNvPr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AAA0265F-6376-4BF1-80B8-5F4392F61F81}"/>
                  </a:ext>
                </a:extLst>
              </p:cNvPr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5318074A-4930-403E-BE58-04D5F1D395FF}"/>
                  </a:ext>
                </a:extLst>
              </p:cNvPr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A202BC84-123F-426A-86D6-F37FB3867921}"/>
                  </a:ext>
                </a:extLst>
              </p:cNvPr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1FE4544C-7DEF-457A-9B66-8F4338048F46}"/>
                  </a:ext>
                </a:extLst>
              </p:cNvPr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FE799840-C843-41F7-99BF-45AFF7F98457}"/>
                  </a:ext>
                </a:extLst>
              </p:cNvPr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DAAEF97D-23E6-4A8C-9CFA-1CA08348CF65}"/>
                  </a:ext>
                </a:extLst>
              </p:cNvPr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427DC9F9-39A1-473C-8E9A-8639215486DD}"/>
                  </a:ext>
                </a:extLst>
              </p:cNvPr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F359CE90-4E4F-479F-8747-F53B55945774}"/>
                  </a:ext>
                </a:extLst>
              </p:cNvPr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6" name="矩形 259">
              <a:extLst>
                <a:ext uri="{FF2B5EF4-FFF2-40B4-BE49-F238E27FC236}">
                  <a16:creationId xmlns:a16="http://schemas.microsoft.com/office/drawing/2014/main" id="{BD0A0B5D-1964-4EA4-BD5B-71E4DC43D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>
                <a:buNone/>
              </a:pPr>
              <a:r>
                <a:rPr altLang="zh-CN" lang="en-US" sz="3600">
                  <a:solidFill>
                    <a:srgbClr val="4D4D4D"/>
                  </a:solidFill>
                  <a:latin charset="0" panose="020b0806030902050204" pitchFamily="34" typeface="Impact"/>
                  <a:cs charset="0" panose="020b0604020202020204" pitchFamily="34" typeface="Arial"/>
                </a:rPr>
                <a:t>01</a:t>
              </a:r>
            </a:p>
          </p:txBody>
        </p:sp>
        <p:sp>
          <p:nvSpPr>
            <p:cNvPr id="7" name="矩形 259">
              <a:extLst>
                <a:ext uri="{FF2B5EF4-FFF2-40B4-BE49-F238E27FC236}">
                  <a16:creationId xmlns:a16="http://schemas.microsoft.com/office/drawing/2014/main" id="{B4B06F3F-A920-4CDB-823A-E769B29A6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3" y="3696145"/>
              <a:ext cx="1392558" cy="938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>
                <a:buNone/>
              </a:pPr>
              <a:r>
                <a:rPr altLang="zh-CN" lang="en-US" sz="2800">
                  <a:solidFill>
                    <a:schemeClr val="bg1"/>
                  </a:solidFill>
                  <a:cs charset="0" panose="020b0604020202020204" pitchFamily="34" typeface="Arial"/>
                </a:rPr>
                <a:t>PART</a:t>
              </a:r>
            </a:p>
            <a:p>
              <a:pPr algn="ctr">
                <a:buNone/>
              </a:pPr>
              <a:r>
                <a:rPr altLang="zh-CN" lang="en-US" sz="2800">
                  <a:solidFill>
                    <a:schemeClr val="bg1"/>
                  </a:solidFill>
                  <a:cs charset="0" panose="020b0604020202020204" pitchFamily="34" typeface="Arial"/>
                </a:rPr>
                <a:t>ONE</a:t>
              </a:r>
            </a:p>
          </p:txBody>
        </p:sp>
      </p:grp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F77F803F-F96B-4990-97F0-C35F4977718C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6195536" y="3392247"/>
            <a:ext cx="4143672" cy="0"/>
          </a:xfrm>
          <a:prstGeom prst="line">
            <a:avLst/>
          </a:prstGeom>
          <a:noFill/>
          <a:ln algn="ctr" cap="flat" cmpd="sng" w="12700">
            <a:solidFill>
              <a:sysClr lastClr="000000" val="windowText">
                <a:lumMod val="20000"/>
                <a:lumOff val="80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8" name="矩形 37">
            <a:extLst>
              <a:ext uri="{FF2B5EF4-FFF2-40B4-BE49-F238E27FC236}">
                <a16:creationId xmlns:a16="http://schemas.microsoft.com/office/drawing/2014/main" id="{70789A8F-1004-46E6-9811-B23DB7A888E9}"/>
              </a:ext>
            </a:extLst>
          </p:cNvPr>
          <p:cNvSpPr/>
          <p:nvPr/>
        </p:nvSpPr>
        <p:spPr>
          <a:xfrm>
            <a:off x="6195536" y="2444040"/>
            <a:ext cx="4468868" cy="8229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5400">
                <a:solidFill>
                  <a:srgbClr val="394754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年度工作概述</a:t>
            </a:r>
          </a:p>
        </p:txBody>
      </p:sp>
      <p:sp>
        <p:nvSpPr>
          <p:cNvPr id="39" name="TextBox 11">
            <a:extLst>
              <a:ext uri="{FF2B5EF4-FFF2-40B4-BE49-F238E27FC236}">
                <a16:creationId xmlns:a16="http://schemas.microsoft.com/office/drawing/2014/main" id="{D099CCED-7446-4C5E-ABDB-81C524BA06E0}"/>
              </a:ext>
            </a:extLst>
          </p:cNvPr>
          <p:cNvSpPr txBox="1"/>
          <p:nvPr/>
        </p:nvSpPr>
        <p:spPr>
          <a:xfrm>
            <a:off x="6195537" y="3523564"/>
            <a:ext cx="15798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 indent="-171450" lvl="1" marL="17145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添加相关标题文字</a:t>
            </a:r>
          </a:p>
        </p:txBody>
      </p:sp>
      <p:sp>
        <p:nvSpPr>
          <p:cNvPr id="40" name="TextBox 11">
            <a:extLst>
              <a:ext uri="{FF2B5EF4-FFF2-40B4-BE49-F238E27FC236}">
                <a16:creationId xmlns:a16="http://schemas.microsoft.com/office/drawing/2014/main" id="{FB725A05-9E9D-4562-BB7F-FED5FB99EDAC}"/>
              </a:ext>
            </a:extLst>
          </p:cNvPr>
          <p:cNvSpPr txBox="1"/>
          <p:nvPr/>
        </p:nvSpPr>
        <p:spPr>
          <a:xfrm>
            <a:off x="8339944" y="3523564"/>
            <a:ext cx="15798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 indent="-171450" lvl="1" marL="17145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添加相关标题文字</a:t>
            </a:r>
          </a:p>
        </p:txBody>
      </p:sp>
      <p:sp>
        <p:nvSpPr>
          <p:cNvPr id="41" name="TextBox 11">
            <a:extLst>
              <a:ext uri="{FF2B5EF4-FFF2-40B4-BE49-F238E27FC236}">
                <a16:creationId xmlns:a16="http://schemas.microsoft.com/office/drawing/2014/main" id="{4A102BD3-0A36-42FA-835B-098DDF9F1B36}"/>
              </a:ext>
            </a:extLst>
          </p:cNvPr>
          <p:cNvSpPr txBox="1"/>
          <p:nvPr/>
        </p:nvSpPr>
        <p:spPr>
          <a:xfrm>
            <a:off x="6195537" y="3897996"/>
            <a:ext cx="15798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 indent="-171450" lvl="1" marL="17145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添加相关标题文字</a:t>
            </a:r>
          </a:p>
        </p:txBody>
      </p:sp>
      <p:sp>
        <p:nvSpPr>
          <p:cNvPr id="42" name="TextBox 11">
            <a:extLst>
              <a:ext uri="{FF2B5EF4-FFF2-40B4-BE49-F238E27FC236}">
                <a16:creationId xmlns:a16="http://schemas.microsoft.com/office/drawing/2014/main" id="{DE4673D9-248C-421A-A201-ACAF68EBC1BB}"/>
              </a:ext>
            </a:extLst>
          </p:cNvPr>
          <p:cNvSpPr txBox="1"/>
          <p:nvPr/>
        </p:nvSpPr>
        <p:spPr>
          <a:xfrm>
            <a:off x="8339944" y="3897996"/>
            <a:ext cx="15798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 indent="-171450" lvl="1" marL="17145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添加相关标题文字</a:t>
            </a: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694032CC-4E2D-4C84-A4E3-CD357A0046E8}"/>
              </a:ext>
            </a:extLst>
          </p:cNvPr>
          <p:cNvGrpSpPr/>
          <p:nvPr/>
        </p:nvGrpSpPr>
        <p:grpSpPr>
          <a:xfrm>
            <a:off x="9556321" y="5072637"/>
            <a:ext cx="1896053" cy="1433119"/>
            <a:chOff x="1871171" y="3448784"/>
            <a:chExt cx="1896053" cy="1433119"/>
          </a:xfrm>
        </p:grpSpPr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572B5280-CDC6-4982-8CF4-5668019368BF}"/>
                </a:ext>
              </a:extLst>
            </p:cNvPr>
            <p:cNvSpPr/>
            <p:nvPr/>
          </p:nvSpPr>
          <p:spPr bwMode="auto">
            <a:xfrm rot="16200000">
              <a:off x="1920418" y="3404461"/>
              <a:ext cx="1162255" cy="1260749"/>
            </a:xfrm>
            <a:custGeom>
              <a:gdLst>
                <a:gd fmla="*/ 1027 w 1074" name="T0"/>
                <a:gd fmla="*/ 392 h 1167" name="T1"/>
                <a:gd fmla="*/ 993 w 1074" name="T2"/>
                <a:gd fmla="*/ 295 h 1167" name="T3"/>
                <a:gd fmla="*/ 650 w 1074" name="T4"/>
                <a:gd fmla="*/ 53 h 1167" name="T5"/>
                <a:gd fmla="*/ 543 w 1074" name="T6"/>
                <a:gd fmla="*/ 59 h 1167" name="T7"/>
                <a:gd fmla="*/ 0 w 1074" name="T8"/>
                <a:gd fmla="*/ 827 h 1167" name="T9"/>
                <a:gd fmla="*/ 480 w 1074" name="T10"/>
                <a:gd fmla="*/ 1167 h 1167" name="T11"/>
                <a:gd fmla="*/ 1027 w 1074" name="T12"/>
                <a:gd fmla="*/ 392 h 116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67" w="1074">
                  <a:moveTo>
                    <a:pt x="1027" y="392"/>
                  </a:moveTo>
                  <a:cubicBezTo>
                    <a:pt x="1074" y="327"/>
                    <a:pt x="993" y="295"/>
                    <a:pt x="993" y="295"/>
                  </a:cubicBezTo>
                  <a:cubicBezTo>
                    <a:pt x="650" y="53"/>
                    <a:pt x="650" y="53"/>
                    <a:pt x="650" y="53"/>
                  </a:cubicBezTo>
                  <a:cubicBezTo>
                    <a:pt x="575" y="0"/>
                    <a:pt x="543" y="59"/>
                    <a:pt x="543" y="59"/>
                  </a:cubicBezTo>
                  <a:cubicBezTo>
                    <a:pt x="0" y="827"/>
                    <a:pt x="0" y="827"/>
                    <a:pt x="0" y="827"/>
                  </a:cubicBezTo>
                  <a:cubicBezTo>
                    <a:pt x="480" y="1167"/>
                    <a:pt x="480" y="1167"/>
                    <a:pt x="480" y="1167"/>
                  </a:cubicBezTo>
                  <a:lnTo>
                    <a:pt x="1027" y="392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E55285D2-36D3-49F0-8347-E9CDC04001A9}"/>
                </a:ext>
              </a:extLst>
            </p:cNvPr>
            <p:cNvSpPr/>
            <p:nvPr/>
          </p:nvSpPr>
          <p:spPr bwMode="auto">
            <a:xfrm rot="16200000">
              <a:off x="2107564" y="3704874"/>
              <a:ext cx="832291" cy="911088"/>
            </a:xfrm>
            <a:custGeom>
              <a:gdLst>
                <a:gd fmla="*/ 169 w 169" name="T0"/>
                <a:gd fmla="*/ 54 h 185" name="T1"/>
                <a:gd fmla="*/ 76 w 169" name="T2"/>
                <a:gd fmla="*/ 185 h 185" name="T3"/>
                <a:gd fmla="*/ 0 w 169" name="T4"/>
                <a:gd fmla="*/ 131 h 185" name="T5"/>
                <a:gd fmla="*/ 93 w 169" name="T6"/>
                <a:gd fmla="*/ 0 h 185" name="T7"/>
                <a:gd fmla="*/ 169 w 169" name="T8"/>
                <a:gd fmla="*/ 54 h 18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5" w="169">
                  <a:moveTo>
                    <a:pt x="169" y="54"/>
                  </a:moveTo>
                  <a:lnTo>
                    <a:pt x="76" y="185"/>
                  </a:lnTo>
                  <a:lnTo>
                    <a:pt x="0" y="131"/>
                  </a:lnTo>
                  <a:lnTo>
                    <a:pt x="93" y="0"/>
                  </a:lnTo>
                  <a:lnTo>
                    <a:pt x="169" y="54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id="{F316F091-3DB7-4142-B069-CD69891C958C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1932732" y="3544818"/>
              <a:ext cx="1157331" cy="1260749"/>
            </a:xfrm>
            <a:custGeom>
              <a:gdLst>
                <a:gd fmla="*/ 993 w 1073" name="T0"/>
                <a:gd fmla="*/ 295 h 1167" name="T1"/>
                <a:gd fmla="*/ 650 w 1073" name="T2"/>
                <a:gd fmla="*/ 53 h 1167" name="T3"/>
                <a:gd fmla="*/ 542 w 1073" name="T4"/>
                <a:gd fmla="*/ 60 h 1167" name="T5"/>
                <a:gd fmla="*/ 0 w 1073" name="T6"/>
                <a:gd fmla="*/ 828 h 1167" name="T7"/>
                <a:gd fmla="*/ 480 w 1073" name="T8"/>
                <a:gd fmla="*/ 1167 h 1167" name="T9"/>
                <a:gd fmla="*/ 1027 w 1073" name="T10"/>
                <a:gd fmla="*/ 392 h 1167" name="T11"/>
                <a:gd fmla="*/ 993 w 1073" name="T12"/>
                <a:gd fmla="*/ 295 h 1167" name="T13"/>
                <a:gd fmla="*/ 735 w 1073" name="T14"/>
                <a:gd fmla="*/ 408 h 1167" name="T15"/>
                <a:gd fmla="*/ 660 w 1073" name="T16"/>
                <a:gd fmla="*/ 429 h 1167" name="T17"/>
                <a:gd fmla="*/ 611 w 1073" name="T18"/>
                <a:gd fmla="*/ 498 h 1167" name="T19"/>
                <a:gd fmla="*/ 612 w 1073" name="T20"/>
                <a:gd fmla="*/ 685 h 1167" name="T21"/>
                <a:gd fmla="*/ 600 w 1073" name="T22"/>
                <a:gd fmla="*/ 700 h 1167" name="T23"/>
                <a:gd fmla="*/ 601 w 1073" name="T24"/>
                <a:gd fmla="*/ 746 h 1167" name="T25"/>
                <a:gd fmla="*/ 548 w 1073" name="T26"/>
                <a:gd fmla="*/ 755 h 1167" name="T27"/>
                <a:gd fmla="*/ 539 w 1073" name="T28"/>
                <a:gd fmla="*/ 702 h 1167" name="T29"/>
                <a:gd fmla="*/ 589 w 1073" name="T30"/>
                <a:gd fmla="*/ 691 h 1167" name="T31"/>
                <a:gd fmla="*/ 603 w 1073" name="T32"/>
                <a:gd fmla="*/ 511 h 1167" name="T33"/>
                <a:gd fmla="*/ 397 w 1073" name="T34"/>
                <a:gd fmla="*/ 802 h 1167" name="T35"/>
                <a:gd fmla="*/ 396 w 1073" name="T36"/>
                <a:gd fmla="*/ 843 h 1167" name="T37"/>
                <a:gd fmla="*/ 344 w 1073" name="T38"/>
                <a:gd fmla="*/ 851 h 1167" name="T39"/>
                <a:gd fmla="*/ 336 w 1073" name="T40"/>
                <a:gd fmla="*/ 800 h 1167" name="T41"/>
                <a:gd fmla="*/ 374 w 1073" name="T42"/>
                <a:gd fmla="*/ 786 h 1167" name="T43"/>
                <a:gd fmla="*/ 531 w 1073" name="T44"/>
                <a:gd fmla="*/ 563 h 1167" name="T45"/>
                <a:gd fmla="*/ 366 w 1073" name="T46"/>
                <a:gd fmla="*/ 633 h 1167" name="T47"/>
                <a:gd fmla="*/ 376 w 1073" name="T48"/>
                <a:gd fmla="*/ 695 h 1167" name="T49"/>
                <a:gd fmla="*/ 313 w 1073" name="T50"/>
                <a:gd fmla="*/ 706 h 1167" name="T51"/>
                <a:gd fmla="*/ 302 w 1073" name="T52"/>
                <a:gd fmla="*/ 643 h 1167" name="T53"/>
                <a:gd fmla="*/ 354 w 1073" name="T54"/>
                <a:gd fmla="*/ 626 h 1167" name="T55"/>
                <a:gd fmla="*/ 541 w 1073" name="T56"/>
                <a:gd fmla="*/ 549 h 1167" name="T57"/>
                <a:gd fmla="*/ 637 w 1073" name="T58"/>
                <a:gd fmla="*/ 413 h 1167" name="T59"/>
                <a:gd fmla="*/ 632 w 1073" name="T60"/>
                <a:gd fmla="*/ 335 h 1167" name="T61"/>
                <a:gd fmla="*/ 720 w 1073" name="T62"/>
                <a:gd fmla="*/ 320 h 1167" name="T63"/>
                <a:gd fmla="*/ 735 w 1073" name="T64"/>
                <a:gd fmla="*/ 408 h 1167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167" w="1073">
                  <a:moveTo>
                    <a:pt x="993" y="295"/>
                  </a:moveTo>
                  <a:cubicBezTo>
                    <a:pt x="650" y="53"/>
                    <a:pt x="650" y="53"/>
                    <a:pt x="650" y="53"/>
                  </a:cubicBezTo>
                  <a:cubicBezTo>
                    <a:pt x="574" y="0"/>
                    <a:pt x="542" y="60"/>
                    <a:pt x="542" y="60"/>
                  </a:cubicBezTo>
                  <a:cubicBezTo>
                    <a:pt x="0" y="828"/>
                    <a:pt x="0" y="828"/>
                    <a:pt x="0" y="828"/>
                  </a:cubicBezTo>
                  <a:cubicBezTo>
                    <a:pt x="480" y="1167"/>
                    <a:pt x="480" y="1167"/>
                    <a:pt x="480" y="1167"/>
                  </a:cubicBezTo>
                  <a:cubicBezTo>
                    <a:pt x="1027" y="392"/>
                    <a:pt x="1027" y="392"/>
                    <a:pt x="1027" y="392"/>
                  </a:cubicBezTo>
                  <a:cubicBezTo>
                    <a:pt x="1073" y="327"/>
                    <a:pt x="993" y="295"/>
                    <a:pt x="993" y="295"/>
                  </a:cubicBezTo>
                  <a:close/>
                  <a:moveTo>
                    <a:pt x="735" y="408"/>
                  </a:moveTo>
                  <a:cubicBezTo>
                    <a:pt x="718" y="432"/>
                    <a:pt x="687" y="440"/>
                    <a:pt x="660" y="429"/>
                  </a:cubicBezTo>
                  <a:cubicBezTo>
                    <a:pt x="611" y="498"/>
                    <a:pt x="611" y="498"/>
                    <a:pt x="611" y="498"/>
                  </a:cubicBezTo>
                  <a:cubicBezTo>
                    <a:pt x="668" y="580"/>
                    <a:pt x="636" y="650"/>
                    <a:pt x="612" y="685"/>
                  </a:cubicBezTo>
                  <a:cubicBezTo>
                    <a:pt x="607" y="691"/>
                    <a:pt x="603" y="696"/>
                    <a:pt x="600" y="700"/>
                  </a:cubicBezTo>
                  <a:cubicBezTo>
                    <a:pt x="610" y="713"/>
                    <a:pt x="611" y="732"/>
                    <a:pt x="601" y="746"/>
                  </a:cubicBezTo>
                  <a:cubicBezTo>
                    <a:pt x="589" y="764"/>
                    <a:pt x="565" y="768"/>
                    <a:pt x="548" y="755"/>
                  </a:cubicBezTo>
                  <a:cubicBezTo>
                    <a:pt x="531" y="743"/>
                    <a:pt x="527" y="720"/>
                    <a:pt x="539" y="702"/>
                  </a:cubicBezTo>
                  <a:cubicBezTo>
                    <a:pt x="550" y="686"/>
                    <a:pt x="572" y="682"/>
                    <a:pt x="589" y="691"/>
                  </a:cubicBezTo>
                  <a:cubicBezTo>
                    <a:pt x="609" y="669"/>
                    <a:pt x="661" y="598"/>
                    <a:pt x="603" y="511"/>
                  </a:cubicBezTo>
                  <a:cubicBezTo>
                    <a:pt x="397" y="802"/>
                    <a:pt x="397" y="802"/>
                    <a:pt x="397" y="802"/>
                  </a:cubicBezTo>
                  <a:cubicBezTo>
                    <a:pt x="404" y="814"/>
                    <a:pt x="404" y="830"/>
                    <a:pt x="396" y="843"/>
                  </a:cubicBezTo>
                  <a:cubicBezTo>
                    <a:pt x="384" y="859"/>
                    <a:pt x="361" y="863"/>
                    <a:pt x="344" y="851"/>
                  </a:cubicBezTo>
                  <a:cubicBezTo>
                    <a:pt x="328" y="840"/>
                    <a:pt x="324" y="817"/>
                    <a:pt x="336" y="800"/>
                  </a:cubicBezTo>
                  <a:cubicBezTo>
                    <a:pt x="344" y="788"/>
                    <a:pt x="360" y="782"/>
                    <a:pt x="374" y="786"/>
                  </a:cubicBezTo>
                  <a:cubicBezTo>
                    <a:pt x="531" y="563"/>
                    <a:pt x="531" y="563"/>
                    <a:pt x="531" y="563"/>
                  </a:cubicBezTo>
                  <a:cubicBezTo>
                    <a:pt x="425" y="556"/>
                    <a:pt x="379" y="612"/>
                    <a:pt x="366" y="633"/>
                  </a:cubicBezTo>
                  <a:cubicBezTo>
                    <a:pt x="386" y="647"/>
                    <a:pt x="391" y="675"/>
                    <a:pt x="376" y="695"/>
                  </a:cubicBezTo>
                  <a:cubicBezTo>
                    <a:pt x="362" y="716"/>
                    <a:pt x="334" y="720"/>
                    <a:pt x="313" y="706"/>
                  </a:cubicBezTo>
                  <a:cubicBezTo>
                    <a:pt x="293" y="692"/>
                    <a:pt x="288" y="663"/>
                    <a:pt x="302" y="643"/>
                  </a:cubicBezTo>
                  <a:cubicBezTo>
                    <a:pt x="314" y="626"/>
                    <a:pt x="335" y="620"/>
                    <a:pt x="354" y="626"/>
                  </a:cubicBezTo>
                  <a:cubicBezTo>
                    <a:pt x="368" y="603"/>
                    <a:pt x="420" y="539"/>
                    <a:pt x="541" y="549"/>
                  </a:cubicBezTo>
                  <a:cubicBezTo>
                    <a:pt x="637" y="413"/>
                    <a:pt x="637" y="413"/>
                    <a:pt x="637" y="413"/>
                  </a:cubicBezTo>
                  <a:cubicBezTo>
                    <a:pt x="618" y="392"/>
                    <a:pt x="615" y="359"/>
                    <a:pt x="632" y="335"/>
                  </a:cubicBezTo>
                  <a:cubicBezTo>
                    <a:pt x="652" y="306"/>
                    <a:pt x="692" y="300"/>
                    <a:pt x="720" y="320"/>
                  </a:cubicBezTo>
                  <a:cubicBezTo>
                    <a:pt x="749" y="340"/>
                    <a:pt x="755" y="379"/>
                    <a:pt x="735" y="408"/>
                  </a:cubicBezTo>
                  <a:close/>
                </a:path>
              </a:pathLst>
            </a:custGeom>
            <a:solidFill>
              <a:srgbClr val="D1D0C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37998025-5395-4184-B915-01C827E54768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2853672" y="4219514"/>
              <a:ext cx="526955" cy="512179"/>
            </a:xfrm>
            <a:custGeom>
              <a:gdLst>
                <a:gd fmla="*/ 107 w 107" name="T0"/>
                <a:gd fmla="*/ 48 h 104" name="T1"/>
                <a:gd fmla="*/ 39 w 107" name="T2"/>
                <a:gd fmla="*/ 0 h 104" name="T3"/>
                <a:gd fmla="*/ 0 w 107" name="T4"/>
                <a:gd fmla="*/ 56 h 104" name="T5"/>
                <a:gd fmla="*/ 67 w 107" name="T6"/>
                <a:gd fmla="*/ 104 h 104" name="T7"/>
                <a:gd fmla="*/ 107 w 107" name="T8"/>
                <a:gd fmla="*/ 48 h 104" name="T9"/>
                <a:gd fmla="*/ 37 w 107" name="T10"/>
                <a:gd fmla="*/ 53 h 104" name="T11"/>
                <a:gd fmla="*/ 22 w 107" name="T12"/>
                <a:gd fmla="*/ 42 h 104" name="T13"/>
                <a:gd fmla="*/ 30 w 107" name="T14"/>
                <a:gd fmla="*/ 30 h 104" name="T15"/>
                <a:gd fmla="*/ 45 w 107" name="T16"/>
                <a:gd fmla="*/ 41 h 104" name="T17"/>
                <a:gd fmla="*/ 37 w 107" name="T18"/>
                <a:gd fmla="*/ 53 h 104" name="T19"/>
                <a:gd fmla="*/ 66 w 107" name="T20"/>
                <a:gd fmla="*/ 56 h 104" name="T21"/>
                <a:gd fmla="*/ 81 w 107" name="T22"/>
                <a:gd fmla="*/ 66 h 104" name="T23"/>
                <a:gd fmla="*/ 73 w 107" name="T24"/>
                <a:gd fmla="*/ 78 h 104" name="T25"/>
                <a:gd fmla="*/ 57 w 107" name="T26"/>
                <a:gd fmla="*/ 68 h 104" name="T27"/>
                <a:gd fmla="*/ 66 w 107" name="T28"/>
                <a:gd fmla="*/ 56 h 10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04" w="107">
                  <a:moveTo>
                    <a:pt x="107" y="48"/>
                  </a:moveTo>
                  <a:lnTo>
                    <a:pt x="39" y="0"/>
                  </a:lnTo>
                  <a:lnTo>
                    <a:pt x="0" y="56"/>
                  </a:lnTo>
                  <a:lnTo>
                    <a:pt x="67" y="104"/>
                  </a:lnTo>
                  <a:lnTo>
                    <a:pt x="107" y="48"/>
                  </a:lnTo>
                  <a:close/>
                  <a:moveTo>
                    <a:pt x="37" y="53"/>
                  </a:moveTo>
                  <a:lnTo>
                    <a:pt x="22" y="42"/>
                  </a:lnTo>
                  <a:lnTo>
                    <a:pt x="30" y="30"/>
                  </a:lnTo>
                  <a:lnTo>
                    <a:pt x="45" y="41"/>
                  </a:lnTo>
                  <a:lnTo>
                    <a:pt x="37" y="53"/>
                  </a:lnTo>
                  <a:close/>
                  <a:moveTo>
                    <a:pt x="66" y="56"/>
                  </a:moveTo>
                  <a:lnTo>
                    <a:pt x="81" y="66"/>
                  </a:lnTo>
                  <a:lnTo>
                    <a:pt x="73" y="78"/>
                  </a:lnTo>
                  <a:lnTo>
                    <a:pt x="57" y="68"/>
                  </a:lnTo>
                  <a:lnTo>
                    <a:pt x="66" y="56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26E1E242-D709-4F93-9C76-682077F870A5}"/>
                </a:ext>
              </a:extLst>
            </p:cNvPr>
            <p:cNvSpPr/>
            <p:nvPr/>
          </p:nvSpPr>
          <p:spPr bwMode="auto">
            <a:xfrm rot="16200000">
              <a:off x="3200872" y="3507881"/>
              <a:ext cx="615600" cy="497406"/>
            </a:xfrm>
            <a:custGeom>
              <a:gdLst>
                <a:gd fmla="*/ 305 w 568" name="T0"/>
                <a:gd fmla="*/ 55 h 460" name="T1"/>
                <a:gd fmla="*/ 242 w 568" name="T2"/>
                <a:gd fmla="*/ 45 h 460" name="T3"/>
                <a:gd fmla="*/ 244 w 568" name="T4"/>
                <a:gd fmla="*/ 32 h 460" name="T5"/>
                <a:gd fmla="*/ 194 w 568" name="T6"/>
                <a:gd fmla="*/ 24 h 460" name="T7"/>
                <a:gd fmla="*/ 192 w 568" name="T8"/>
                <a:gd fmla="*/ 37 h 460" name="T9"/>
                <a:gd fmla="*/ 181 w 568" name="T10"/>
                <a:gd fmla="*/ 35 h 460" name="T11"/>
                <a:gd fmla="*/ 183 w 568" name="T12"/>
                <a:gd fmla="*/ 23 h 460" name="T13"/>
                <a:gd fmla="*/ 48 w 568" name="T14"/>
                <a:gd fmla="*/ 0 h 460" name="T15"/>
                <a:gd fmla="*/ 0 w 568" name="T16"/>
                <a:gd fmla="*/ 293 h 460" name="T17"/>
                <a:gd fmla="*/ 60 w 568" name="T18"/>
                <a:gd fmla="*/ 388 h 460" name="T19"/>
                <a:gd fmla="*/ 159 w 568" name="T20"/>
                <a:gd fmla="*/ 404 h 460" name="T21"/>
                <a:gd fmla="*/ 162 w 568" name="T22"/>
                <a:gd fmla="*/ 389 h 460" name="T23"/>
                <a:gd fmla="*/ 189 w 568" name="T24"/>
                <a:gd fmla="*/ 394 h 460" name="T25"/>
                <a:gd fmla="*/ 186 w 568" name="T26"/>
                <a:gd fmla="*/ 408 h 460" name="T27"/>
                <a:gd fmla="*/ 494 w 568" name="T28"/>
                <a:gd fmla="*/ 459 h 460" name="T29"/>
                <a:gd fmla="*/ 515 w 568" name="T30"/>
                <a:gd fmla="*/ 432 h 460" name="T31"/>
                <a:gd fmla="*/ 564 w 568" name="T32"/>
                <a:gd fmla="*/ 128 h 460" name="T33"/>
                <a:gd fmla="*/ 532 w 568" name="T34"/>
                <a:gd fmla="*/ 79 h 460" name="T35"/>
                <a:gd fmla="*/ 307 w 568" name="T36"/>
                <a:gd fmla="*/ 43 h 460" name="T37"/>
                <a:gd fmla="*/ 305 w 568" name="T38"/>
                <a:gd fmla="*/ 55 h 46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60" w="568">
                  <a:moveTo>
                    <a:pt x="305" y="55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4" y="32"/>
                    <a:pt x="244" y="32"/>
                    <a:pt x="244" y="32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60" y="388"/>
                    <a:pt x="60" y="388"/>
                    <a:pt x="60" y="388"/>
                  </a:cubicBezTo>
                  <a:cubicBezTo>
                    <a:pt x="159" y="404"/>
                    <a:pt x="159" y="404"/>
                    <a:pt x="159" y="404"/>
                  </a:cubicBezTo>
                  <a:cubicBezTo>
                    <a:pt x="162" y="389"/>
                    <a:pt x="162" y="389"/>
                    <a:pt x="162" y="389"/>
                  </a:cubicBezTo>
                  <a:cubicBezTo>
                    <a:pt x="189" y="394"/>
                    <a:pt x="189" y="394"/>
                    <a:pt x="189" y="394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494" y="459"/>
                    <a:pt x="494" y="459"/>
                    <a:pt x="494" y="459"/>
                  </a:cubicBezTo>
                  <a:cubicBezTo>
                    <a:pt x="505" y="460"/>
                    <a:pt x="515" y="432"/>
                    <a:pt x="515" y="432"/>
                  </a:cubicBezTo>
                  <a:cubicBezTo>
                    <a:pt x="564" y="128"/>
                    <a:pt x="564" y="128"/>
                    <a:pt x="564" y="128"/>
                  </a:cubicBezTo>
                  <a:cubicBezTo>
                    <a:pt x="568" y="103"/>
                    <a:pt x="532" y="79"/>
                    <a:pt x="532" y="79"/>
                  </a:cubicBezTo>
                  <a:cubicBezTo>
                    <a:pt x="307" y="43"/>
                    <a:pt x="307" y="43"/>
                    <a:pt x="307" y="43"/>
                  </a:cubicBezTo>
                  <a:lnTo>
                    <a:pt x="305" y="55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76F6F87A-3E5A-44A0-9EF9-8D83FA5C9E34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2865983" y="4364798"/>
              <a:ext cx="526955" cy="507255"/>
            </a:xfrm>
            <a:custGeom>
              <a:gdLst>
                <a:gd fmla="*/ 68 w 107" name="T0"/>
                <a:gd fmla="*/ 103 h 103" name="T1"/>
                <a:gd fmla="*/ 107 w 107" name="T2"/>
                <a:gd fmla="*/ 48 h 103" name="T3"/>
                <a:gd fmla="*/ 40 w 107" name="T4"/>
                <a:gd fmla="*/ 0 h 103" name="T5"/>
                <a:gd fmla="*/ 0 w 107" name="T6"/>
                <a:gd fmla="*/ 56 h 103" name="T7"/>
                <a:gd fmla="*/ 68 w 107" name="T8"/>
                <a:gd fmla="*/ 103 h 103" name="T9"/>
                <a:gd fmla="*/ 22 w 107" name="T10"/>
                <a:gd fmla="*/ 42 h 103" name="T11"/>
                <a:gd fmla="*/ 31 w 107" name="T12"/>
                <a:gd fmla="*/ 30 h 103" name="T13"/>
                <a:gd fmla="*/ 46 w 107" name="T14"/>
                <a:gd fmla="*/ 40 h 103" name="T15"/>
                <a:gd fmla="*/ 38 w 107" name="T16"/>
                <a:gd fmla="*/ 53 h 103" name="T17"/>
                <a:gd fmla="*/ 22 w 107" name="T18"/>
                <a:gd fmla="*/ 42 h 103" name="T19"/>
                <a:gd fmla="*/ 58 w 107" name="T20"/>
                <a:gd fmla="*/ 67 h 103" name="T21"/>
                <a:gd fmla="*/ 67 w 107" name="T22"/>
                <a:gd fmla="*/ 55 h 103" name="T23"/>
                <a:gd fmla="*/ 82 w 107" name="T24"/>
                <a:gd fmla="*/ 66 h 103" name="T25"/>
                <a:gd fmla="*/ 73 w 107" name="T26"/>
                <a:gd fmla="*/ 78 h 103" name="T27"/>
                <a:gd fmla="*/ 58 w 107" name="T28"/>
                <a:gd fmla="*/ 67 h 10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03" w="107">
                  <a:moveTo>
                    <a:pt x="68" y="103"/>
                  </a:moveTo>
                  <a:lnTo>
                    <a:pt x="107" y="48"/>
                  </a:lnTo>
                  <a:lnTo>
                    <a:pt x="40" y="0"/>
                  </a:lnTo>
                  <a:lnTo>
                    <a:pt x="0" y="56"/>
                  </a:lnTo>
                  <a:lnTo>
                    <a:pt x="68" y="103"/>
                  </a:lnTo>
                  <a:close/>
                  <a:moveTo>
                    <a:pt x="22" y="42"/>
                  </a:moveTo>
                  <a:lnTo>
                    <a:pt x="31" y="30"/>
                  </a:lnTo>
                  <a:lnTo>
                    <a:pt x="46" y="40"/>
                  </a:lnTo>
                  <a:lnTo>
                    <a:pt x="38" y="53"/>
                  </a:lnTo>
                  <a:lnTo>
                    <a:pt x="22" y="42"/>
                  </a:lnTo>
                  <a:close/>
                  <a:moveTo>
                    <a:pt x="58" y="67"/>
                  </a:moveTo>
                  <a:lnTo>
                    <a:pt x="67" y="55"/>
                  </a:lnTo>
                  <a:lnTo>
                    <a:pt x="82" y="66"/>
                  </a:lnTo>
                  <a:lnTo>
                    <a:pt x="73" y="78"/>
                  </a:lnTo>
                  <a:lnTo>
                    <a:pt x="58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Freeform 236">
              <a:extLst>
                <a:ext uri="{FF2B5EF4-FFF2-40B4-BE49-F238E27FC236}">
                  <a16:creationId xmlns:a16="http://schemas.microsoft.com/office/drawing/2014/main" id="{8A3C96D0-7EBC-4BD8-A6AD-CB78D9EF48B0}"/>
                </a:ext>
              </a:extLst>
            </p:cNvPr>
            <p:cNvSpPr/>
            <p:nvPr/>
          </p:nvSpPr>
          <p:spPr bwMode="auto">
            <a:xfrm rot="16200000">
              <a:off x="3282130" y="3953578"/>
              <a:ext cx="59097" cy="34473"/>
            </a:xfrm>
            <a:custGeom>
              <a:gdLst>
                <a:gd fmla="*/ 1 w 12" name="T0"/>
                <a:gd fmla="*/ 0 h 7" name="T1"/>
                <a:gd fmla="*/ 12 w 12" name="T2"/>
                <a:gd fmla="*/ 2 h 7" name="T3"/>
                <a:gd fmla="*/ 12 w 12" name="T4"/>
                <a:gd fmla="*/ 7 h 7" name="T5"/>
                <a:gd fmla="*/ 0 w 12" name="T6"/>
                <a:gd fmla="*/ 5 h 7" name="T7"/>
                <a:gd fmla="*/ 1 w 12" name="T8"/>
                <a:gd fmla="*/ 0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12">
                  <a:moveTo>
                    <a:pt x="1" y="0"/>
                  </a:moveTo>
                  <a:lnTo>
                    <a:pt x="12" y="2"/>
                  </a:lnTo>
                  <a:lnTo>
                    <a:pt x="12" y="7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F6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 237">
              <a:extLst>
                <a:ext uri="{FF2B5EF4-FFF2-40B4-BE49-F238E27FC236}">
                  <a16:creationId xmlns:a16="http://schemas.microsoft.com/office/drawing/2014/main" id="{260DDE0F-DD1F-4A85-8C6E-1FAA59BD6EBC}"/>
                </a:ext>
              </a:extLst>
            </p:cNvPr>
            <p:cNvSpPr/>
            <p:nvPr/>
          </p:nvSpPr>
          <p:spPr bwMode="auto">
            <a:xfrm rot="16200000">
              <a:off x="3213183" y="3648237"/>
              <a:ext cx="610676" cy="497406"/>
            </a:xfrm>
            <a:custGeom>
              <a:gdLst>
                <a:gd fmla="*/ 514 w 568" name="T0"/>
                <a:gd fmla="*/ 431 h 460" name="T1"/>
                <a:gd fmla="*/ 493 w 568" name="T2"/>
                <a:gd fmla="*/ 458 h 460" name="T3"/>
                <a:gd fmla="*/ 186 w 568" name="T4"/>
                <a:gd fmla="*/ 408 h 460" name="T5"/>
                <a:gd fmla="*/ 188 w 568" name="T6"/>
                <a:gd fmla="*/ 393 h 460" name="T7"/>
                <a:gd fmla="*/ 161 w 568" name="T8"/>
                <a:gd fmla="*/ 389 h 460" name="T9"/>
                <a:gd fmla="*/ 159 w 568" name="T10"/>
                <a:gd fmla="*/ 403 h 460" name="T11"/>
                <a:gd fmla="*/ 60 w 568" name="T12"/>
                <a:gd fmla="*/ 387 h 460" name="T13"/>
                <a:gd fmla="*/ 0 w 568" name="T14"/>
                <a:gd fmla="*/ 292 h 460" name="T15"/>
                <a:gd fmla="*/ 47 w 568" name="T16"/>
                <a:gd fmla="*/ 0 h 460" name="T17"/>
                <a:gd fmla="*/ 183 w 568" name="T18"/>
                <a:gd fmla="*/ 22 h 460" name="T19"/>
                <a:gd fmla="*/ 181 w 568" name="T20"/>
                <a:gd fmla="*/ 34 h 460" name="T21"/>
                <a:gd fmla="*/ 305 w 568" name="T22"/>
                <a:gd fmla="*/ 54 h 460" name="T23"/>
                <a:gd fmla="*/ 307 w 568" name="T24"/>
                <a:gd fmla="*/ 42 h 460" name="T25"/>
                <a:gd fmla="*/ 531 w 568" name="T26"/>
                <a:gd fmla="*/ 78 h 460" name="T27"/>
                <a:gd fmla="*/ 564 w 568" name="T28"/>
                <a:gd fmla="*/ 127 h 460" name="T29"/>
                <a:gd fmla="*/ 514 w 568" name="T30"/>
                <a:gd fmla="*/ 431 h 46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60" w="568">
                  <a:moveTo>
                    <a:pt x="514" y="431"/>
                  </a:moveTo>
                  <a:cubicBezTo>
                    <a:pt x="514" y="431"/>
                    <a:pt x="505" y="460"/>
                    <a:pt x="493" y="458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61" y="389"/>
                    <a:pt x="161" y="389"/>
                    <a:pt x="161" y="389"/>
                  </a:cubicBezTo>
                  <a:cubicBezTo>
                    <a:pt x="159" y="403"/>
                    <a:pt x="159" y="403"/>
                    <a:pt x="159" y="403"/>
                  </a:cubicBezTo>
                  <a:cubicBezTo>
                    <a:pt x="60" y="387"/>
                    <a:pt x="60" y="387"/>
                    <a:pt x="60" y="387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305" y="54"/>
                    <a:pt x="305" y="54"/>
                    <a:pt x="305" y="54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531" y="78"/>
                    <a:pt x="531" y="78"/>
                    <a:pt x="531" y="78"/>
                  </a:cubicBezTo>
                  <a:cubicBezTo>
                    <a:pt x="531" y="78"/>
                    <a:pt x="568" y="102"/>
                    <a:pt x="564" y="127"/>
                  </a:cubicBezTo>
                  <a:lnTo>
                    <a:pt x="514" y="43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238">
              <a:extLst>
                <a:ext uri="{FF2B5EF4-FFF2-40B4-BE49-F238E27FC236}">
                  <a16:creationId xmlns:a16="http://schemas.microsoft.com/office/drawing/2014/main" id="{1DCE59A5-8505-461F-9DB0-AEAD54F00493}"/>
                </a:ext>
              </a:extLst>
            </p:cNvPr>
            <p:cNvSpPr/>
            <p:nvPr/>
          </p:nvSpPr>
          <p:spPr bwMode="auto">
            <a:xfrm rot="16200000">
              <a:off x="3597318" y="4066848"/>
              <a:ext cx="88645" cy="44324"/>
            </a:xfrm>
            <a:custGeom>
              <a:gdLst>
                <a:gd fmla="*/ 1 w 18" name="T0"/>
                <a:gd fmla="*/ 0 h 9" name="T1"/>
                <a:gd fmla="*/ 18 w 18" name="T2"/>
                <a:gd fmla="*/ 2 h 9" name="T3"/>
                <a:gd fmla="*/ 17 w 18" name="T4"/>
                <a:gd fmla="*/ 9 h 9" name="T5"/>
                <a:gd fmla="*/ 0 w 18" name="T6"/>
                <a:gd fmla="*/ 6 h 9" name="T7"/>
                <a:gd fmla="*/ 1 w 18" name="T8"/>
                <a:gd fmla="*/ 0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18">
                  <a:moveTo>
                    <a:pt x="1" y="0"/>
                  </a:moveTo>
                  <a:lnTo>
                    <a:pt x="18" y="2"/>
                  </a:lnTo>
                  <a:lnTo>
                    <a:pt x="17" y="9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239">
              <a:extLst>
                <a:ext uri="{FF2B5EF4-FFF2-40B4-BE49-F238E27FC236}">
                  <a16:creationId xmlns:a16="http://schemas.microsoft.com/office/drawing/2014/main" id="{67A924B4-9356-43DF-AA73-462AC53A953D}"/>
                </a:ext>
              </a:extLst>
            </p:cNvPr>
            <p:cNvSpPr/>
            <p:nvPr/>
          </p:nvSpPr>
          <p:spPr bwMode="auto">
            <a:xfrm rot="16200000">
              <a:off x="3550530" y="4103784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240">
              <a:extLst>
                <a:ext uri="{FF2B5EF4-FFF2-40B4-BE49-F238E27FC236}">
                  <a16:creationId xmlns:a16="http://schemas.microsoft.com/office/drawing/2014/main" id="{7F2397A5-50D7-4C8C-9834-BEE6BE8DCDED}"/>
                </a:ext>
              </a:extLst>
            </p:cNvPr>
            <p:cNvSpPr/>
            <p:nvPr/>
          </p:nvSpPr>
          <p:spPr bwMode="auto">
            <a:xfrm rot="16200000">
              <a:off x="3516057" y="4098860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 241">
              <a:extLst>
                <a:ext uri="{FF2B5EF4-FFF2-40B4-BE49-F238E27FC236}">
                  <a16:creationId xmlns:a16="http://schemas.microsoft.com/office/drawing/2014/main" id="{F1C6A185-80F5-4C98-AB09-BE8A8B041D79}"/>
                </a:ext>
              </a:extLst>
            </p:cNvPr>
            <p:cNvSpPr/>
            <p:nvPr/>
          </p:nvSpPr>
          <p:spPr bwMode="auto">
            <a:xfrm rot="16200000">
              <a:off x="3481584" y="4093935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242">
              <a:extLst>
                <a:ext uri="{FF2B5EF4-FFF2-40B4-BE49-F238E27FC236}">
                  <a16:creationId xmlns:a16="http://schemas.microsoft.com/office/drawing/2014/main" id="{69F98CA2-B484-4945-AF63-5D483611E69F}"/>
                </a:ext>
              </a:extLst>
            </p:cNvPr>
            <p:cNvSpPr/>
            <p:nvPr/>
          </p:nvSpPr>
          <p:spPr bwMode="auto">
            <a:xfrm rot="16200000">
              <a:off x="3449574" y="4086546"/>
              <a:ext cx="83721" cy="39397"/>
            </a:xfrm>
            <a:custGeom>
              <a:gdLst>
                <a:gd fmla="*/ 0 w 17" name="T0"/>
                <a:gd fmla="*/ 0 h 8" name="T1"/>
                <a:gd fmla="*/ 17 w 17" name="T2"/>
                <a:gd fmla="*/ 3 h 8" name="T3"/>
                <a:gd fmla="*/ 17 w 17" name="T4"/>
                <a:gd fmla="*/ 8 h 8" name="T5"/>
                <a:gd fmla="*/ 0 w 17" name="T6"/>
                <a:gd fmla="*/ 5 h 8" name="T7"/>
                <a:gd fmla="*/ 0 w 17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7">
                  <a:moveTo>
                    <a:pt x="0" y="0"/>
                  </a:moveTo>
                  <a:lnTo>
                    <a:pt x="17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243">
              <a:extLst>
                <a:ext uri="{FF2B5EF4-FFF2-40B4-BE49-F238E27FC236}">
                  <a16:creationId xmlns:a16="http://schemas.microsoft.com/office/drawing/2014/main" id="{2F72C3EC-0FBA-4D0D-A2FF-CD440B61E036}"/>
                </a:ext>
              </a:extLst>
            </p:cNvPr>
            <p:cNvSpPr/>
            <p:nvPr/>
          </p:nvSpPr>
          <p:spPr bwMode="auto">
            <a:xfrm rot="16200000">
              <a:off x="3412636" y="4079160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244">
              <a:extLst>
                <a:ext uri="{FF2B5EF4-FFF2-40B4-BE49-F238E27FC236}">
                  <a16:creationId xmlns:a16="http://schemas.microsoft.com/office/drawing/2014/main" id="{1F490914-D015-4D40-987A-D79F40AE285E}"/>
                </a:ext>
              </a:extLst>
            </p:cNvPr>
            <p:cNvSpPr/>
            <p:nvPr/>
          </p:nvSpPr>
          <p:spPr bwMode="auto">
            <a:xfrm rot="16200000">
              <a:off x="3378163" y="4074235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245">
              <a:extLst>
                <a:ext uri="{FF2B5EF4-FFF2-40B4-BE49-F238E27FC236}">
                  <a16:creationId xmlns:a16="http://schemas.microsoft.com/office/drawing/2014/main" id="{AEF09F3D-8807-4D46-9EE1-AE17CA533850}"/>
                </a:ext>
              </a:extLst>
            </p:cNvPr>
            <p:cNvSpPr/>
            <p:nvPr/>
          </p:nvSpPr>
          <p:spPr bwMode="auto">
            <a:xfrm rot="16200000">
              <a:off x="3343690" y="4069311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246">
              <a:extLst>
                <a:ext uri="{FF2B5EF4-FFF2-40B4-BE49-F238E27FC236}">
                  <a16:creationId xmlns:a16="http://schemas.microsoft.com/office/drawing/2014/main" id="{DFF92D32-F1F0-40AB-AAD1-D77CC43D116A}"/>
                </a:ext>
              </a:extLst>
            </p:cNvPr>
            <p:cNvSpPr/>
            <p:nvPr/>
          </p:nvSpPr>
          <p:spPr bwMode="auto">
            <a:xfrm rot="16200000">
              <a:off x="3309215" y="4064384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247">
              <a:extLst>
                <a:ext uri="{FF2B5EF4-FFF2-40B4-BE49-F238E27FC236}">
                  <a16:creationId xmlns:a16="http://schemas.microsoft.com/office/drawing/2014/main" id="{07FBFE30-5C96-4073-8F2C-BB49F8E6988C}"/>
                </a:ext>
              </a:extLst>
            </p:cNvPr>
            <p:cNvSpPr/>
            <p:nvPr/>
          </p:nvSpPr>
          <p:spPr bwMode="auto">
            <a:xfrm rot="16200000">
              <a:off x="3274742" y="4059460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248">
              <a:extLst>
                <a:ext uri="{FF2B5EF4-FFF2-40B4-BE49-F238E27FC236}">
                  <a16:creationId xmlns:a16="http://schemas.microsoft.com/office/drawing/2014/main" id="{71610E46-29F3-4ADD-8FBD-E37D652C4384}"/>
                </a:ext>
              </a:extLst>
            </p:cNvPr>
            <p:cNvSpPr/>
            <p:nvPr/>
          </p:nvSpPr>
          <p:spPr bwMode="auto">
            <a:xfrm rot="16200000">
              <a:off x="3397862" y="3586676"/>
              <a:ext cx="285640" cy="374285"/>
            </a:xfrm>
            <a:custGeom>
              <a:gdLst>
                <a:gd fmla="*/ 11 w 58" name="T0"/>
                <a:gd fmla="*/ 0 h 76" name="T1"/>
                <a:gd fmla="*/ 58 w 58" name="T2"/>
                <a:gd fmla="*/ 8 h 76" name="T3"/>
                <a:gd fmla="*/ 47 w 58" name="T4"/>
                <a:gd fmla="*/ 76 h 76" name="T5"/>
                <a:gd fmla="*/ 0 w 58" name="T6"/>
                <a:gd fmla="*/ 68 h 76" name="T7"/>
                <a:gd fmla="*/ 11 w 58" name="T8"/>
                <a:gd fmla="*/ 0 h 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6" w="57">
                  <a:moveTo>
                    <a:pt x="11" y="0"/>
                  </a:moveTo>
                  <a:lnTo>
                    <a:pt x="58" y="8"/>
                  </a:lnTo>
                  <a:lnTo>
                    <a:pt x="47" y="76"/>
                  </a:lnTo>
                  <a:lnTo>
                    <a:pt x="0" y="6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E55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249">
              <a:extLst>
                <a:ext uri="{FF2B5EF4-FFF2-40B4-BE49-F238E27FC236}">
                  <a16:creationId xmlns:a16="http://schemas.microsoft.com/office/drawing/2014/main" id="{F018520D-74B2-4F33-A927-8054E1F9188F}"/>
                </a:ext>
              </a:extLst>
            </p:cNvPr>
            <p:cNvSpPr/>
            <p:nvPr/>
          </p:nvSpPr>
          <p:spPr bwMode="auto">
            <a:xfrm rot="16200000">
              <a:off x="3496360" y="3695023"/>
              <a:ext cx="64021" cy="310264"/>
            </a:xfrm>
            <a:custGeom>
              <a:gdLst>
                <a:gd fmla="*/ 13 w 13" name="T0"/>
                <a:gd fmla="*/ 0 h 63" name="T1"/>
                <a:gd fmla="*/ 3 w 13" name="T2"/>
                <a:gd fmla="*/ 63 h 63" name="T3"/>
                <a:gd fmla="*/ 0 w 13" name="T4"/>
                <a:gd fmla="*/ 63 h 63" name="T5"/>
                <a:gd fmla="*/ 10 w 13" name="T6"/>
                <a:gd fmla="*/ 0 h 63" name="T7"/>
                <a:gd fmla="*/ 13 w 13" name="T8"/>
                <a:gd fmla="*/ 0 h 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1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250">
              <a:extLst>
                <a:ext uri="{FF2B5EF4-FFF2-40B4-BE49-F238E27FC236}">
                  <a16:creationId xmlns:a16="http://schemas.microsoft.com/office/drawing/2014/main" id="{3E14C3E3-B24E-4328-8303-8E5305D959AD}"/>
                </a:ext>
              </a:extLst>
            </p:cNvPr>
            <p:cNvSpPr/>
            <p:nvPr/>
          </p:nvSpPr>
          <p:spPr bwMode="auto">
            <a:xfrm rot="16200000">
              <a:off x="3501283" y="3640849"/>
              <a:ext cx="68949" cy="315188"/>
            </a:xfrm>
            <a:custGeom>
              <a:gdLst>
                <a:gd fmla="*/ 14 w 14" name="T0"/>
                <a:gd fmla="*/ 1 h 64" name="T1"/>
                <a:gd fmla="*/ 3 w 14" name="T2"/>
                <a:gd fmla="*/ 64 h 64" name="T3"/>
                <a:gd fmla="*/ 0 w 14" name="T4"/>
                <a:gd fmla="*/ 63 h 64" name="T5"/>
                <a:gd fmla="*/ 11 w 14" name="T6"/>
                <a:gd fmla="*/ 0 h 64" name="T7"/>
                <a:gd fmla="*/ 14 w 14" name="T8"/>
                <a:gd fmla="*/ 1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1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 251">
              <a:extLst>
                <a:ext uri="{FF2B5EF4-FFF2-40B4-BE49-F238E27FC236}">
                  <a16:creationId xmlns:a16="http://schemas.microsoft.com/office/drawing/2014/main" id="{2FE2E9C8-41CE-4117-9C01-08773C3AB7BF}"/>
                </a:ext>
              </a:extLst>
            </p:cNvPr>
            <p:cNvSpPr/>
            <p:nvPr/>
          </p:nvSpPr>
          <p:spPr bwMode="auto">
            <a:xfrm rot="16200000">
              <a:off x="3511131" y="3586676"/>
              <a:ext cx="68949" cy="315188"/>
            </a:xfrm>
            <a:custGeom>
              <a:gdLst>
                <a:gd fmla="*/ 14 w 14" name="T0"/>
                <a:gd fmla="*/ 1 h 64" name="T1"/>
                <a:gd fmla="*/ 3 w 14" name="T2"/>
                <a:gd fmla="*/ 64 h 64" name="T3"/>
                <a:gd fmla="*/ 0 w 14" name="T4"/>
                <a:gd fmla="*/ 63 h 64" name="T5"/>
                <a:gd fmla="*/ 11 w 14" name="T6"/>
                <a:gd fmla="*/ 0 h 64" name="T7"/>
                <a:gd fmla="*/ 14 w 14" name="T8"/>
                <a:gd fmla="*/ 1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1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 252">
              <a:extLst>
                <a:ext uri="{FF2B5EF4-FFF2-40B4-BE49-F238E27FC236}">
                  <a16:creationId xmlns:a16="http://schemas.microsoft.com/office/drawing/2014/main" id="{6235DFC9-00AA-4C55-BD1B-B0EC721ACC1F}"/>
                </a:ext>
              </a:extLst>
            </p:cNvPr>
            <p:cNvSpPr/>
            <p:nvPr/>
          </p:nvSpPr>
          <p:spPr bwMode="auto">
            <a:xfrm rot="16200000">
              <a:off x="3520984" y="3537429"/>
              <a:ext cx="64021" cy="310264"/>
            </a:xfrm>
            <a:custGeom>
              <a:gdLst>
                <a:gd fmla="*/ 13 w 13" name="T0"/>
                <a:gd fmla="*/ 0 h 63" name="T1"/>
                <a:gd fmla="*/ 3 w 13" name="T2"/>
                <a:gd fmla="*/ 63 h 63" name="T3"/>
                <a:gd fmla="*/ 0 w 13" name="T4"/>
                <a:gd fmla="*/ 63 h 63" name="T5"/>
                <a:gd fmla="*/ 11 w 13" name="T6"/>
                <a:gd fmla="*/ 0 h 63" name="T7"/>
                <a:gd fmla="*/ 13 w 13" name="T8"/>
                <a:gd fmla="*/ 0 h 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1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6" name="Group 5">
            <a:extLst>
              <a:ext uri="{FF2B5EF4-FFF2-40B4-BE49-F238E27FC236}">
                <a16:creationId xmlns:a16="http://schemas.microsoft.com/office/drawing/2014/main" id="{3380DEFA-5329-43B1-9E91-1D212A6FD3C8}"/>
              </a:ext>
            </a:extLst>
          </p:cNvPr>
          <p:cNvGrpSpPr/>
          <p:nvPr/>
        </p:nvGrpSpPr>
        <p:grpSpPr>
          <a:xfrm>
            <a:off x="6195536" y="1938291"/>
            <a:ext cx="379414" cy="354993"/>
            <a:chOff x="6964363" y="2108200"/>
            <a:chExt cx="690562" cy="646113"/>
          </a:xfrm>
          <a:solidFill>
            <a:schemeClr val="bg1">
              <a:lumMod val="75000"/>
            </a:schemeClr>
          </a:solidFill>
        </p:grpSpPr>
        <p:sp>
          <p:nvSpPr>
            <p:cNvPr id="77" name="Freeform 91">
              <a:extLst>
                <a:ext uri="{FF2B5EF4-FFF2-40B4-BE49-F238E27FC236}">
                  <a16:creationId xmlns:a16="http://schemas.microsoft.com/office/drawing/2014/main" id="{0EE70A78-A11A-45CA-ADF1-65448ECF24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gdLst>
                <a:gd fmla="*/ 503 w 12071" name="T0"/>
                <a:gd fmla="*/ 502 h 8033" name="T1"/>
                <a:gd fmla="*/ 11568 w 12071" name="T2"/>
                <a:gd fmla="*/ 0 h 8033" name="T3"/>
                <a:gd fmla="*/ 452 w 12071" name="T4"/>
                <a:gd fmla="*/ 5 h 8033" name="T5"/>
                <a:gd fmla="*/ 377 w 12071" name="T6"/>
                <a:gd fmla="*/ 18 h 8033" name="T7"/>
                <a:gd fmla="*/ 307 w 12071" name="T8"/>
                <a:gd fmla="*/ 41 h 8033" name="T9"/>
                <a:gd fmla="*/ 242 w 12071" name="T10"/>
                <a:gd fmla="*/ 74 h 8033" name="T11"/>
                <a:gd fmla="*/ 183 w 12071" name="T12"/>
                <a:gd fmla="*/ 116 h 8033" name="T13"/>
                <a:gd fmla="*/ 131 w 12071" name="T14"/>
                <a:gd fmla="*/ 166 h 8033" name="T15"/>
                <a:gd fmla="*/ 85 w 12071" name="T16"/>
                <a:gd fmla="*/ 222 h 8033" name="T17"/>
                <a:gd fmla="*/ 49 w 12071" name="T18"/>
                <a:gd fmla="*/ 284 h 8033" name="T19"/>
                <a:gd fmla="*/ 22 w 12071" name="T20"/>
                <a:gd fmla="*/ 353 h 8033" name="T21"/>
                <a:gd fmla="*/ 6 w 12071" name="T22"/>
                <a:gd fmla="*/ 426 h 8033" name="T23"/>
                <a:gd fmla="*/ 0 w 12071" name="T24"/>
                <a:gd fmla="*/ 502 h 8033" name="T25"/>
                <a:gd fmla="*/ 3 w 12071" name="T26"/>
                <a:gd fmla="*/ 7582 h 8033" name="T27"/>
                <a:gd fmla="*/ 16 w 12071" name="T28"/>
                <a:gd fmla="*/ 7656 h 8033" name="T29"/>
                <a:gd fmla="*/ 39 w 12071" name="T30"/>
                <a:gd fmla="*/ 7726 h 8033" name="T31"/>
                <a:gd fmla="*/ 72 w 12071" name="T32"/>
                <a:gd fmla="*/ 7792 h 8033" name="T33"/>
                <a:gd fmla="*/ 115 w 12071" name="T34"/>
                <a:gd fmla="*/ 7850 h 8033" name="T35"/>
                <a:gd fmla="*/ 165 w 12071" name="T36"/>
                <a:gd fmla="*/ 7902 h 8033" name="T37"/>
                <a:gd fmla="*/ 221 w 12071" name="T38"/>
                <a:gd fmla="*/ 7947 h 8033" name="T39"/>
                <a:gd fmla="*/ 285 w 12071" name="T40"/>
                <a:gd fmla="*/ 7983 h 8033" name="T41"/>
                <a:gd fmla="*/ 353 w 12071" name="T42"/>
                <a:gd fmla="*/ 8011 h 8033" name="T43"/>
                <a:gd fmla="*/ 426 w 12071" name="T44"/>
                <a:gd fmla="*/ 8027 h 8033" name="T45"/>
                <a:gd fmla="*/ 503 w 12071" name="T46"/>
                <a:gd fmla="*/ 8033 h 8033" name="T47"/>
                <a:gd fmla="*/ 11619 w 12071" name="T48"/>
                <a:gd fmla="*/ 8030 h 8033" name="T49"/>
                <a:gd fmla="*/ 11694 w 12071" name="T50"/>
                <a:gd fmla="*/ 8017 h 8033" name="T51"/>
                <a:gd fmla="*/ 11764 w 12071" name="T52"/>
                <a:gd fmla="*/ 7994 h 8033" name="T53"/>
                <a:gd fmla="*/ 11829 w 12071" name="T54"/>
                <a:gd fmla="*/ 7960 h 8033" name="T55"/>
                <a:gd fmla="*/ 11888 w 12071" name="T56"/>
                <a:gd fmla="*/ 7918 h 8033" name="T57"/>
                <a:gd fmla="*/ 11940 w 12071" name="T58"/>
                <a:gd fmla="*/ 7868 h 8033" name="T59"/>
                <a:gd fmla="*/ 11986 w 12071" name="T60"/>
                <a:gd fmla="*/ 7812 h 8033" name="T61"/>
                <a:gd fmla="*/ 12022 w 12071" name="T62"/>
                <a:gd fmla="*/ 7749 h 8033" name="T63"/>
                <a:gd fmla="*/ 12049 w 12071" name="T64"/>
                <a:gd fmla="*/ 7680 h 8033" name="T65"/>
                <a:gd fmla="*/ 12065 w 12071" name="T66"/>
                <a:gd fmla="*/ 7607 h 8033" name="T67"/>
                <a:gd fmla="*/ 12071 w 12071" name="T68"/>
                <a:gd fmla="*/ 7531 h 8033" name="T69"/>
                <a:gd fmla="*/ 12068 w 12071" name="T70"/>
                <a:gd fmla="*/ 451 h 8033" name="T71"/>
                <a:gd fmla="*/ 12055 w 12071" name="T72"/>
                <a:gd fmla="*/ 377 h 8033" name="T73"/>
                <a:gd fmla="*/ 12032 w 12071" name="T74"/>
                <a:gd fmla="*/ 306 h 8033" name="T75"/>
                <a:gd fmla="*/ 11999 w 12071" name="T76"/>
                <a:gd fmla="*/ 242 h 8033" name="T77"/>
                <a:gd fmla="*/ 11956 w 12071" name="T78"/>
                <a:gd fmla="*/ 183 h 8033" name="T79"/>
                <a:gd fmla="*/ 11906 w 12071" name="T80"/>
                <a:gd fmla="*/ 131 h 8033" name="T81"/>
                <a:gd fmla="*/ 11850 w 12071" name="T82"/>
                <a:gd fmla="*/ 85 h 8033" name="T83"/>
                <a:gd fmla="*/ 11786 w 12071" name="T84"/>
                <a:gd fmla="*/ 49 h 8033" name="T85"/>
                <a:gd fmla="*/ 11718 w 12071" name="T86"/>
                <a:gd fmla="*/ 22 h 8033" name="T87"/>
                <a:gd fmla="*/ 11645 w 12071" name="T88"/>
                <a:gd fmla="*/ 6 h 8033" name="T89"/>
                <a:gd fmla="*/ 11568 w 12071" name="T90"/>
                <a:gd fmla="*/ 0 h 8033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8033" w="12071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8" name="Freeform 92">
              <a:extLst>
                <a:ext uri="{FF2B5EF4-FFF2-40B4-BE49-F238E27FC236}">
                  <a16:creationId xmlns:a16="http://schemas.microsoft.com/office/drawing/2014/main" id="{CCFF0C44-3C85-44E5-B71A-0E832D10BE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gdLst>
                <a:gd fmla="*/ 15066 w 16095" name="T0"/>
                <a:gd fmla="*/ 11696 h 15059" name="T1"/>
                <a:gd fmla="*/ 14988 w 16095" name="T2"/>
                <a:gd fmla="*/ 11847 h 15059" name="T3"/>
                <a:gd fmla="*/ 14867 w 16095" name="T4"/>
                <a:gd fmla="*/ 11963 h 15059" name="T5"/>
                <a:gd fmla="*/ 14712 w 16095" name="T6"/>
                <a:gd fmla="*/ 12033 h 15059" name="T7"/>
                <a:gd fmla="*/ 6036 w 16095" name="T8"/>
                <a:gd fmla="*/ 12049 h 15059" name="T9"/>
                <a:gd fmla="*/ 1359 w 16095" name="T10"/>
                <a:gd fmla="*/ 12027 h 15059" name="T11"/>
                <a:gd fmla="*/ 1208 w 16095" name="T12"/>
                <a:gd fmla="*/ 11949 h 15059" name="T13"/>
                <a:gd fmla="*/ 1091 w 16095" name="T14"/>
                <a:gd fmla="*/ 11828 h 15059" name="T15"/>
                <a:gd fmla="*/ 1022 w 16095" name="T16"/>
                <a:gd fmla="*/ 11672 h 15059" name="T17"/>
                <a:gd fmla="*/ 1007 w 16095" name="T18"/>
                <a:gd fmla="*/ 1480 h 15059" name="T19"/>
                <a:gd fmla="*/ 1045 w 16095" name="T20"/>
                <a:gd fmla="*/ 1310 h 15059" name="T21"/>
                <a:gd fmla="*/ 1137 w 16095" name="T22"/>
                <a:gd fmla="*/ 1169 h 15059" name="T23"/>
                <a:gd fmla="*/ 1268 w 16095" name="T24"/>
                <a:gd fmla="*/ 1064 h 15059" name="T25"/>
                <a:gd fmla="*/ 1432 w 16095" name="T26"/>
                <a:gd fmla="*/ 1010 h 15059" name="T27"/>
                <a:gd fmla="*/ 14663 w 16095" name="T28"/>
                <a:gd fmla="*/ 1010 h 15059" name="T29"/>
                <a:gd fmla="*/ 14826 w 16095" name="T30"/>
                <a:gd fmla="*/ 1064 h 15059" name="T31"/>
                <a:gd fmla="*/ 14958 w 16095" name="T32"/>
                <a:gd fmla="*/ 1169 h 15059" name="T33"/>
                <a:gd fmla="*/ 15050 w 16095" name="T34"/>
                <a:gd fmla="*/ 1310 h 15059" name="T35"/>
                <a:gd fmla="*/ 15088 w 16095" name="T36"/>
                <a:gd fmla="*/ 1480 h 15059" name="T37"/>
                <a:gd fmla="*/ 1279 w 16095" name="T38"/>
                <a:gd fmla="*/ 17 h 15059" name="T39"/>
                <a:gd fmla="*/ 790 w 16095" name="T40"/>
                <a:gd fmla="*/ 182 h 15059" name="T41"/>
                <a:gd fmla="*/ 391 w 16095" name="T42"/>
                <a:gd fmla="*/ 493 h 15059" name="T43"/>
                <a:gd fmla="*/ 119 w 16095" name="T44"/>
                <a:gd fmla="*/ 920 h 15059" name="T45"/>
                <a:gd fmla="*/ 2 w 16095" name="T46"/>
                <a:gd fmla="*/ 1429 h 15059" name="T47"/>
                <a:gd fmla="*/ 47 w 16095" name="T48"/>
                <a:gd fmla="*/ 11922 h 15059" name="T49"/>
                <a:gd fmla="*/ 257 w 16095" name="T50"/>
                <a:gd fmla="*/ 12387 h 15059" name="T51"/>
                <a:gd fmla="*/ 604 w 16095" name="T52"/>
                <a:gd fmla="*/ 12752 h 15059" name="T53"/>
                <a:gd fmla="*/ 1056 w 16095" name="T54"/>
                <a:gd fmla="*/ 12984 h 15059" name="T55"/>
                <a:gd fmla="*/ 6539 w 16095" name="T56"/>
                <a:gd fmla="*/ 13053 h 15059" name="T57"/>
                <a:gd fmla="*/ 3299 w 16095" name="T58"/>
                <a:gd fmla="*/ 14106 h 15059" name="T59"/>
                <a:gd fmla="*/ 3180 w 16095" name="T60"/>
                <a:gd fmla="*/ 14188 h 15059" name="T61"/>
                <a:gd fmla="*/ 3089 w 16095" name="T62"/>
                <a:gd fmla="*/ 14299 h 15059" name="T63"/>
                <a:gd fmla="*/ 3034 w 16095" name="T64"/>
                <a:gd fmla="*/ 14431 h 15059" name="T65"/>
                <a:gd fmla="*/ 3019 w 16095" name="T66"/>
                <a:gd fmla="*/ 14583 h 15059" name="T67"/>
                <a:gd fmla="*/ 3057 w 16095" name="T68"/>
                <a:gd fmla="*/ 14753 h 15059" name="T69"/>
                <a:gd fmla="*/ 3149 w 16095" name="T70"/>
                <a:gd fmla="*/ 14894 h 15059" name="T71"/>
                <a:gd fmla="*/ 3280 w 16095" name="T72"/>
                <a:gd fmla="*/ 14999 h 15059" name="T73"/>
                <a:gd fmla="*/ 3444 w 16095" name="T74"/>
                <a:gd fmla="*/ 15053 h 15059" name="T75"/>
                <a:gd fmla="*/ 12651 w 16095" name="T76"/>
                <a:gd fmla="*/ 15053 h 15059" name="T77"/>
                <a:gd fmla="*/ 12814 w 16095" name="T78"/>
                <a:gd fmla="*/ 14999 h 15059" name="T79"/>
                <a:gd fmla="*/ 12946 w 16095" name="T80"/>
                <a:gd fmla="*/ 14894 h 15059" name="T81"/>
                <a:gd fmla="*/ 13038 w 16095" name="T82"/>
                <a:gd fmla="*/ 14753 h 15059" name="T83"/>
                <a:gd fmla="*/ 13076 w 16095" name="T84"/>
                <a:gd fmla="*/ 14583 h 15059" name="T85"/>
                <a:gd fmla="*/ 13061 w 16095" name="T86"/>
                <a:gd fmla="*/ 14431 h 15059" name="T87"/>
                <a:gd fmla="*/ 13006 w 16095" name="T88"/>
                <a:gd fmla="*/ 14299 h 15059" name="T89"/>
                <a:gd fmla="*/ 12915 w 16095" name="T90"/>
                <a:gd fmla="*/ 14188 h 15059" name="T91"/>
                <a:gd fmla="*/ 12796 w 16095" name="T92"/>
                <a:gd fmla="*/ 14106 h 15059" name="T93"/>
                <a:gd fmla="*/ 9556 w 16095" name="T94"/>
                <a:gd fmla="*/ 13053 h 15059" name="T95"/>
                <a:gd fmla="*/ 15039 w 16095" name="T96"/>
                <a:gd fmla="*/ 12984 h 15059" name="T97"/>
                <a:gd fmla="*/ 15491 w 16095" name="T98"/>
                <a:gd fmla="*/ 12752 h 15059" name="T99"/>
                <a:gd fmla="*/ 15838 w 16095" name="T100"/>
                <a:gd fmla="*/ 12387 h 15059" name="T101"/>
                <a:gd fmla="*/ 16048 w 16095" name="T102"/>
                <a:gd fmla="*/ 11922 h 15059" name="T103"/>
                <a:gd fmla="*/ 16093 w 16095" name="T104"/>
                <a:gd fmla="*/ 1429 h 15059" name="T105"/>
                <a:gd fmla="*/ 15976 w 16095" name="T106"/>
                <a:gd fmla="*/ 920 h 15059" name="T107"/>
                <a:gd fmla="*/ 15703 w 16095" name="T108"/>
                <a:gd fmla="*/ 493 h 15059" name="T109"/>
                <a:gd fmla="*/ 15305 w 16095" name="T110"/>
                <a:gd fmla="*/ 182 h 15059" name="T111"/>
                <a:gd fmla="*/ 14815 w 16095" name="T112"/>
                <a:gd fmla="*/ 17 h 15059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5058" w="16095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79" name="Group 10">
            <a:extLst>
              <a:ext uri="{FF2B5EF4-FFF2-40B4-BE49-F238E27FC236}">
                <a16:creationId xmlns:a16="http://schemas.microsoft.com/office/drawing/2014/main" id="{6403A47E-5553-4956-BDAA-726669873D9D}"/>
              </a:ext>
            </a:extLst>
          </p:cNvPr>
          <p:cNvGrpSpPr/>
          <p:nvPr/>
        </p:nvGrpSpPr>
        <p:grpSpPr>
          <a:xfrm>
            <a:off x="7304966" y="1929106"/>
            <a:ext cx="342158" cy="341371"/>
            <a:chOff x="4594225" y="2119313"/>
            <a:chExt cx="690563" cy="688975"/>
          </a:xfrm>
          <a:solidFill>
            <a:schemeClr val="bg1">
              <a:lumMod val="75000"/>
            </a:schemeClr>
          </a:solidFill>
        </p:grpSpPr>
        <p:sp>
          <p:nvSpPr>
            <p:cNvPr id="80" name="Freeform 74">
              <a:extLst>
                <a:ext uri="{FF2B5EF4-FFF2-40B4-BE49-F238E27FC236}">
                  <a16:creationId xmlns:a16="http://schemas.microsoft.com/office/drawing/2014/main" id="{A54E9812-735F-4771-BEC5-0A71D8CE3D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gdLst>
                <a:gd fmla="*/ 13014 w 16095" name="T0"/>
                <a:gd fmla="*/ 9314 h 16058" name="T1"/>
                <a:gd fmla="*/ 12601 w 16095" name="T2"/>
                <a:gd fmla="*/ 10148 h 16058" name="T3"/>
                <a:gd fmla="*/ 12483 w 16095" name="T4"/>
                <a:gd fmla="*/ 10816 h 16058" name="T5"/>
                <a:gd fmla="*/ 11103 w 16095" name="T6"/>
                <a:gd fmla="*/ 12535 h 16058" name="T7"/>
                <a:gd fmla="*/ 10453 w 16095" name="T8"/>
                <a:gd fmla="*/ 12465 h 16058" name="T9"/>
                <a:gd fmla="*/ 9575 w 16095" name="T10"/>
                <a:gd fmla="*/ 12816 h 16058" name="T11"/>
                <a:gd fmla="*/ 9126 w 16095" name="T12"/>
                <a:gd fmla="*/ 13268 h 16058" name="T13"/>
                <a:gd fmla="*/ 6955 w 16095" name="T14"/>
                <a:gd fmla="*/ 13239 h 16058" name="T15"/>
                <a:gd fmla="*/ 6491 w 16095" name="T16"/>
                <a:gd fmla="*/ 12802 h 16058" name="T17"/>
                <a:gd fmla="*/ 5615 w 16095" name="T18"/>
                <a:gd fmla="*/ 12459 h 16058" name="T19"/>
                <a:gd fmla="*/ 4959 w 16095" name="T20"/>
                <a:gd fmla="*/ 12551 h 16058" name="T21"/>
                <a:gd fmla="*/ 3617 w 16095" name="T22"/>
                <a:gd fmla="*/ 10784 h 16058" name="T23"/>
                <a:gd fmla="*/ 3464 w 16095" name="T24"/>
                <a:gd fmla="*/ 10082 h 16058" name="T25"/>
                <a:gd fmla="*/ 3059 w 16095" name="T26"/>
                <a:gd fmla="*/ 9291 h 16058" name="T27"/>
                <a:gd fmla="*/ 1006 w 16095" name="T28"/>
                <a:gd fmla="*/ 7347 h 16058" name="T29"/>
                <a:gd fmla="*/ 3081 w 16095" name="T30"/>
                <a:gd fmla="*/ 6745 h 16058" name="T31"/>
                <a:gd fmla="*/ 3495 w 16095" name="T32"/>
                <a:gd fmla="*/ 5911 h 16058" name="T33"/>
                <a:gd fmla="*/ 3613 w 16095" name="T34"/>
                <a:gd fmla="*/ 5243 h 16058" name="T35"/>
                <a:gd fmla="*/ 4992 w 16095" name="T36"/>
                <a:gd fmla="*/ 3523 h 16058" name="T37"/>
                <a:gd fmla="*/ 5643 w 16095" name="T38"/>
                <a:gd fmla="*/ 3593 h 16058" name="T39"/>
                <a:gd fmla="*/ 6520 w 16095" name="T40"/>
                <a:gd fmla="*/ 3242 h 16058" name="T41"/>
                <a:gd fmla="*/ 6970 w 16095" name="T42"/>
                <a:gd fmla="*/ 2790 h 16058" name="T43"/>
                <a:gd fmla="*/ 9140 w 16095" name="T44"/>
                <a:gd fmla="*/ 2819 h 16058" name="T45"/>
                <a:gd fmla="*/ 9604 w 16095" name="T46"/>
                <a:gd fmla="*/ 3256 h 16058" name="T47"/>
                <a:gd fmla="*/ 10480 w 16095" name="T48"/>
                <a:gd fmla="*/ 3599 h 16058" name="T49"/>
                <a:gd fmla="*/ 11137 w 16095" name="T50"/>
                <a:gd fmla="*/ 3507 h 16058" name="T51"/>
                <a:gd fmla="*/ 12478 w 16095" name="T52"/>
                <a:gd fmla="*/ 5274 h 16058" name="T53"/>
                <a:gd fmla="*/ 12631 w 16095" name="T54"/>
                <a:gd fmla="*/ 5976 h 16058" name="T55"/>
                <a:gd fmla="*/ 13036 w 16095" name="T56"/>
                <a:gd fmla="*/ 6767 h 16058" name="T57"/>
                <a:gd fmla="*/ 15089 w 16095" name="T58"/>
                <a:gd fmla="*/ 8712 h 16058" name="T59"/>
                <a:gd fmla="*/ 14489 w 16095" name="T60"/>
                <a:gd fmla="*/ 3783 h 16058" name="T61"/>
                <a:gd fmla="*/ 14336 w 16095" name="T62"/>
                <a:gd fmla="*/ 2970 h 16058" name="T63"/>
                <a:gd fmla="*/ 12945 w 16095" name="T64"/>
                <a:gd fmla="*/ 1659 h 16058" name="T65"/>
                <a:gd fmla="*/ 12433 w 16095" name="T66"/>
                <a:gd fmla="*/ 1581 h 16058" name="T67"/>
                <a:gd fmla="*/ 10192 w 16095" name="T68"/>
                <a:gd fmla="*/ 2406 h 16058" name="T69"/>
                <a:gd fmla="*/ 9336 w 16095" name="T70"/>
                <a:gd fmla="*/ 202 h 16058" name="T71"/>
                <a:gd fmla="*/ 7187 w 16095" name="T72"/>
                <a:gd fmla="*/ 15 h 16058" name="T73"/>
                <a:gd fmla="*/ 6503 w 16095" name="T74"/>
                <a:gd fmla="*/ 483 h 16058" name="T75"/>
                <a:gd fmla="*/ 4046 w 16095" name="T76"/>
                <a:gd fmla="*/ 1704 h 16058" name="T77"/>
                <a:gd fmla="*/ 3407 w 16095" name="T78"/>
                <a:gd fmla="*/ 1586 h 16058" name="T79"/>
                <a:gd fmla="*/ 2956 w 16095" name="T80"/>
                <a:gd fmla="*/ 1771 h 16058" name="T81"/>
                <a:gd fmla="*/ 1604 w 16095" name="T82"/>
                <a:gd fmla="*/ 3320 h 16058" name="T83"/>
                <a:gd fmla="*/ 2620 w 16095" name="T84"/>
                <a:gd fmla="*/ 5408 h 16058" name="T85"/>
                <a:gd fmla="*/ 379 w 16095" name="T86"/>
                <a:gd fmla="*/ 6562 h 16058" name="T87"/>
                <a:gd fmla="*/ 1 w 16095" name="T88"/>
                <a:gd fmla="*/ 7302 h 16058" name="T89"/>
                <a:gd fmla="*/ 285 w 16095" name="T90"/>
                <a:gd fmla="*/ 9412 h 16058" name="T91"/>
                <a:gd fmla="*/ 2511 w 16095" name="T92"/>
                <a:gd fmla="*/ 10413 h 16058" name="T93"/>
                <a:gd fmla="*/ 1583 w 16095" name="T94"/>
                <a:gd fmla="*/ 12613 h 16058" name="T95"/>
                <a:gd fmla="*/ 2897 w 16095" name="T96"/>
                <a:gd fmla="*/ 14241 h 16058" name="T97"/>
                <a:gd fmla="*/ 3336 w 16095" name="T98"/>
                <a:gd fmla="*/ 14459 h 16058" name="T99"/>
                <a:gd fmla="*/ 3944 w 16095" name="T100"/>
                <a:gd fmla="*/ 14404 h 16058" name="T101"/>
                <a:gd fmla="*/ 6444 w 16095" name="T102"/>
                <a:gd fmla="*/ 15461 h 16058" name="T103"/>
                <a:gd fmla="*/ 7061 w 16095" name="T104"/>
                <a:gd fmla="*/ 16012 h 16058" name="T105"/>
                <a:gd fmla="*/ 9229 w 16095" name="T106"/>
                <a:gd fmla="*/ 15927 h 16058" name="T107"/>
                <a:gd fmla="*/ 9718 w 16095" name="T108"/>
                <a:gd fmla="*/ 15251 h 16058" name="T109"/>
                <a:gd fmla="*/ 12326 w 16095" name="T110"/>
                <a:gd fmla="*/ 14460 h 16058" name="T111"/>
                <a:gd fmla="*/ 12877 w 16095" name="T112"/>
                <a:gd fmla="*/ 14426 h 16058" name="T113"/>
                <a:gd fmla="*/ 14253 w 16095" name="T114"/>
                <a:gd fmla="*/ 13191 h 16058" name="T115"/>
                <a:gd fmla="*/ 14511 w 16095" name="T116"/>
                <a:gd fmla="*/ 12402 h 16058" name="T117"/>
                <a:gd fmla="*/ 13745 w 16095" name="T118"/>
                <a:gd fmla="*/ 10004 h 16058" name="T119"/>
                <a:gd fmla="*/ 15941 w 16095" name="T120"/>
                <a:gd fmla="*/ 9245 h 16058" name="T121"/>
                <a:gd fmla="*/ 16061 w 16095" name="T122"/>
                <a:gd fmla="*/ 7086 h 16058" name="T123"/>
                <a:gd fmla="*/ 15536 w 16095" name="T124"/>
                <a:gd fmla="*/ 6448 h 1605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6058" w="16095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1" name="Freeform 75">
              <a:extLst>
                <a:ext uri="{FF2B5EF4-FFF2-40B4-BE49-F238E27FC236}">
                  <a16:creationId xmlns:a16="http://schemas.microsoft.com/office/drawing/2014/main" id="{42989CA7-9389-491C-895D-48A4E1B32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gdLst>
                <a:gd fmla="*/ 2899 w 7040" name="T0"/>
                <a:gd fmla="*/ 6524 h 7025" name="T1"/>
                <a:gd fmla="*/ 2185 w 7040" name="T2"/>
                <a:gd fmla="*/ 6283 h 7025" name="T3"/>
                <a:gd fmla="*/ 1560 w 7040" name="T4"/>
                <a:gd fmla="*/ 5884 h 7025" name="T5"/>
                <a:gd fmla="*/ 1051 w 7040" name="T6"/>
                <a:gd fmla="*/ 5351 h 7025" name="T7"/>
                <a:gd fmla="*/ 682 w 7040" name="T8"/>
                <a:gd fmla="*/ 4709 h 7025" name="T9"/>
                <a:gd fmla="*/ 475 w 7040" name="T10"/>
                <a:gd fmla="*/ 3980 h 7025" name="T11"/>
                <a:gd fmla="*/ 455 w 7040" name="T12"/>
                <a:gd fmla="*/ 3198 h 7025" name="T13"/>
                <a:gd fmla="*/ 626 w 7040" name="T14"/>
                <a:gd fmla="*/ 2456 h 7025" name="T15"/>
                <a:gd fmla="*/ 965 w 7040" name="T16"/>
                <a:gd fmla="*/ 1794 h 7025" name="T17"/>
                <a:gd fmla="*/ 1448 w 7040" name="T18"/>
                <a:gd fmla="*/ 1237 h 7025" name="T19"/>
                <a:gd fmla="*/ 2052 w 7040" name="T20"/>
                <a:gd fmla="*/ 810 h 7025" name="T21"/>
                <a:gd fmla="*/ 2750 w 7040" name="T22"/>
                <a:gd fmla="*/ 536 h 7025" name="T23"/>
                <a:gd fmla="*/ 3520 w 7040" name="T24"/>
                <a:gd fmla="*/ 439 h 7025" name="T25"/>
                <a:gd fmla="*/ 4289 w 7040" name="T26"/>
                <a:gd fmla="*/ 536 h 7025" name="T27"/>
                <a:gd fmla="*/ 4988 w 7040" name="T28"/>
                <a:gd fmla="*/ 810 h 7025" name="T29"/>
                <a:gd fmla="*/ 5591 w 7040" name="T30"/>
                <a:gd fmla="*/ 1237 h 7025" name="T31"/>
                <a:gd fmla="*/ 6075 w 7040" name="T32"/>
                <a:gd fmla="*/ 1794 h 7025" name="T33"/>
                <a:gd fmla="*/ 6414 w 7040" name="T34"/>
                <a:gd fmla="*/ 2456 h 7025" name="T35"/>
                <a:gd fmla="*/ 6585 w 7040" name="T36"/>
                <a:gd fmla="*/ 3198 h 7025" name="T37"/>
                <a:gd fmla="*/ 6565 w 7040" name="T38"/>
                <a:gd fmla="*/ 3980 h 7025" name="T39"/>
                <a:gd fmla="*/ 6358 w 7040" name="T40"/>
                <a:gd fmla="*/ 4709 h 7025" name="T41"/>
                <a:gd fmla="*/ 5988 w 7040" name="T42"/>
                <a:gd fmla="*/ 5351 h 7025" name="T43"/>
                <a:gd fmla="*/ 5479 w 7040" name="T44"/>
                <a:gd fmla="*/ 5884 h 7025" name="T45"/>
                <a:gd fmla="*/ 4855 w 7040" name="T46"/>
                <a:gd fmla="*/ 6283 h 7025" name="T47"/>
                <a:gd fmla="*/ 4140 w 7040" name="T48"/>
                <a:gd fmla="*/ 6524 h 7025" name="T49"/>
                <a:gd fmla="*/ 3520 w 7040" name="T50"/>
                <a:gd fmla="*/ 0 h 7025" name="T51"/>
                <a:gd fmla="*/ 2640 w 7040" name="T52"/>
                <a:gd fmla="*/ 110 h 7025" name="T53"/>
                <a:gd fmla="*/ 1842 w 7040" name="T54"/>
                <a:gd fmla="*/ 424 h 7025" name="T55"/>
                <a:gd fmla="*/ 1153 w 7040" name="T56"/>
                <a:gd fmla="*/ 912 h 7025" name="T57"/>
                <a:gd fmla="*/ 600 w 7040" name="T58"/>
                <a:gd fmla="*/ 1548 h 7025" name="T59"/>
                <a:gd fmla="*/ 213 w 7040" name="T60"/>
                <a:gd fmla="*/ 2305 h 7025" name="T61"/>
                <a:gd fmla="*/ 18 w 7040" name="T62"/>
                <a:gd fmla="*/ 3153 h 7025" name="T63"/>
                <a:gd fmla="*/ 40 w 7040" name="T64"/>
                <a:gd fmla="*/ 4047 h 7025" name="T65"/>
                <a:gd fmla="*/ 276 w 7040" name="T66"/>
                <a:gd fmla="*/ 4880 h 7025" name="T67"/>
                <a:gd fmla="*/ 699 w 7040" name="T68"/>
                <a:gd fmla="*/ 5614 h 7025" name="T69"/>
                <a:gd fmla="*/ 1280 w 7040" name="T70"/>
                <a:gd fmla="*/ 6222 h 7025" name="T71"/>
                <a:gd fmla="*/ 1993 w 7040" name="T72"/>
                <a:gd fmla="*/ 6678 h 7025" name="T73"/>
                <a:gd fmla="*/ 2810 w 7040" name="T74"/>
                <a:gd fmla="*/ 6953 h 7025" name="T75"/>
                <a:gd fmla="*/ 3702 w 7040" name="T76"/>
                <a:gd fmla="*/ 7020 h 7025" name="T77"/>
                <a:gd fmla="*/ 4567 w 7040" name="T78"/>
                <a:gd fmla="*/ 6867 h 7025" name="T79"/>
                <a:gd fmla="*/ 5345 w 7040" name="T80"/>
                <a:gd fmla="*/ 6517 h 7025" name="T81"/>
                <a:gd fmla="*/ 6009 w 7040" name="T82"/>
                <a:gd fmla="*/ 5996 h 7025" name="T83"/>
                <a:gd fmla="*/ 6531 w 7040" name="T84"/>
                <a:gd fmla="*/ 5333 h 7025" name="T85"/>
                <a:gd fmla="*/ 6882 w 7040" name="T86"/>
                <a:gd fmla="*/ 4556 h 7025" name="T87"/>
                <a:gd fmla="*/ 7036 w 7040" name="T88"/>
                <a:gd fmla="*/ 3693 h 7025" name="T89"/>
                <a:gd fmla="*/ 6969 w 7040" name="T90"/>
                <a:gd fmla="*/ 2805 h 7025" name="T91"/>
                <a:gd fmla="*/ 6693 w 7040" name="T92"/>
                <a:gd fmla="*/ 1990 h 7025" name="T93"/>
                <a:gd fmla="*/ 6237 w 7040" name="T94"/>
                <a:gd fmla="*/ 1278 h 7025" name="T95"/>
                <a:gd fmla="*/ 5626 w 7040" name="T96"/>
                <a:gd fmla="*/ 697 h 7025" name="T97"/>
                <a:gd fmla="*/ 4891 w 7040" name="T98"/>
                <a:gd fmla="*/ 276 h 7025" name="T99"/>
                <a:gd fmla="*/ 4056 w 7040" name="T100"/>
                <a:gd fmla="*/ 40 h 7025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7025" w="7040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2" name="Freeform 76">
              <a:extLst>
                <a:ext uri="{FF2B5EF4-FFF2-40B4-BE49-F238E27FC236}">
                  <a16:creationId xmlns:a16="http://schemas.microsoft.com/office/drawing/2014/main" id="{0A52A060-3265-4DA7-9813-194D74575A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gdLst>
                <a:gd fmla="*/ 1708 w 4023" name="T0"/>
                <a:gd fmla="*/ 3482 h 4015" name="T1"/>
                <a:gd fmla="*/ 1358 w 4023" name="T2"/>
                <a:gd fmla="*/ 3364 h 4015" name="T3"/>
                <a:gd fmla="*/ 1052 w 4023" name="T4"/>
                <a:gd fmla="*/ 3169 h 4015" name="T5"/>
                <a:gd fmla="*/ 803 w 4023" name="T6"/>
                <a:gd fmla="*/ 2908 h 4015" name="T7"/>
                <a:gd fmla="*/ 621 w 4023" name="T8"/>
                <a:gd fmla="*/ 2593 h 4015" name="T9"/>
                <a:gd fmla="*/ 521 w 4023" name="T10"/>
                <a:gd fmla="*/ 2236 h 4015" name="T11"/>
                <a:gd fmla="*/ 511 w 4023" name="T12"/>
                <a:gd fmla="*/ 1853 h 4015" name="T13"/>
                <a:gd fmla="*/ 595 w 4023" name="T14"/>
                <a:gd fmla="*/ 1490 h 4015" name="T15"/>
                <a:gd fmla="*/ 761 w 4023" name="T16"/>
                <a:gd fmla="*/ 1165 h 4015" name="T17"/>
                <a:gd fmla="*/ 998 w 4023" name="T18"/>
                <a:gd fmla="*/ 893 h 4015" name="T19"/>
                <a:gd fmla="*/ 1293 w 4023" name="T20"/>
                <a:gd fmla="*/ 684 h 4015" name="T21"/>
                <a:gd fmla="*/ 1635 w 4023" name="T22"/>
                <a:gd fmla="*/ 549 h 4015" name="T23"/>
                <a:gd fmla="*/ 2012 w 4023" name="T24"/>
                <a:gd fmla="*/ 502 h 4015" name="T25"/>
                <a:gd fmla="*/ 2389 w 4023" name="T26"/>
                <a:gd fmla="*/ 549 h 4015" name="T27"/>
                <a:gd fmla="*/ 2731 w 4023" name="T28"/>
                <a:gd fmla="*/ 684 h 4015" name="T29"/>
                <a:gd fmla="*/ 3026 w 4023" name="T30"/>
                <a:gd fmla="*/ 893 h 4015" name="T31"/>
                <a:gd fmla="*/ 3263 w 4023" name="T32"/>
                <a:gd fmla="*/ 1165 h 4015" name="T33"/>
                <a:gd fmla="*/ 3429 w 4023" name="T34"/>
                <a:gd fmla="*/ 1490 h 4015" name="T35"/>
                <a:gd fmla="*/ 3513 w 4023" name="T36"/>
                <a:gd fmla="*/ 1853 h 4015" name="T37"/>
                <a:gd fmla="*/ 3503 w 4023" name="T38"/>
                <a:gd fmla="*/ 2236 h 4015" name="T39"/>
                <a:gd fmla="*/ 3402 w 4023" name="T40"/>
                <a:gd fmla="*/ 2593 h 4015" name="T41"/>
                <a:gd fmla="*/ 3221 w 4023" name="T42"/>
                <a:gd fmla="*/ 2908 h 4015" name="T43"/>
                <a:gd fmla="*/ 2971 w 4023" name="T44"/>
                <a:gd fmla="*/ 3169 h 4015" name="T45"/>
                <a:gd fmla="*/ 2665 w 4023" name="T46"/>
                <a:gd fmla="*/ 3364 h 4015" name="T47"/>
                <a:gd fmla="*/ 2316 w 4023" name="T48"/>
                <a:gd fmla="*/ 3482 h 4015" name="T49"/>
                <a:gd fmla="*/ 2012 w 4023" name="T50"/>
                <a:gd fmla="*/ 0 h 4015" name="T51"/>
                <a:gd fmla="*/ 1509 w 4023" name="T52"/>
                <a:gd fmla="*/ 63 h 4015" name="T53"/>
                <a:gd fmla="*/ 1053 w 4023" name="T54"/>
                <a:gd fmla="*/ 242 h 4015" name="T55"/>
                <a:gd fmla="*/ 659 w 4023" name="T56"/>
                <a:gd fmla="*/ 521 h 4015" name="T57"/>
                <a:gd fmla="*/ 344 w 4023" name="T58"/>
                <a:gd fmla="*/ 884 h 4015" name="T59"/>
                <a:gd fmla="*/ 122 w 4023" name="T60"/>
                <a:gd fmla="*/ 1317 h 4015" name="T61"/>
                <a:gd fmla="*/ 11 w 4023" name="T62"/>
                <a:gd fmla="*/ 1802 h 4015" name="T63"/>
                <a:gd fmla="*/ 23 w 4023" name="T64"/>
                <a:gd fmla="*/ 2313 h 4015" name="T65"/>
                <a:gd fmla="*/ 159 w 4023" name="T66"/>
                <a:gd fmla="*/ 2788 h 4015" name="T67"/>
                <a:gd fmla="*/ 399 w 4023" name="T68"/>
                <a:gd fmla="*/ 3209 h 4015" name="T69"/>
                <a:gd fmla="*/ 732 w 4023" name="T70"/>
                <a:gd fmla="*/ 3556 h 4015" name="T71"/>
                <a:gd fmla="*/ 1139 w 4023" name="T72"/>
                <a:gd fmla="*/ 3817 h 4015" name="T73"/>
                <a:gd fmla="*/ 1606 w 4023" name="T74"/>
                <a:gd fmla="*/ 3974 h 4015" name="T75"/>
                <a:gd fmla="*/ 2115 w 4023" name="T76"/>
                <a:gd fmla="*/ 4012 h 4015" name="T77"/>
                <a:gd fmla="*/ 2610 w 4023" name="T78"/>
                <a:gd fmla="*/ 3925 h 4015" name="T79"/>
                <a:gd fmla="*/ 3055 w 4023" name="T80"/>
                <a:gd fmla="*/ 3724 h 4015" name="T81"/>
                <a:gd fmla="*/ 3435 w 4023" name="T82"/>
                <a:gd fmla="*/ 3427 h 4015" name="T83"/>
                <a:gd fmla="*/ 3733 w 4023" name="T84"/>
                <a:gd fmla="*/ 3048 h 4015" name="T85"/>
                <a:gd fmla="*/ 3933 w 4023" name="T86"/>
                <a:gd fmla="*/ 2605 h 4015" name="T87"/>
                <a:gd fmla="*/ 4021 w 4023" name="T88"/>
                <a:gd fmla="*/ 2111 h 4015" name="T89"/>
                <a:gd fmla="*/ 3983 w 4023" name="T90"/>
                <a:gd fmla="*/ 1603 h 4015" name="T91"/>
                <a:gd fmla="*/ 3825 w 4023" name="T92"/>
                <a:gd fmla="*/ 1137 h 4015" name="T93"/>
                <a:gd fmla="*/ 3565 w 4023" name="T94"/>
                <a:gd fmla="*/ 731 h 4015" name="T95"/>
                <a:gd fmla="*/ 3216 w 4023" name="T96"/>
                <a:gd fmla="*/ 399 h 4015" name="T97"/>
                <a:gd fmla="*/ 2795 w 4023" name="T98"/>
                <a:gd fmla="*/ 158 h 4015" name="T99"/>
                <a:gd fmla="*/ 2318 w 4023" name="T100"/>
                <a:gd fmla="*/ 23 h 4015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015" w="4023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83" name="Group 25">
            <a:extLst>
              <a:ext uri="{FF2B5EF4-FFF2-40B4-BE49-F238E27FC236}">
                <a16:creationId xmlns:a16="http://schemas.microsoft.com/office/drawing/2014/main" id="{E8C9C0F8-A209-4369-9EE0-7C6460B34313}"/>
              </a:ext>
            </a:extLst>
          </p:cNvPr>
          <p:cNvGrpSpPr/>
          <p:nvPr/>
        </p:nvGrpSpPr>
        <p:grpSpPr>
          <a:xfrm>
            <a:off x="9442637" y="1934680"/>
            <a:ext cx="345331" cy="345331"/>
            <a:chOff x="2005013" y="1077913"/>
            <a:chExt cx="688975" cy="688975"/>
          </a:xfrm>
          <a:solidFill>
            <a:schemeClr val="bg1">
              <a:lumMod val="75000"/>
            </a:schemeClr>
          </a:solidFill>
        </p:grpSpPr>
        <p:sp>
          <p:nvSpPr>
            <p:cNvPr id="84" name="Freeform 5">
              <a:extLst>
                <a:ext uri="{FF2B5EF4-FFF2-40B4-BE49-F238E27FC236}">
                  <a16:creationId xmlns:a16="http://schemas.microsoft.com/office/drawing/2014/main" id="{7E8972B9-A8E8-4072-8772-3F76B8493C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gdLst>
                <a:gd fmla="*/ 8083 w 16058" name="T0"/>
                <a:gd fmla="*/ 10645 h 16058" name="T1"/>
                <a:gd fmla="*/ 6322 w 16058" name="T2"/>
                <a:gd fmla="*/ 9396 h 16058" name="T3"/>
                <a:gd fmla="*/ 5244 w 16058" name="T4"/>
                <a:gd fmla="*/ 7514 h 16058" name="T5"/>
                <a:gd fmla="*/ 5076 w 16058" name="T6"/>
                <a:gd fmla="*/ 5258 h 16058" name="T7"/>
                <a:gd fmla="*/ 5875 w 16058" name="T8"/>
                <a:gd fmla="*/ 3217 h 16058" name="T9"/>
                <a:gd fmla="*/ 7435 w 16058" name="T10"/>
                <a:gd fmla="*/ 1730 h 16058" name="T11"/>
                <a:gd fmla="*/ 9523 w 16058" name="T12"/>
                <a:gd fmla="*/ 1030 h 16058" name="T13"/>
                <a:gd fmla="*/ 11761 w 16058" name="T14"/>
                <a:gd fmla="*/ 1308 h 16058" name="T15"/>
                <a:gd fmla="*/ 13584 w 16058" name="T16"/>
                <a:gd fmla="*/ 2474 h 16058" name="T17"/>
                <a:gd fmla="*/ 14750 w 16058" name="T18"/>
                <a:gd fmla="*/ 4297 h 16058" name="T19"/>
                <a:gd fmla="*/ 15028 w 16058" name="T20"/>
                <a:gd fmla="*/ 6535 h 16058" name="T21"/>
                <a:gd fmla="*/ 14328 w 16058" name="T22"/>
                <a:gd fmla="*/ 8624 h 16058" name="T23"/>
                <a:gd fmla="*/ 12841 w 16058" name="T24"/>
                <a:gd fmla="*/ 10183 h 16058" name="T25"/>
                <a:gd fmla="*/ 10800 w 16058" name="T26"/>
                <a:gd fmla="*/ 10982 h 16058" name="T27"/>
                <a:gd fmla="*/ 2326 w 16058" name="T28"/>
                <a:gd fmla="*/ 14973 h 16058" name="T29"/>
                <a:gd fmla="*/ 2162 w 16058" name="T30"/>
                <a:gd fmla="*/ 15080 h 16058" name="T31"/>
                <a:gd fmla="*/ 1975 w 16058" name="T32"/>
                <a:gd fmla="*/ 15148 h 16058" name="T33"/>
                <a:gd fmla="*/ 1771 w 16058" name="T34"/>
                <a:gd fmla="*/ 15172 h 16058" name="T35"/>
                <a:gd fmla="*/ 1387 w 16058" name="T36"/>
                <a:gd fmla="*/ 15084 h 16058" name="T37"/>
                <a:gd fmla="*/ 1088 w 16058" name="T38"/>
                <a:gd fmla="*/ 14850 h 16058" name="T39"/>
                <a:gd fmla="*/ 913 w 16058" name="T40"/>
                <a:gd fmla="*/ 14508 h 16058" name="T41"/>
                <a:gd fmla="*/ 890 w 16058" name="T42"/>
                <a:gd fmla="*/ 14194 h 16058" name="T43"/>
                <a:gd fmla="*/ 935 w 16058" name="T44"/>
                <a:gd fmla="*/ 13998 h 16058" name="T45"/>
                <a:gd fmla="*/ 1021 w 16058" name="T46"/>
                <a:gd fmla="*/ 13820 h 16058" name="T47"/>
                <a:gd fmla="*/ 1142 w 16058" name="T48"/>
                <a:gd fmla="*/ 13667 h 16058" name="T49"/>
                <a:gd fmla="*/ 5408 w 16058" name="T50"/>
                <a:gd fmla="*/ 9863 h 16058" name="T51"/>
                <a:gd fmla="*/ 5742 w 16058" name="T52"/>
                <a:gd fmla="*/ 10234 h 16058" name="T53"/>
                <a:gd fmla="*/ 6106 w 16058" name="T54"/>
                <a:gd fmla="*/ 10575 h 16058" name="T55"/>
                <a:gd fmla="*/ 2407 w 16058" name="T56"/>
                <a:gd fmla="*/ 14900 h 16058" name="T57"/>
                <a:gd fmla="*/ 7693 w 16058" name="T58"/>
                <a:gd fmla="*/ 474 h 16058" name="T59"/>
                <a:gd fmla="*/ 5579 w 16058" name="T60"/>
                <a:gd fmla="*/ 1973 h 16058" name="T61"/>
                <a:gd fmla="*/ 4285 w 16058" name="T62"/>
                <a:gd fmla="*/ 4231 h 16058" name="T63"/>
                <a:gd fmla="*/ 4022 w 16058" name="T64"/>
                <a:gd fmla="*/ 6306 h 16058" name="T65"/>
                <a:gd fmla="*/ 4119 w 16058" name="T66"/>
                <a:gd fmla="*/ 7138 h 16058" name="T67"/>
                <a:gd fmla="*/ 4326 w 16058" name="T68"/>
                <a:gd fmla="*/ 7930 h 16058" name="T69"/>
                <a:gd fmla="*/ 4634 w 16058" name="T70"/>
                <a:gd fmla="*/ 8676 h 16058" name="T71"/>
                <a:gd fmla="*/ 386 w 16058" name="T72"/>
                <a:gd fmla="*/ 13185 h 16058" name="T73"/>
                <a:gd fmla="*/ 179 w 16058" name="T74"/>
                <a:gd fmla="*/ 13512 h 16058" name="T75"/>
                <a:gd fmla="*/ 46 w 16058" name="T76"/>
                <a:gd fmla="*/ 13883 h 16058" name="T77"/>
                <a:gd fmla="*/ 0 w 16058" name="T78"/>
                <a:gd fmla="*/ 14287 h 16058" name="T79"/>
                <a:gd fmla="*/ 175 w 16058" name="T80"/>
                <a:gd fmla="*/ 15054 h 16058" name="T81"/>
                <a:gd fmla="*/ 644 w 16058" name="T82"/>
                <a:gd fmla="*/ 15654 h 16058" name="T83"/>
                <a:gd fmla="*/ 1329 w 16058" name="T84"/>
                <a:gd fmla="*/ 16002 h 16058" name="T85"/>
                <a:gd fmla="*/ 1954 w 16058" name="T86"/>
                <a:gd fmla="*/ 16049 h 16058" name="T87"/>
                <a:gd fmla="*/ 2344 w 16058" name="T88"/>
                <a:gd fmla="*/ 15963 h 16058" name="T89"/>
                <a:gd fmla="*/ 2698 w 16058" name="T90"/>
                <a:gd fmla="*/ 15795 h 16058" name="T91"/>
                <a:gd fmla="*/ 3003 w 16058" name="T92"/>
                <a:gd fmla="*/ 15557 h 16058" name="T93"/>
                <a:gd fmla="*/ 7703 w 16058" name="T94"/>
                <a:gd fmla="*/ 11572 h 16058" name="T95"/>
                <a:gd fmla="*/ 8472 w 16058" name="T96"/>
                <a:gd fmla="*/ 11837 h 16058" name="T97"/>
                <a:gd fmla="*/ 9285 w 16058" name="T98"/>
                <a:gd fmla="*/ 11996 h 16058" name="T99"/>
                <a:gd fmla="*/ 10346 w 16058" name="T100"/>
                <a:gd fmla="*/ 12035 h 16058" name="T101"/>
                <a:gd fmla="*/ 12907 w 16058" name="T102"/>
                <a:gd fmla="*/ 11317 h 16058" name="T103"/>
                <a:gd fmla="*/ 14862 w 16058" name="T104"/>
                <a:gd fmla="*/ 9625 h 16058" name="T105"/>
                <a:gd fmla="*/ 15936 w 16058" name="T106"/>
                <a:gd fmla="*/ 7235 h 16058" name="T107"/>
                <a:gd fmla="*/ 15868 w 16058" name="T108"/>
                <a:gd fmla="*/ 4517 h 16058" name="T109"/>
                <a:gd fmla="*/ 14683 w 16058" name="T110"/>
                <a:gd fmla="*/ 2191 h 16058" name="T111"/>
                <a:gd fmla="*/ 12647 w 16058" name="T112"/>
                <a:gd fmla="*/ 594 h 16058" name="T113"/>
                <a:gd fmla="*/ 10036 w 16058" name="T114"/>
                <a:gd fmla="*/ 0 h 16058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6058" w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5" name="Freeform 6">
              <a:extLst>
                <a:ext uri="{FF2B5EF4-FFF2-40B4-BE49-F238E27FC236}">
                  <a16:creationId xmlns:a16="http://schemas.microsoft.com/office/drawing/2014/main" id="{AB15B6F7-1799-4871-B09A-99DB4D7B8975}"/>
                </a:ext>
              </a:extLst>
            </p:cNvPr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gdLst>
                <a:gd fmla="*/ 2977 w 3763" name="T0"/>
                <a:gd fmla="*/ 40 h 3764" name="T1"/>
                <a:gd fmla="*/ 2305 w 3763" name="T2"/>
                <a:gd fmla="*/ 213 h 3764" name="T3"/>
                <a:gd fmla="*/ 1691 w 3763" name="T4"/>
                <a:gd fmla="*/ 509 h 3764" name="T5"/>
                <a:gd fmla="*/ 1151 w 3763" name="T6"/>
                <a:gd fmla="*/ 912 h 3764" name="T7"/>
                <a:gd fmla="*/ 697 w 3763" name="T8"/>
                <a:gd fmla="*/ 1411 h 3764" name="T9"/>
                <a:gd fmla="*/ 346 w 3763" name="T10"/>
                <a:gd fmla="*/ 1990 h 3764" name="T11"/>
                <a:gd fmla="*/ 110 w 3763" name="T12"/>
                <a:gd fmla="*/ 2635 h 3764" name="T13"/>
                <a:gd fmla="*/ 5 w 3763" name="T14"/>
                <a:gd fmla="*/ 3332 h 3764" name="T15"/>
                <a:gd fmla="*/ 3 w 3763" name="T16"/>
                <a:gd fmla="*/ 3551 h 3764" name="T17"/>
                <a:gd fmla="*/ 15 w 3763" name="T18"/>
                <a:gd fmla="*/ 3599 h 3764" name="T19"/>
                <a:gd fmla="*/ 36 w 3763" name="T20"/>
                <a:gd fmla="*/ 3643 h 3764" name="T21"/>
                <a:gd fmla="*/ 65 w 3763" name="T22"/>
                <a:gd fmla="*/ 3681 h 3764" name="T23"/>
                <a:gd fmla="*/ 100 w 3763" name="T24"/>
                <a:gd fmla="*/ 3713 h 3764" name="T25"/>
                <a:gd fmla="*/ 142 w 3763" name="T26"/>
                <a:gd fmla="*/ 3739 h 3764" name="T27"/>
                <a:gd fmla="*/ 188 w 3763" name="T28"/>
                <a:gd fmla="*/ 3756 h 3764" name="T29"/>
                <a:gd fmla="*/ 237 w 3763" name="T30"/>
                <a:gd fmla="*/ 3764 h 3764" name="T31"/>
                <a:gd fmla="*/ 289 w 3763" name="T32"/>
                <a:gd fmla="*/ 3761 h 3764" name="T33"/>
                <a:gd fmla="*/ 337 w 3763" name="T34"/>
                <a:gd fmla="*/ 3749 h 3764" name="T35"/>
                <a:gd fmla="*/ 381 w 3763" name="T36"/>
                <a:gd fmla="*/ 3728 h 3764" name="T37"/>
                <a:gd fmla="*/ 419 w 3763" name="T38"/>
                <a:gd fmla="*/ 3698 h 3764" name="T39"/>
                <a:gd fmla="*/ 451 w 3763" name="T40"/>
                <a:gd fmla="*/ 3663 h 3764" name="T41"/>
                <a:gd fmla="*/ 476 w 3763" name="T42"/>
                <a:gd fmla="*/ 3621 h 3764" name="T43"/>
                <a:gd fmla="*/ 493 w 3763" name="T44"/>
                <a:gd fmla="*/ 3576 h 3764" name="T45"/>
                <a:gd fmla="*/ 501 w 3763" name="T46"/>
                <a:gd fmla="*/ 3526 h 3764" name="T47"/>
                <a:gd fmla="*/ 537 w 3763" name="T48"/>
                <a:gd fmla="*/ 3054 h 3764" name="T49"/>
                <a:gd fmla="*/ 684 w 3763" name="T50"/>
                <a:gd fmla="*/ 2478 h 3764" name="T51"/>
                <a:gd fmla="*/ 937 w 3763" name="T52"/>
                <a:gd fmla="*/ 1952 h 3764" name="T53"/>
                <a:gd fmla="*/ 1283 w 3763" name="T54"/>
                <a:gd fmla="*/ 1488 h 3764" name="T55"/>
                <a:gd fmla="*/ 1711 w 3763" name="T56"/>
                <a:gd fmla="*/ 1100 h 3764" name="T57"/>
                <a:gd fmla="*/ 2208 w 3763" name="T58"/>
                <a:gd fmla="*/ 799 h 3764" name="T59"/>
                <a:gd fmla="*/ 2760 w 3763" name="T60"/>
                <a:gd fmla="*/ 596 h 3764" name="T61"/>
                <a:gd fmla="*/ 3358 w 3763" name="T62"/>
                <a:gd fmla="*/ 506 h 3764" name="T63"/>
                <a:gd fmla="*/ 3550 w 3763" name="T64"/>
                <a:gd fmla="*/ 499 h 3764" name="T65"/>
                <a:gd fmla="*/ 3599 w 3763" name="T66"/>
                <a:gd fmla="*/ 487 h 3764" name="T67"/>
                <a:gd fmla="*/ 3643 w 3763" name="T68"/>
                <a:gd fmla="*/ 466 h 3764" name="T69"/>
                <a:gd fmla="*/ 3681 w 3763" name="T70"/>
                <a:gd fmla="*/ 437 h 3764" name="T71"/>
                <a:gd fmla="*/ 3713 w 3763" name="T72"/>
                <a:gd fmla="*/ 402 h 3764" name="T73"/>
                <a:gd fmla="*/ 3738 w 3763" name="T74"/>
                <a:gd fmla="*/ 359 h 3764" name="T75"/>
                <a:gd fmla="*/ 3755 w 3763" name="T76"/>
                <a:gd fmla="*/ 313 h 3764" name="T77"/>
                <a:gd fmla="*/ 3763 w 3763" name="T78"/>
                <a:gd fmla="*/ 264 h 3764" name="T79"/>
                <a:gd fmla="*/ 3760 w 3763" name="T80"/>
                <a:gd fmla="*/ 213 h 3764" name="T81"/>
                <a:gd fmla="*/ 3748 w 3763" name="T82"/>
                <a:gd fmla="*/ 165 h 3764" name="T83"/>
                <a:gd fmla="*/ 3727 w 3763" name="T84"/>
                <a:gd fmla="*/ 120 h 3764" name="T85"/>
                <a:gd fmla="*/ 3698 w 3763" name="T86"/>
                <a:gd fmla="*/ 82 h 3764" name="T87"/>
                <a:gd fmla="*/ 3663 w 3763" name="T88"/>
                <a:gd fmla="*/ 50 h 3764" name="T89"/>
                <a:gd fmla="*/ 3621 w 3763" name="T90"/>
                <a:gd fmla="*/ 25 h 3764" name="T91"/>
                <a:gd fmla="*/ 3574 w 3763" name="T92"/>
                <a:gd fmla="*/ 8 h 3764" name="T93"/>
                <a:gd fmla="*/ 3525 w 3763" name="T94"/>
                <a:gd fmla="*/ 0 h 3764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3764" w="3762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86" name="Freeform 286">
            <a:extLst>
              <a:ext uri="{FF2B5EF4-FFF2-40B4-BE49-F238E27FC236}">
                <a16:creationId xmlns:a16="http://schemas.microsoft.com/office/drawing/2014/main" id="{5333E980-C864-47B6-9CB1-1E69CD28B3E7}"/>
              </a:ext>
            </a:extLst>
          </p:cNvPr>
          <p:cNvSpPr>
            <a:spLocks noEditPoints="1"/>
          </p:cNvSpPr>
          <p:nvPr/>
        </p:nvSpPr>
        <p:spPr bwMode="auto">
          <a:xfrm>
            <a:off x="8377140" y="1927020"/>
            <a:ext cx="335481" cy="336278"/>
          </a:xfrm>
          <a:custGeom>
            <a:gdLst>
              <a:gd fmla="*/ 11438 w 16419" name="T0"/>
              <a:gd fmla="*/ 11992 h 16036" name="T1"/>
              <a:gd fmla="*/ 12051 w 16419" name="T2"/>
              <a:gd fmla="*/ 9611 h 16036" name="T3"/>
              <a:gd fmla="*/ 15080 w 16419" name="T4"/>
              <a:gd fmla="*/ 9931 h 16036" name="T5"/>
              <a:gd fmla="*/ 13248 w 16419" name="T6"/>
              <a:gd fmla="*/ 12967 h 16036" name="T7"/>
              <a:gd fmla="*/ 4590 w 16419" name="T8"/>
              <a:gd fmla="*/ 10655 h 16036" name="T9"/>
              <a:gd fmla="*/ 4429 w 16419" name="T10"/>
              <a:gd fmla="*/ 12231 h 16036" name="T11"/>
              <a:gd fmla="*/ 2147 w 16419" name="T12"/>
              <a:gd fmla="*/ 11712 h 16036" name="T13"/>
              <a:gd fmla="*/ 1073 w 16419" name="T14"/>
              <a:gd fmla="*/ 8277 h 16036" name="T15"/>
              <a:gd fmla="*/ 4139 w 16419" name="T16"/>
              <a:gd fmla="*/ 4183 h 16036" name="T17"/>
              <a:gd fmla="*/ 4533 w 16419" name="T18"/>
              <a:gd fmla="*/ 5582 h 16036" name="T19"/>
              <a:gd fmla="*/ 1073 w 16419" name="T20"/>
              <a:gd fmla="*/ 7759 h 16036" name="T21"/>
              <a:gd fmla="*/ 1997 w 16419" name="T22"/>
              <a:gd fmla="*/ 4578 h 16036" name="T23"/>
              <a:gd fmla="*/ 9313 w 16419" name="T24"/>
              <a:gd fmla="*/ 5095 h 16036" name="T25"/>
              <a:gd fmla="*/ 11066 w 16419" name="T26"/>
              <a:gd fmla="*/ 4695 h 16036" name="T27"/>
              <a:gd fmla="*/ 11565 w 16419" name="T28"/>
              <a:gd fmla="*/ 6759 h 16036" name="T29"/>
              <a:gd fmla="*/ 10152 w 16419" name="T30"/>
              <a:gd fmla="*/ 11598 h 16036" name="T31"/>
              <a:gd fmla="*/ 8474 w 16419" name="T32"/>
              <a:gd fmla="*/ 11394 h 16036" name="T33"/>
              <a:gd fmla="*/ 11313 w 16419" name="T34"/>
              <a:gd fmla="*/ 10543 h 16036" name="T35"/>
              <a:gd fmla="*/ 12142 w 16419" name="T36"/>
              <a:gd fmla="*/ 12889 h 16036" name="T37"/>
              <a:gd fmla="*/ 11354 w 16419" name="T38"/>
              <a:gd fmla="*/ 14282 h 16036" name="T39"/>
              <a:gd fmla="*/ 9710 w 16419" name="T40"/>
              <a:gd fmla="*/ 14564 h 16036" name="T41"/>
              <a:gd fmla="*/ 10935 w 16419" name="T42"/>
              <a:gd fmla="*/ 12871 h 16036" name="T43"/>
              <a:gd fmla="*/ 9524 w 16419" name="T44"/>
              <a:gd fmla="*/ 12005 h 16036" name="T45"/>
              <a:gd fmla="*/ 10393 w 16419" name="T46"/>
              <a:gd fmla="*/ 12757 h 16036" name="T47"/>
              <a:gd fmla="*/ 8904 w 16419" name="T48"/>
              <a:gd fmla="*/ 14636 h 16036" name="T49"/>
              <a:gd fmla="*/ 5284 w 16419" name="T50"/>
              <a:gd fmla="*/ 14382 h 16036" name="T51"/>
              <a:gd fmla="*/ 4071 w 16419" name="T52"/>
              <a:gd fmla="*/ 13005 h 16036" name="T53"/>
              <a:gd fmla="*/ 5783 w 16419" name="T54"/>
              <a:gd fmla="*/ 13367 h 16036" name="T55"/>
              <a:gd fmla="*/ 7945 w 16419" name="T56"/>
              <a:gd fmla="*/ 8277 h 16036" name="T57"/>
              <a:gd fmla="*/ 6342 w 16419" name="T58"/>
              <a:gd fmla="*/ 11582 h 16036" name="T59"/>
              <a:gd fmla="*/ 5136 w 16419" name="T60"/>
              <a:gd fmla="*/ 10650 h 16036" name="T61"/>
              <a:gd fmla="*/ 7945 w 16419" name="T62"/>
              <a:gd fmla="*/ 8277 h 16036" name="T63"/>
              <a:gd fmla="*/ 7024 w 16419" name="T64"/>
              <a:gd fmla="*/ 5084 h 16036" name="T65"/>
              <a:gd fmla="*/ 4843 w 16419" name="T66"/>
              <a:gd fmla="*/ 6857 h 16036" name="T67"/>
              <a:gd fmla="*/ 5321 w 16419" name="T68"/>
              <a:gd fmla="*/ 4784 h 16036" name="T69"/>
              <a:gd fmla="*/ 3667 w 16419" name="T70"/>
              <a:gd fmla="*/ 3305 h 16036" name="T71"/>
              <a:gd fmla="*/ 5215 w 16419" name="T72"/>
              <a:gd fmla="*/ 1684 h 16036" name="T73"/>
              <a:gd fmla="*/ 6448 w 16419" name="T74"/>
              <a:gd fmla="*/ 1771 h 16036" name="T75"/>
              <a:gd fmla="*/ 5148 w 16419" name="T76"/>
              <a:gd fmla="*/ 3833 h 16036" name="T77"/>
              <a:gd fmla="*/ 6569 w 16419" name="T78"/>
              <a:gd fmla="*/ 4486 h 16036" name="T79"/>
              <a:gd fmla="*/ 6014 w 16419" name="T80"/>
              <a:gd fmla="*/ 3301 h 16036" name="T81"/>
              <a:gd fmla="*/ 7732 w 16419" name="T82"/>
              <a:gd fmla="*/ 1205 h 16036" name="T83"/>
              <a:gd fmla="*/ 11565 w 16419" name="T84"/>
              <a:gd fmla="*/ 1859 h 16036" name="T85"/>
              <a:gd fmla="*/ 12421 w 16419" name="T86"/>
              <a:gd fmla="*/ 3513 h 16036" name="T87"/>
              <a:gd fmla="*/ 11123 w 16419" name="T88"/>
              <a:gd fmla="*/ 3527 h 16036" name="T89"/>
              <a:gd fmla="*/ 9758 w 16419" name="T90"/>
              <a:gd fmla="*/ 1525 h 16036" name="T91"/>
              <a:gd fmla="*/ 9852 w 16419" name="T92"/>
              <a:gd fmla="*/ 2463 h 16036" name="T93"/>
              <a:gd fmla="*/ 10437 w 16419" name="T94"/>
              <a:gd fmla="*/ 4348 h 16036" name="T95"/>
              <a:gd fmla="*/ 8786 w 16419" name="T96"/>
              <a:gd fmla="*/ 4626 h 16036" name="T97"/>
              <a:gd fmla="*/ 6848 w 16419" name="T98"/>
              <a:gd fmla="*/ 13930 h 16036" name="T99"/>
              <a:gd fmla="*/ 6020 w 16419" name="T100"/>
              <a:gd fmla="*/ 12187 h 16036" name="T101"/>
              <a:gd fmla="*/ 7521 w 16419" name="T102"/>
              <a:gd fmla="*/ 11934 h 16036" name="T103"/>
              <a:gd fmla="*/ 12063 w 16419" name="T104"/>
              <a:gd fmla="*/ 6494 h 16036" name="T105"/>
              <a:gd fmla="*/ 11695 w 16419" name="T106"/>
              <a:gd fmla="*/ 4461 h 16036" name="T107"/>
              <a:gd fmla="*/ 13078 w 16419" name="T108"/>
              <a:gd fmla="*/ 3710 h 16036" name="T109"/>
              <a:gd fmla="*/ 14700 w 16419" name="T110"/>
              <a:gd fmla="*/ 5106 h 16036" name="T111"/>
              <a:gd fmla="*/ 6960 w 16419" name="T112"/>
              <a:gd fmla="*/ 92 h 16036" name="T113"/>
              <a:gd fmla="*/ 498 w 16419" name="T114"/>
              <a:gd fmla="*/ 5261 h 16036" name="T115"/>
              <a:gd fmla="*/ 2132 w 16419" name="T116"/>
              <a:gd fmla="*/ 13409 h 16036" name="T117"/>
              <a:gd fmla="*/ 10261 w 16419" name="T118"/>
              <a:gd fmla="*/ 15783 h 16036" name="T119"/>
              <a:gd fmla="*/ 16160 w 16419" name="T120"/>
              <a:gd fmla="*/ 10021 h 16036" name="T121"/>
              <a:gd fmla="*/ 13729 w 16419" name="T122"/>
              <a:gd fmla="*/ 2083 h 16036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6036" w="16419">
                <a:moveTo>
                  <a:pt x="13248" y="12967"/>
                </a:moveTo>
                <a:lnTo>
                  <a:pt x="13139" y="12892"/>
                </a:lnTo>
                <a:lnTo>
                  <a:pt x="13030" y="12819"/>
                </a:lnTo>
                <a:lnTo>
                  <a:pt x="12919" y="12748"/>
                </a:lnTo>
                <a:lnTo>
                  <a:pt x="12807" y="12676"/>
                </a:lnTo>
                <a:lnTo>
                  <a:pt x="12693" y="12608"/>
                </a:lnTo>
                <a:lnTo>
                  <a:pt x="12579" y="12541"/>
                </a:lnTo>
                <a:lnTo>
                  <a:pt x="12463" y="12476"/>
                </a:lnTo>
                <a:lnTo>
                  <a:pt x="12347" y="12413"/>
                </a:lnTo>
                <a:lnTo>
                  <a:pt x="12229" y="12351"/>
                </a:lnTo>
                <a:lnTo>
                  <a:pt x="12110" y="12291"/>
                </a:lnTo>
                <a:lnTo>
                  <a:pt x="12051" y="12261"/>
                </a:lnTo>
                <a:lnTo>
                  <a:pt x="11990" y="12231"/>
                </a:lnTo>
                <a:lnTo>
                  <a:pt x="11930" y="12203"/>
                </a:lnTo>
                <a:lnTo>
                  <a:pt x="11869" y="12175"/>
                </a:lnTo>
                <a:lnTo>
                  <a:pt x="11808" y="12147"/>
                </a:lnTo>
                <a:lnTo>
                  <a:pt x="11747" y="12120"/>
                </a:lnTo>
                <a:lnTo>
                  <a:pt x="11686" y="12094"/>
                </a:lnTo>
                <a:lnTo>
                  <a:pt x="11625" y="12068"/>
                </a:lnTo>
                <a:lnTo>
                  <a:pt x="11562" y="12042"/>
                </a:lnTo>
                <a:lnTo>
                  <a:pt x="11499" y="12017"/>
                </a:lnTo>
                <a:lnTo>
                  <a:pt x="11438" y="11992"/>
                </a:lnTo>
                <a:lnTo>
                  <a:pt x="11374" y="11968"/>
                </a:lnTo>
                <a:lnTo>
                  <a:pt x="11419" y="11863"/>
                </a:lnTo>
                <a:lnTo>
                  <a:pt x="11463" y="11756"/>
                </a:lnTo>
                <a:lnTo>
                  <a:pt x="11505" y="11649"/>
                </a:lnTo>
                <a:lnTo>
                  <a:pt x="11546" y="11541"/>
                </a:lnTo>
                <a:lnTo>
                  <a:pt x="11585" y="11433"/>
                </a:lnTo>
                <a:lnTo>
                  <a:pt x="11624" y="11323"/>
                </a:lnTo>
                <a:lnTo>
                  <a:pt x="11661" y="11214"/>
                </a:lnTo>
                <a:lnTo>
                  <a:pt x="11696" y="11104"/>
                </a:lnTo>
                <a:lnTo>
                  <a:pt x="11731" y="10993"/>
                </a:lnTo>
                <a:lnTo>
                  <a:pt x="11765" y="10880"/>
                </a:lnTo>
                <a:lnTo>
                  <a:pt x="11798" y="10768"/>
                </a:lnTo>
                <a:lnTo>
                  <a:pt x="11829" y="10655"/>
                </a:lnTo>
                <a:lnTo>
                  <a:pt x="11859" y="10542"/>
                </a:lnTo>
                <a:lnTo>
                  <a:pt x="11887" y="10427"/>
                </a:lnTo>
                <a:lnTo>
                  <a:pt x="11914" y="10312"/>
                </a:lnTo>
                <a:lnTo>
                  <a:pt x="11941" y="10197"/>
                </a:lnTo>
                <a:lnTo>
                  <a:pt x="11965" y="10081"/>
                </a:lnTo>
                <a:lnTo>
                  <a:pt x="11988" y="9964"/>
                </a:lnTo>
                <a:lnTo>
                  <a:pt x="12010" y="9847"/>
                </a:lnTo>
                <a:lnTo>
                  <a:pt x="12031" y="9729"/>
                </a:lnTo>
                <a:lnTo>
                  <a:pt x="12051" y="9611"/>
                </a:lnTo>
                <a:lnTo>
                  <a:pt x="12068" y="9492"/>
                </a:lnTo>
                <a:lnTo>
                  <a:pt x="12084" y="9373"/>
                </a:lnTo>
                <a:lnTo>
                  <a:pt x="12100" y="9253"/>
                </a:lnTo>
                <a:lnTo>
                  <a:pt x="12113" y="9133"/>
                </a:lnTo>
                <a:lnTo>
                  <a:pt x="12126" y="9011"/>
                </a:lnTo>
                <a:lnTo>
                  <a:pt x="12137" y="8890"/>
                </a:lnTo>
                <a:lnTo>
                  <a:pt x="12147" y="8769"/>
                </a:lnTo>
                <a:lnTo>
                  <a:pt x="12155" y="8646"/>
                </a:lnTo>
                <a:lnTo>
                  <a:pt x="12161" y="8523"/>
                </a:lnTo>
                <a:lnTo>
                  <a:pt x="12166" y="8400"/>
                </a:lnTo>
                <a:lnTo>
                  <a:pt x="12171" y="8277"/>
                </a:lnTo>
                <a:lnTo>
                  <a:pt x="15347" y="8277"/>
                </a:lnTo>
                <a:lnTo>
                  <a:pt x="15337" y="8448"/>
                </a:lnTo>
                <a:lnTo>
                  <a:pt x="15325" y="8617"/>
                </a:lnTo>
                <a:lnTo>
                  <a:pt x="15309" y="8786"/>
                </a:lnTo>
                <a:lnTo>
                  <a:pt x="15287" y="8954"/>
                </a:lnTo>
                <a:lnTo>
                  <a:pt x="15262" y="9119"/>
                </a:lnTo>
                <a:lnTo>
                  <a:pt x="15234" y="9285"/>
                </a:lnTo>
                <a:lnTo>
                  <a:pt x="15201" y="9449"/>
                </a:lnTo>
                <a:lnTo>
                  <a:pt x="15164" y="9612"/>
                </a:lnTo>
                <a:lnTo>
                  <a:pt x="15124" y="9772"/>
                </a:lnTo>
                <a:lnTo>
                  <a:pt x="15080" y="9931"/>
                </a:lnTo>
                <a:lnTo>
                  <a:pt x="15032" y="10090"/>
                </a:lnTo>
                <a:lnTo>
                  <a:pt x="14980" y="10246"/>
                </a:lnTo>
                <a:lnTo>
                  <a:pt x="14925" y="10400"/>
                </a:lnTo>
                <a:lnTo>
                  <a:pt x="14866" y="10554"/>
                </a:lnTo>
                <a:lnTo>
                  <a:pt x="14804" y="10705"/>
                </a:lnTo>
                <a:lnTo>
                  <a:pt x="14738" y="10854"/>
                </a:lnTo>
                <a:lnTo>
                  <a:pt x="14668" y="11002"/>
                </a:lnTo>
                <a:lnTo>
                  <a:pt x="14596" y="11148"/>
                </a:lnTo>
                <a:lnTo>
                  <a:pt x="14521" y="11292"/>
                </a:lnTo>
                <a:lnTo>
                  <a:pt x="14441" y="11434"/>
                </a:lnTo>
                <a:lnTo>
                  <a:pt x="14358" y="11574"/>
                </a:lnTo>
                <a:lnTo>
                  <a:pt x="14272" y="11712"/>
                </a:lnTo>
                <a:lnTo>
                  <a:pt x="14183" y="11848"/>
                </a:lnTo>
                <a:lnTo>
                  <a:pt x="14092" y="11981"/>
                </a:lnTo>
                <a:lnTo>
                  <a:pt x="13996" y="12113"/>
                </a:lnTo>
                <a:lnTo>
                  <a:pt x="13898" y="12241"/>
                </a:lnTo>
                <a:lnTo>
                  <a:pt x="13797" y="12369"/>
                </a:lnTo>
                <a:lnTo>
                  <a:pt x="13693" y="12493"/>
                </a:lnTo>
                <a:lnTo>
                  <a:pt x="13586" y="12615"/>
                </a:lnTo>
                <a:lnTo>
                  <a:pt x="13476" y="12735"/>
                </a:lnTo>
                <a:lnTo>
                  <a:pt x="13364" y="12852"/>
                </a:lnTo>
                <a:lnTo>
                  <a:pt x="13248" y="12967"/>
                </a:lnTo>
                <a:close/>
                <a:moveTo>
                  <a:pt x="1073" y="8277"/>
                </a:moveTo>
                <a:lnTo>
                  <a:pt x="4248" y="8277"/>
                </a:lnTo>
                <a:lnTo>
                  <a:pt x="4253" y="8400"/>
                </a:lnTo>
                <a:lnTo>
                  <a:pt x="4258" y="8523"/>
                </a:lnTo>
                <a:lnTo>
                  <a:pt x="4265" y="8646"/>
                </a:lnTo>
                <a:lnTo>
                  <a:pt x="4273" y="8769"/>
                </a:lnTo>
                <a:lnTo>
                  <a:pt x="4282" y="8890"/>
                </a:lnTo>
                <a:lnTo>
                  <a:pt x="4294" y="9011"/>
                </a:lnTo>
                <a:lnTo>
                  <a:pt x="4306" y="9133"/>
                </a:lnTo>
                <a:lnTo>
                  <a:pt x="4319" y="9253"/>
                </a:lnTo>
                <a:lnTo>
                  <a:pt x="4335" y="9373"/>
                </a:lnTo>
                <a:lnTo>
                  <a:pt x="4351" y="9492"/>
                </a:lnTo>
                <a:lnTo>
                  <a:pt x="4370" y="9611"/>
                </a:lnTo>
                <a:lnTo>
                  <a:pt x="4388" y="9729"/>
                </a:lnTo>
                <a:lnTo>
                  <a:pt x="4410" y="9847"/>
                </a:lnTo>
                <a:lnTo>
                  <a:pt x="4431" y="9964"/>
                </a:lnTo>
                <a:lnTo>
                  <a:pt x="4455" y="10081"/>
                </a:lnTo>
                <a:lnTo>
                  <a:pt x="4479" y="10197"/>
                </a:lnTo>
                <a:lnTo>
                  <a:pt x="4505" y="10312"/>
                </a:lnTo>
                <a:lnTo>
                  <a:pt x="4533" y="10427"/>
                </a:lnTo>
                <a:lnTo>
                  <a:pt x="4560" y="10542"/>
                </a:lnTo>
                <a:lnTo>
                  <a:pt x="4590" y="10655"/>
                </a:lnTo>
                <a:lnTo>
                  <a:pt x="4622" y="10768"/>
                </a:lnTo>
                <a:lnTo>
                  <a:pt x="4654" y="10880"/>
                </a:lnTo>
                <a:lnTo>
                  <a:pt x="4688" y="10993"/>
                </a:lnTo>
                <a:lnTo>
                  <a:pt x="4723" y="11104"/>
                </a:lnTo>
                <a:lnTo>
                  <a:pt x="4758" y="11214"/>
                </a:lnTo>
                <a:lnTo>
                  <a:pt x="4795" y="11323"/>
                </a:lnTo>
                <a:lnTo>
                  <a:pt x="4834" y="11433"/>
                </a:lnTo>
                <a:lnTo>
                  <a:pt x="4874" y="11541"/>
                </a:lnTo>
                <a:lnTo>
                  <a:pt x="4915" y="11649"/>
                </a:lnTo>
                <a:lnTo>
                  <a:pt x="4958" y="11756"/>
                </a:lnTo>
                <a:lnTo>
                  <a:pt x="5001" y="11863"/>
                </a:lnTo>
                <a:lnTo>
                  <a:pt x="5045" y="11968"/>
                </a:lnTo>
                <a:lnTo>
                  <a:pt x="4982" y="11992"/>
                </a:lnTo>
                <a:lnTo>
                  <a:pt x="4920" y="12017"/>
                </a:lnTo>
                <a:lnTo>
                  <a:pt x="4857" y="12042"/>
                </a:lnTo>
                <a:lnTo>
                  <a:pt x="4795" y="12068"/>
                </a:lnTo>
                <a:lnTo>
                  <a:pt x="4734" y="12094"/>
                </a:lnTo>
                <a:lnTo>
                  <a:pt x="4672" y="12120"/>
                </a:lnTo>
                <a:lnTo>
                  <a:pt x="4611" y="12147"/>
                </a:lnTo>
                <a:lnTo>
                  <a:pt x="4550" y="12175"/>
                </a:lnTo>
                <a:lnTo>
                  <a:pt x="4490" y="12203"/>
                </a:lnTo>
                <a:lnTo>
                  <a:pt x="4429" y="12231"/>
                </a:lnTo>
                <a:lnTo>
                  <a:pt x="4370" y="12261"/>
                </a:lnTo>
                <a:lnTo>
                  <a:pt x="4309" y="12291"/>
                </a:lnTo>
                <a:lnTo>
                  <a:pt x="4191" y="12351"/>
                </a:lnTo>
                <a:lnTo>
                  <a:pt x="4073" y="12413"/>
                </a:lnTo>
                <a:lnTo>
                  <a:pt x="3956" y="12476"/>
                </a:lnTo>
                <a:lnTo>
                  <a:pt x="3841" y="12541"/>
                </a:lnTo>
                <a:lnTo>
                  <a:pt x="3726" y="12608"/>
                </a:lnTo>
                <a:lnTo>
                  <a:pt x="3613" y="12676"/>
                </a:lnTo>
                <a:lnTo>
                  <a:pt x="3501" y="12748"/>
                </a:lnTo>
                <a:lnTo>
                  <a:pt x="3389" y="12819"/>
                </a:lnTo>
                <a:lnTo>
                  <a:pt x="3280" y="12892"/>
                </a:lnTo>
                <a:lnTo>
                  <a:pt x="3171" y="12967"/>
                </a:lnTo>
                <a:lnTo>
                  <a:pt x="3056" y="12852"/>
                </a:lnTo>
                <a:lnTo>
                  <a:pt x="2943" y="12735"/>
                </a:lnTo>
                <a:lnTo>
                  <a:pt x="2833" y="12615"/>
                </a:lnTo>
                <a:lnTo>
                  <a:pt x="2727" y="12493"/>
                </a:lnTo>
                <a:lnTo>
                  <a:pt x="2623" y="12369"/>
                </a:lnTo>
                <a:lnTo>
                  <a:pt x="2521" y="12241"/>
                </a:lnTo>
                <a:lnTo>
                  <a:pt x="2423" y="12113"/>
                </a:lnTo>
                <a:lnTo>
                  <a:pt x="2328" y="11981"/>
                </a:lnTo>
                <a:lnTo>
                  <a:pt x="2236" y="11848"/>
                </a:lnTo>
                <a:lnTo>
                  <a:pt x="2147" y="11712"/>
                </a:lnTo>
                <a:lnTo>
                  <a:pt x="2062" y="11574"/>
                </a:lnTo>
                <a:lnTo>
                  <a:pt x="1978" y="11434"/>
                </a:lnTo>
                <a:lnTo>
                  <a:pt x="1899" y="11292"/>
                </a:lnTo>
                <a:lnTo>
                  <a:pt x="1824" y="11148"/>
                </a:lnTo>
                <a:lnTo>
                  <a:pt x="1751" y="11002"/>
                </a:lnTo>
                <a:lnTo>
                  <a:pt x="1682" y="10854"/>
                </a:lnTo>
                <a:lnTo>
                  <a:pt x="1615" y="10705"/>
                </a:lnTo>
                <a:lnTo>
                  <a:pt x="1554" y="10554"/>
                </a:lnTo>
                <a:lnTo>
                  <a:pt x="1494" y="10400"/>
                </a:lnTo>
                <a:lnTo>
                  <a:pt x="1440" y="10246"/>
                </a:lnTo>
                <a:lnTo>
                  <a:pt x="1387" y="10090"/>
                </a:lnTo>
                <a:lnTo>
                  <a:pt x="1340" y="9931"/>
                </a:lnTo>
                <a:lnTo>
                  <a:pt x="1296" y="9772"/>
                </a:lnTo>
                <a:lnTo>
                  <a:pt x="1255" y="9612"/>
                </a:lnTo>
                <a:lnTo>
                  <a:pt x="1219" y="9449"/>
                </a:lnTo>
                <a:lnTo>
                  <a:pt x="1186" y="9285"/>
                </a:lnTo>
                <a:lnTo>
                  <a:pt x="1158" y="9119"/>
                </a:lnTo>
                <a:lnTo>
                  <a:pt x="1132" y="8954"/>
                </a:lnTo>
                <a:lnTo>
                  <a:pt x="1111" y="8786"/>
                </a:lnTo>
                <a:lnTo>
                  <a:pt x="1095" y="8617"/>
                </a:lnTo>
                <a:lnTo>
                  <a:pt x="1082" y="8448"/>
                </a:lnTo>
                <a:lnTo>
                  <a:pt x="1073" y="8277"/>
                </a:lnTo>
                <a:close/>
                <a:moveTo>
                  <a:pt x="2878" y="3381"/>
                </a:moveTo>
                <a:lnTo>
                  <a:pt x="2935" y="3423"/>
                </a:lnTo>
                <a:lnTo>
                  <a:pt x="2992" y="3466"/>
                </a:lnTo>
                <a:lnTo>
                  <a:pt x="3050" y="3507"/>
                </a:lnTo>
                <a:lnTo>
                  <a:pt x="3107" y="3549"/>
                </a:lnTo>
                <a:lnTo>
                  <a:pt x="3165" y="3590"/>
                </a:lnTo>
                <a:lnTo>
                  <a:pt x="3223" y="3630"/>
                </a:lnTo>
                <a:lnTo>
                  <a:pt x="3282" y="3670"/>
                </a:lnTo>
                <a:lnTo>
                  <a:pt x="3341" y="3710"/>
                </a:lnTo>
                <a:lnTo>
                  <a:pt x="3401" y="3749"/>
                </a:lnTo>
                <a:lnTo>
                  <a:pt x="3460" y="3789"/>
                </a:lnTo>
                <a:lnTo>
                  <a:pt x="3521" y="3827"/>
                </a:lnTo>
                <a:lnTo>
                  <a:pt x="3581" y="3865"/>
                </a:lnTo>
                <a:lnTo>
                  <a:pt x="3642" y="3902"/>
                </a:lnTo>
                <a:lnTo>
                  <a:pt x="3702" y="3939"/>
                </a:lnTo>
                <a:lnTo>
                  <a:pt x="3764" y="3975"/>
                </a:lnTo>
                <a:lnTo>
                  <a:pt x="3826" y="4011"/>
                </a:lnTo>
                <a:lnTo>
                  <a:pt x="3887" y="4046"/>
                </a:lnTo>
                <a:lnTo>
                  <a:pt x="3950" y="4081"/>
                </a:lnTo>
                <a:lnTo>
                  <a:pt x="4012" y="4116"/>
                </a:lnTo>
                <a:lnTo>
                  <a:pt x="4076" y="4150"/>
                </a:lnTo>
                <a:lnTo>
                  <a:pt x="4139" y="4183"/>
                </a:lnTo>
                <a:lnTo>
                  <a:pt x="4202" y="4216"/>
                </a:lnTo>
                <a:lnTo>
                  <a:pt x="4267" y="4249"/>
                </a:lnTo>
                <a:lnTo>
                  <a:pt x="4331" y="4281"/>
                </a:lnTo>
                <a:lnTo>
                  <a:pt x="4395" y="4312"/>
                </a:lnTo>
                <a:lnTo>
                  <a:pt x="4461" y="4343"/>
                </a:lnTo>
                <a:lnTo>
                  <a:pt x="4525" y="4374"/>
                </a:lnTo>
                <a:lnTo>
                  <a:pt x="4591" y="4403"/>
                </a:lnTo>
                <a:lnTo>
                  <a:pt x="4657" y="4432"/>
                </a:lnTo>
                <a:lnTo>
                  <a:pt x="4724" y="4461"/>
                </a:lnTo>
                <a:lnTo>
                  <a:pt x="4789" y="4489"/>
                </a:lnTo>
                <a:lnTo>
                  <a:pt x="4856" y="4517"/>
                </a:lnTo>
                <a:lnTo>
                  <a:pt x="4822" y="4611"/>
                </a:lnTo>
                <a:lnTo>
                  <a:pt x="4789" y="4706"/>
                </a:lnTo>
                <a:lnTo>
                  <a:pt x="4756" y="4801"/>
                </a:lnTo>
                <a:lnTo>
                  <a:pt x="4726" y="4897"/>
                </a:lnTo>
                <a:lnTo>
                  <a:pt x="4695" y="4993"/>
                </a:lnTo>
                <a:lnTo>
                  <a:pt x="4665" y="5090"/>
                </a:lnTo>
                <a:lnTo>
                  <a:pt x="4637" y="5188"/>
                </a:lnTo>
                <a:lnTo>
                  <a:pt x="4610" y="5285"/>
                </a:lnTo>
                <a:lnTo>
                  <a:pt x="4583" y="5383"/>
                </a:lnTo>
                <a:lnTo>
                  <a:pt x="4557" y="5482"/>
                </a:lnTo>
                <a:lnTo>
                  <a:pt x="4533" y="5582"/>
                </a:lnTo>
                <a:lnTo>
                  <a:pt x="4509" y="5681"/>
                </a:lnTo>
                <a:lnTo>
                  <a:pt x="4486" y="5781"/>
                </a:lnTo>
                <a:lnTo>
                  <a:pt x="4465" y="5881"/>
                </a:lnTo>
                <a:lnTo>
                  <a:pt x="4444" y="5982"/>
                </a:lnTo>
                <a:lnTo>
                  <a:pt x="4425" y="6084"/>
                </a:lnTo>
                <a:lnTo>
                  <a:pt x="4406" y="6186"/>
                </a:lnTo>
                <a:lnTo>
                  <a:pt x="4388" y="6288"/>
                </a:lnTo>
                <a:lnTo>
                  <a:pt x="4372" y="6391"/>
                </a:lnTo>
                <a:lnTo>
                  <a:pt x="4356" y="6494"/>
                </a:lnTo>
                <a:lnTo>
                  <a:pt x="4342" y="6598"/>
                </a:lnTo>
                <a:lnTo>
                  <a:pt x="4328" y="6701"/>
                </a:lnTo>
                <a:lnTo>
                  <a:pt x="4315" y="6805"/>
                </a:lnTo>
                <a:lnTo>
                  <a:pt x="4304" y="6911"/>
                </a:lnTo>
                <a:lnTo>
                  <a:pt x="4294" y="7015"/>
                </a:lnTo>
                <a:lnTo>
                  <a:pt x="4284" y="7120"/>
                </a:lnTo>
                <a:lnTo>
                  <a:pt x="4275" y="7226"/>
                </a:lnTo>
                <a:lnTo>
                  <a:pt x="4268" y="7332"/>
                </a:lnTo>
                <a:lnTo>
                  <a:pt x="4262" y="7439"/>
                </a:lnTo>
                <a:lnTo>
                  <a:pt x="4257" y="7545"/>
                </a:lnTo>
                <a:lnTo>
                  <a:pt x="4253" y="7652"/>
                </a:lnTo>
                <a:lnTo>
                  <a:pt x="4248" y="7759"/>
                </a:lnTo>
                <a:lnTo>
                  <a:pt x="1073" y="7759"/>
                </a:lnTo>
                <a:lnTo>
                  <a:pt x="1081" y="7602"/>
                </a:lnTo>
                <a:lnTo>
                  <a:pt x="1092" y="7446"/>
                </a:lnTo>
                <a:lnTo>
                  <a:pt x="1107" y="7291"/>
                </a:lnTo>
                <a:lnTo>
                  <a:pt x="1125" y="7137"/>
                </a:lnTo>
                <a:lnTo>
                  <a:pt x="1146" y="6984"/>
                </a:lnTo>
                <a:lnTo>
                  <a:pt x="1171" y="6832"/>
                </a:lnTo>
                <a:lnTo>
                  <a:pt x="1200" y="6681"/>
                </a:lnTo>
                <a:lnTo>
                  <a:pt x="1231" y="6532"/>
                </a:lnTo>
                <a:lnTo>
                  <a:pt x="1265" y="6383"/>
                </a:lnTo>
                <a:lnTo>
                  <a:pt x="1304" y="6236"/>
                </a:lnTo>
                <a:lnTo>
                  <a:pt x="1345" y="6090"/>
                </a:lnTo>
                <a:lnTo>
                  <a:pt x="1389" y="5945"/>
                </a:lnTo>
                <a:lnTo>
                  <a:pt x="1437" y="5802"/>
                </a:lnTo>
                <a:lnTo>
                  <a:pt x="1487" y="5660"/>
                </a:lnTo>
                <a:lnTo>
                  <a:pt x="1540" y="5519"/>
                </a:lnTo>
                <a:lnTo>
                  <a:pt x="1597" y="5380"/>
                </a:lnTo>
                <a:lnTo>
                  <a:pt x="1656" y="5243"/>
                </a:lnTo>
                <a:lnTo>
                  <a:pt x="1719" y="5106"/>
                </a:lnTo>
                <a:lnTo>
                  <a:pt x="1785" y="4972"/>
                </a:lnTo>
                <a:lnTo>
                  <a:pt x="1852" y="4839"/>
                </a:lnTo>
                <a:lnTo>
                  <a:pt x="1923" y="4708"/>
                </a:lnTo>
                <a:lnTo>
                  <a:pt x="1997" y="4578"/>
                </a:lnTo>
                <a:lnTo>
                  <a:pt x="2074" y="4450"/>
                </a:lnTo>
                <a:lnTo>
                  <a:pt x="2153" y="4324"/>
                </a:lnTo>
                <a:lnTo>
                  <a:pt x="2234" y="4199"/>
                </a:lnTo>
                <a:lnTo>
                  <a:pt x="2319" y="4076"/>
                </a:lnTo>
                <a:lnTo>
                  <a:pt x="2405" y="3956"/>
                </a:lnTo>
                <a:lnTo>
                  <a:pt x="2496" y="3837"/>
                </a:lnTo>
                <a:lnTo>
                  <a:pt x="2587" y="3719"/>
                </a:lnTo>
                <a:lnTo>
                  <a:pt x="2681" y="3605"/>
                </a:lnTo>
                <a:lnTo>
                  <a:pt x="2779" y="3492"/>
                </a:lnTo>
                <a:lnTo>
                  <a:pt x="2878" y="3381"/>
                </a:lnTo>
                <a:close/>
                <a:moveTo>
                  <a:pt x="8474" y="7759"/>
                </a:moveTo>
                <a:lnTo>
                  <a:pt x="8474" y="5160"/>
                </a:lnTo>
                <a:lnTo>
                  <a:pt x="8559" y="5157"/>
                </a:lnTo>
                <a:lnTo>
                  <a:pt x="8644" y="5153"/>
                </a:lnTo>
                <a:lnTo>
                  <a:pt x="8728" y="5149"/>
                </a:lnTo>
                <a:lnTo>
                  <a:pt x="8812" y="5143"/>
                </a:lnTo>
                <a:lnTo>
                  <a:pt x="8896" y="5137"/>
                </a:lnTo>
                <a:lnTo>
                  <a:pt x="8980" y="5131"/>
                </a:lnTo>
                <a:lnTo>
                  <a:pt x="9063" y="5122"/>
                </a:lnTo>
                <a:lnTo>
                  <a:pt x="9146" y="5114"/>
                </a:lnTo>
                <a:lnTo>
                  <a:pt x="9230" y="5105"/>
                </a:lnTo>
                <a:lnTo>
                  <a:pt x="9313" y="5095"/>
                </a:lnTo>
                <a:lnTo>
                  <a:pt x="9395" y="5084"/>
                </a:lnTo>
                <a:lnTo>
                  <a:pt x="9477" y="5073"/>
                </a:lnTo>
                <a:lnTo>
                  <a:pt x="9559" y="5061"/>
                </a:lnTo>
                <a:lnTo>
                  <a:pt x="9641" y="5048"/>
                </a:lnTo>
                <a:lnTo>
                  <a:pt x="9723" y="5035"/>
                </a:lnTo>
                <a:lnTo>
                  <a:pt x="9804" y="5020"/>
                </a:lnTo>
                <a:lnTo>
                  <a:pt x="9885" y="5005"/>
                </a:lnTo>
                <a:lnTo>
                  <a:pt x="9965" y="4990"/>
                </a:lnTo>
                <a:lnTo>
                  <a:pt x="10046" y="4973"/>
                </a:lnTo>
                <a:lnTo>
                  <a:pt x="10126" y="4956"/>
                </a:lnTo>
                <a:lnTo>
                  <a:pt x="10206" y="4938"/>
                </a:lnTo>
                <a:lnTo>
                  <a:pt x="10287" y="4920"/>
                </a:lnTo>
                <a:lnTo>
                  <a:pt x="10366" y="4900"/>
                </a:lnTo>
                <a:lnTo>
                  <a:pt x="10445" y="4880"/>
                </a:lnTo>
                <a:lnTo>
                  <a:pt x="10524" y="4860"/>
                </a:lnTo>
                <a:lnTo>
                  <a:pt x="10602" y="4838"/>
                </a:lnTo>
                <a:lnTo>
                  <a:pt x="10681" y="4816"/>
                </a:lnTo>
                <a:lnTo>
                  <a:pt x="10759" y="4793"/>
                </a:lnTo>
                <a:lnTo>
                  <a:pt x="10836" y="4770"/>
                </a:lnTo>
                <a:lnTo>
                  <a:pt x="10914" y="4746"/>
                </a:lnTo>
                <a:lnTo>
                  <a:pt x="10990" y="4721"/>
                </a:lnTo>
                <a:lnTo>
                  <a:pt x="11066" y="4695"/>
                </a:lnTo>
                <a:lnTo>
                  <a:pt x="11099" y="4784"/>
                </a:lnTo>
                <a:lnTo>
                  <a:pt x="11130" y="4873"/>
                </a:lnTo>
                <a:lnTo>
                  <a:pt x="11161" y="4963"/>
                </a:lnTo>
                <a:lnTo>
                  <a:pt x="11191" y="5053"/>
                </a:lnTo>
                <a:lnTo>
                  <a:pt x="11219" y="5145"/>
                </a:lnTo>
                <a:lnTo>
                  <a:pt x="11247" y="5236"/>
                </a:lnTo>
                <a:lnTo>
                  <a:pt x="11274" y="5328"/>
                </a:lnTo>
                <a:lnTo>
                  <a:pt x="11299" y="5420"/>
                </a:lnTo>
                <a:lnTo>
                  <a:pt x="11325" y="5513"/>
                </a:lnTo>
                <a:lnTo>
                  <a:pt x="11349" y="5607"/>
                </a:lnTo>
                <a:lnTo>
                  <a:pt x="11372" y="5701"/>
                </a:lnTo>
                <a:lnTo>
                  <a:pt x="11395" y="5795"/>
                </a:lnTo>
                <a:lnTo>
                  <a:pt x="11415" y="5889"/>
                </a:lnTo>
                <a:lnTo>
                  <a:pt x="11436" y="5984"/>
                </a:lnTo>
                <a:lnTo>
                  <a:pt x="11455" y="6080"/>
                </a:lnTo>
                <a:lnTo>
                  <a:pt x="11474" y="6176"/>
                </a:lnTo>
                <a:lnTo>
                  <a:pt x="11491" y="6272"/>
                </a:lnTo>
                <a:lnTo>
                  <a:pt x="11509" y="6368"/>
                </a:lnTo>
                <a:lnTo>
                  <a:pt x="11524" y="6466"/>
                </a:lnTo>
                <a:lnTo>
                  <a:pt x="11538" y="6563"/>
                </a:lnTo>
                <a:lnTo>
                  <a:pt x="11553" y="6661"/>
                </a:lnTo>
                <a:lnTo>
                  <a:pt x="11565" y="6759"/>
                </a:lnTo>
                <a:lnTo>
                  <a:pt x="11577" y="6857"/>
                </a:lnTo>
                <a:lnTo>
                  <a:pt x="11589" y="6957"/>
                </a:lnTo>
                <a:lnTo>
                  <a:pt x="11598" y="7056"/>
                </a:lnTo>
                <a:lnTo>
                  <a:pt x="11607" y="7155"/>
                </a:lnTo>
                <a:lnTo>
                  <a:pt x="11615" y="7255"/>
                </a:lnTo>
                <a:lnTo>
                  <a:pt x="11623" y="7356"/>
                </a:lnTo>
                <a:lnTo>
                  <a:pt x="11629" y="7456"/>
                </a:lnTo>
                <a:lnTo>
                  <a:pt x="11634" y="7557"/>
                </a:lnTo>
                <a:lnTo>
                  <a:pt x="11638" y="7658"/>
                </a:lnTo>
                <a:lnTo>
                  <a:pt x="11641" y="7759"/>
                </a:lnTo>
                <a:lnTo>
                  <a:pt x="8474" y="7759"/>
                </a:lnTo>
                <a:close/>
                <a:moveTo>
                  <a:pt x="10879" y="11791"/>
                </a:moveTo>
                <a:lnTo>
                  <a:pt x="10807" y="11768"/>
                </a:lnTo>
                <a:lnTo>
                  <a:pt x="10735" y="11747"/>
                </a:lnTo>
                <a:lnTo>
                  <a:pt x="10663" y="11726"/>
                </a:lnTo>
                <a:lnTo>
                  <a:pt x="10590" y="11706"/>
                </a:lnTo>
                <a:lnTo>
                  <a:pt x="10518" y="11686"/>
                </a:lnTo>
                <a:lnTo>
                  <a:pt x="10446" y="11667"/>
                </a:lnTo>
                <a:lnTo>
                  <a:pt x="10373" y="11649"/>
                </a:lnTo>
                <a:lnTo>
                  <a:pt x="10299" y="11631"/>
                </a:lnTo>
                <a:lnTo>
                  <a:pt x="10226" y="11614"/>
                </a:lnTo>
                <a:lnTo>
                  <a:pt x="10152" y="11598"/>
                </a:lnTo>
                <a:lnTo>
                  <a:pt x="10078" y="11582"/>
                </a:lnTo>
                <a:lnTo>
                  <a:pt x="10003" y="11566"/>
                </a:lnTo>
                <a:lnTo>
                  <a:pt x="9929" y="11552"/>
                </a:lnTo>
                <a:lnTo>
                  <a:pt x="9854" y="11538"/>
                </a:lnTo>
                <a:lnTo>
                  <a:pt x="9780" y="11525"/>
                </a:lnTo>
                <a:lnTo>
                  <a:pt x="9704" y="11512"/>
                </a:lnTo>
                <a:lnTo>
                  <a:pt x="9629" y="11500"/>
                </a:lnTo>
                <a:lnTo>
                  <a:pt x="9553" y="11488"/>
                </a:lnTo>
                <a:lnTo>
                  <a:pt x="9477" y="11477"/>
                </a:lnTo>
                <a:lnTo>
                  <a:pt x="9401" y="11467"/>
                </a:lnTo>
                <a:lnTo>
                  <a:pt x="9325" y="11458"/>
                </a:lnTo>
                <a:lnTo>
                  <a:pt x="9249" y="11449"/>
                </a:lnTo>
                <a:lnTo>
                  <a:pt x="9172" y="11440"/>
                </a:lnTo>
                <a:lnTo>
                  <a:pt x="9095" y="11433"/>
                </a:lnTo>
                <a:lnTo>
                  <a:pt x="9018" y="11425"/>
                </a:lnTo>
                <a:lnTo>
                  <a:pt x="8941" y="11419"/>
                </a:lnTo>
                <a:lnTo>
                  <a:pt x="8864" y="11413"/>
                </a:lnTo>
                <a:lnTo>
                  <a:pt x="8786" y="11408"/>
                </a:lnTo>
                <a:lnTo>
                  <a:pt x="8708" y="11404"/>
                </a:lnTo>
                <a:lnTo>
                  <a:pt x="8630" y="11400"/>
                </a:lnTo>
                <a:lnTo>
                  <a:pt x="8552" y="11396"/>
                </a:lnTo>
                <a:lnTo>
                  <a:pt x="8474" y="11394"/>
                </a:lnTo>
                <a:lnTo>
                  <a:pt x="8474" y="8277"/>
                </a:lnTo>
                <a:lnTo>
                  <a:pt x="11641" y="8277"/>
                </a:lnTo>
                <a:lnTo>
                  <a:pt x="11637" y="8394"/>
                </a:lnTo>
                <a:lnTo>
                  <a:pt x="11632" y="8512"/>
                </a:lnTo>
                <a:lnTo>
                  <a:pt x="11626" y="8628"/>
                </a:lnTo>
                <a:lnTo>
                  <a:pt x="11617" y="8746"/>
                </a:lnTo>
                <a:lnTo>
                  <a:pt x="11608" y="8862"/>
                </a:lnTo>
                <a:lnTo>
                  <a:pt x="11598" y="8977"/>
                </a:lnTo>
                <a:lnTo>
                  <a:pt x="11586" y="9092"/>
                </a:lnTo>
                <a:lnTo>
                  <a:pt x="11572" y="9207"/>
                </a:lnTo>
                <a:lnTo>
                  <a:pt x="11558" y="9321"/>
                </a:lnTo>
                <a:lnTo>
                  <a:pt x="11542" y="9435"/>
                </a:lnTo>
                <a:lnTo>
                  <a:pt x="11525" y="9548"/>
                </a:lnTo>
                <a:lnTo>
                  <a:pt x="11506" y="9661"/>
                </a:lnTo>
                <a:lnTo>
                  <a:pt x="11486" y="9773"/>
                </a:lnTo>
                <a:lnTo>
                  <a:pt x="11466" y="9884"/>
                </a:lnTo>
                <a:lnTo>
                  <a:pt x="11443" y="9995"/>
                </a:lnTo>
                <a:lnTo>
                  <a:pt x="11419" y="10106"/>
                </a:lnTo>
                <a:lnTo>
                  <a:pt x="11395" y="10216"/>
                </a:lnTo>
                <a:lnTo>
                  <a:pt x="11368" y="10325"/>
                </a:lnTo>
                <a:lnTo>
                  <a:pt x="11341" y="10434"/>
                </a:lnTo>
                <a:lnTo>
                  <a:pt x="11313" y="10543"/>
                </a:lnTo>
                <a:lnTo>
                  <a:pt x="11283" y="10650"/>
                </a:lnTo>
                <a:lnTo>
                  <a:pt x="11252" y="10757"/>
                </a:lnTo>
                <a:lnTo>
                  <a:pt x="11220" y="10863"/>
                </a:lnTo>
                <a:lnTo>
                  <a:pt x="11186" y="10969"/>
                </a:lnTo>
                <a:lnTo>
                  <a:pt x="11152" y="11074"/>
                </a:lnTo>
                <a:lnTo>
                  <a:pt x="11117" y="11178"/>
                </a:lnTo>
                <a:lnTo>
                  <a:pt x="11080" y="11282"/>
                </a:lnTo>
                <a:lnTo>
                  <a:pt x="11042" y="11386"/>
                </a:lnTo>
                <a:lnTo>
                  <a:pt x="11003" y="11488"/>
                </a:lnTo>
                <a:lnTo>
                  <a:pt x="10962" y="11590"/>
                </a:lnTo>
                <a:lnTo>
                  <a:pt x="10921" y="11690"/>
                </a:lnTo>
                <a:lnTo>
                  <a:pt x="10879" y="11791"/>
                </a:lnTo>
                <a:close/>
                <a:moveTo>
                  <a:pt x="11162" y="12440"/>
                </a:moveTo>
                <a:lnTo>
                  <a:pt x="11275" y="12484"/>
                </a:lnTo>
                <a:lnTo>
                  <a:pt x="11387" y="12529"/>
                </a:lnTo>
                <a:lnTo>
                  <a:pt x="11497" y="12575"/>
                </a:lnTo>
                <a:lnTo>
                  <a:pt x="11606" y="12624"/>
                </a:lnTo>
                <a:lnTo>
                  <a:pt x="11715" y="12674"/>
                </a:lnTo>
                <a:lnTo>
                  <a:pt x="11824" y="12726"/>
                </a:lnTo>
                <a:lnTo>
                  <a:pt x="11930" y="12779"/>
                </a:lnTo>
                <a:lnTo>
                  <a:pt x="12036" y="12833"/>
                </a:lnTo>
                <a:lnTo>
                  <a:pt x="12142" y="12889"/>
                </a:lnTo>
                <a:lnTo>
                  <a:pt x="12245" y="12946"/>
                </a:lnTo>
                <a:lnTo>
                  <a:pt x="12349" y="13005"/>
                </a:lnTo>
                <a:lnTo>
                  <a:pt x="12451" y="13065"/>
                </a:lnTo>
                <a:lnTo>
                  <a:pt x="12552" y="13127"/>
                </a:lnTo>
                <a:lnTo>
                  <a:pt x="12653" y="13191"/>
                </a:lnTo>
                <a:lnTo>
                  <a:pt x="12751" y="13255"/>
                </a:lnTo>
                <a:lnTo>
                  <a:pt x="12850" y="13320"/>
                </a:lnTo>
                <a:lnTo>
                  <a:pt x="12759" y="13395"/>
                </a:lnTo>
                <a:lnTo>
                  <a:pt x="12666" y="13469"/>
                </a:lnTo>
                <a:lnTo>
                  <a:pt x="12573" y="13540"/>
                </a:lnTo>
                <a:lnTo>
                  <a:pt x="12477" y="13612"/>
                </a:lnTo>
                <a:lnTo>
                  <a:pt x="12381" y="13681"/>
                </a:lnTo>
                <a:lnTo>
                  <a:pt x="12283" y="13748"/>
                </a:lnTo>
                <a:lnTo>
                  <a:pt x="12185" y="13814"/>
                </a:lnTo>
                <a:lnTo>
                  <a:pt x="12084" y="13878"/>
                </a:lnTo>
                <a:lnTo>
                  <a:pt x="11984" y="13940"/>
                </a:lnTo>
                <a:lnTo>
                  <a:pt x="11881" y="14001"/>
                </a:lnTo>
                <a:lnTo>
                  <a:pt x="11779" y="14062"/>
                </a:lnTo>
                <a:lnTo>
                  <a:pt x="11674" y="14119"/>
                </a:lnTo>
                <a:lnTo>
                  <a:pt x="11568" y="14175"/>
                </a:lnTo>
                <a:lnTo>
                  <a:pt x="11461" y="14229"/>
                </a:lnTo>
                <a:lnTo>
                  <a:pt x="11354" y="14282"/>
                </a:lnTo>
                <a:lnTo>
                  <a:pt x="11245" y="14333"/>
                </a:lnTo>
                <a:lnTo>
                  <a:pt x="11136" y="14382"/>
                </a:lnTo>
                <a:lnTo>
                  <a:pt x="11025" y="14429"/>
                </a:lnTo>
                <a:lnTo>
                  <a:pt x="10914" y="14475"/>
                </a:lnTo>
                <a:lnTo>
                  <a:pt x="10802" y="14519"/>
                </a:lnTo>
                <a:lnTo>
                  <a:pt x="10688" y="14561"/>
                </a:lnTo>
                <a:lnTo>
                  <a:pt x="10573" y="14601"/>
                </a:lnTo>
                <a:lnTo>
                  <a:pt x="10458" y="14639"/>
                </a:lnTo>
                <a:lnTo>
                  <a:pt x="10342" y="14676"/>
                </a:lnTo>
                <a:lnTo>
                  <a:pt x="10225" y="14710"/>
                </a:lnTo>
                <a:lnTo>
                  <a:pt x="10107" y="14743"/>
                </a:lnTo>
                <a:lnTo>
                  <a:pt x="9989" y="14774"/>
                </a:lnTo>
                <a:lnTo>
                  <a:pt x="9869" y="14802"/>
                </a:lnTo>
                <a:lnTo>
                  <a:pt x="9749" y="14829"/>
                </a:lnTo>
                <a:lnTo>
                  <a:pt x="9628" y="14854"/>
                </a:lnTo>
                <a:lnTo>
                  <a:pt x="9507" y="14877"/>
                </a:lnTo>
                <a:lnTo>
                  <a:pt x="9383" y="14898"/>
                </a:lnTo>
                <a:lnTo>
                  <a:pt x="9450" y="14833"/>
                </a:lnTo>
                <a:lnTo>
                  <a:pt x="9516" y="14767"/>
                </a:lnTo>
                <a:lnTo>
                  <a:pt x="9582" y="14700"/>
                </a:lnTo>
                <a:lnTo>
                  <a:pt x="9645" y="14633"/>
                </a:lnTo>
                <a:lnTo>
                  <a:pt x="9710" y="14564"/>
                </a:lnTo>
                <a:lnTo>
                  <a:pt x="9772" y="14495"/>
                </a:lnTo>
                <a:lnTo>
                  <a:pt x="9835" y="14424"/>
                </a:lnTo>
                <a:lnTo>
                  <a:pt x="9897" y="14354"/>
                </a:lnTo>
                <a:lnTo>
                  <a:pt x="9958" y="14282"/>
                </a:lnTo>
                <a:lnTo>
                  <a:pt x="10019" y="14210"/>
                </a:lnTo>
                <a:lnTo>
                  <a:pt x="10078" y="14137"/>
                </a:lnTo>
                <a:lnTo>
                  <a:pt x="10138" y="14064"/>
                </a:lnTo>
                <a:lnTo>
                  <a:pt x="10195" y="13988"/>
                </a:lnTo>
                <a:lnTo>
                  <a:pt x="10254" y="13913"/>
                </a:lnTo>
                <a:lnTo>
                  <a:pt x="10310" y="13837"/>
                </a:lnTo>
                <a:lnTo>
                  <a:pt x="10367" y="13761"/>
                </a:lnTo>
                <a:lnTo>
                  <a:pt x="10422" y="13684"/>
                </a:lnTo>
                <a:lnTo>
                  <a:pt x="10476" y="13606"/>
                </a:lnTo>
                <a:lnTo>
                  <a:pt x="10531" y="13526"/>
                </a:lnTo>
                <a:lnTo>
                  <a:pt x="10584" y="13447"/>
                </a:lnTo>
                <a:lnTo>
                  <a:pt x="10636" y="13367"/>
                </a:lnTo>
                <a:lnTo>
                  <a:pt x="10688" y="13286"/>
                </a:lnTo>
                <a:lnTo>
                  <a:pt x="10739" y="13204"/>
                </a:lnTo>
                <a:lnTo>
                  <a:pt x="10789" y="13121"/>
                </a:lnTo>
                <a:lnTo>
                  <a:pt x="10839" y="13039"/>
                </a:lnTo>
                <a:lnTo>
                  <a:pt x="10888" y="12955"/>
                </a:lnTo>
                <a:lnTo>
                  <a:pt x="10935" y="12871"/>
                </a:lnTo>
                <a:lnTo>
                  <a:pt x="10982" y="12786"/>
                </a:lnTo>
                <a:lnTo>
                  <a:pt x="11028" y="12701"/>
                </a:lnTo>
                <a:lnTo>
                  <a:pt x="11074" y="12614"/>
                </a:lnTo>
                <a:lnTo>
                  <a:pt x="11119" y="12528"/>
                </a:lnTo>
                <a:lnTo>
                  <a:pt x="11162" y="12440"/>
                </a:lnTo>
                <a:close/>
                <a:moveTo>
                  <a:pt x="8474" y="14988"/>
                </a:moveTo>
                <a:lnTo>
                  <a:pt x="8474" y="11911"/>
                </a:lnTo>
                <a:lnTo>
                  <a:pt x="8545" y="11913"/>
                </a:lnTo>
                <a:lnTo>
                  <a:pt x="8616" y="11916"/>
                </a:lnTo>
                <a:lnTo>
                  <a:pt x="8687" y="11920"/>
                </a:lnTo>
                <a:lnTo>
                  <a:pt x="8757" y="11924"/>
                </a:lnTo>
                <a:lnTo>
                  <a:pt x="8828" y="11929"/>
                </a:lnTo>
                <a:lnTo>
                  <a:pt x="8899" y="11934"/>
                </a:lnTo>
                <a:lnTo>
                  <a:pt x="8969" y="11940"/>
                </a:lnTo>
                <a:lnTo>
                  <a:pt x="9039" y="11946"/>
                </a:lnTo>
                <a:lnTo>
                  <a:pt x="9108" y="11953"/>
                </a:lnTo>
                <a:lnTo>
                  <a:pt x="9178" y="11960"/>
                </a:lnTo>
                <a:lnTo>
                  <a:pt x="9248" y="11968"/>
                </a:lnTo>
                <a:lnTo>
                  <a:pt x="9317" y="11976"/>
                </a:lnTo>
                <a:lnTo>
                  <a:pt x="9387" y="11986"/>
                </a:lnTo>
                <a:lnTo>
                  <a:pt x="9455" y="11995"/>
                </a:lnTo>
                <a:lnTo>
                  <a:pt x="9524" y="12005"/>
                </a:lnTo>
                <a:lnTo>
                  <a:pt x="9593" y="12016"/>
                </a:lnTo>
                <a:lnTo>
                  <a:pt x="9661" y="12027"/>
                </a:lnTo>
                <a:lnTo>
                  <a:pt x="9729" y="12039"/>
                </a:lnTo>
                <a:lnTo>
                  <a:pt x="9797" y="12051"/>
                </a:lnTo>
                <a:lnTo>
                  <a:pt x="9865" y="12064"/>
                </a:lnTo>
                <a:lnTo>
                  <a:pt x="9932" y="12077"/>
                </a:lnTo>
                <a:lnTo>
                  <a:pt x="10000" y="12091"/>
                </a:lnTo>
                <a:lnTo>
                  <a:pt x="10067" y="12106"/>
                </a:lnTo>
                <a:lnTo>
                  <a:pt x="10134" y="12121"/>
                </a:lnTo>
                <a:lnTo>
                  <a:pt x="10200" y="12136"/>
                </a:lnTo>
                <a:lnTo>
                  <a:pt x="10267" y="12153"/>
                </a:lnTo>
                <a:lnTo>
                  <a:pt x="10334" y="12169"/>
                </a:lnTo>
                <a:lnTo>
                  <a:pt x="10399" y="12187"/>
                </a:lnTo>
                <a:lnTo>
                  <a:pt x="10465" y="12204"/>
                </a:lnTo>
                <a:lnTo>
                  <a:pt x="10531" y="12223"/>
                </a:lnTo>
                <a:lnTo>
                  <a:pt x="10596" y="12242"/>
                </a:lnTo>
                <a:lnTo>
                  <a:pt x="10661" y="12262"/>
                </a:lnTo>
                <a:lnTo>
                  <a:pt x="10610" y="12363"/>
                </a:lnTo>
                <a:lnTo>
                  <a:pt x="10557" y="12462"/>
                </a:lnTo>
                <a:lnTo>
                  <a:pt x="10504" y="12561"/>
                </a:lnTo>
                <a:lnTo>
                  <a:pt x="10450" y="12659"/>
                </a:lnTo>
                <a:lnTo>
                  <a:pt x="10393" y="12757"/>
                </a:lnTo>
                <a:lnTo>
                  <a:pt x="10337" y="12853"/>
                </a:lnTo>
                <a:lnTo>
                  <a:pt x="10279" y="12948"/>
                </a:lnTo>
                <a:lnTo>
                  <a:pt x="10220" y="13042"/>
                </a:lnTo>
                <a:lnTo>
                  <a:pt x="10159" y="13135"/>
                </a:lnTo>
                <a:lnTo>
                  <a:pt x="10099" y="13228"/>
                </a:lnTo>
                <a:lnTo>
                  <a:pt x="10036" y="13319"/>
                </a:lnTo>
                <a:lnTo>
                  <a:pt x="9972" y="13410"/>
                </a:lnTo>
                <a:lnTo>
                  <a:pt x="9909" y="13499"/>
                </a:lnTo>
                <a:lnTo>
                  <a:pt x="9843" y="13588"/>
                </a:lnTo>
                <a:lnTo>
                  <a:pt x="9776" y="13675"/>
                </a:lnTo>
                <a:lnTo>
                  <a:pt x="9710" y="13761"/>
                </a:lnTo>
                <a:lnTo>
                  <a:pt x="9641" y="13846"/>
                </a:lnTo>
                <a:lnTo>
                  <a:pt x="9571" y="13930"/>
                </a:lnTo>
                <a:lnTo>
                  <a:pt x="9501" y="14012"/>
                </a:lnTo>
                <a:lnTo>
                  <a:pt x="9430" y="14095"/>
                </a:lnTo>
                <a:lnTo>
                  <a:pt x="9358" y="14175"/>
                </a:lnTo>
                <a:lnTo>
                  <a:pt x="9284" y="14255"/>
                </a:lnTo>
                <a:lnTo>
                  <a:pt x="9210" y="14333"/>
                </a:lnTo>
                <a:lnTo>
                  <a:pt x="9135" y="14410"/>
                </a:lnTo>
                <a:lnTo>
                  <a:pt x="9059" y="14487"/>
                </a:lnTo>
                <a:lnTo>
                  <a:pt x="8982" y="14562"/>
                </a:lnTo>
                <a:lnTo>
                  <a:pt x="8904" y="14636"/>
                </a:lnTo>
                <a:lnTo>
                  <a:pt x="8825" y="14708"/>
                </a:lnTo>
                <a:lnTo>
                  <a:pt x="8746" y="14779"/>
                </a:lnTo>
                <a:lnTo>
                  <a:pt x="8666" y="14850"/>
                </a:lnTo>
                <a:lnTo>
                  <a:pt x="8584" y="14918"/>
                </a:lnTo>
                <a:lnTo>
                  <a:pt x="8502" y="14987"/>
                </a:lnTo>
                <a:lnTo>
                  <a:pt x="8474" y="14988"/>
                </a:lnTo>
                <a:close/>
                <a:moveTo>
                  <a:pt x="7036" y="14898"/>
                </a:moveTo>
                <a:lnTo>
                  <a:pt x="6913" y="14877"/>
                </a:lnTo>
                <a:lnTo>
                  <a:pt x="6791" y="14854"/>
                </a:lnTo>
                <a:lnTo>
                  <a:pt x="6670" y="14829"/>
                </a:lnTo>
                <a:lnTo>
                  <a:pt x="6550" y="14802"/>
                </a:lnTo>
                <a:lnTo>
                  <a:pt x="6431" y="14774"/>
                </a:lnTo>
                <a:lnTo>
                  <a:pt x="6312" y="14743"/>
                </a:lnTo>
                <a:lnTo>
                  <a:pt x="6194" y="14710"/>
                </a:lnTo>
                <a:lnTo>
                  <a:pt x="6077" y="14676"/>
                </a:lnTo>
                <a:lnTo>
                  <a:pt x="5961" y="14639"/>
                </a:lnTo>
                <a:lnTo>
                  <a:pt x="5846" y="14601"/>
                </a:lnTo>
                <a:lnTo>
                  <a:pt x="5731" y="14561"/>
                </a:lnTo>
                <a:lnTo>
                  <a:pt x="5618" y="14519"/>
                </a:lnTo>
                <a:lnTo>
                  <a:pt x="5505" y="14475"/>
                </a:lnTo>
                <a:lnTo>
                  <a:pt x="5395" y="14429"/>
                </a:lnTo>
                <a:lnTo>
                  <a:pt x="5284" y="14382"/>
                </a:lnTo>
                <a:lnTo>
                  <a:pt x="5174" y="14333"/>
                </a:lnTo>
                <a:lnTo>
                  <a:pt x="5065" y="14282"/>
                </a:lnTo>
                <a:lnTo>
                  <a:pt x="4958" y="14229"/>
                </a:lnTo>
                <a:lnTo>
                  <a:pt x="4851" y="14175"/>
                </a:lnTo>
                <a:lnTo>
                  <a:pt x="4746" y="14119"/>
                </a:lnTo>
                <a:lnTo>
                  <a:pt x="4641" y="14062"/>
                </a:lnTo>
                <a:lnTo>
                  <a:pt x="4538" y="14001"/>
                </a:lnTo>
                <a:lnTo>
                  <a:pt x="4436" y="13940"/>
                </a:lnTo>
                <a:lnTo>
                  <a:pt x="4335" y="13878"/>
                </a:lnTo>
                <a:lnTo>
                  <a:pt x="4235" y="13814"/>
                </a:lnTo>
                <a:lnTo>
                  <a:pt x="4137" y="13748"/>
                </a:lnTo>
                <a:lnTo>
                  <a:pt x="4038" y="13681"/>
                </a:lnTo>
                <a:lnTo>
                  <a:pt x="3943" y="13612"/>
                </a:lnTo>
                <a:lnTo>
                  <a:pt x="3847" y="13540"/>
                </a:lnTo>
                <a:lnTo>
                  <a:pt x="3753" y="13469"/>
                </a:lnTo>
                <a:lnTo>
                  <a:pt x="3660" y="13395"/>
                </a:lnTo>
                <a:lnTo>
                  <a:pt x="3569" y="13320"/>
                </a:lnTo>
                <a:lnTo>
                  <a:pt x="3668" y="13255"/>
                </a:lnTo>
                <a:lnTo>
                  <a:pt x="3767" y="13191"/>
                </a:lnTo>
                <a:lnTo>
                  <a:pt x="3867" y="13127"/>
                </a:lnTo>
                <a:lnTo>
                  <a:pt x="3968" y="13065"/>
                </a:lnTo>
                <a:lnTo>
                  <a:pt x="4071" y="13005"/>
                </a:lnTo>
                <a:lnTo>
                  <a:pt x="4174" y="12946"/>
                </a:lnTo>
                <a:lnTo>
                  <a:pt x="4278" y="12889"/>
                </a:lnTo>
                <a:lnTo>
                  <a:pt x="4383" y="12833"/>
                </a:lnTo>
                <a:lnTo>
                  <a:pt x="4489" y="12779"/>
                </a:lnTo>
                <a:lnTo>
                  <a:pt x="4596" y="12726"/>
                </a:lnTo>
                <a:lnTo>
                  <a:pt x="4704" y="12674"/>
                </a:lnTo>
                <a:lnTo>
                  <a:pt x="4813" y="12624"/>
                </a:lnTo>
                <a:lnTo>
                  <a:pt x="4923" y="12575"/>
                </a:lnTo>
                <a:lnTo>
                  <a:pt x="5033" y="12529"/>
                </a:lnTo>
                <a:lnTo>
                  <a:pt x="5144" y="12484"/>
                </a:lnTo>
                <a:lnTo>
                  <a:pt x="5257" y="12440"/>
                </a:lnTo>
                <a:lnTo>
                  <a:pt x="5301" y="12528"/>
                </a:lnTo>
                <a:lnTo>
                  <a:pt x="5345" y="12614"/>
                </a:lnTo>
                <a:lnTo>
                  <a:pt x="5391" y="12701"/>
                </a:lnTo>
                <a:lnTo>
                  <a:pt x="5437" y="12786"/>
                </a:lnTo>
                <a:lnTo>
                  <a:pt x="5484" y="12871"/>
                </a:lnTo>
                <a:lnTo>
                  <a:pt x="5532" y="12955"/>
                </a:lnTo>
                <a:lnTo>
                  <a:pt x="5580" y="13039"/>
                </a:lnTo>
                <a:lnTo>
                  <a:pt x="5630" y="13121"/>
                </a:lnTo>
                <a:lnTo>
                  <a:pt x="5680" y="13204"/>
                </a:lnTo>
                <a:lnTo>
                  <a:pt x="5731" y="13286"/>
                </a:lnTo>
                <a:lnTo>
                  <a:pt x="5783" y="13367"/>
                </a:lnTo>
                <a:lnTo>
                  <a:pt x="5835" y="13447"/>
                </a:lnTo>
                <a:lnTo>
                  <a:pt x="5888" y="13526"/>
                </a:lnTo>
                <a:lnTo>
                  <a:pt x="5943" y="13606"/>
                </a:lnTo>
                <a:lnTo>
                  <a:pt x="5997" y="13684"/>
                </a:lnTo>
                <a:lnTo>
                  <a:pt x="6052" y="13761"/>
                </a:lnTo>
                <a:lnTo>
                  <a:pt x="6109" y="13837"/>
                </a:lnTo>
                <a:lnTo>
                  <a:pt x="6166" y="13913"/>
                </a:lnTo>
                <a:lnTo>
                  <a:pt x="6224" y="13988"/>
                </a:lnTo>
                <a:lnTo>
                  <a:pt x="6282" y="14064"/>
                </a:lnTo>
                <a:lnTo>
                  <a:pt x="6341" y="14137"/>
                </a:lnTo>
                <a:lnTo>
                  <a:pt x="6400" y="14210"/>
                </a:lnTo>
                <a:lnTo>
                  <a:pt x="6461" y="14282"/>
                </a:lnTo>
                <a:lnTo>
                  <a:pt x="6522" y="14354"/>
                </a:lnTo>
                <a:lnTo>
                  <a:pt x="6584" y="14424"/>
                </a:lnTo>
                <a:lnTo>
                  <a:pt x="6647" y="14495"/>
                </a:lnTo>
                <a:lnTo>
                  <a:pt x="6710" y="14564"/>
                </a:lnTo>
                <a:lnTo>
                  <a:pt x="6774" y="14633"/>
                </a:lnTo>
                <a:lnTo>
                  <a:pt x="6839" y="14700"/>
                </a:lnTo>
                <a:lnTo>
                  <a:pt x="6903" y="14767"/>
                </a:lnTo>
                <a:lnTo>
                  <a:pt x="6969" y="14833"/>
                </a:lnTo>
                <a:lnTo>
                  <a:pt x="7036" y="14898"/>
                </a:lnTo>
                <a:close/>
                <a:moveTo>
                  <a:pt x="7945" y="8277"/>
                </a:moveTo>
                <a:lnTo>
                  <a:pt x="7945" y="11394"/>
                </a:lnTo>
                <a:lnTo>
                  <a:pt x="7867" y="11396"/>
                </a:lnTo>
                <a:lnTo>
                  <a:pt x="7789" y="11400"/>
                </a:lnTo>
                <a:lnTo>
                  <a:pt x="7711" y="11404"/>
                </a:lnTo>
                <a:lnTo>
                  <a:pt x="7633" y="11408"/>
                </a:lnTo>
                <a:lnTo>
                  <a:pt x="7555" y="11413"/>
                </a:lnTo>
                <a:lnTo>
                  <a:pt x="7478" y="11419"/>
                </a:lnTo>
                <a:lnTo>
                  <a:pt x="7401" y="11425"/>
                </a:lnTo>
                <a:lnTo>
                  <a:pt x="7324" y="11433"/>
                </a:lnTo>
                <a:lnTo>
                  <a:pt x="7247" y="11440"/>
                </a:lnTo>
                <a:lnTo>
                  <a:pt x="7170" y="11449"/>
                </a:lnTo>
                <a:lnTo>
                  <a:pt x="7094" y="11458"/>
                </a:lnTo>
                <a:lnTo>
                  <a:pt x="7018" y="11467"/>
                </a:lnTo>
                <a:lnTo>
                  <a:pt x="6942" y="11477"/>
                </a:lnTo>
                <a:lnTo>
                  <a:pt x="6866" y="11488"/>
                </a:lnTo>
                <a:lnTo>
                  <a:pt x="6790" y="11500"/>
                </a:lnTo>
                <a:lnTo>
                  <a:pt x="6715" y="11512"/>
                </a:lnTo>
                <a:lnTo>
                  <a:pt x="6640" y="11525"/>
                </a:lnTo>
                <a:lnTo>
                  <a:pt x="6565" y="11538"/>
                </a:lnTo>
                <a:lnTo>
                  <a:pt x="6491" y="11552"/>
                </a:lnTo>
                <a:lnTo>
                  <a:pt x="6416" y="11566"/>
                </a:lnTo>
                <a:lnTo>
                  <a:pt x="6342" y="11582"/>
                </a:lnTo>
                <a:lnTo>
                  <a:pt x="6268" y="11598"/>
                </a:lnTo>
                <a:lnTo>
                  <a:pt x="6194" y="11614"/>
                </a:lnTo>
                <a:lnTo>
                  <a:pt x="6120" y="11631"/>
                </a:lnTo>
                <a:lnTo>
                  <a:pt x="6047" y="11649"/>
                </a:lnTo>
                <a:lnTo>
                  <a:pt x="5973" y="11667"/>
                </a:lnTo>
                <a:lnTo>
                  <a:pt x="5901" y="11686"/>
                </a:lnTo>
                <a:lnTo>
                  <a:pt x="5829" y="11706"/>
                </a:lnTo>
                <a:lnTo>
                  <a:pt x="5756" y="11726"/>
                </a:lnTo>
                <a:lnTo>
                  <a:pt x="5684" y="11747"/>
                </a:lnTo>
                <a:lnTo>
                  <a:pt x="5612" y="11768"/>
                </a:lnTo>
                <a:lnTo>
                  <a:pt x="5540" y="11791"/>
                </a:lnTo>
                <a:lnTo>
                  <a:pt x="5498" y="11690"/>
                </a:lnTo>
                <a:lnTo>
                  <a:pt x="5457" y="11590"/>
                </a:lnTo>
                <a:lnTo>
                  <a:pt x="5417" y="11488"/>
                </a:lnTo>
                <a:lnTo>
                  <a:pt x="5377" y="11386"/>
                </a:lnTo>
                <a:lnTo>
                  <a:pt x="5339" y="11282"/>
                </a:lnTo>
                <a:lnTo>
                  <a:pt x="5303" y="11178"/>
                </a:lnTo>
                <a:lnTo>
                  <a:pt x="5267" y="11074"/>
                </a:lnTo>
                <a:lnTo>
                  <a:pt x="5233" y="10969"/>
                </a:lnTo>
                <a:lnTo>
                  <a:pt x="5200" y="10863"/>
                </a:lnTo>
                <a:lnTo>
                  <a:pt x="5167" y="10757"/>
                </a:lnTo>
                <a:lnTo>
                  <a:pt x="5136" y="10650"/>
                </a:lnTo>
                <a:lnTo>
                  <a:pt x="5106" y="10543"/>
                </a:lnTo>
                <a:lnTo>
                  <a:pt x="5079" y="10434"/>
                </a:lnTo>
                <a:lnTo>
                  <a:pt x="5051" y="10325"/>
                </a:lnTo>
                <a:lnTo>
                  <a:pt x="5025" y="10216"/>
                </a:lnTo>
                <a:lnTo>
                  <a:pt x="5000" y="10106"/>
                </a:lnTo>
                <a:lnTo>
                  <a:pt x="4976" y="9995"/>
                </a:lnTo>
                <a:lnTo>
                  <a:pt x="4954" y="9884"/>
                </a:lnTo>
                <a:lnTo>
                  <a:pt x="4933" y="9773"/>
                </a:lnTo>
                <a:lnTo>
                  <a:pt x="4913" y="9661"/>
                </a:lnTo>
                <a:lnTo>
                  <a:pt x="4895" y="9548"/>
                </a:lnTo>
                <a:lnTo>
                  <a:pt x="4877" y="9435"/>
                </a:lnTo>
                <a:lnTo>
                  <a:pt x="4861" y="9321"/>
                </a:lnTo>
                <a:lnTo>
                  <a:pt x="4847" y="9207"/>
                </a:lnTo>
                <a:lnTo>
                  <a:pt x="4833" y="9092"/>
                </a:lnTo>
                <a:lnTo>
                  <a:pt x="4822" y="8977"/>
                </a:lnTo>
                <a:lnTo>
                  <a:pt x="4811" y="8862"/>
                </a:lnTo>
                <a:lnTo>
                  <a:pt x="4802" y="8746"/>
                </a:lnTo>
                <a:lnTo>
                  <a:pt x="4794" y="8628"/>
                </a:lnTo>
                <a:lnTo>
                  <a:pt x="4787" y="8512"/>
                </a:lnTo>
                <a:lnTo>
                  <a:pt x="4782" y="8394"/>
                </a:lnTo>
                <a:lnTo>
                  <a:pt x="4779" y="8277"/>
                </a:lnTo>
                <a:lnTo>
                  <a:pt x="7945" y="8277"/>
                </a:lnTo>
                <a:close/>
                <a:moveTo>
                  <a:pt x="5353" y="4695"/>
                </a:moveTo>
                <a:lnTo>
                  <a:pt x="5430" y="4721"/>
                </a:lnTo>
                <a:lnTo>
                  <a:pt x="5507" y="4746"/>
                </a:lnTo>
                <a:lnTo>
                  <a:pt x="5583" y="4770"/>
                </a:lnTo>
                <a:lnTo>
                  <a:pt x="5661" y="4793"/>
                </a:lnTo>
                <a:lnTo>
                  <a:pt x="5739" y="4816"/>
                </a:lnTo>
                <a:lnTo>
                  <a:pt x="5817" y="4838"/>
                </a:lnTo>
                <a:lnTo>
                  <a:pt x="5896" y="4860"/>
                </a:lnTo>
                <a:lnTo>
                  <a:pt x="5974" y="4880"/>
                </a:lnTo>
                <a:lnTo>
                  <a:pt x="6053" y="4900"/>
                </a:lnTo>
                <a:lnTo>
                  <a:pt x="6134" y="4920"/>
                </a:lnTo>
                <a:lnTo>
                  <a:pt x="6213" y="4938"/>
                </a:lnTo>
                <a:lnTo>
                  <a:pt x="6293" y="4956"/>
                </a:lnTo>
                <a:lnTo>
                  <a:pt x="6373" y="4973"/>
                </a:lnTo>
                <a:lnTo>
                  <a:pt x="6454" y="4990"/>
                </a:lnTo>
                <a:lnTo>
                  <a:pt x="6535" y="5005"/>
                </a:lnTo>
                <a:lnTo>
                  <a:pt x="6615" y="5020"/>
                </a:lnTo>
                <a:lnTo>
                  <a:pt x="6697" y="5035"/>
                </a:lnTo>
                <a:lnTo>
                  <a:pt x="6778" y="5048"/>
                </a:lnTo>
                <a:lnTo>
                  <a:pt x="6860" y="5061"/>
                </a:lnTo>
                <a:lnTo>
                  <a:pt x="6942" y="5073"/>
                </a:lnTo>
                <a:lnTo>
                  <a:pt x="7024" y="5084"/>
                </a:lnTo>
                <a:lnTo>
                  <a:pt x="7106" y="5095"/>
                </a:lnTo>
                <a:lnTo>
                  <a:pt x="7189" y="5105"/>
                </a:lnTo>
                <a:lnTo>
                  <a:pt x="7273" y="5114"/>
                </a:lnTo>
                <a:lnTo>
                  <a:pt x="7356" y="5122"/>
                </a:lnTo>
                <a:lnTo>
                  <a:pt x="7439" y="5131"/>
                </a:lnTo>
                <a:lnTo>
                  <a:pt x="7523" y="5137"/>
                </a:lnTo>
                <a:lnTo>
                  <a:pt x="7607" y="5143"/>
                </a:lnTo>
                <a:lnTo>
                  <a:pt x="7691" y="5149"/>
                </a:lnTo>
                <a:lnTo>
                  <a:pt x="7775" y="5153"/>
                </a:lnTo>
                <a:lnTo>
                  <a:pt x="7860" y="5157"/>
                </a:lnTo>
                <a:lnTo>
                  <a:pt x="7945" y="5160"/>
                </a:lnTo>
                <a:lnTo>
                  <a:pt x="7945" y="7759"/>
                </a:lnTo>
                <a:lnTo>
                  <a:pt x="4779" y="7759"/>
                </a:lnTo>
                <a:lnTo>
                  <a:pt x="4782" y="7658"/>
                </a:lnTo>
                <a:lnTo>
                  <a:pt x="4786" y="7557"/>
                </a:lnTo>
                <a:lnTo>
                  <a:pt x="4791" y="7456"/>
                </a:lnTo>
                <a:lnTo>
                  <a:pt x="4797" y="7356"/>
                </a:lnTo>
                <a:lnTo>
                  <a:pt x="4805" y="7255"/>
                </a:lnTo>
                <a:lnTo>
                  <a:pt x="4812" y="7155"/>
                </a:lnTo>
                <a:lnTo>
                  <a:pt x="4821" y="7056"/>
                </a:lnTo>
                <a:lnTo>
                  <a:pt x="4831" y="6957"/>
                </a:lnTo>
                <a:lnTo>
                  <a:pt x="4843" y="6857"/>
                </a:lnTo>
                <a:lnTo>
                  <a:pt x="4854" y="6759"/>
                </a:lnTo>
                <a:lnTo>
                  <a:pt x="4867" y="6661"/>
                </a:lnTo>
                <a:lnTo>
                  <a:pt x="4881" y="6563"/>
                </a:lnTo>
                <a:lnTo>
                  <a:pt x="4896" y="6466"/>
                </a:lnTo>
                <a:lnTo>
                  <a:pt x="4911" y="6368"/>
                </a:lnTo>
                <a:lnTo>
                  <a:pt x="4928" y="6272"/>
                </a:lnTo>
                <a:lnTo>
                  <a:pt x="4945" y="6176"/>
                </a:lnTo>
                <a:lnTo>
                  <a:pt x="4964" y="6080"/>
                </a:lnTo>
                <a:lnTo>
                  <a:pt x="4983" y="5984"/>
                </a:lnTo>
                <a:lnTo>
                  <a:pt x="5004" y="5889"/>
                </a:lnTo>
                <a:lnTo>
                  <a:pt x="5025" y="5795"/>
                </a:lnTo>
                <a:lnTo>
                  <a:pt x="5048" y="5701"/>
                </a:lnTo>
                <a:lnTo>
                  <a:pt x="5070" y="5607"/>
                </a:lnTo>
                <a:lnTo>
                  <a:pt x="5095" y="5513"/>
                </a:lnTo>
                <a:lnTo>
                  <a:pt x="5120" y="5420"/>
                </a:lnTo>
                <a:lnTo>
                  <a:pt x="5145" y="5328"/>
                </a:lnTo>
                <a:lnTo>
                  <a:pt x="5172" y="5236"/>
                </a:lnTo>
                <a:lnTo>
                  <a:pt x="5201" y="5145"/>
                </a:lnTo>
                <a:lnTo>
                  <a:pt x="5228" y="5053"/>
                </a:lnTo>
                <a:lnTo>
                  <a:pt x="5258" y="4963"/>
                </a:lnTo>
                <a:lnTo>
                  <a:pt x="5289" y="4873"/>
                </a:lnTo>
                <a:lnTo>
                  <a:pt x="5321" y="4784"/>
                </a:lnTo>
                <a:lnTo>
                  <a:pt x="5353" y="4695"/>
                </a:lnTo>
                <a:close/>
                <a:moveTo>
                  <a:pt x="5056" y="4040"/>
                </a:moveTo>
                <a:lnTo>
                  <a:pt x="4994" y="4015"/>
                </a:lnTo>
                <a:lnTo>
                  <a:pt x="4934" y="3989"/>
                </a:lnTo>
                <a:lnTo>
                  <a:pt x="4873" y="3963"/>
                </a:lnTo>
                <a:lnTo>
                  <a:pt x="4813" y="3936"/>
                </a:lnTo>
                <a:lnTo>
                  <a:pt x="4753" y="3909"/>
                </a:lnTo>
                <a:lnTo>
                  <a:pt x="4693" y="3882"/>
                </a:lnTo>
                <a:lnTo>
                  <a:pt x="4633" y="3854"/>
                </a:lnTo>
                <a:lnTo>
                  <a:pt x="4575" y="3825"/>
                </a:lnTo>
                <a:lnTo>
                  <a:pt x="4515" y="3796"/>
                </a:lnTo>
                <a:lnTo>
                  <a:pt x="4457" y="3766"/>
                </a:lnTo>
                <a:lnTo>
                  <a:pt x="4398" y="3736"/>
                </a:lnTo>
                <a:lnTo>
                  <a:pt x="4341" y="3705"/>
                </a:lnTo>
                <a:lnTo>
                  <a:pt x="4282" y="3674"/>
                </a:lnTo>
                <a:lnTo>
                  <a:pt x="4225" y="3643"/>
                </a:lnTo>
                <a:lnTo>
                  <a:pt x="4168" y="3611"/>
                </a:lnTo>
                <a:lnTo>
                  <a:pt x="4111" y="3579"/>
                </a:lnTo>
                <a:lnTo>
                  <a:pt x="3998" y="3513"/>
                </a:lnTo>
                <a:lnTo>
                  <a:pt x="3886" y="3446"/>
                </a:lnTo>
                <a:lnTo>
                  <a:pt x="3776" y="3377"/>
                </a:lnTo>
                <a:lnTo>
                  <a:pt x="3667" y="3305"/>
                </a:lnTo>
                <a:lnTo>
                  <a:pt x="3559" y="3233"/>
                </a:lnTo>
                <a:lnTo>
                  <a:pt x="3451" y="3159"/>
                </a:lnTo>
                <a:lnTo>
                  <a:pt x="3345" y="3084"/>
                </a:lnTo>
                <a:lnTo>
                  <a:pt x="3241" y="3007"/>
                </a:lnTo>
                <a:lnTo>
                  <a:pt x="3337" y="2917"/>
                </a:lnTo>
                <a:lnTo>
                  <a:pt x="3436" y="2829"/>
                </a:lnTo>
                <a:lnTo>
                  <a:pt x="3535" y="2743"/>
                </a:lnTo>
                <a:lnTo>
                  <a:pt x="3637" y="2659"/>
                </a:lnTo>
                <a:lnTo>
                  <a:pt x="3740" y="2576"/>
                </a:lnTo>
                <a:lnTo>
                  <a:pt x="3845" y="2496"/>
                </a:lnTo>
                <a:lnTo>
                  <a:pt x="3951" y="2417"/>
                </a:lnTo>
                <a:lnTo>
                  <a:pt x="4059" y="2340"/>
                </a:lnTo>
                <a:lnTo>
                  <a:pt x="4168" y="2266"/>
                </a:lnTo>
                <a:lnTo>
                  <a:pt x="4279" y="2193"/>
                </a:lnTo>
                <a:lnTo>
                  <a:pt x="4391" y="2122"/>
                </a:lnTo>
                <a:lnTo>
                  <a:pt x="4505" y="2054"/>
                </a:lnTo>
                <a:lnTo>
                  <a:pt x="4620" y="1986"/>
                </a:lnTo>
                <a:lnTo>
                  <a:pt x="4736" y="1921"/>
                </a:lnTo>
                <a:lnTo>
                  <a:pt x="4854" y="1859"/>
                </a:lnTo>
                <a:lnTo>
                  <a:pt x="4973" y="1799"/>
                </a:lnTo>
                <a:lnTo>
                  <a:pt x="5093" y="1740"/>
                </a:lnTo>
                <a:lnTo>
                  <a:pt x="5215" y="1684"/>
                </a:lnTo>
                <a:lnTo>
                  <a:pt x="5338" y="1630"/>
                </a:lnTo>
                <a:lnTo>
                  <a:pt x="5461" y="1579"/>
                </a:lnTo>
                <a:lnTo>
                  <a:pt x="5587" y="1528"/>
                </a:lnTo>
                <a:lnTo>
                  <a:pt x="5714" y="1481"/>
                </a:lnTo>
                <a:lnTo>
                  <a:pt x="5841" y="1436"/>
                </a:lnTo>
                <a:lnTo>
                  <a:pt x="5969" y="1393"/>
                </a:lnTo>
                <a:lnTo>
                  <a:pt x="6100" y="1353"/>
                </a:lnTo>
                <a:lnTo>
                  <a:pt x="6230" y="1315"/>
                </a:lnTo>
                <a:lnTo>
                  <a:pt x="6362" y="1279"/>
                </a:lnTo>
                <a:lnTo>
                  <a:pt x="6495" y="1246"/>
                </a:lnTo>
                <a:lnTo>
                  <a:pt x="6628" y="1215"/>
                </a:lnTo>
                <a:lnTo>
                  <a:pt x="6764" y="1187"/>
                </a:lnTo>
                <a:lnTo>
                  <a:pt x="6899" y="1161"/>
                </a:lnTo>
                <a:lnTo>
                  <a:pt x="7036" y="1137"/>
                </a:lnTo>
                <a:lnTo>
                  <a:pt x="6960" y="1213"/>
                </a:lnTo>
                <a:lnTo>
                  <a:pt x="6884" y="1289"/>
                </a:lnTo>
                <a:lnTo>
                  <a:pt x="6809" y="1367"/>
                </a:lnTo>
                <a:lnTo>
                  <a:pt x="6735" y="1446"/>
                </a:lnTo>
                <a:lnTo>
                  <a:pt x="6662" y="1525"/>
                </a:lnTo>
                <a:lnTo>
                  <a:pt x="6589" y="1607"/>
                </a:lnTo>
                <a:lnTo>
                  <a:pt x="6518" y="1689"/>
                </a:lnTo>
                <a:lnTo>
                  <a:pt x="6448" y="1771"/>
                </a:lnTo>
                <a:lnTo>
                  <a:pt x="6379" y="1855"/>
                </a:lnTo>
                <a:lnTo>
                  <a:pt x="6310" y="1940"/>
                </a:lnTo>
                <a:lnTo>
                  <a:pt x="6242" y="2027"/>
                </a:lnTo>
                <a:lnTo>
                  <a:pt x="6176" y="2113"/>
                </a:lnTo>
                <a:lnTo>
                  <a:pt x="6110" y="2201"/>
                </a:lnTo>
                <a:lnTo>
                  <a:pt x="6045" y="2290"/>
                </a:lnTo>
                <a:lnTo>
                  <a:pt x="5982" y="2379"/>
                </a:lnTo>
                <a:lnTo>
                  <a:pt x="5919" y="2471"/>
                </a:lnTo>
                <a:lnTo>
                  <a:pt x="5857" y="2562"/>
                </a:lnTo>
                <a:lnTo>
                  <a:pt x="5797" y="2654"/>
                </a:lnTo>
                <a:lnTo>
                  <a:pt x="5736" y="2748"/>
                </a:lnTo>
                <a:lnTo>
                  <a:pt x="5678" y="2842"/>
                </a:lnTo>
                <a:lnTo>
                  <a:pt x="5620" y="2938"/>
                </a:lnTo>
                <a:lnTo>
                  <a:pt x="5564" y="3034"/>
                </a:lnTo>
                <a:lnTo>
                  <a:pt x="5508" y="3130"/>
                </a:lnTo>
                <a:lnTo>
                  <a:pt x="5453" y="3228"/>
                </a:lnTo>
                <a:lnTo>
                  <a:pt x="5400" y="3326"/>
                </a:lnTo>
                <a:lnTo>
                  <a:pt x="5347" y="3427"/>
                </a:lnTo>
                <a:lnTo>
                  <a:pt x="5296" y="3527"/>
                </a:lnTo>
                <a:lnTo>
                  <a:pt x="5246" y="3628"/>
                </a:lnTo>
                <a:lnTo>
                  <a:pt x="5197" y="3729"/>
                </a:lnTo>
                <a:lnTo>
                  <a:pt x="5148" y="3833"/>
                </a:lnTo>
                <a:lnTo>
                  <a:pt x="5102" y="3936"/>
                </a:lnTo>
                <a:lnTo>
                  <a:pt x="5056" y="4040"/>
                </a:lnTo>
                <a:close/>
                <a:moveTo>
                  <a:pt x="7945" y="1047"/>
                </a:moveTo>
                <a:lnTo>
                  <a:pt x="7945" y="4642"/>
                </a:lnTo>
                <a:lnTo>
                  <a:pt x="7867" y="4639"/>
                </a:lnTo>
                <a:lnTo>
                  <a:pt x="7789" y="4635"/>
                </a:lnTo>
                <a:lnTo>
                  <a:pt x="7711" y="4631"/>
                </a:lnTo>
                <a:lnTo>
                  <a:pt x="7633" y="4626"/>
                </a:lnTo>
                <a:lnTo>
                  <a:pt x="7556" y="4621"/>
                </a:lnTo>
                <a:lnTo>
                  <a:pt x="7478" y="4614"/>
                </a:lnTo>
                <a:lnTo>
                  <a:pt x="7401" y="4607"/>
                </a:lnTo>
                <a:lnTo>
                  <a:pt x="7325" y="4600"/>
                </a:lnTo>
                <a:lnTo>
                  <a:pt x="7248" y="4591"/>
                </a:lnTo>
                <a:lnTo>
                  <a:pt x="7172" y="4582"/>
                </a:lnTo>
                <a:lnTo>
                  <a:pt x="7095" y="4573"/>
                </a:lnTo>
                <a:lnTo>
                  <a:pt x="7020" y="4562"/>
                </a:lnTo>
                <a:lnTo>
                  <a:pt x="6944" y="4551"/>
                </a:lnTo>
                <a:lnTo>
                  <a:pt x="6868" y="4540"/>
                </a:lnTo>
                <a:lnTo>
                  <a:pt x="6793" y="4527"/>
                </a:lnTo>
                <a:lnTo>
                  <a:pt x="6718" y="4514"/>
                </a:lnTo>
                <a:lnTo>
                  <a:pt x="6644" y="4501"/>
                </a:lnTo>
                <a:lnTo>
                  <a:pt x="6569" y="4486"/>
                </a:lnTo>
                <a:lnTo>
                  <a:pt x="6495" y="4471"/>
                </a:lnTo>
                <a:lnTo>
                  <a:pt x="6421" y="4456"/>
                </a:lnTo>
                <a:lnTo>
                  <a:pt x="6347" y="4439"/>
                </a:lnTo>
                <a:lnTo>
                  <a:pt x="6273" y="4423"/>
                </a:lnTo>
                <a:lnTo>
                  <a:pt x="6200" y="4405"/>
                </a:lnTo>
                <a:lnTo>
                  <a:pt x="6127" y="4387"/>
                </a:lnTo>
                <a:lnTo>
                  <a:pt x="6055" y="4368"/>
                </a:lnTo>
                <a:lnTo>
                  <a:pt x="5982" y="4348"/>
                </a:lnTo>
                <a:lnTo>
                  <a:pt x="5910" y="4328"/>
                </a:lnTo>
                <a:lnTo>
                  <a:pt x="5838" y="4308"/>
                </a:lnTo>
                <a:lnTo>
                  <a:pt x="5766" y="4286"/>
                </a:lnTo>
                <a:lnTo>
                  <a:pt x="5694" y="4264"/>
                </a:lnTo>
                <a:lnTo>
                  <a:pt x="5624" y="4242"/>
                </a:lnTo>
                <a:lnTo>
                  <a:pt x="5553" y="4217"/>
                </a:lnTo>
                <a:lnTo>
                  <a:pt x="5605" y="4099"/>
                </a:lnTo>
                <a:lnTo>
                  <a:pt x="5658" y="3982"/>
                </a:lnTo>
                <a:lnTo>
                  <a:pt x="5714" y="3866"/>
                </a:lnTo>
                <a:lnTo>
                  <a:pt x="5771" y="3750"/>
                </a:lnTo>
                <a:lnTo>
                  <a:pt x="5830" y="3637"/>
                </a:lnTo>
                <a:lnTo>
                  <a:pt x="5889" y="3524"/>
                </a:lnTo>
                <a:lnTo>
                  <a:pt x="5951" y="3412"/>
                </a:lnTo>
                <a:lnTo>
                  <a:pt x="6014" y="3301"/>
                </a:lnTo>
                <a:lnTo>
                  <a:pt x="6078" y="3192"/>
                </a:lnTo>
                <a:lnTo>
                  <a:pt x="6144" y="3084"/>
                </a:lnTo>
                <a:lnTo>
                  <a:pt x="6212" y="2978"/>
                </a:lnTo>
                <a:lnTo>
                  <a:pt x="6279" y="2871"/>
                </a:lnTo>
                <a:lnTo>
                  <a:pt x="6349" y="2767"/>
                </a:lnTo>
                <a:lnTo>
                  <a:pt x="6421" y="2664"/>
                </a:lnTo>
                <a:lnTo>
                  <a:pt x="6494" y="2563"/>
                </a:lnTo>
                <a:lnTo>
                  <a:pt x="6568" y="2463"/>
                </a:lnTo>
                <a:lnTo>
                  <a:pt x="6643" y="2363"/>
                </a:lnTo>
                <a:lnTo>
                  <a:pt x="6718" y="2265"/>
                </a:lnTo>
                <a:lnTo>
                  <a:pt x="6796" y="2169"/>
                </a:lnTo>
                <a:lnTo>
                  <a:pt x="6875" y="2074"/>
                </a:lnTo>
                <a:lnTo>
                  <a:pt x="6955" y="1980"/>
                </a:lnTo>
                <a:lnTo>
                  <a:pt x="7038" y="1888"/>
                </a:lnTo>
                <a:lnTo>
                  <a:pt x="7121" y="1798"/>
                </a:lnTo>
                <a:lnTo>
                  <a:pt x="7204" y="1709"/>
                </a:lnTo>
                <a:lnTo>
                  <a:pt x="7289" y="1621"/>
                </a:lnTo>
                <a:lnTo>
                  <a:pt x="7375" y="1534"/>
                </a:lnTo>
                <a:lnTo>
                  <a:pt x="7463" y="1449"/>
                </a:lnTo>
                <a:lnTo>
                  <a:pt x="7552" y="1366"/>
                </a:lnTo>
                <a:lnTo>
                  <a:pt x="7642" y="1285"/>
                </a:lnTo>
                <a:lnTo>
                  <a:pt x="7732" y="1205"/>
                </a:lnTo>
                <a:lnTo>
                  <a:pt x="7825" y="1126"/>
                </a:lnTo>
                <a:lnTo>
                  <a:pt x="7918" y="1049"/>
                </a:lnTo>
                <a:lnTo>
                  <a:pt x="7931" y="1048"/>
                </a:lnTo>
                <a:lnTo>
                  <a:pt x="7945" y="1047"/>
                </a:lnTo>
                <a:close/>
                <a:moveTo>
                  <a:pt x="9383" y="1137"/>
                </a:moveTo>
                <a:lnTo>
                  <a:pt x="9520" y="1161"/>
                </a:lnTo>
                <a:lnTo>
                  <a:pt x="9656" y="1187"/>
                </a:lnTo>
                <a:lnTo>
                  <a:pt x="9791" y="1215"/>
                </a:lnTo>
                <a:lnTo>
                  <a:pt x="9924" y="1246"/>
                </a:lnTo>
                <a:lnTo>
                  <a:pt x="10058" y="1279"/>
                </a:lnTo>
                <a:lnTo>
                  <a:pt x="10189" y="1315"/>
                </a:lnTo>
                <a:lnTo>
                  <a:pt x="10320" y="1353"/>
                </a:lnTo>
                <a:lnTo>
                  <a:pt x="10450" y="1393"/>
                </a:lnTo>
                <a:lnTo>
                  <a:pt x="10578" y="1436"/>
                </a:lnTo>
                <a:lnTo>
                  <a:pt x="10706" y="1481"/>
                </a:lnTo>
                <a:lnTo>
                  <a:pt x="10832" y="1528"/>
                </a:lnTo>
                <a:lnTo>
                  <a:pt x="10958" y="1579"/>
                </a:lnTo>
                <a:lnTo>
                  <a:pt x="11082" y="1630"/>
                </a:lnTo>
                <a:lnTo>
                  <a:pt x="11205" y="1684"/>
                </a:lnTo>
                <a:lnTo>
                  <a:pt x="11326" y="1740"/>
                </a:lnTo>
                <a:lnTo>
                  <a:pt x="11446" y="1799"/>
                </a:lnTo>
                <a:lnTo>
                  <a:pt x="11565" y="1859"/>
                </a:lnTo>
                <a:lnTo>
                  <a:pt x="11683" y="1921"/>
                </a:lnTo>
                <a:lnTo>
                  <a:pt x="11799" y="1986"/>
                </a:lnTo>
                <a:lnTo>
                  <a:pt x="11914" y="2054"/>
                </a:lnTo>
                <a:lnTo>
                  <a:pt x="12028" y="2122"/>
                </a:lnTo>
                <a:lnTo>
                  <a:pt x="12140" y="2193"/>
                </a:lnTo>
                <a:lnTo>
                  <a:pt x="12251" y="2266"/>
                </a:lnTo>
                <a:lnTo>
                  <a:pt x="12360" y="2340"/>
                </a:lnTo>
                <a:lnTo>
                  <a:pt x="12468" y="2417"/>
                </a:lnTo>
                <a:lnTo>
                  <a:pt x="12574" y="2496"/>
                </a:lnTo>
                <a:lnTo>
                  <a:pt x="12679" y="2576"/>
                </a:lnTo>
                <a:lnTo>
                  <a:pt x="12782" y="2659"/>
                </a:lnTo>
                <a:lnTo>
                  <a:pt x="12884" y="2743"/>
                </a:lnTo>
                <a:lnTo>
                  <a:pt x="12983" y="2829"/>
                </a:lnTo>
                <a:lnTo>
                  <a:pt x="13082" y="2917"/>
                </a:lnTo>
                <a:lnTo>
                  <a:pt x="13178" y="3007"/>
                </a:lnTo>
                <a:lnTo>
                  <a:pt x="13074" y="3084"/>
                </a:lnTo>
                <a:lnTo>
                  <a:pt x="12968" y="3159"/>
                </a:lnTo>
                <a:lnTo>
                  <a:pt x="12861" y="3233"/>
                </a:lnTo>
                <a:lnTo>
                  <a:pt x="12752" y="3305"/>
                </a:lnTo>
                <a:lnTo>
                  <a:pt x="12644" y="3377"/>
                </a:lnTo>
                <a:lnTo>
                  <a:pt x="12533" y="3446"/>
                </a:lnTo>
                <a:lnTo>
                  <a:pt x="12421" y="3513"/>
                </a:lnTo>
                <a:lnTo>
                  <a:pt x="12308" y="3579"/>
                </a:lnTo>
                <a:lnTo>
                  <a:pt x="12252" y="3611"/>
                </a:lnTo>
                <a:lnTo>
                  <a:pt x="12194" y="3643"/>
                </a:lnTo>
                <a:lnTo>
                  <a:pt x="12137" y="3674"/>
                </a:lnTo>
                <a:lnTo>
                  <a:pt x="12078" y="3705"/>
                </a:lnTo>
                <a:lnTo>
                  <a:pt x="12021" y="3736"/>
                </a:lnTo>
                <a:lnTo>
                  <a:pt x="11962" y="3766"/>
                </a:lnTo>
                <a:lnTo>
                  <a:pt x="11904" y="3796"/>
                </a:lnTo>
                <a:lnTo>
                  <a:pt x="11844" y="3825"/>
                </a:lnTo>
                <a:lnTo>
                  <a:pt x="11786" y="3854"/>
                </a:lnTo>
                <a:lnTo>
                  <a:pt x="11726" y="3882"/>
                </a:lnTo>
                <a:lnTo>
                  <a:pt x="11667" y="3909"/>
                </a:lnTo>
                <a:lnTo>
                  <a:pt x="11606" y="3936"/>
                </a:lnTo>
                <a:lnTo>
                  <a:pt x="11546" y="3963"/>
                </a:lnTo>
                <a:lnTo>
                  <a:pt x="11485" y="3989"/>
                </a:lnTo>
                <a:lnTo>
                  <a:pt x="11425" y="4015"/>
                </a:lnTo>
                <a:lnTo>
                  <a:pt x="11363" y="4040"/>
                </a:lnTo>
                <a:lnTo>
                  <a:pt x="11317" y="3936"/>
                </a:lnTo>
                <a:lnTo>
                  <a:pt x="11271" y="3833"/>
                </a:lnTo>
                <a:lnTo>
                  <a:pt x="11222" y="3729"/>
                </a:lnTo>
                <a:lnTo>
                  <a:pt x="11173" y="3628"/>
                </a:lnTo>
                <a:lnTo>
                  <a:pt x="11123" y="3527"/>
                </a:lnTo>
                <a:lnTo>
                  <a:pt x="11072" y="3427"/>
                </a:lnTo>
                <a:lnTo>
                  <a:pt x="11019" y="3326"/>
                </a:lnTo>
                <a:lnTo>
                  <a:pt x="10966" y="3228"/>
                </a:lnTo>
                <a:lnTo>
                  <a:pt x="10911" y="3130"/>
                </a:lnTo>
                <a:lnTo>
                  <a:pt x="10855" y="3034"/>
                </a:lnTo>
                <a:lnTo>
                  <a:pt x="10799" y="2938"/>
                </a:lnTo>
                <a:lnTo>
                  <a:pt x="10741" y="2842"/>
                </a:lnTo>
                <a:lnTo>
                  <a:pt x="10683" y="2748"/>
                </a:lnTo>
                <a:lnTo>
                  <a:pt x="10623" y="2654"/>
                </a:lnTo>
                <a:lnTo>
                  <a:pt x="10562" y="2562"/>
                </a:lnTo>
                <a:lnTo>
                  <a:pt x="10500" y="2471"/>
                </a:lnTo>
                <a:lnTo>
                  <a:pt x="10437" y="2379"/>
                </a:lnTo>
                <a:lnTo>
                  <a:pt x="10374" y="2290"/>
                </a:lnTo>
                <a:lnTo>
                  <a:pt x="10309" y="2201"/>
                </a:lnTo>
                <a:lnTo>
                  <a:pt x="10243" y="2113"/>
                </a:lnTo>
                <a:lnTo>
                  <a:pt x="10177" y="2027"/>
                </a:lnTo>
                <a:lnTo>
                  <a:pt x="10109" y="1940"/>
                </a:lnTo>
                <a:lnTo>
                  <a:pt x="10041" y="1855"/>
                </a:lnTo>
                <a:lnTo>
                  <a:pt x="9971" y="1771"/>
                </a:lnTo>
                <a:lnTo>
                  <a:pt x="9901" y="1689"/>
                </a:lnTo>
                <a:lnTo>
                  <a:pt x="9830" y="1607"/>
                </a:lnTo>
                <a:lnTo>
                  <a:pt x="9758" y="1525"/>
                </a:lnTo>
                <a:lnTo>
                  <a:pt x="9685" y="1446"/>
                </a:lnTo>
                <a:lnTo>
                  <a:pt x="9610" y="1367"/>
                </a:lnTo>
                <a:lnTo>
                  <a:pt x="9536" y="1289"/>
                </a:lnTo>
                <a:lnTo>
                  <a:pt x="9460" y="1213"/>
                </a:lnTo>
                <a:lnTo>
                  <a:pt x="9383" y="1137"/>
                </a:lnTo>
                <a:close/>
                <a:moveTo>
                  <a:pt x="8502" y="1049"/>
                </a:moveTo>
                <a:lnTo>
                  <a:pt x="8595" y="1126"/>
                </a:lnTo>
                <a:lnTo>
                  <a:pt x="8687" y="1205"/>
                </a:lnTo>
                <a:lnTo>
                  <a:pt x="8778" y="1285"/>
                </a:lnTo>
                <a:lnTo>
                  <a:pt x="8867" y="1366"/>
                </a:lnTo>
                <a:lnTo>
                  <a:pt x="8957" y="1449"/>
                </a:lnTo>
                <a:lnTo>
                  <a:pt x="9044" y="1534"/>
                </a:lnTo>
                <a:lnTo>
                  <a:pt x="9130" y="1621"/>
                </a:lnTo>
                <a:lnTo>
                  <a:pt x="9215" y="1709"/>
                </a:lnTo>
                <a:lnTo>
                  <a:pt x="9299" y="1798"/>
                </a:lnTo>
                <a:lnTo>
                  <a:pt x="9382" y="1888"/>
                </a:lnTo>
                <a:lnTo>
                  <a:pt x="9464" y="1980"/>
                </a:lnTo>
                <a:lnTo>
                  <a:pt x="9544" y="2074"/>
                </a:lnTo>
                <a:lnTo>
                  <a:pt x="9623" y="2169"/>
                </a:lnTo>
                <a:lnTo>
                  <a:pt x="9701" y="2265"/>
                </a:lnTo>
                <a:lnTo>
                  <a:pt x="9778" y="2363"/>
                </a:lnTo>
                <a:lnTo>
                  <a:pt x="9852" y="2463"/>
                </a:lnTo>
                <a:lnTo>
                  <a:pt x="9926" y="2563"/>
                </a:lnTo>
                <a:lnTo>
                  <a:pt x="9999" y="2664"/>
                </a:lnTo>
                <a:lnTo>
                  <a:pt x="10070" y="2767"/>
                </a:lnTo>
                <a:lnTo>
                  <a:pt x="10140" y="2871"/>
                </a:lnTo>
                <a:lnTo>
                  <a:pt x="10209" y="2978"/>
                </a:lnTo>
                <a:lnTo>
                  <a:pt x="10275" y="3084"/>
                </a:lnTo>
                <a:lnTo>
                  <a:pt x="10341" y="3192"/>
                </a:lnTo>
                <a:lnTo>
                  <a:pt x="10406" y="3301"/>
                </a:lnTo>
                <a:lnTo>
                  <a:pt x="10468" y="3412"/>
                </a:lnTo>
                <a:lnTo>
                  <a:pt x="10530" y="3524"/>
                </a:lnTo>
                <a:lnTo>
                  <a:pt x="10589" y="3637"/>
                </a:lnTo>
                <a:lnTo>
                  <a:pt x="10648" y="3750"/>
                </a:lnTo>
                <a:lnTo>
                  <a:pt x="10705" y="3866"/>
                </a:lnTo>
                <a:lnTo>
                  <a:pt x="10761" y="3982"/>
                </a:lnTo>
                <a:lnTo>
                  <a:pt x="10815" y="4099"/>
                </a:lnTo>
                <a:lnTo>
                  <a:pt x="10867" y="4217"/>
                </a:lnTo>
                <a:lnTo>
                  <a:pt x="10797" y="4242"/>
                </a:lnTo>
                <a:lnTo>
                  <a:pt x="10725" y="4264"/>
                </a:lnTo>
                <a:lnTo>
                  <a:pt x="10654" y="4286"/>
                </a:lnTo>
                <a:lnTo>
                  <a:pt x="10582" y="4308"/>
                </a:lnTo>
                <a:lnTo>
                  <a:pt x="10510" y="4328"/>
                </a:lnTo>
                <a:lnTo>
                  <a:pt x="10437" y="4348"/>
                </a:lnTo>
                <a:lnTo>
                  <a:pt x="10366" y="4368"/>
                </a:lnTo>
                <a:lnTo>
                  <a:pt x="10293" y="4387"/>
                </a:lnTo>
                <a:lnTo>
                  <a:pt x="10219" y="4405"/>
                </a:lnTo>
                <a:lnTo>
                  <a:pt x="10146" y="4423"/>
                </a:lnTo>
                <a:lnTo>
                  <a:pt x="10072" y="4439"/>
                </a:lnTo>
                <a:lnTo>
                  <a:pt x="9998" y="4456"/>
                </a:lnTo>
                <a:lnTo>
                  <a:pt x="9924" y="4471"/>
                </a:lnTo>
                <a:lnTo>
                  <a:pt x="9850" y="4486"/>
                </a:lnTo>
                <a:lnTo>
                  <a:pt x="9775" y="4501"/>
                </a:lnTo>
                <a:lnTo>
                  <a:pt x="9701" y="4514"/>
                </a:lnTo>
                <a:lnTo>
                  <a:pt x="9626" y="4527"/>
                </a:lnTo>
                <a:lnTo>
                  <a:pt x="9551" y="4540"/>
                </a:lnTo>
                <a:lnTo>
                  <a:pt x="9475" y="4551"/>
                </a:lnTo>
                <a:lnTo>
                  <a:pt x="9400" y="4562"/>
                </a:lnTo>
                <a:lnTo>
                  <a:pt x="9324" y="4573"/>
                </a:lnTo>
                <a:lnTo>
                  <a:pt x="9247" y="4582"/>
                </a:lnTo>
                <a:lnTo>
                  <a:pt x="9171" y="4591"/>
                </a:lnTo>
                <a:lnTo>
                  <a:pt x="9094" y="4600"/>
                </a:lnTo>
                <a:lnTo>
                  <a:pt x="9018" y="4607"/>
                </a:lnTo>
                <a:lnTo>
                  <a:pt x="8940" y="4614"/>
                </a:lnTo>
                <a:lnTo>
                  <a:pt x="8863" y="4621"/>
                </a:lnTo>
                <a:lnTo>
                  <a:pt x="8786" y="4626"/>
                </a:lnTo>
                <a:lnTo>
                  <a:pt x="8708" y="4631"/>
                </a:lnTo>
                <a:lnTo>
                  <a:pt x="8630" y="4635"/>
                </a:lnTo>
                <a:lnTo>
                  <a:pt x="8552" y="4639"/>
                </a:lnTo>
                <a:lnTo>
                  <a:pt x="8474" y="4642"/>
                </a:lnTo>
                <a:lnTo>
                  <a:pt x="8474" y="1047"/>
                </a:lnTo>
                <a:lnTo>
                  <a:pt x="8489" y="1048"/>
                </a:lnTo>
                <a:lnTo>
                  <a:pt x="8502" y="1049"/>
                </a:lnTo>
                <a:close/>
                <a:moveTo>
                  <a:pt x="7917" y="14987"/>
                </a:moveTo>
                <a:lnTo>
                  <a:pt x="7835" y="14918"/>
                </a:lnTo>
                <a:lnTo>
                  <a:pt x="7754" y="14850"/>
                </a:lnTo>
                <a:lnTo>
                  <a:pt x="7673" y="14779"/>
                </a:lnTo>
                <a:lnTo>
                  <a:pt x="7594" y="14708"/>
                </a:lnTo>
                <a:lnTo>
                  <a:pt x="7515" y="14636"/>
                </a:lnTo>
                <a:lnTo>
                  <a:pt x="7437" y="14562"/>
                </a:lnTo>
                <a:lnTo>
                  <a:pt x="7360" y="14487"/>
                </a:lnTo>
                <a:lnTo>
                  <a:pt x="7284" y="14410"/>
                </a:lnTo>
                <a:lnTo>
                  <a:pt x="7209" y="14333"/>
                </a:lnTo>
                <a:lnTo>
                  <a:pt x="7135" y="14255"/>
                </a:lnTo>
                <a:lnTo>
                  <a:pt x="7061" y="14175"/>
                </a:lnTo>
                <a:lnTo>
                  <a:pt x="6989" y="14095"/>
                </a:lnTo>
                <a:lnTo>
                  <a:pt x="6919" y="14012"/>
                </a:lnTo>
                <a:lnTo>
                  <a:pt x="6848" y="13930"/>
                </a:lnTo>
                <a:lnTo>
                  <a:pt x="6778" y="13846"/>
                </a:lnTo>
                <a:lnTo>
                  <a:pt x="6710" y="13761"/>
                </a:lnTo>
                <a:lnTo>
                  <a:pt x="6643" y="13675"/>
                </a:lnTo>
                <a:lnTo>
                  <a:pt x="6576" y="13588"/>
                </a:lnTo>
                <a:lnTo>
                  <a:pt x="6511" y="13499"/>
                </a:lnTo>
                <a:lnTo>
                  <a:pt x="6447" y="13410"/>
                </a:lnTo>
                <a:lnTo>
                  <a:pt x="6383" y="13319"/>
                </a:lnTo>
                <a:lnTo>
                  <a:pt x="6321" y="13228"/>
                </a:lnTo>
                <a:lnTo>
                  <a:pt x="6260" y="13135"/>
                </a:lnTo>
                <a:lnTo>
                  <a:pt x="6199" y="13042"/>
                </a:lnTo>
                <a:lnTo>
                  <a:pt x="6141" y="12948"/>
                </a:lnTo>
                <a:lnTo>
                  <a:pt x="6082" y="12853"/>
                </a:lnTo>
                <a:lnTo>
                  <a:pt x="6026" y="12757"/>
                </a:lnTo>
                <a:lnTo>
                  <a:pt x="5969" y="12659"/>
                </a:lnTo>
                <a:lnTo>
                  <a:pt x="5915" y="12561"/>
                </a:lnTo>
                <a:lnTo>
                  <a:pt x="5862" y="12462"/>
                </a:lnTo>
                <a:lnTo>
                  <a:pt x="5809" y="12363"/>
                </a:lnTo>
                <a:lnTo>
                  <a:pt x="5758" y="12262"/>
                </a:lnTo>
                <a:lnTo>
                  <a:pt x="5823" y="12242"/>
                </a:lnTo>
                <a:lnTo>
                  <a:pt x="5888" y="12223"/>
                </a:lnTo>
                <a:lnTo>
                  <a:pt x="5954" y="12204"/>
                </a:lnTo>
                <a:lnTo>
                  <a:pt x="6020" y="12187"/>
                </a:lnTo>
                <a:lnTo>
                  <a:pt x="6086" y="12169"/>
                </a:lnTo>
                <a:lnTo>
                  <a:pt x="6152" y="12153"/>
                </a:lnTo>
                <a:lnTo>
                  <a:pt x="6219" y="12136"/>
                </a:lnTo>
                <a:lnTo>
                  <a:pt x="6285" y="12121"/>
                </a:lnTo>
                <a:lnTo>
                  <a:pt x="6352" y="12106"/>
                </a:lnTo>
                <a:lnTo>
                  <a:pt x="6420" y="12091"/>
                </a:lnTo>
                <a:lnTo>
                  <a:pt x="6487" y="12077"/>
                </a:lnTo>
                <a:lnTo>
                  <a:pt x="6554" y="12064"/>
                </a:lnTo>
                <a:lnTo>
                  <a:pt x="6622" y="12051"/>
                </a:lnTo>
                <a:lnTo>
                  <a:pt x="6691" y="12039"/>
                </a:lnTo>
                <a:lnTo>
                  <a:pt x="6758" y="12027"/>
                </a:lnTo>
                <a:lnTo>
                  <a:pt x="6827" y="12016"/>
                </a:lnTo>
                <a:lnTo>
                  <a:pt x="6895" y="12005"/>
                </a:lnTo>
                <a:lnTo>
                  <a:pt x="6964" y="11995"/>
                </a:lnTo>
                <a:lnTo>
                  <a:pt x="7033" y="11986"/>
                </a:lnTo>
                <a:lnTo>
                  <a:pt x="7102" y="11976"/>
                </a:lnTo>
                <a:lnTo>
                  <a:pt x="7171" y="11968"/>
                </a:lnTo>
                <a:lnTo>
                  <a:pt x="7241" y="11960"/>
                </a:lnTo>
                <a:lnTo>
                  <a:pt x="7311" y="11953"/>
                </a:lnTo>
                <a:lnTo>
                  <a:pt x="7380" y="11946"/>
                </a:lnTo>
                <a:lnTo>
                  <a:pt x="7450" y="11940"/>
                </a:lnTo>
                <a:lnTo>
                  <a:pt x="7521" y="11934"/>
                </a:lnTo>
                <a:lnTo>
                  <a:pt x="7591" y="11929"/>
                </a:lnTo>
                <a:lnTo>
                  <a:pt x="7662" y="11924"/>
                </a:lnTo>
                <a:lnTo>
                  <a:pt x="7732" y="11920"/>
                </a:lnTo>
                <a:lnTo>
                  <a:pt x="7803" y="11916"/>
                </a:lnTo>
                <a:lnTo>
                  <a:pt x="7874" y="11913"/>
                </a:lnTo>
                <a:lnTo>
                  <a:pt x="7945" y="11911"/>
                </a:lnTo>
                <a:lnTo>
                  <a:pt x="7945" y="14988"/>
                </a:lnTo>
                <a:lnTo>
                  <a:pt x="7917" y="14987"/>
                </a:lnTo>
                <a:close/>
                <a:moveTo>
                  <a:pt x="15347" y="7759"/>
                </a:moveTo>
                <a:lnTo>
                  <a:pt x="12171" y="7759"/>
                </a:lnTo>
                <a:lnTo>
                  <a:pt x="12168" y="7652"/>
                </a:lnTo>
                <a:lnTo>
                  <a:pt x="12163" y="7545"/>
                </a:lnTo>
                <a:lnTo>
                  <a:pt x="12157" y="7439"/>
                </a:lnTo>
                <a:lnTo>
                  <a:pt x="12151" y="7332"/>
                </a:lnTo>
                <a:lnTo>
                  <a:pt x="12144" y="7226"/>
                </a:lnTo>
                <a:lnTo>
                  <a:pt x="12136" y="7120"/>
                </a:lnTo>
                <a:lnTo>
                  <a:pt x="12126" y="7015"/>
                </a:lnTo>
                <a:lnTo>
                  <a:pt x="12115" y="6911"/>
                </a:lnTo>
                <a:lnTo>
                  <a:pt x="12104" y="6805"/>
                </a:lnTo>
                <a:lnTo>
                  <a:pt x="12092" y="6701"/>
                </a:lnTo>
                <a:lnTo>
                  <a:pt x="12078" y="6598"/>
                </a:lnTo>
                <a:lnTo>
                  <a:pt x="12063" y="6494"/>
                </a:lnTo>
                <a:lnTo>
                  <a:pt x="12047" y="6391"/>
                </a:lnTo>
                <a:lnTo>
                  <a:pt x="12031" y="6288"/>
                </a:lnTo>
                <a:lnTo>
                  <a:pt x="12014" y="6186"/>
                </a:lnTo>
                <a:lnTo>
                  <a:pt x="11995" y="6084"/>
                </a:lnTo>
                <a:lnTo>
                  <a:pt x="11976" y="5982"/>
                </a:lnTo>
                <a:lnTo>
                  <a:pt x="11954" y="5881"/>
                </a:lnTo>
                <a:lnTo>
                  <a:pt x="11933" y="5781"/>
                </a:lnTo>
                <a:lnTo>
                  <a:pt x="11910" y="5681"/>
                </a:lnTo>
                <a:lnTo>
                  <a:pt x="11886" y="5582"/>
                </a:lnTo>
                <a:lnTo>
                  <a:pt x="11862" y="5482"/>
                </a:lnTo>
                <a:lnTo>
                  <a:pt x="11836" y="5383"/>
                </a:lnTo>
                <a:lnTo>
                  <a:pt x="11810" y="5285"/>
                </a:lnTo>
                <a:lnTo>
                  <a:pt x="11783" y="5188"/>
                </a:lnTo>
                <a:lnTo>
                  <a:pt x="11754" y="5090"/>
                </a:lnTo>
                <a:lnTo>
                  <a:pt x="11724" y="4993"/>
                </a:lnTo>
                <a:lnTo>
                  <a:pt x="11694" y="4897"/>
                </a:lnTo>
                <a:lnTo>
                  <a:pt x="11663" y="4801"/>
                </a:lnTo>
                <a:lnTo>
                  <a:pt x="11630" y="4706"/>
                </a:lnTo>
                <a:lnTo>
                  <a:pt x="11597" y="4611"/>
                </a:lnTo>
                <a:lnTo>
                  <a:pt x="11563" y="4517"/>
                </a:lnTo>
                <a:lnTo>
                  <a:pt x="11630" y="4489"/>
                </a:lnTo>
                <a:lnTo>
                  <a:pt x="11695" y="4461"/>
                </a:lnTo>
                <a:lnTo>
                  <a:pt x="11762" y="4432"/>
                </a:lnTo>
                <a:lnTo>
                  <a:pt x="11828" y="4403"/>
                </a:lnTo>
                <a:lnTo>
                  <a:pt x="11894" y="4374"/>
                </a:lnTo>
                <a:lnTo>
                  <a:pt x="11959" y="4343"/>
                </a:lnTo>
                <a:lnTo>
                  <a:pt x="12024" y="4312"/>
                </a:lnTo>
                <a:lnTo>
                  <a:pt x="12088" y="4281"/>
                </a:lnTo>
                <a:lnTo>
                  <a:pt x="12153" y="4249"/>
                </a:lnTo>
                <a:lnTo>
                  <a:pt x="12217" y="4216"/>
                </a:lnTo>
                <a:lnTo>
                  <a:pt x="12280" y="4183"/>
                </a:lnTo>
                <a:lnTo>
                  <a:pt x="12344" y="4150"/>
                </a:lnTo>
                <a:lnTo>
                  <a:pt x="12407" y="4116"/>
                </a:lnTo>
                <a:lnTo>
                  <a:pt x="12469" y="4081"/>
                </a:lnTo>
                <a:lnTo>
                  <a:pt x="12532" y="4046"/>
                </a:lnTo>
                <a:lnTo>
                  <a:pt x="12593" y="4011"/>
                </a:lnTo>
                <a:lnTo>
                  <a:pt x="12655" y="3975"/>
                </a:lnTo>
                <a:lnTo>
                  <a:pt x="12717" y="3939"/>
                </a:lnTo>
                <a:lnTo>
                  <a:pt x="12778" y="3902"/>
                </a:lnTo>
                <a:lnTo>
                  <a:pt x="12839" y="3865"/>
                </a:lnTo>
                <a:lnTo>
                  <a:pt x="12899" y="3827"/>
                </a:lnTo>
                <a:lnTo>
                  <a:pt x="12959" y="3789"/>
                </a:lnTo>
                <a:lnTo>
                  <a:pt x="13019" y="3749"/>
                </a:lnTo>
                <a:lnTo>
                  <a:pt x="13078" y="3710"/>
                </a:lnTo>
                <a:lnTo>
                  <a:pt x="13137" y="3670"/>
                </a:lnTo>
                <a:lnTo>
                  <a:pt x="13196" y="3630"/>
                </a:lnTo>
                <a:lnTo>
                  <a:pt x="13254" y="3590"/>
                </a:lnTo>
                <a:lnTo>
                  <a:pt x="13313" y="3549"/>
                </a:lnTo>
                <a:lnTo>
                  <a:pt x="13370" y="3507"/>
                </a:lnTo>
                <a:lnTo>
                  <a:pt x="13428" y="3466"/>
                </a:lnTo>
                <a:lnTo>
                  <a:pt x="13485" y="3423"/>
                </a:lnTo>
                <a:lnTo>
                  <a:pt x="13542" y="3381"/>
                </a:lnTo>
                <a:lnTo>
                  <a:pt x="13641" y="3492"/>
                </a:lnTo>
                <a:lnTo>
                  <a:pt x="13738" y="3605"/>
                </a:lnTo>
                <a:lnTo>
                  <a:pt x="13832" y="3719"/>
                </a:lnTo>
                <a:lnTo>
                  <a:pt x="13924" y="3837"/>
                </a:lnTo>
                <a:lnTo>
                  <a:pt x="14014" y="3956"/>
                </a:lnTo>
                <a:lnTo>
                  <a:pt x="14101" y="4076"/>
                </a:lnTo>
                <a:lnTo>
                  <a:pt x="14185" y="4199"/>
                </a:lnTo>
                <a:lnTo>
                  <a:pt x="14266" y="4324"/>
                </a:lnTo>
                <a:lnTo>
                  <a:pt x="14346" y="4450"/>
                </a:lnTo>
                <a:lnTo>
                  <a:pt x="14422" y="4578"/>
                </a:lnTo>
                <a:lnTo>
                  <a:pt x="14496" y="4708"/>
                </a:lnTo>
                <a:lnTo>
                  <a:pt x="14567" y="4839"/>
                </a:lnTo>
                <a:lnTo>
                  <a:pt x="14634" y="4972"/>
                </a:lnTo>
                <a:lnTo>
                  <a:pt x="14700" y="5106"/>
                </a:lnTo>
                <a:lnTo>
                  <a:pt x="14763" y="5243"/>
                </a:lnTo>
                <a:lnTo>
                  <a:pt x="14822" y="5380"/>
                </a:lnTo>
                <a:lnTo>
                  <a:pt x="14879" y="5519"/>
                </a:lnTo>
                <a:lnTo>
                  <a:pt x="14932" y="5660"/>
                </a:lnTo>
                <a:lnTo>
                  <a:pt x="14982" y="5802"/>
                </a:lnTo>
                <a:lnTo>
                  <a:pt x="15031" y="5945"/>
                </a:lnTo>
                <a:lnTo>
                  <a:pt x="15075" y="6090"/>
                </a:lnTo>
                <a:lnTo>
                  <a:pt x="15116" y="6236"/>
                </a:lnTo>
                <a:lnTo>
                  <a:pt x="15154" y="6383"/>
                </a:lnTo>
                <a:lnTo>
                  <a:pt x="15189" y="6532"/>
                </a:lnTo>
                <a:lnTo>
                  <a:pt x="15220" y="6681"/>
                </a:lnTo>
                <a:lnTo>
                  <a:pt x="15248" y="6832"/>
                </a:lnTo>
                <a:lnTo>
                  <a:pt x="15273" y="6984"/>
                </a:lnTo>
                <a:lnTo>
                  <a:pt x="15294" y="7137"/>
                </a:lnTo>
                <a:lnTo>
                  <a:pt x="15313" y="7291"/>
                </a:lnTo>
                <a:lnTo>
                  <a:pt x="15327" y="7446"/>
                </a:lnTo>
                <a:lnTo>
                  <a:pt x="15338" y="7602"/>
                </a:lnTo>
                <a:lnTo>
                  <a:pt x="15347" y="7759"/>
                </a:lnTo>
                <a:close/>
                <a:moveTo>
                  <a:pt x="8210" y="0"/>
                </a:moveTo>
                <a:lnTo>
                  <a:pt x="7787" y="10"/>
                </a:lnTo>
                <a:lnTo>
                  <a:pt x="7370" y="41"/>
                </a:lnTo>
                <a:lnTo>
                  <a:pt x="6960" y="92"/>
                </a:lnTo>
                <a:lnTo>
                  <a:pt x="6555" y="162"/>
                </a:lnTo>
                <a:lnTo>
                  <a:pt x="6158" y="253"/>
                </a:lnTo>
                <a:lnTo>
                  <a:pt x="5768" y="361"/>
                </a:lnTo>
                <a:lnTo>
                  <a:pt x="5386" y="486"/>
                </a:lnTo>
                <a:lnTo>
                  <a:pt x="5014" y="630"/>
                </a:lnTo>
                <a:lnTo>
                  <a:pt x="4651" y="791"/>
                </a:lnTo>
                <a:lnTo>
                  <a:pt x="4297" y="967"/>
                </a:lnTo>
                <a:lnTo>
                  <a:pt x="3953" y="1161"/>
                </a:lnTo>
                <a:lnTo>
                  <a:pt x="3619" y="1369"/>
                </a:lnTo>
                <a:lnTo>
                  <a:pt x="3298" y="1593"/>
                </a:lnTo>
                <a:lnTo>
                  <a:pt x="2987" y="1831"/>
                </a:lnTo>
                <a:lnTo>
                  <a:pt x="2690" y="2083"/>
                </a:lnTo>
                <a:lnTo>
                  <a:pt x="2404" y="2348"/>
                </a:lnTo>
                <a:lnTo>
                  <a:pt x="2132" y="2627"/>
                </a:lnTo>
                <a:lnTo>
                  <a:pt x="1875" y="2918"/>
                </a:lnTo>
                <a:lnTo>
                  <a:pt x="1631" y="3220"/>
                </a:lnTo>
                <a:lnTo>
                  <a:pt x="1402" y="3535"/>
                </a:lnTo>
                <a:lnTo>
                  <a:pt x="1188" y="3861"/>
                </a:lnTo>
                <a:lnTo>
                  <a:pt x="991" y="4195"/>
                </a:lnTo>
                <a:lnTo>
                  <a:pt x="810" y="4541"/>
                </a:lnTo>
                <a:lnTo>
                  <a:pt x="645" y="4897"/>
                </a:lnTo>
                <a:lnTo>
                  <a:pt x="498" y="5261"/>
                </a:lnTo>
                <a:lnTo>
                  <a:pt x="369" y="5634"/>
                </a:lnTo>
                <a:lnTo>
                  <a:pt x="259" y="6014"/>
                </a:lnTo>
                <a:lnTo>
                  <a:pt x="167" y="6402"/>
                </a:lnTo>
                <a:lnTo>
                  <a:pt x="94" y="6797"/>
                </a:lnTo>
                <a:lnTo>
                  <a:pt x="42" y="7198"/>
                </a:lnTo>
                <a:lnTo>
                  <a:pt x="10" y="7605"/>
                </a:lnTo>
                <a:lnTo>
                  <a:pt x="0" y="8018"/>
                </a:lnTo>
                <a:lnTo>
                  <a:pt x="10" y="8431"/>
                </a:lnTo>
                <a:lnTo>
                  <a:pt x="42" y="8838"/>
                </a:lnTo>
                <a:lnTo>
                  <a:pt x="94" y="9239"/>
                </a:lnTo>
                <a:lnTo>
                  <a:pt x="167" y="9634"/>
                </a:lnTo>
                <a:lnTo>
                  <a:pt x="259" y="10021"/>
                </a:lnTo>
                <a:lnTo>
                  <a:pt x="369" y="10402"/>
                </a:lnTo>
                <a:lnTo>
                  <a:pt x="498" y="10774"/>
                </a:lnTo>
                <a:lnTo>
                  <a:pt x="645" y="11139"/>
                </a:lnTo>
                <a:lnTo>
                  <a:pt x="810" y="11494"/>
                </a:lnTo>
                <a:lnTo>
                  <a:pt x="991" y="11840"/>
                </a:lnTo>
                <a:lnTo>
                  <a:pt x="1188" y="12175"/>
                </a:lnTo>
                <a:lnTo>
                  <a:pt x="1402" y="12501"/>
                </a:lnTo>
                <a:lnTo>
                  <a:pt x="1631" y="12815"/>
                </a:lnTo>
                <a:lnTo>
                  <a:pt x="1875" y="13118"/>
                </a:lnTo>
                <a:lnTo>
                  <a:pt x="2132" y="13409"/>
                </a:lnTo>
                <a:lnTo>
                  <a:pt x="2404" y="13688"/>
                </a:lnTo>
                <a:lnTo>
                  <a:pt x="2690" y="13953"/>
                </a:lnTo>
                <a:lnTo>
                  <a:pt x="2987" y="14205"/>
                </a:lnTo>
                <a:lnTo>
                  <a:pt x="3298" y="14443"/>
                </a:lnTo>
                <a:lnTo>
                  <a:pt x="3619" y="14667"/>
                </a:lnTo>
                <a:lnTo>
                  <a:pt x="3953" y="14875"/>
                </a:lnTo>
                <a:lnTo>
                  <a:pt x="4297" y="15068"/>
                </a:lnTo>
                <a:lnTo>
                  <a:pt x="4651" y="15245"/>
                </a:lnTo>
                <a:lnTo>
                  <a:pt x="5014" y="15406"/>
                </a:lnTo>
                <a:lnTo>
                  <a:pt x="5386" y="15550"/>
                </a:lnTo>
                <a:lnTo>
                  <a:pt x="5768" y="15675"/>
                </a:lnTo>
                <a:lnTo>
                  <a:pt x="6158" y="15783"/>
                </a:lnTo>
                <a:lnTo>
                  <a:pt x="6555" y="15873"/>
                </a:lnTo>
                <a:lnTo>
                  <a:pt x="6960" y="15944"/>
                </a:lnTo>
                <a:lnTo>
                  <a:pt x="7370" y="15995"/>
                </a:lnTo>
                <a:lnTo>
                  <a:pt x="7787" y="16026"/>
                </a:lnTo>
                <a:lnTo>
                  <a:pt x="8210" y="16036"/>
                </a:lnTo>
                <a:lnTo>
                  <a:pt x="8632" y="16026"/>
                </a:lnTo>
                <a:lnTo>
                  <a:pt x="9049" y="15995"/>
                </a:lnTo>
                <a:lnTo>
                  <a:pt x="9459" y="15944"/>
                </a:lnTo>
                <a:lnTo>
                  <a:pt x="9864" y="15873"/>
                </a:lnTo>
                <a:lnTo>
                  <a:pt x="10261" y="15783"/>
                </a:lnTo>
                <a:lnTo>
                  <a:pt x="10651" y="15675"/>
                </a:lnTo>
                <a:lnTo>
                  <a:pt x="11033" y="15550"/>
                </a:lnTo>
                <a:lnTo>
                  <a:pt x="11405" y="15406"/>
                </a:lnTo>
                <a:lnTo>
                  <a:pt x="11768" y="15245"/>
                </a:lnTo>
                <a:lnTo>
                  <a:pt x="12122" y="15068"/>
                </a:lnTo>
                <a:lnTo>
                  <a:pt x="12466" y="14875"/>
                </a:lnTo>
                <a:lnTo>
                  <a:pt x="12800" y="14667"/>
                </a:lnTo>
                <a:lnTo>
                  <a:pt x="13122" y="14443"/>
                </a:lnTo>
                <a:lnTo>
                  <a:pt x="13432" y="14205"/>
                </a:lnTo>
                <a:lnTo>
                  <a:pt x="13729" y="13953"/>
                </a:lnTo>
                <a:lnTo>
                  <a:pt x="14015" y="13688"/>
                </a:lnTo>
                <a:lnTo>
                  <a:pt x="14287" y="13409"/>
                </a:lnTo>
                <a:lnTo>
                  <a:pt x="14544" y="13118"/>
                </a:lnTo>
                <a:lnTo>
                  <a:pt x="14788" y="12815"/>
                </a:lnTo>
                <a:lnTo>
                  <a:pt x="15017" y="12501"/>
                </a:lnTo>
                <a:lnTo>
                  <a:pt x="15231" y="12175"/>
                </a:lnTo>
                <a:lnTo>
                  <a:pt x="15428" y="11840"/>
                </a:lnTo>
                <a:lnTo>
                  <a:pt x="15609" y="11494"/>
                </a:lnTo>
                <a:lnTo>
                  <a:pt x="15774" y="11139"/>
                </a:lnTo>
                <a:lnTo>
                  <a:pt x="15921" y="10774"/>
                </a:lnTo>
                <a:lnTo>
                  <a:pt x="16050" y="10402"/>
                </a:lnTo>
                <a:lnTo>
                  <a:pt x="16160" y="10021"/>
                </a:lnTo>
                <a:lnTo>
                  <a:pt x="16253" y="9634"/>
                </a:lnTo>
                <a:lnTo>
                  <a:pt x="16325" y="9239"/>
                </a:lnTo>
                <a:lnTo>
                  <a:pt x="16377" y="8838"/>
                </a:lnTo>
                <a:lnTo>
                  <a:pt x="16409" y="8431"/>
                </a:lnTo>
                <a:lnTo>
                  <a:pt x="16419" y="8018"/>
                </a:lnTo>
                <a:lnTo>
                  <a:pt x="16409" y="7605"/>
                </a:lnTo>
                <a:lnTo>
                  <a:pt x="16377" y="7198"/>
                </a:lnTo>
                <a:lnTo>
                  <a:pt x="16325" y="6797"/>
                </a:lnTo>
                <a:lnTo>
                  <a:pt x="16253" y="6402"/>
                </a:lnTo>
                <a:lnTo>
                  <a:pt x="16160" y="6014"/>
                </a:lnTo>
                <a:lnTo>
                  <a:pt x="16050" y="5634"/>
                </a:lnTo>
                <a:lnTo>
                  <a:pt x="15921" y="5261"/>
                </a:lnTo>
                <a:lnTo>
                  <a:pt x="15774" y="4897"/>
                </a:lnTo>
                <a:lnTo>
                  <a:pt x="15609" y="4541"/>
                </a:lnTo>
                <a:lnTo>
                  <a:pt x="15428" y="4195"/>
                </a:lnTo>
                <a:lnTo>
                  <a:pt x="15231" y="3861"/>
                </a:lnTo>
                <a:lnTo>
                  <a:pt x="15017" y="3535"/>
                </a:lnTo>
                <a:lnTo>
                  <a:pt x="14788" y="3220"/>
                </a:lnTo>
                <a:lnTo>
                  <a:pt x="14544" y="2918"/>
                </a:lnTo>
                <a:lnTo>
                  <a:pt x="14287" y="2627"/>
                </a:lnTo>
                <a:lnTo>
                  <a:pt x="14015" y="2348"/>
                </a:lnTo>
                <a:lnTo>
                  <a:pt x="13729" y="2083"/>
                </a:lnTo>
                <a:lnTo>
                  <a:pt x="13432" y="1831"/>
                </a:lnTo>
                <a:lnTo>
                  <a:pt x="13122" y="1593"/>
                </a:lnTo>
                <a:lnTo>
                  <a:pt x="12800" y="1369"/>
                </a:lnTo>
                <a:lnTo>
                  <a:pt x="12466" y="1161"/>
                </a:lnTo>
                <a:lnTo>
                  <a:pt x="12122" y="967"/>
                </a:lnTo>
                <a:lnTo>
                  <a:pt x="11768" y="791"/>
                </a:lnTo>
                <a:lnTo>
                  <a:pt x="11405" y="630"/>
                </a:lnTo>
                <a:lnTo>
                  <a:pt x="11033" y="486"/>
                </a:lnTo>
                <a:lnTo>
                  <a:pt x="10651" y="361"/>
                </a:lnTo>
                <a:lnTo>
                  <a:pt x="10261" y="253"/>
                </a:lnTo>
                <a:lnTo>
                  <a:pt x="9864" y="162"/>
                </a:lnTo>
                <a:lnTo>
                  <a:pt x="9459" y="92"/>
                </a:lnTo>
                <a:lnTo>
                  <a:pt x="9049" y="41"/>
                </a:lnTo>
                <a:lnTo>
                  <a:pt x="8632" y="10"/>
                </a:lnTo>
                <a:lnTo>
                  <a:pt x="821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>
              <a:solidFill>
                <a:schemeClr val="bg1">
                  <a:lumMod val="6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87" name="Group 32">
            <a:extLst>
              <a:ext uri="{FF2B5EF4-FFF2-40B4-BE49-F238E27FC236}">
                <a16:creationId xmlns:a16="http://schemas.microsoft.com/office/drawing/2014/main" id="{60D5FA71-213C-410B-A475-765D600B7C7F}"/>
              </a:ext>
            </a:extLst>
          </p:cNvPr>
          <p:cNvGrpSpPr/>
          <p:nvPr/>
        </p:nvGrpSpPr>
        <p:grpSpPr>
          <a:xfrm>
            <a:off x="10517981" y="1938592"/>
            <a:ext cx="399003" cy="324706"/>
            <a:chOff x="5245100" y="5103813"/>
            <a:chExt cx="690563" cy="561975"/>
          </a:xfrm>
          <a:solidFill>
            <a:schemeClr val="bg1">
              <a:lumMod val="75000"/>
            </a:schemeClr>
          </a:solidFill>
        </p:grpSpPr>
        <p:sp>
          <p:nvSpPr>
            <p:cNvPr id="88" name="Freeform 290">
              <a:extLst>
                <a:ext uri="{FF2B5EF4-FFF2-40B4-BE49-F238E27FC236}">
                  <a16:creationId xmlns:a16="http://schemas.microsoft.com/office/drawing/2014/main" id="{C82FFB73-AF39-4416-AB00-6209C6FE53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9763" y="5276851"/>
              <a:ext cx="130175" cy="173038"/>
            </a:xfrm>
            <a:custGeom>
              <a:gdLst>
                <a:gd fmla="*/ 503 w 3018" name="T0"/>
                <a:gd fmla="*/ 504 h 4030" name="T1"/>
                <a:gd fmla="*/ 2515 w 3018" name="T2"/>
                <a:gd fmla="*/ 3526 h 4030" name="T3"/>
                <a:gd fmla="*/ 1386 w 3018" name="T4"/>
                <a:gd fmla="*/ 175 h 4030" name="T5"/>
                <a:gd fmla="*/ 1320 w 3018" name="T6"/>
                <a:gd fmla="*/ 110 h 4030" name="T7"/>
                <a:gd fmla="*/ 1244 w 3018" name="T8"/>
                <a:gd fmla="*/ 60 h 4030" name="T9"/>
                <a:gd fmla="*/ 1159 w 3018" name="T10"/>
                <a:gd fmla="*/ 24 h 4030" name="T11"/>
                <a:gd fmla="*/ 1069 w 3018" name="T12"/>
                <a:gd fmla="*/ 3 h 4030" name="T13"/>
                <a:gd fmla="*/ 503 w 3018" name="T14"/>
                <a:gd fmla="*/ 0 h 4030" name="T15"/>
                <a:gd fmla="*/ 427 w 3018" name="T16"/>
                <a:gd fmla="*/ 6 h 4030" name="T17"/>
                <a:gd fmla="*/ 353 w 3018" name="T18"/>
                <a:gd fmla="*/ 23 h 4030" name="T19"/>
                <a:gd fmla="*/ 285 w 3018" name="T20"/>
                <a:gd fmla="*/ 50 h 4030" name="T21"/>
                <a:gd fmla="*/ 222 w 3018" name="T22"/>
                <a:gd fmla="*/ 86 h 4030" name="T23"/>
                <a:gd fmla="*/ 165 w 3018" name="T24"/>
                <a:gd fmla="*/ 130 h 4030" name="T25"/>
                <a:gd fmla="*/ 115 w 3018" name="T26"/>
                <a:gd fmla="*/ 183 h 4030" name="T27"/>
                <a:gd fmla="*/ 74 w 3018" name="T28"/>
                <a:gd fmla="*/ 242 h 4030" name="T29"/>
                <a:gd fmla="*/ 40 w 3018" name="T30"/>
                <a:gd fmla="*/ 308 h 4030" name="T31"/>
                <a:gd fmla="*/ 16 w 3018" name="T32"/>
                <a:gd fmla="*/ 377 h 4030" name="T33"/>
                <a:gd fmla="*/ 3 w 3018" name="T34"/>
                <a:gd fmla="*/ 452 h 4030" name="T35"/>
                <a:gd fmla="*/ 0 w 3018" name="T36"/>
                <a:gd fmla="*/ 3526 h 4030" name="T37"/>
                <a:gd fmla="*/ 6 w 3018" name="T38"/>
                <a:gd fmla="*/ 3604 h 4030" name="T39"/>
                <a:gd fmla="*/ 23 w 3018" name="T40"/>
                <a:gd fmla="*/ 3676 h 4030" name="T41"/>
                <a:gd fmla="*/ 50 w 3018" name="T42"/>
                <a:gd fmla="*/ 3745 h 4030" name="T43"/>
                <a:gd fmla="*/ 86 w 3018" name="T44"/>
                <a:gd fmla="*/ 3808 h 4030" name="T45"/>
                <a:gd fmla="*/ 131 w 3018" name="T46"/>
                <a:gd fmla="*/ 3866 h 4030" name="T47"/>
                <a:gd fmla="*/ 183 w 3018" name="T48"/>
                <a:gd fmla="*/ 3915 h 4030" name="T49"/>
                <a:gd fmla="*/ 243 w 3018" name="T50"/>
                <a:gd fmla="*/ 3957 h 4030" name="T51"/>
                <a:gd fmla="*/ 307 w 3018" name="T52"/>
                <a:gd fmla="*/ 3991 h 4030" name="T53"/>
                <a:gd fmla="*/ 378 w 3018" name="T54"/>
                <a:gd fmla="*/ 4015 h 4030" name="T55"/>
                <a:gd fmla="*/ 452 w 3018" name="T56"/>
                <a:gd fmla="*/ 4028 h 4030" name="T57"/>
                <a:gd fmla="*/ 2515 w 3018" name="T58"/>
                <a:gd fmla="*/ 4030 h 4030" name="T59"/>
                <a:gd fmla="*/ 2592 w 3018" name="T60"/>
                <a:gd fmla="*/ 4025 h 4030" name="T61"/>
                <a:gd fmla="*/ 2665 w 3018" name="T62"/>
                <a:gd fmla="*/ 4008 h 4030" name="T63"/>
                <a:gd fmla="*/ 2733 w 3018" name="T64"/>
                <a:gd fmla="*/ 3981 h 4030" name="T65"/>
                <a:gd fmla="*/ 2797 w 3018" name="T66"/>
                <a:gd fmla="*/ 3944 h 4030" name="T67"/>
                <a:gd fmla="*/ 2853 w 3018" name="T68"/>
                <a:gd fmla="*/ 3899 h 4030" name="T69"/>
                <a:gd fmla="*/ 2903 w 3018" name="T70"/>
                <a:gd fmla="*/ 3848 h 4030" name="T71"/>
                <a:gd fmla="*/ 2946 w 3018" name="T72"/>
                <a:gd fmla="*/ 3788 h 4030" name="T73"/>
                <a:gd fmla="*/ 2979 w 3018" name="T74"/>
                <a:gd fmla="*/ 3723 h 4030" name="T75"/>
                <a:gd fmla="*/ 3002 w 3018" name="T76"/>
                <a:gd fmla="*/ 3652 h 4030" name="T77"/>
                <a:gd fmla="*/ 3015 w 3018" name="T78"/>
                <a:gd fmla="*/ 3578 h 4030" name="T79"/>
                <a:gd fmla="*/ 3018 w 3018" name="T80"/>
                <a:gd fmla="*/ 2770 h 4030" name="T81"/>
                <a:gd fmla="*/ 3015 w 3018" name="T82"/>
                <a:gd fmla="*/ 2715 h 4030" name="T83"/>
                <a:gd fmla="*/ 3006 w 3018" name="T84"/>
                <a:gd fmla="*/ 2661 h 4030" name="T85"/>
                <a:gd fmla="*/ 2991 w 3018" name="T86"/>
                <a:gd fmla="*/ 2607 h 4030" name="T87"/>
                <a:gd fmla="*/ 2970 w 3018" name="T88"/>
                <a:gd fmla="*/ 2556 h 4030" name="T89"/>
                <a:gd fmla="*/ 2944 w 3018" name="T90"/>
                <a:gd fmla="*/ 2506 h 4030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4030" w="3018">
                  <a:moveTo>
                    <a:pt x="2515" y="3526"/>
                  </a:moveTo>
                  <a:lnTo>
                    <a:pt x="503" y="3526"/>
                  </a:lnTo>
                  <a:lnTo>
                    <a:pt x="503" y="504"/>
                  </a:lnTo>
                  <a:lnTo>
                    <a:pt x="1006" y="504"/>
                  </a:lnTo>
                  <a:lnTo>
                    <a:pt x="2515" y="2770"/>
                  </a:lnTo>
                  <a:lnTo>
                    <a:pt x="2515" y="3526"/>
                  </a:lnTo>
                  <a:close/>
                  <a:moveTo>
                    <a:pt x="1425" y="224"/>
                  </a:moveTo>
                  <a:lnTo>
                    <a:pt x="1407" y="199"/>
                  </a:lnTo>
                  <a:lnTo>
                    <a:pt x="1386" y="175"/>
                  </a:lnTo>
                  <a:lnTo>
                    <a:pt x="1365" y="152"/>
                  </a:lnTo>
                  <a:lnTo>
                    <a:pt x="1343" y="130"/>
                  </a:lnTo>
                  <a:lnTo>
                    <a:pt x="1320" y="110"/>
                  </a:lnTo>
                  <a:lnTo>
                    <a:pt x="1296" y="92"/>
                  </a:lnTo>
                  <a:lnTo>
                    <a:pt x="1270" y="75"/>
                  </a:lnTo>
                  <a:lnTo>
                    <a:pt x="1244" y="60"/>
                  </a:lnTo>
                  <a:lnTo>
                    <a:pt x="1216" y="46"/>
                  </a:lnTo>
                  <a:lnTo>
                    <a:pt x="1188" y="34"/>
                  </a:lnTo>
                  <a:lnTo>
                    <a:pt x="1159" y="24"/>
                  </a:lnTo>
                  <a:lnTo>
                    <a:pt x="1130" y="16"/>
                  </a:lnTo>
                  <a:lnTo>
                    <a:pt x="1100" y="9"/>
                  </a:lnTo>
                  <a:lnTo>
                    <a:pt x="1069" y="3"/>
                  </a:lnTo>
                  <a:lnTo>
                    <a:pt x="1037" y="1"/>
                  </a:lnTo>
                  <a:lnTo>
                    <a:pt x="1006" y="0"/>
                  </a:lnTo>
                  <a:lnTo>
                    <a:pt x="503" y="0"/>
                  </a:lnTo>
                  <a:lnTo>
                    <a:pt x="477" y="0"/>
                  </a:lnTo>
                  <a:lnTo>
                    <a:pt x="452" y="2"/>
                  </a:lnTo>
                  <a:lnTo>
                    <a:pt x="427" y="6"/>
                  </a:lnTo>
                  <a:lnTo>
                    <a:pt x="402" y="11"/>
                  </a:lnTo>
                  <a:lnTo>
                    <a:pt x="378" y="16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7" y="40"/>
                  </a:lnTo>
                  <a:lnTo>
                    <a:pt x="285" y="50"/>
                  </a:lnTo>
                  <a:lnTo>
                    <a:pt x="264" y="61"/>
                  </a:lnTo>
                  <a:lnTo>
                    <a:pt x="243" y="73"/>
                  </a:lnTo>
                  <a:lnTo>
                    <a:pt x="222" y="86"/>
                  </a:lnTo>
                  <a:lnTo>
                    <a:pt x="203" y="100"/>
                  </a:lnTo>
                  <a:lnTo>
                    <a:pt x="183" y="115"/>
                  </a:lnTo>
                  <a:lnTo>
                    <a:pt x="165" y="130"/>
                  </a:lnTo>
                  <a:lnTo>
                    <a:pt x="148" y="148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4" y="242"/>
                  </a:lnTo>
                  <a:lnTo>
                    <a:pt x="61" y="263"/>
                  </a:lnTo>
                  <a:lnTo>
                    <a:pt x="50" y="286"/>
                  </a:lnTo>
                  <a:lnTo>
                    <a:pt x="40" y="308"/>
                  </a:lnTo>
                  <a:lnTo>
                    <a:pt x="31" y="331"/>
                  </a:lnTo>
                  <a:lnTo>
                    <a:pt x="23" y="354"/>
                  </a:lnTo>
                  <a:lnTo>
                    <a:pt x="16" y="377"/>
                  </a:lnTo>
                  <a:lnTo>
                    <a:pt x="10" y="403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8"/>
                  </a:lnTo>
                  <a:lnTo>
                    <a:pt x="0" y="504"/>
                  </a:lnTo>
                  <a:lnTo>
                    <a:pt x="0" y="3526"/>
                  </a:lnTo>
                  <a:lnTo>
                    <a:pt x="1" y="3552"/>
                  </a:lnTo>
                  <a:lnTo>
                    <a:pt x="3" y="3578"/>
                  </a:lnTo>
                  <a:lnTo>
                    <a:pt x="6" y="3604"/>
                  </a:lnTo>
                  <a:lnTo>
                    <a:pt x="10" y="3628"/>
                  </a:lnTo>
                  <a:lnTo>
                    <a:pt x="16" y="3652"/>
                  </a:lnTo>
                  <a:lnTo>
                    <a:pt x="23" y="3676"/>
                  </a:lnTo>
                  <a:lnTo>
                    <a:pt x="31" y="3699"/>
                  </a:lnTo>
                  <a:lnTo>
                    <a:pt x="40" y="3723"/>
                  </a:lnTo>
                  <a:lnTo>
                    <a:pt x="50" y="3745"/>
                  </a:lnTo>
                  <a:lnTo>
                    <a:pt x="61" y="3767"/>
                  </a:lnTo>
                  <a:lnTo>
                    <a:pt x="74" y="3788"/>
                  </a:lnTo>
                  <a:lnTo>
                    <a:pt x="86" y="3808"/>
                  </a:lnTo>
                  <a:lnTo>
                    <a:pt x="100" y="3828"/>
                  </a:lnTo>
                  <a:lnTo>
                    <a:pt x="115" y="3848"/>
                  </a:lnTo>
                  <a:lnTo>
                    <a:pt x="131" y="3866"/>
                  </a:lnTo>
                  <a:lnTo>
                    <a:pt x="148" y="3883"/>
                  </a:lnTo>
                  <a:lnTo>
                    <a:pt x="165" y="3899"/>
                  </a:lnTo>
                  <a:lnTo>
                    <a:pt x="183" y="3915"/>
                  </a:lnTo>
                  <a:lnTo>
                    <a:pt x="203" y="3930"/>
                  </a:lnTo>
                  <a:lnTo>
                    <a:pt x="222" y="3944"/>
                  </a:lnTo>
                  <a:lnTo>
                    <a:pt x="243" y="3957"/>
                  </a:lnTo>
                  <a:lnTo>
                    <a:pt x="264" y="3969"/>
                  </a:lnTo>
                  <a:lnTo>
                    <a:pt x="285" y="3981"/>
                  </a:lnTo>
                  <a:lnTo>
                    <a:pt x="307" y="3991"/>
                  </a:lnTo>
                  <a:lnTo>
                    <a:pt x="330" y="4000"/>
                  </a:lnTo>
                  <a:lnTo>
                    <a:pt x="353" y="4008"/>
                  </a:lnTo>
                  <a:lnTo>
                    <a:pt x="378" y="4015"/>
                  </a:lnTo>
                  <a:lnTo>
                    <a:pt x="402" y="4020"/>
                  </a:lnTo>
                  <a:lnTo>
                    <a:pt x="427" y="4025"/>
                  </a:lnTo>
                  <a:lnTo>
                    <a:pt x="452" y="4028"/>
                  </a:lnTo>
                  <a:lnTo>
                    <a:pt x="477" y="4030"/>
                  </a:lnTo>
                  <a:lnTo>
                    <a:pt x="503" y="4030"/>
                  </a:lnTo>
                  <a:lnTo>
                    <a:pt x="2515" y="4030"/>
                  </a:lnTo>
                  <a:lnTo>
                    <a:pt x="2541" y="4030"/>
                  </a:lnTo>
                  <a:lnTo>
                    <a:pt x="2566" y="4028"/>
                  </a:lnTo>
                  <a:lnTo>
                    <a:pt x="2592" y="4025"/>
                  </a:lnTo>
                  <a:lnTo>
                    <a:pt x="2617" y="4020"/>
                  </a:lnTo>
                  <a:lnTo>
                    <a:pt x="2641" y="4015"/>
                  </a:lnTo>
                  <a:lnTo>
                    <a:pt x="2665" y="4008"/>
                  </a:lnTo>
                  <a:lnTo>
                    <a:pt x="2688" y="4000"/>
                  </a:lnTo>
                  <a:lnTo>
                    <a:pt x="2711" y="3991"/>
                  </a:lnTo>
                  <a:lnTo>
                    <a:pt x="2733" y="3981"/>
                  </a:lnTo>
                  <a:lnTo>
                    <a:pt x="2756" y="3969"/>
                  </a:lnTo>
                  <a:lnTo>
                    <a:pt x="2777" y="3957"/>
                  </a:lnTo>
                  <a:lnTo>
                    <a:pt x="2797" y="3944"/>
                  </a:lnTo>
                  <a:lnTo>
                    <a:pt x="2816" y="3930"/>
                  </a:lnTo>
                  <a:lnTo>
                    <a:pt x="2835" y="3915"/>
                  </a:lnTo>
                  <a:lnTo>
                    <a:pt x="2853" y="3899"/>
                  </a:lnTo>
                  <a:lnTo>
                    <a:pt x="2871" y="3883"/>
                  </a:lnTo>
                  <a:lnTo>
                    <a:pt x="2887" y="3866"/>
                  </a:lnTo>
                  <a:lnTo>
                    <a:pt x="2903" y="3848"/>
                  </a:lnTo>
                  <a:lnTo>
                    <a:pt x="2919" y="3828"/>
                  </a:lnTo>
                  <a:lnTo>
                    <a:pt x="2933" y="3808"/>
                  </a:lnTo>
                  <a:lnTo>
                    <a:pt x="2946" y="3788"/>
                  </a:lnTo>
                  <a:lnTo>
                    <a:pt x="2958" y="3767"/>
                  </a:lnTo>
                  <a:lnTo>
                    <a:pt x="2969" y="3745"/>
                  </a:lnTo>
                  <a:lnTo>
                    <a:pt x="2979" y="3723"/>
                  </a:lnTo>
                  <a:lnTo>
                    <a:pt x="2988" y="3699"/>
                  </a:lnTo>
                  <a:lnTo>
                    <a:pt x="2996" y="3676"/>
                  </a:lnTo>
                  <a:lnTo>
                    <a:pt x="3002" y="3652"/>
                  </a:lnTo>
                  <a:lnTo>
                    <a:pt x="3008" y="3628"/>
                  </a:lnTo>
                  <a:lnTo>
                    <a:pt x="3012" y="3604"/>
                  </a:lnTo>
                  <a:lnTo>
                    <a:pt x="3015" y="3578"/>
                  </a:lnTo>
                  <a:lnTo>
                    <a:pt x="3017" y="3552"/>
                  </a:lnTo>
                  <a:lnTo>
                    <a:pt x="3018" y="3526"/>
                  </a:lnTo>
                  <a:lnTo>
                    <a:pt x="3018" y="2770"/>
                  </a:lnTo>
                  <a:lnTo>
                    <a:pt x="3018" y="2752"/>
                  </a:lnTo>
                  <a:lnTo>
                    <a:pt x="3017" y="2734"/>
                  </a:lnTo>
                  <a:lnTo>
                    <a:pt x="3015" y="2715"/>
                  </a:lnTo>
                  <a:lnTo>
                    <a:pt x="3013" y="2697"/>
                  </a:lnTo>
                  <a:lnTo>
                    <a:pt x="3010" y="2679"/>
                  </a:lnTo>
                  <a:lnTo>
                    <a:pt x="3006" y="2661"/>
                  </a:lnTo>
                  <a:lnTo>
                    <a:pt x="3002" y="2642"/>
                  </a:lnTo>
                  <a:lnTo>
                    <a:pt x="2997" y="2625"/>
                  </a:lnTo>
                  <a:lnTo>
                    <a:pt x="2991" y="2607"/>
                  </a:lnTo>
                  <a:lnTo>
                    <a:pt x="2985" y="2590"/>
                  </a:lnTo>
                  <a:lnTo>
                    <a:pt x="2978" y="2573"/>
                  </a:lnTo>
                  <a:lnTo>
                    <a:pt x="2970" y="2556"/>
                  </a:lnTo>
                  <a:lnTo>
                    <a:pt x="2962" y="2540"/>
                  </a:lnTo>
                  <a:lnTo>
                    <a:pt x="2953" y="2523"/>
                  </a:lnTo>
                  <a:lnTo>
                    <a:pt x="2944" y="2506"/>
                  </a:lnTo>
                  <a:lnTo>
                    <a:pt x="2934" y="2491"/>
                  </a:lnTo>
                  <a:lnTo>
                    <a:pt x="1425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9" name="Freeform 291">
              <a:extLst>
                <a:ext uri="{FF2B5EF4-FFF2-40B4-BE49-F238E27FC236}">
                  <a16:creationId xmlns:a16="http://schemas.microsoft.com/office/drawing/2014/main" id="{AD7CC52D-B176-4A7A-9BD7-20962A71D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5100" y="5103813"/>
              <a:ext cx="690563" cy="561975"/>
            </a:xfrm>
            <a:custGeom>
              <a:gdLst>
                <a:gd fmla="*/ 14958 w 16095" name="T0"/>
                <a:gd fmla="*/ 10414 h 13098" name="T1"/>
                <a:gd fmla="*/ 14612 w 16095" name="T2"/>
                <a:gd fmla="*/ 10578 h 13098" name="T3"/>
                <a:gd fmla="*/ 13430 w 16095" name="T4"/>
                <a:gd fmla="*/ 9605 h 13098" name="T5"/>
                <a:gd fmla="*/ 12244 w 16095" name="T6"/>
                <a:gd fmla="*/ 9076 h 13098" name="T7"/>
                <a:gd fmla="*/ 10967 w 16095" name="T8"/>
                <a:gd fmla="*/ 9402 h 13098" name="T9"/>
                <a:gd fmla="*/ 10179 w 16095" name="T10"/>
                <a:gd fmla="*/ 10419 h 13098" name="T11"/>
                <a:gd fmla="*/ 6951 w 16095" name="T12"/>
                <a:gd fmla="*/ 9661 h 13098" name="T13"/>
                <a:gd fmla="*/ 5791 w 16095" name="T14"/>
                <a:gd fmla="*/ 9085 h 13098" name="T15"/>
                <a:gd fmla="*/ 4497 w 16095" name="T16"/>
                <a:gd fmla="*/ 9359 h 13098" name="T17"/>
                <a:gd fmla="*/ 3670 w 16095" name="T18"/>
                <a:gd fmla="*/ 10341 h 13098" name="T19"/>
                <a:gd fmla="*/ 2737 w 16095" name="T20"/>
                <a:gd fmla="*/ 10493 h 13098" name="T21"/>
                <a:gd fmla="*/ 2526 w 16095" name="T22"/>
                <a:gd fmla="*/ 10177 h 13098" name="T23"/>
                <a:gd fmla="*/ 9773 w 16095" name="T24"/>
                <a:gd fmla="*/ 8381 h 13098" name="T25"/>
                <a:gd fmla="*/ 10495 w 16095" name="T26"/>
                <a:gd fmla="*/ 7502 h 13098" name="T27"/>
                <a:gd fmla="*/ 12812 w 16095" name="T28"/>
                <a:gd fmla="*/ 3586 h 13098" name="T29"/>
                <a:gd fmla="*/ 15062 w 16095" name="T30"/>
                <a:gd fmla="*/ 6889 h 13098" name="T31"/>
                <a:gd fmla="*/ 11820 w 16095" name="T32"/>
                <a:gd fmla="*/ 12058 h 13098" name="T33"/>
                <a:gd fmla="*/ 11211 w 16095" name="T34"/>
                <a:gd fmla="*/ 11606 h 13098" name="T35"/>
                <a:gd fmla="*/ 11098 w 16095" name="T36"/>
                <a:gd fmla="*/ 10831 h 13098" name="T37"/>
                <a:gd fmla="*/ 11550 w 16095" name="T38"/>
                <a:gd fmla="*/ 10221 h 13098" name="T39"/>
                <a:gd fmla="*/ 12323 w 16095" name="T40"/>
                <a:gd fmla="*/ 10107 h 13098" name="T41"/>
                <a:gd fmla="*/ 12931 w 16095" name="T42"/>
                <a:gd fmla="*/ 10561 h 13098" name="T43"/>
                <a:gd fmla="*/ 13046 w 16095" name="T44"/>
                <a:gd fmla="*/ 11335 h 13098" name="T45"/>
                <a:gd fmla="*/ 12593 w 16095" name="T46"/>
                <a:gd fmla="*/ 11944 h 13098" name="T47"/>
                <a:gd fmla="*/ 5330 w 16095" name="T48"/>
                <a:gd fmla="*/ 12070 h 13098" name="T49"/>
                <a:gd fmla="*/ 4699 w 16095" name="T50"/>
                <a:gd fmla="*/ 11646 h 13098" name="T51"/>
                <a:gd fmla="*/ 4548 w 16095" name="T52"/>
                <a:gd fmla="*/ 10880 h 13098" name="T53"/>
                <a:gd fmla="*/ 4970 w 16095" name="T54"/>
                <a:gd fmla="*/ 10247 h 13098" name="T55"/>
                <a:gd fmla="*/ 5736 w 16095" name="T56"/>
                <a:gd fmla="*/ 10096 h 13098" name="T57"/>
                <a:gd fmla="*/ 6368 w 16095" name="T58"/>
                <a:gd fmla="*/ 10520 h 13098" name="T59"/>
                <a:gd fmla="*/ 6518 w 16095" name="T60"/>
                <a:gd fmla="*/ 11286 h 13098" name="T61"/>
                <a:gd fmla="*/ 6095 w 16095" name="T62"/>
                <a:gd fmla="*/ 11918 h 13098" name="T63"/>
                <a:gd fmla="*/ 1432 w 16095" name="T64"/>
                <a:gd fmla="*/ 7551 h 13098" name="T65"/>
                <a:gd fmla="*/ 1106 w 16095" name="T66"/>
                <a:gd fmla="*/ 7355 h 13098" name="T67"/>
                <a:gd fmla="*/ 1009 w 16095" name="T68"/>
                <a:gd fmla="*/ 1460 h 13098" name="T69"/>
                <a:gd fmla="*/ 1189 w 16095" name="T70"/>
                <a:gd fmla="*/ 1122 h 13098" name="T71"/>
                <a:gd fmla="*/ 9080 w 16095" name="T72"/>
                <a:gd fmla="*/ 1008 h 13098" name="T73"/>
                <a:gd fmla="*/ 9426 w 16095" name="T74"/>
                <a:gd fmla="*/ 1172 h 13098" name="T75"/>
                <a:gd fmla="*/ 9556 w 16095" name="T76"/>
                <a:gd fmla="*/ 2519 h 13098" name="T77"/>
                <a:gd fmla="*/ 9442 w 16095" name="T78"/>
                <a:gd fmla="*/ 7374 h 13098" name="T79"/>
                <a:gd fmla="*/ 9105 w 16095" name="T80"/>
                <a:gd fmla="*/ 7554 h 13098" name="T81"/>
                <a:gd fmla="*/ 13480 w 16095" name="T82"/>
                <a:gd fmla="*/ 2820 h 13098" name="T83"/>
                <a:gd fmla="*/ 12808 w 16095" name="T84"/>
                <a:gd fmla="*/ 2537 h 13098" name="T85"/>
                <a:gd fmla="*/ 10413 w 16095" name="T86"/>
                <a:gd fmla="*/ 856 h 13098" name="T87"/>
                <a:gd fmla="*/ 9571 w 16095" name="T88"/>
                <a:gd fmla="*/ 92 h 13098" name="T89"/>
                <a:gd fmla="*/ 922 w 16095" name="T90"/>
                <a:gd fmla="*/ 119 h 13098" name="T91"/>
                <a:gd fmla="*/ 119 w 16095" name="T92"/>
                <a:gd fmla="*/ 924 h 13098" name="T93"/>
                <a:gd fmla="*/ 92 w 16095" name="T94"/>
                <a:gd fmla="*/ 7572 h 13098" name="T95"/>
                <a:gd fmla="*/ 855 w 16095" name="T96"/>
                <a:gd fmla="*/ 8415 h 13098" name="T97"/>
                <a:gd fmla="*/ 1557 w 16095" name="T98"/>
                <a:gd fmla="*/ 10453 h 13098" name="T99"/>
                <a:gd fmla="*/ 2236 w 16095" name="T100"/>
                <a:gd fmla="*/ 11368 h 13098" name="T101"/>
                <a:gd fmla="*/ 3702 w 16095" name="T102"/>
                <a:gd fmla="*/ 11901 h 13098" name="T103"/>
                <a:gd fmla="*/ 4567 w 16095" name="T104"/>
                <a:gd fmla="*/ 12848 h 13098" name="T105"/>
                <a:gd fmla="*/ 5876 w 16095" name="T106"/>
                <a:gd fmla="*/ 13069 h 13098" name="T107"/>
                <a:gd fmla="*/ 7006 w 16095" name="T108"/>
                <a:gd fmla="*/ 12446 h 13098" name="T109"/>
                <a:gd fmla="*/ 10208 w 16095" name="T110"/>
                <a:gd fmla="*/ 11824 h 13098" name="T111"/>
                <a:gd fmla="*/ 11035 w 16095" name="T112"/>
                <a:gd fmla="*/ 12807 h 13098" name="T113"/>
                <a:gd fmla="*/ 12330 w 16095" name="T114"/>
                <a:gd fmla="*/ 13081 h 13098" name="T115"/>
                <a:gd fmla="*/ 13489 w 16095" name="T116"/>
                <a:gd fmla="*/ 12505 h 13098" name="T117"/>
                <a:gd fmla="*/ 14740 w 16095" name="T118"/>
                <a:gd fmla="*/ 11579 h 13098" name="T119"/>
                <a:gd fmla="*/ 15750 w 16095" name="T120"/>
                <a:gd fmla="*/ 11036 h 13098" name="T121"/>
                <a:gd fmla="*/ 16095 w 16095" name="T122"/>
                <a:gd fmla="*/ 7025 h 13098" name="T123"/>
                <a:gd fmla="*/ 16023 w 16095" name="T124"/>
                <a:gd fmla="*/ 6588 h 1309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3097" w="16095">
                  <a:moveTo>
                    <a:pt x="15089" y="10075"/>
                  </a:moveTo>
                  <a:lnTo>
                    <a:pt x="15088" y="10101"/>
                  </a:lnTo>
                  <a:lnTo>
                    <a:pt x="15087" y="10127"/>
                  </a:lnTo>
                  <a:lnTo>
                    <a:pt x="15083" y="10152"/>
                  </a:lnTo>
                  <a:lnTo>
                    <a:pt x="15079" y="10177"/>
                  </a:lnTo>
                  <a:lnTo>
                    <a:pt x="15073" y="10201"/>
                  </a:lnTo>
                  <a:lnTo>
                    <a:pt x="15067" y="10225"/>
                  </a:lnTo>
                  <a:lnTo>
                    <a:pt x="15059" y="10248"/>
                  </a:lnTo>
                  <a:lnTo>
                    <a:pt x="15050" y="10272"/>
                  </a:lnTo>
                  <a:lnTo>
                    <a:pt x="15040" y="10294"/>
                  </a:lnTo>
                  <a:lnTo>
                    <a:pt x="15029" y="10316"/>
                  </a:lnTo>
                  <a:lnTo>
                    <a:pt x="15017" y="10337"/>
                  </a:lnTo>
                  <a:lnTo>
                    <a:pt x="15004" y="10357"/>
                  </a:lnTo>
                  <a:lnTo>
                    <a:pt x="14989" y="10376"/>
                  </a:lnTo>
                  <a:lnTo>
                    <a:pt x="14974" y="10396"/>
                  </a:lnTo>
                  <a:lnTo>
                    <a:pt x="14958" y="10414"/>
                  </a:lnTo>
                  <a:lnTo>
                    <a:pt x="14942" y="10432"/>
                  </a:lnTo>
                  <a:lnTo>
                    <a:pt x="14924" y="10448"/>
                  </a:lnTo>
                  <a:lnTo>
                    <a:pt x="14906" y="10464"/>
                  </a:lnTo>
                  <a:lnTo>
                    <a:pt x="14887" y="10479"/>
                  </a:lnTo>
                  <a:lnTo>
                    <a:pt x="14868" y="10493"/>
                  </a:lnTo>
                  <a:lnTo>
                    <a:pt x="14848" y="10506"/>
                  </a:lnTo>
                  <a:lnTo>
                    <a:pt x="14827" y="10519"/>
                  </a:lnTo>
                  <a:lnTo>
                    <a:pt x="14804" y="10530"/>
                  </a:lnTo>
                  <a:lnTo>
                    <a:pt x="14782" y="10540"/>
                  </a:lnTo>
                  <a:lnTo>
                    <a:pt x="14759" y="10549"/>
                  </a:lnTo>
                  <a:lnTo>
                    <a:pt x="14736" y="10557"/>
                  </a:lnTo>
                  <a:lnTo>
                    <a:pt x="14712" y="10563"/>
                  </a:lnTo>
                  <a:lnTo>
                    <a:pt x="14688" y="10569"/>
                  </a:lnTo>
                  <a:lnTo>
                    <a:pt x="14663" y="10573"/>
                  </a:lnTo>
                  <a:lnTo>
                    <a:pt x="14637" y="10577"/>
                  </a:lnTo>
                  <a:lnTo>
                    <a:pt x="14612" y="10578"/>
                  </a:lnTo>
                  <a:lnTo>
                    <a:pt x="14586" y="10579"/>
                  </a:lnTo>
                  <a:lnTo>
                    <a:pt x="14012" y="10579"/>
                  </a:lnTo>
                  <a:lnTo>
                    <a:pt x="13989" y="10498"/>
                  </a:lnTo>
                  <a:lnTo>
                    <a:pt x="13962" y="10419"/>
                  </a:lnTo>
                  <a:lnTo>
                    <a:pt x="13934" y="10341"/>
                  </a:lnTo>
                  <a:lnTo>
                    <a:pt x="13902" y="10266"/>
                  </a:lnTo>
                  <a:lnTo>
                    <a:pt x="13867" y="10191"/>
                  </a:lnTo>
                  <a:lnTo>
                    <a:pt x="13829" y="10117"/>
                  </a:lnTo>
                  <a:lnTo>
                    <a:pt x="13788" y="10047"/>
                  </a:lnTo>
                  <a:lnTo>
                    <a:pt x="13745" y="9977"/>
                  </a:lnTo>
                  <a:lnTo>
                    <a:pt x="13699" y="9910"/>
                  </a:lnTo>
                  <a:lnTo>
                    <a:pt x="13650" y="9844"/>
                  </a:lnTo>
                  <a:lnTo>
                    <a:pt x="13598" y="9781"/>
                  </a:lnTo>
                  <a:lnTo>
                    <a:pt x="13545" y="9719"/>
                  </a:lnTo>
                  <a:lnTo>
                    <a:pt x="13489" y="9661"/>
                  </a:lnTo>
                  <a:lnTo>
                    <a:pt x="13430" y="9605"/>
                  </a:lnTo>
                  <a:lnTo>
                    <a:pt x="13370" y="9550"/>
                  </a:lnTo>
                  <a:lnTo>
                    <a:pt x="13308" y="9499"/>
                  </a:lnTo>
                  <a:lnTo>
                    <a:pt x="13242" y="9449"/>
                  </a:lnTo>
                  <a:lnTo>
                    <a:pt x="13176" y="9402"/>
                  </a:lnTo>
                  <a:lnTo>
                    <a:pt x="13107" y="9359"/>
                  </a:lnTo>
                  <a:lnTo>
                    <a:pt x="13036" y="9317"/>
                  </a:lnTo>
                  <a:lnTo>
                    <a:pt x="12964" y="9279"/>
                  </a:lnTo>
                  <a:lnTo>
                    <a:pt x="12890" y="9244"/>
                  </a:lnTo>
                  <a:lnTo>
                    <a:pt x="12815" y="9212"/>
                  </a:lnTo>
                  <a:lnTo>
                    <a:pt x="12737" y="9182"/>
                  </a:lnTo>
                  <a:lnTo>
                    <a:pt x="12658" y="9156"/>
                  </a:lnTo>
                  <a:lnTo>
                    <a:pt x="12578" y="9133"/>
                  </a:lnTo>
                  <a:lnTo>
                    <a:pt x="12497" y="9113"/>
                  </a:lnTo>
                  <a:lnTo>
                    <a:pt x="12413" y="9097"/>
                  </a:lnTo>
                  <a:lnTo>
                    <a:pt x="12330" y="9085"/>
                  </a:lnTo>
                  <a:lnTo>
                    <a:pt x="12244" y="9076"/>
                  </a:lnTo>
                  <a:lnTo>
                    <a:pt x="12159" y="9070"/>
                  </a:lnTo>
                  <a:lnTo>
                    <a:pt x="12071" y="9068"/>
                  </a:lnTo>
                  <a:lnTo>
                    <a:pt x="11984" y="9070"/>
                  </a:lnTo>
                  <a:lnTo>
                    <a:pt x="11898" y="9076"/>
                  </a:lnTo>
                  <a:lnTo>
                    <a:pt x="11813" y="9085"/>
                  </a:lnTo>
                  <a:lnTo>
                    <a:pt x="11729" y="9097"/>
                  </a:lnTo>
                  <a:lnTo>
                    <a:pt x="11646" y="9113"/>
                  </a:lnTo>
                  <a:lnTo>
                    <a:pt x="11564" y="9133"/>
                  </a:lnTo>
                  <a:lnTo>
                    <a:pt x="11484" y="9156"/>
                  </a:lnTo>
                  <a:lnTo>
                    <a:pt x="11405" y="9182"/>
                  </a:lnTo>
                  <a:lnTo>
                    <a:pt x="11328" y="9212"/>
                  </a:lnTo>
                  <a:lnTo>
                    <a:pt x="11252" y="9244"/>
                  </a:lnTo>
                  <a:lnTo>
                    <a:pt x="11178" y="9279"/>
                  </a:lnTo>
                  <a:lnTo>
                    <a:pt x="11106" y="9317"/>
                  </a:lnTo>
                  <a:lnTo>
                    <a:pt x="11035" y="9359"/>
                  </a:lnTo>
                  <a:lnTo>
                    <a:pt x="10967" y="9402"/>
                  </a:lnTo>
                  <a:lnTo>
                    <a:pt x="10899" y="9449"/>
                  </a:lnTo>
                  <a:lnTo>
                    <a:pt x="10835" y="9499"/>
                  </a:lnTo>
                  <a:lnTo>
                    <a:pt x="10772" y="9550"/>
                  </a:lnTo>
                  <a:lnTo>
                    <a:pt x="10711" y="9605"/>
                  </a:lnTo>
                  <a:lnTo>
                    <a:pt x="10653" y="9661"/>
                  </a:lnTo>
                  <a:lnTo>
                    <a:pt x="10597" y="9719"/>
                  </a:lnTo>
                  <a:lnTo>
                    <a:pt x="10543" y="9781"/>
                  </a:lnTo>
                  <a:lnTo>
                    <a:pt x="10492" y="9844"/>
                  </a:lnTo>
                  <a:lnTo>
                    <a:pt x="10444" y="9910"/>
                  </a:lnTo>
                  <a:lnTo>
                    <a:pt x="10397" y="9977"/>
                  </a:lnTo>
                  <a:lnTo>
                    <a:pt x="10354" y="10047"/>
                  </a:lnTo>
                  <a:lnTo>
                    <a:pt x="10313" y="10117"/>
                  </a:lnTo>
                  <a:lnTo>
                    <a:pt x="10275" y="10191"/>
                  </a:lnTo>
                  <a:lnTo>
                    <a:pt x="10240" y="10266"/>
                  </a:lnTo>
                  <a:lnTo>
                    <a:pt x="10208" y="10341"/>
                  </a:lnTo>
                  <a:lnTo>
                    <a:pt x="10179" y="10419"/>
                  </a:lnTo>
                  <a:lnTo>
                    <a:pt x="10153" y="10498"/>
                  </a:lnTo>
                  <a:lnTo>
                    <a:pt x="10131" y="10579"/>
                  </a:lnTo>
                  <a:lnTo>
                    <a:pt x="7473" y="10579"/>
                  </a:lnTo>
                  <a:lnTo>
                    <a:pt x="7450" y="10498"/>
                  </a:lnTo>
                  <a:lnTo>
                    <a:pt x="7425" y="10419"/>
                  </a:lnTo>
                  <a:lnTo>
                    <a:pt x="7396" y="10341"/>
                  </a:lnTo>
                  <a:lnTo>
                    <a:pt x="7363" y="10266"/>
                  </a:lnTo>
                  <a:lnTo>
                    <a:pt x="7328" y="10191"/>
                  </a:lnTo>
                  <a:lnTo>
                    <a:pt x="7290" y="10117"/>
                  </a:lnTo>
                  <a:lnTo>
                    <a:pt x="7250" y="10047"/>
                  </a:lnTo>
                  <a:lnTo>
                    <a:pt x="7207" y="9977"/>
                  </a:lnTo>
                  <a:lnTo>
                    <a:pt x="7160" y="9910"/>
                  </a:lnTo>
                  <a:lnTo>
                    <a:pt x="7112" y="9844"/>
                  </a:lnTo>
                  <a:lnTo>
                    <a:pt x="7061" y="9781"/>
                  </a:lnTo>
                  <a:lnTo>
                    <a:pt x="7006" y="9719"/>
                  </a:lnTo>
                  <a:lnTo>
                    <a:pt x="6951" y="9661"/>
                  </a:lnTo>
                  <a:lnTo>
                    <a:pt x="6892" y="9605"/>
                  </a:lnTo>
                  <a:lnTo>
                    <a:pt x="6831" y="9550"/>
                  </a:lnTo>
                  <a:lnTo>
                    <a:pt x="6769" y="9499"/>
                  </a:lnTo>
                  <a:lnTo>
                    <a:pt x="6705" y="9449"/>
                  </a:lnTo>
                  <a:lnTo>
                    <a:pt x="6637" y="9402"/>
                  </a:lnTo>
                  <a:lnTo>
                    <a:pt x="6569" y="9359"/>
                  </a:lnTo>
                  <a:lnTo>
                    <a:pt x="6498" y="9317"/>
                  </a:lnTo>
                  <a:lnTo>
                    <a:pt x="6426" y="9279"/>
                  </a:lnTo>
                  <a:lnTo>
                    <a:pt x="6351" y="9244"/>
                  </a:lnTo>
                  <a:lnTo>
                    <a:pt x="6276" y="9212"/>
                  </a:lnTo>
                  <a:lnTo>
                    <a:pt x="6199" y="9182"/>
                  </a:lnTo>
                  <a:lnTo>
                    <a:pt x="6120" y="9156"/>
                  </a:lnTo>
                  <a:lnTo>
                    <a:pt x="6040" y="9133"/>
                  </a:lnTo>
                  <a:lnTo>
                    <a:pt x="5958" y="9113"/>
                  </a:lnTo>
                  <a:lnTo>
                    <a:pt x="5876" y="9097"/>
                  </a:lnTo>
                  <a:lnTo>
                    <a:pt x="5791" y="9085"/>
                  </a:lnTo>
                  <a:lnTo>
                    <a:pt x="5707" y="9076"/>
                  </a:lnTo>
                  <a:lnTo>
                    <a:pt x="5620" y="9070"/>
                  </a:lnTo>
                  <a:lnTo>
                    <a:pt x="5533" y="9068"/>
                  </a:lnTo>
                  <a:lnTo>
                    <a:pt x="5446" y="9070"/>
                  </a:lnTo>
                  <a:lnTo>
                    <a:pt x="5360" y="9076"/>
                  </a:lnTo>
                  <a:lnTo>
                    <a:pt x="5274" y="9085"/>
                  </a:lnTo>
                  <a:lnTo>
                    <a:pt x="5191" y="9097"/>
                  </a:lnTo>
                  <a:lnTo>
                    <a:pt x="5107" y="9113"/>
                  </a:lnTo>
                  <a:lnTo>
                    <a:pt x="5026" y="9133"/>
                  </a:lnTo>
                  <a:lnTo>
                    <a:pt x="4946" y="9156"/>
                  </a:lnTo>
                  <a:lnTo>
                    <a:pt x="4867" y="9182"/>
                  </a:lnTo>
                  <a:lnTo>
                    <a:pt x="4789" y="9212"/>
                  </a:lnTo>
                  <a:lnTo>
                    <a:pt x="4714" y="9244"/>
                  </a:lnTo>
                  <a:lnTo>
                    <a:pt x="4639" y="9279"/>
                  </a:lnTo>
                  <a:lnTo>
                    <a:pt x="4567" y="9317"/>
                  </a:lnTo>
                  <a:lnTo>
                    <a:pt x="4497" y="9359"/>
                  </a:lnTo>
                  <a:lnTo>
                    <a:pt x="4428" y="9402"/>
                  </a:lnTo>
                  <a:lnTo>
                    <a:pt x="4361" y="9449"/>
                  </a:lnTo>
                  <a:lnTo>
                    <a:pt x="4296" y="9499"/>
                  </a:lnTo>
                  <a:lnTo>
                    <a:pt x="4233" y="9550"/>
                  </a:lnTo>
                  <a:lnTo>
                    <a:pt x="4173" y="9605"/>
                  </a:lnTo>
                  <a:lnTo>
                    <a:pt x="4114" y="9661"/>
                  </a:lnTo>
                  <a:lnTo>
                    <a:pt x="4059" y="9719"/>
                  </a:lnTo>
                  <a:lnTo>
                    <a:pt x="4005" y="9781"/>
                  </a:lnTo>
                  <a:lnTo>
                    <a:pt x="3953" y="9844"/>
                  </a:lnTo>
                  <a:lnTo>
                    <a:pt x="3905" y="9910"/>
                  </a:lnTo>
                  <a:lnTo>
                    <a:pt x="3859" y="9977"/>
                  </a:lnTo>
                  <a:lnTo>
                    <a:pt x="3816" y="10047"/>
                  </a:lnTo>
                  <a:lnTo>
                    <a:pt x="3774" y="10117"/>
                  </a:lnTo>
                  <a:lnTo>
                    <a:pt x="3737" y="10191"/>
                  </a:lnTo>
                  <a:lnTo>
                    <a:pt x="3702" y="10266"/>
                  </a:lnTo>
                  <a:lnTo>
                    <a:pt x="3670" y="10341"/>
                  </a:lnTo>
                  <a:lnTo>
                    <a:pt x="3640" y="10419"/>
                  </a:lnTo>
                  <a:lnTo>
                    <a:pt x="3614" y="10498"/>
                  </a:lnTo>
                  <a:lnTo>
                    <a:pt x="3592" y="10579"/>
                  </a:lnTo>
                  <a:lnTo>
                    <a:pt x="3018" y="10579"/>
                  </a:lnTo>
                  <a:lnTo>
                    <a:pt x="2993" y="10578"/>
                  </a:lnTo>
                  <a:lnTo>
                    <a:pt x="2967" y="10577"/>
                  </a:lnTo>
                  <a:lnTo>
                    <a:pt x="2941" y="10573"/>
                  </a:lnTo>
                  <a:lnTo>
                    <a:pt x="2917" y="10569"/>
                  </a:lnTo>
                  <a:lnTo>
                    <a:pt x="2892" y="10563"/>
                  </a:lnTo>
                  <a:lnTo>
                    <a:pt x="2869" y="10557"/>
                  </a:lnTo>
                  <a:lnTo>
                    <a:pt x="2845" y="10549"/>
                  </a:lnTo>
                  <a:lnTo>
                    <a:pt x="2823" y="10540"/>
                  </a:lnTo>
                  <a:lnTo>
                    <a:pt x="2800" y="10530"/>
                  </a:lnTo>
                  <a:lnTo>
                    <a:pt x="2778" y="10519"/>
                  </a:lnTo>
                  <a:lnTo>
                    <a:pt x="2757" y="10506"/>
                  </a:lnTo>
                  <a:lnTo>
                    <a:pt x="2737" y="10493"/>
                  </a:lnTo>
                  <a:lnTo>
                    <a:pt x="2717" y="10479"/>
                  </a:lnTo>
                  <a:lnTo>
                    <a:pt x="2698" y="10464"/>
                  </a:lnTo>
                  <a:lnTo>
                    <a:pt x="2680" y="10448"/>
                  </a:lnTo>
                  <a:lnTo>
                    <a:pt x="2663" y="10432"/>
                  </a:lnTo>
                  <a:lnTo>
                    <a:pt x="2646" y="10414"/>
                  </a:lnTo>
                  <a:lnTo>
                    <a:pt x="2630" y="10396"/>
                  </a:lnTo>
                  <a:lnTo>
                    <a:pt x="2615" y="10376"/>
                  </a:lnTo>
                  <a:lnTo>
                    <a:pt x="2601" y="10357"/>
                  </a:lnTo>
                  <a:lnTo>
                    <a:pt x="2588" y="10337"/>
                  </a:lnTo>
                  <a:lnTo>
                    <a:pt x="2576" y="10316"/>
                  </a:lnTo>
                  <a:lnTo>
                    <a:pt x="2565" y="10294"/>
                  </a:lnTo>
                  <a:lnTo>
                    <a:pt x="2555" y="10272"/>
                  </a:lnTo>
                  <a:lnTo>
                    <a:pt x="2546" y="10248"/>
                  </a:lnTo>
                  <a:lnTo>
                    <a:pt x="2538" y="10225"/>
                  </a:lnTo>
                  <a:lnTo>
                    <a:pt x="2531" y="10201"/>
                  </a:lnTo>
                  <a:lnTo>
                    <a:pt x="2526" y="10177"/>
                  </a:lnTo>
                  <a:lnTo>
                    <a:pt x="2521" y="10152"/>
                  </a:lnTo>
                  <a:lnTo>
                    <a:pt x="2518" y="10127"/>
                  </a:lnTo>
                  <a:lnTo>
                    <a:pt x="2516" y="10101"/>
                  </a:lnTo>
                  <a:lnTo>
                    <a:pt x="2515" y="10075"/>
                  </a:lnTo>
                  <a:lnTo>
                    <a:pt x="2515" y="8564"/>
                  </a:lnTo>
                  <a:lnTo>
                    <a:pt x="9053" y="8564"/>
                  </a:lnTo>
                  <a:lnTo>
                    <a:pt x="9131" y="8562"/>
                  </a:lnTo>
                  <a:lnTo>
                    <a:pt x="9207" y="8557"/>
                  </a:lnTo>
                  <a:lnTo>
                    <a:pt x="9283" y="8547"/>
                  </a:lnTo>
                  <a:lnTo>
                    <a:pt x="9357" y="8533"/>
                  </a:lnTo>
                  <a:lnTo>
                    <a:pt x="9431" y="8516"/>
                  </a:lnTo>
                  <a:lnTo>
                    <a:pt x="9502" y="8496"/>
                  </a:lnTo>
                  <a:lnTo>
                    <a:pt x="9571" y="8472"/>
                  </a:lnTo>
                  <a:lnTo>
                    <a:pt x="9641" y="8445"/>
                  </a:lnTo>
                  <a:lnTo>
                    <a:pt x="9707" y="8415"/>
                  </a:lnTo>
                  <a:lnTo>
                    <a:pt x="9773" y="8381"/>
                  </a:lnTo>
                  <a:lnTo>
                    <a:pt x="9835" y="8345"/>
                  </a:lnTo>
                  <a:lnTo>
                    <a:pt x="9896" y="8306"/>
                  </a:lnTo>
                  <a:lnTo>
                    <a:pt x="9956" y="8263"/>
                  </a:lnTo>
                  <a:lnTo>
                    <a:pt x="10013" y="8218"/>
                  </a:lnTo>
                  <a:lnTo>
                    <a:pt x="10067" y="8171"/>
                  </a:lnTo>
                  <a:lnTo>
                    <a:pt x="10120" y="8120"/>
                  </a:lnTo>
                  <a:lnTo>
                    <a:pt x="10170" y="8068"/>
                  </a:lnTo>
                  <a:lnTo>
                    <a:pt x="10217" y="8014"/>
                  </a:lnTo>
                  <a:lnTo>
                    <a:pt x="10263" y="7956"/>
                  </a:lnTo>
                  <a:lnTo>
                    <a:pt x="10305" y="7897"/>
                  </a:lnTo>
                  <a:lnTo>
                    <a:pt x="10344" y="7836"/>
                  </a:lnTo>
                  <a:lnTo>
                    <a:pt x="10380" y="7773"/>
                  </a:lnTo>
                  <a:lnTo>
                    <a:pt x="10413" y="7707"/>
                  </a:lnTo>
                  <a:lnTo>
                    <a:pt x="10444" y="7641"/>
                  </a:lnTo>
                  <a:lnTo>
                    <a:pt x="10471" y="7572"/>
                  </a:lnTo>
                  <a:lnTo>
                    <a:pt x="10495" y="7502"/>
                  </a:lnTo>
                  <a:lnTo>
                    <a:pt x="10515" y="7430"/>
                  </a:lnTo>
                  <a:lnTo>
                    <a:pt x="10532" y="7357"/>
                  </a:lnTo>
                  <a:lnTo>
                    <a:pt x="10545" y="7283"/>
                  </a:lnTo>
                  <a:lnTo>
                    <a:pt x="10554" y="7207"/>
                  </a:lnTo>
                  <a:lnTo>
                    <a:pt x="10560" y="7131"/>
                  </a:lnTo>
                  <a:lnTo>
                    <a:pt x="10562" y="7052"/>
                  </a:lnTo>
                  <a:lnTo>
                    <a:pt x="10562" y="3527"/>
                  </a:lnTo>
                  <a:lnTo>
                    <a:pt x="12574" y="3527"/>
                  </a:lnTo>
                  <a:lnTo>
                    <a:pt x="12605" y="3528"/>
                  </a:lnTo>
                  <a:lnTo>
                    <a:pt x="12637" y="3530"/>
                  </a:lnTo>
                  <a:lnTo>
                    <a:pt x="12668" y="3535"/>
                  </a:lnTo>
                  <a:lnTo>
                    <a:pt x="12698" y="3542"/>
                  </a:lnTo>
                  <a:lnTo>
                    <a:pt x="12727" y="3550"/>
                  </a:lnTo>
                  <a:lnTo>
                    <a:pt x="12756" y="3560"/>
                  </a:lnTo>
                  <a:lnTo>
                    <a:pt x="12784" y="3572"/>
                  </a:lnTo>
                  <a:lnTo>
                    <a:pt x="12812" y="3586"/>
                  </a:lnTo>
                  <a:lnTo>
                    <a:pt x="12838" y="3601"/>
                  </a:lnTo>
                  <a:lnTo>
                    <a:pt x="12864" y="3618"/>
                  </a:lnTo>
                  <a:lnTo>
                    <a:pt x="12888" y="3636"/>
                  </a:lnTo>
                  <a:lnTo>
                    <a:pt x="12911" y="3657"/>
                  </a:lnTo>
                  <a:lnTo>
                    <a:pt x="12933" y="3678"/>
                  </a:lnTo>
                  <a:lnTo>
                    <a:pt x="12954" y="3701"/>
                  </a:lnTo>
                  <a:lnTo>
                    <a:pt x="12975" y="3725"/>
                  </a:lnTo>
                  <a:lnTo>
                    <a:pt x="12993" y="3750"/>
                  </a:lnTo>
                  <a:lnTo>
                    <a:pt x="15005" y="6773"/>
                  </a:lnTo>
                  <a:lnTo>
                    <a:pt x="15015" y="6788"/>
                  </a:lnTo>
                  <a:lnTo>
                    <a:pt x="15024" y="6804"/>
                  </a:lnTo>
                  <a:lnTo>
                    <a:pt x="15033" y="6822"/>
                  </a:lnTo>
                  <a:lnTo>
                    <a:pt x="15041" y="6838"/>
                  </a:lnTo>
                  <a:lnTo>
                    <a:pt x="15049" y="6855"/>
                  </a:lnTo>
                  <a:lnTo>
                    <a:pt x="15056" y="6872"/>
                  </a:lnTo>
                  <a:lnTo>
                    <a:pt x="15062" y="6889"/>
                  </a:lnTo>
                  <a:lnTo>
                    <a:pt x="15067" y="6907"/>
                  </a:lnTo>
                  <a:lnTo>
                    <a:pt x="15072" y="6924"/>
                  </a:lnTo>
                  <a:lnTo>
                    <a:pt x="15077" y="6942"/>
                  </a:lnTo>
                  <a:lnTo>
                    <a:pt x="15081" y="6961"/>
                  </a:lnTo>
                  <a:lnTo>
                    <a:pt x="15084" y="6979"/>
                  </a:lnTo>
                  <a:lnTo>
                    <a:pt x="15086" y="6997"/>
                  </a:lnTo>
                  <a:lnTo>
                    <a:pt x="15088" y="7016"/>
                  </a:lnTo>
                  <a:lnTo>
                    <a:pt x="15089" y="7034"/>
                  </a:lnTo>
                  <a:lnTo>
                    <a:pt x="15089" y="7052"/>
                  </a:lnTo>
                  <a:lnTo>
                    <a:pt x="15089" y="10075"/>
                  </a:lnTo>
                  <a:close/>
                  <a:moveTo>
                    <a:pt x="12071" y="12090"/>
                  </a:moveTo>
                  <a:lnTo>
                    <a:pt x="12020" y="12089"/>
                  </a:lnTo>
                  <a:lnTo>
                    <a:pt x="11969" y="12085"/>
                  </a:lnTo>
                  <a:lnTo>
                    <a:pt x="11918" y="12078"/>
                  </a:lnTo>
                  <a:lnTo>
                    <a:pt x="11869" y="12070"/>
                  </a:lnTo>
                  <a:lnTo>
                    <a:pt x="11820" y="12058"/>
                  </a:lnTo>
                  <a:lnTo>
                    <a:pt x="11772" y="12045"/>
                  </a:lnTo>
                  <a:lnTo>
                    <a:pt x="11725" y="12029"/>
                  </a:lnTo>
                  <a:lnTo>
                    <a:pt x="11680" y="12011"/>
                  </a:lnTo>
                  <a:lnTo>
                    <a:pt x="11636" y="11991"/>
                  </a:lnTo>
                  <a:lnTo>
                    <a:pt x="11591" y="11968"/>
                  </a:lnTo>
                  <a:lnTo>
                    <a:pt x="11550" y="11944"/>
                  </a:lnTo>
                  <a:lnTo>
                    <a:pt x="11509" y="11918"/>
                  </a:lnTo>
                  <a:lnTo>
                    <a:pt x="11470" y="11890"/>
                  </a:lnTo>
                  <a:lnTo>
                    <a:pt x="11431" y="11861"/>
                  </a:lnTo>
                  <a:lnTo>
                    <a:pt x="11395" y="11828"/>
                  </a:lnTo>
                  <a:lnTo>
                    <a:pt x="11360" y="11795"/>
                  </a:lnTo>
                  <a:lnTo>
                    <a:pt x="11327" y="11760"/>
                  </a:lnTo>
                  <a:lnTo>
                    <a:pt x="11295" y="11724"/>
                  </a:lnTo>
                  <a:lnTo>
                    <a:pt x="11265" y="11685"/>
                  </a:lnTo>
                  <a:lnTo>
                    <a:pt x="11237" y="11646"/>
                  </a:lnTo>
                  <a:lnTo>
                    <a:pt x="11211" y="11606"/>
                  </a:lnTo>
                  <a:lnTo>
                    <a:pt x="11187" y="11563"/>
                  </a:lnTo>
                  <a:lnTo>
                    <a:pt x="11165" y="11520"/>
                  </a:lnTo>
                  <a:lnTo>
                    <a:pt x="11145" y="11475"/>
                  </a:lnTo>
                  <a:lnTo>
                    <a:pt x="11127" y="11429"/>
                  </a:lnTo>
                  <a:lnTo>
                    <a:pt x="11111" y="11382"/>
                  </a:lnTo>
                  <a:lnTo>
                    <a:pt x="11098" y="11335"/>
                  </a:lnTo>
                  <a:lnTo>
                    <a:pt x="11086" y="11286"/>
                  </a:lnTo>
                  <a:lnTo>
                    <a:pt x="11077" y="11236"/>
                  </a:lnTo>
                  <a:lnTo>
                    <a:pt x="11070" y="11186"/>
                  </a:lnTo>
                  <a:lnTo>
                    <a:pt x="11067" y="11135"/>
                  </a:lnTo>
                  <a:lnTo>
                    <a:pt x="11065" y="11083"/>
                  </a:lnTo>
                  <a:lnTo>
                    <a:pt x="11067" y="11031"/>
                  </a:lnTo>
                  <a:lnTo>
                    <a:pt x="11070" y="10980"/>
                  </a:lnTo>
                  <a:lnTo>
                    <a:pt x="11077" y="10930"/>
                  </a:lnTo>
                  <a:lnTo>
                    <a:pt x="11086" y="10880"/>
                  </a:lnTo>
                  <a:lnTo>
                    <a:pt x="11098" y="10831"/>
                  </a:lnTo>
                  <a:lnTo>
                    <a:pt x="11111" y="10784"/>
                  </a:lnTo>
                  <a:lnTo>
                    <a:pt x="11127" y="10736"/>
                  </a:lnTo>
                  <a:lnTo>
                    <a:pt x="11145" y="10691"/>
                  </a:lnTo>
                  <a:lnTo>
                    <a:pt x="11165" y="10646"/>
                  </a:lnTo>
                  <a:lnTo>
                    <a:pt x="11187" y="10603"/>
                  </a:lnTo>
                  <a:lnTo>
                    <a:pt x="11211" y="10561"/>
                  </a:lnTo>
                  <a:lnTo>
                    <a:pt x="11237" y="10520"/>
                  </a:lnTo>
                  <a:lnTo>
                    <a:pt x="11265" y="10480"/>
                  </a:lnTo>
                  <a:lnTo>
                    <a:pt x="11295" y="10442"/>
                  </a:lnTo>
                  <a:lnTo>
                    <a:pt x="11327" y="10406"/>
                  </a:lnTo>
                  <a:lnTo>
                    <a:pt x="11360" y="10370"/>
                  </a:lnTo>
                  <a:lnTo>
                    <a:pt x="11395" y="10337"/>
                  </a:lnTo>
                  <a:lnTo>
                    <a:pt x="11431" y="10306"/>
                  </a:lnTo>
                  <a:lnTo>
                    <a:pt x="11470" y="10276"/>
                  </a:lnTo>
                  <a:lnTo>
                    <a:pt x="11509" y="10247"/>
                  </a:lnTo>
                  <a:lnTo>
                    <a:pt x="11550" y="10221"/>
                  </a:lnTo>
                  <a:lnTo>
                    <a:pt x="11591" y="10197"/>
                  </a:lnTo>
                  <a:lnTo>
                    <a:pt x="11636" y="10175"/>
                  </a:lnTo>
                  <a:lnTo>
                    <a:pt x="11680" y="10155"/>
                  </a:lnTo>
                  <a:lnTo>
                    <a:pt x="11725" y="10137"/>
                  </a:lnTo>
                  <a:lnTo>
                    <a:pt x="11772" y="10120"/>
                  </a:lnTo>
                  <a:lnTo>
                    <a:pt x="11820" y="10107"/>
                  </a:lnTo>
                  <a:lnTo>
                    <a:pt x="11869" y="10096"/>
                  </a:lnTo>
                  <a:lnTo>
                    <a:pt x="11918" y="10087"/>
                  </a:lnTo>
                  <a:lnTo>
                    <a:pt x="11969" y="10080"/>
                  </a:lnTo>
                  <a:lnTo>
                    <a:pt x="12020" y="10076"/>
                  </a:lnTo>
                  <a:lnTo>
                    <a:pt x="12071" y="10075"/>
                  </a:lnTo>
                  <a:lnTo>
                    <a:pt x="12124" y="10076"/>
                  </a:lnTo>
                  <a:lnTo>
                    <a:pt x="12174" y="10080"/>
                  </a:lnTo>
                  <a:lnTo>
                    <a:pt x="12224" y="10087"/>
                  </a:lnTo>
                  <a:lnTo>
                    <a:pt x="12274" y="10096"/>
                  </a:lnTo>
                  <a:lnTo>
                    <a:pt x="12323" y="10107"/>
                  </a:lnTo>
                  <a:lnTo>
                    <a:pt x="12370" y="10120"/>
                  </a:lnTo>
                  <a:lnTo>
                    <a:pt x="12417" y="10137"/>
                  </a:lnTo>
                  <a:lnTo>
                    <a:pt x="12463" y="10155"/>
                  </a:lnTo>
                  <a:lnTo>
                    <a:pt x="12508" y="10175"/>
                  </a:lnTo>
                  <a:lnTo>
                    <a:pt x="12551" y="10197"/>
                  </a:lnTo>
                  <a:lnTo>
                    <a:pt x="12593" y="10221"/>
                  </a:lnTo>
                  <a:lnTo>
                    <a:pt x="12634" y="10247"/>
                  </a:lnTo>
                  <a:lnTo>
                    <a:pt x="12673" y="10276"/>
                  </a:lnTo>
                  <a:lnTo>
                    <a:pt x="12711" y="10306"/>
                  </a:lnTo>
                  <a:lnTo>
                    <a:pt x="12747" y="10337"/>
                  </a:lnTo>
                  <a:lnTo>
                    <a:pt x="12782" y="10370"/>
                  </a:lnTo>
                  <a:lnTo>
                    <a:pt x="12816" y="10406"/>
                  </a:lnTo>
                  <a:lnTo>
                    <a:pt x="12848" y="10442"/>
                  </a:lnTo>
                  <a:lnTo>
                    <a:pt x="12877" y="10480"/>
                  </a:lnTo>
                  <a:lnTo>
                    <a:pt x="12905" y="10520"/>
                  </a:lnTo>
                  <a:lnTo>
                    <a:pt x="12931" y="10561"/>
                  </a:lnTo>
                  <a:lnTo>
                    <a:pt x="12955" y="10603"/>
                  </a:lnTo>
                  <a:lnTo>
                    <a:pt x="12978" y="10646"/>
                  </a:lnTo>
                  <a:lnTo>
                    <a:pt x="12999" y="10691"/>
                  </a:lnTo>
                  <a:lnTo>
                    <a:pt x="13016" y="10736"/>
                  </a:lnTo>
                  <a:lnTo>
                    <a:pt x="13032" y="10784"/>
                  </a:lnTo>
                  <a:lnTo>
                    <a:pt x="13046" y="10831"/>
                  </a:lnTo>
                  <a:lnTo>
                    <a:pt x="13057" y="10880"/>
                  </a:lnTo>
                  <a:lnTo>
                    <a:pt x="13066" y="10930"/>
                  </a:lnTo>
                  <a:lnTo>
                    <a:pt x="13072" y="10980"/>
                  </a:lnTo>
                  <a:lnTo>
                    <a:pt x="13076" y="11031"/>
                  </a:lnTo>
                  <a:lnTo>
                    <a:pt x="13077" y="11083"/>
                  </a:lnTo>
                  <a:lnTo>
                    <a:pt x="13076" y="11135"/>
                  </a:lnTo>
                  <a:lnTo>
                    <a:pt x="13072" y="11186"/>
                  </a:lnTo>
                  <a:lnTo>
                    <a:pt x="13066" y="11236"/>
                  </a:lnTo>
                  <a:lnTo>
                    <a:pt x="13057" y="11286"/>
                  </a:lnTo>
                  <a:lnTo>
                    <a:pt x="13046" y="11335"/>
                  </a:lnTo>
                  <a:lnTo>
                    <a:pt x="13032" y="11382"/>
                  </a:lnTo>
                  <a:lnTo>
                    <a:pt x="13016" y="11429"/>
                  </a:lnTo>
                  <a:lnTo>
                    <a:pt x="12999" y="11475"/>
                  </a:lnTo>
                  <a:lnTo>
                    <a:pt x="12978" y="11520"/>
                  </a:lnTo>
                  <a:lnTo>
                    <a:pt x="12955" y="11563"/>
                  </a:lnTo>
                  <a:lnTo>
                    <a:pt x="12931" y="11606"/>
                  </a:lnTo>
                  <a:lnTo>
                    <a:pt x="12905" y="11646"/>
                  </a:lnTo>
                  <a:lnTo>
                    <a:pt x="12877" y="11685"/>
                  </a:lnTo>
                  <a:lnTo>
                    <a:pt x="12848" y="11724"/>
                  </a:lnTo>
                  <a:lnTo>
                    <a:pt x="12816" y="11760"/>
                  </a:lnTo>
                  <a:lnTo>
                    <a:pt x="12782" y="11795"/>
                  </a:lnTo>
                  <a:lnTo>
                    <a:pt x="12747" y="11828"/>
                  </a:lnTo>
                  <a:lnTo>
                    <a:pt x="12711" y="11861"/>
                  </a:lnTo>
                  <a:lnTo>
                    <a:pt x="12673" y="11890"/>
                  </a:lnTo>
                  <a:lnTo>
                    <a:pt x="12634" y="11918"/>
                  </a:lnTo>
                  <a:lnTo>
                    <a:pt x="12593" y="11944"/>
                  </a:lnTo>
                  <a:lnTo>
                    <a:pt x="12551" y="11968"/>
                  </a:lnTo>
                  <a:lnTo>
                    <a:pt x="12508" y="11991"/>
                  </a:lnTo>
                  <a:lnTo>
                    <a:pt x="12463" y="12011"/>
                  </a:lnTo>
                  <a:lnTo>
                    <a:pt x="12417" y="12029"/>
                  </a:lnTo>
                  <a:lnTo>
                    <a:pt x="12370" y="12045"/>
                  </a:lnTo>
                  <a:lnTo>
                    <a:pt x="12323" y="12058"/>
                  </a:lnTo>
                  <a:lnTo>
                    <a:pt x="12274" y="12070"/>
                  </a:lnTo>
                  <a:lnTo>
                    <a:pt x="12224" y="12078"/>
                  </a:lnTo>
                  <a:lnTo>
                    <a:pt x="12174" y="12085"/>
                  </a:lnTo>
                  <a:lnTo>
                    <a:pt x="12124" y="12089"/>
                  </a:lnTo>
                  <a:lnTo>
                    <a:pt x="12071" y="12090"/>
                  </a:lnTo>
                  <a:close/>
                  <a:moveTo>
                    <a:pt x="5533" y="12090"/>
                  </a:moveTo>
                  <a:lnTo>
                    <a:pt x="5481" y="12089"/>
                  </a:lnTo>
                  <a:lnTo>
                    <a:pt x="5430" y="12085"/>
                  </a:lnTo>
                  <a:lnTo>
                    <a:pt x="5380" y="12078"/>
                  </a:lnTo>
                  <a:lnTo>
                    <a:pt x="5330" y="12070"/>
                  </a:lnTo>
                  <a:lnTo>
                    <a:pt x="5281" y="12058"/>
                  </a:lnTo>
                  <a:lnTo>
                    <a:pt x="5234" y="12045"/>
                  </a:lnTo>
                  <a:lnTo>
                    <a:pt x="5187" y="12029"/>
                  </a:lnTo>
                  <a:lnTo>
                    <a:pt x="5141" y="12011"/>
                  </a:lnTo>
                  <a:lnTo>
                    <a:pt x="5097" y="11991"/>
                  </a:lnTo>
                  <a:lnTo>
                    <a:pt x="5054" y="11968"/>
                  </a:lnTo>
                  <a:lnTo>
                    <a:pt x="5012" y="11944"/>
                  </a:lnTo>
                  <a:lnTo>
                    <a:pt x="4970" y="11918"/>
                  </a:lnTo>
                  <a:lnTo>
                    <a:pt x="4931" y="11890"/>
                  </a:lnTo>
                  <a:lnTo>
                    <a:pt x="4893" y="11861"/>
                  </a:lnTo>
                  <a:lnTo>
                    <a:pt x="4857" y="11828"/>
                  </a:lnTo>
                  <a:lnTo>
                    <a:pt x="4821" y="11795"/>
                  </a:lnTo>
                  <a:lnTo>
                    <a:pt x="4788" y="11760"/>
                  </a:lnTo>
                  <a:lnTo>
                    <a:pt x="4757" y="11724"/>
                  </a:lnTo>
                  <a:lnTo>
                    <a:pt x="4727" y="11685"/>
                  </a:lnTo>
                  <a:lnTo>
                    <a:pt x="4699" y="11646"/>
                  </a:lnTo>
                  <a:lnTo>
                    <a:pt x="4673" y="11606"/>
                  </a:lnTo>
                  <a:lnTo>
                    <a:pt x="4648" y="11563"/>
                  </a:lnTo>
                  <a:lnTo>
                    <a:pt x="4626" y="11520"/>
                  </a:lnTo>
                  <a:lnTo>
                    <a:pt x="4606" y="11475"/>
                  </a:lnTo>
                  <a:lnTo>
                    <a:pt x="4588" y="11429"/>
                  </a:lnTo>
                  <a:lnTo>
                    <a:pt x="4572" y="11382"/>
                  </a:lnTo>
                  <a:lnTo>
                    <a:pt x="4559" y="11335"/>
                  </a:lnTo>
                  <a:lnTo>
                    <a:pt x="4548" y="11286"/>
                  </a:lnTo>
                  <a:lnTo>
                    <a:pt x="4539" y="11236"/>
                  </a:lnTo>
                  <a:lnTo>
                    <a:pt x="4533" y="11186"/>
                  </a:lnTo>
                  <a:lnTo>
                    <a:pt x="4529" y="11135"/>
                  </a:lnTo>
                  <a:lnTo>
                    <a:pt x="4527" y="11083"/>
                  </a:lnTo>
                  <a:lnTo>
                    <a:pt x="4529" y="11031"/>
                  </a:lnTo>
                  <a:lnTo>
                    <a:pt x="4533" y="10980"/>
                  </a:lnTo>
                  <a:lnTo>
                    <a:pt x="4539" y="10930"/>
                  </a:lnTo>
                  <a:lnTo>
                    <a:pt x="4548" y="10880"/>
                  </a:lnTo>
                  <a:lnTo>
                    <a:pt x="4559" y="10831"/>
                  </a:lnTo>
                  <a:lnTo>
                    <a:pt x="4572" y="10784"/>
                  </a:lnTo>
                  <a:lnTo>
                    <a:pt x="4588" y="10736"/>
                  </a:lnTo>
                  <a:lnTo>
                    <a:pt x="4606" y="10691"/>
                  </a:lnTo>
                  <a:lnTo>
                    <a:pt x="4626" y="10646"/>
                  </a:lnTo>
                  <a:lnTo>
                    <a:pt x="4648" y="10603"/>
                  </a:lnTo>
                  <a:lnTo>
                    <a:pt x="4673" y="10561"/>
                  </a:lnTo>
                  <a:lnTo>
                    <a:pt x="4699" y="10520"/>
                  </a:lnTo>
                  <a:lnTo>
                    <a:pt x="4727" y="10480"/>
                  </a:lnTo>
                  <a:lnTo>
                    <a:pt x="4757" y="10442"/>
                  </a:lnTo>
                  <a:lnTo>
                    <a:pt x="4788" y="10406"/>
                  </a:lnTo>
                  <a:lnTo>
                    <a:pt x="4821" y="10370"/>
                  </a:lnTo>
                  <a:lnTo>
                    <a:pt x="4857" y="10337"/>
                  </a:lnTo>
                  <a:lnTo>
                    <a:pt x="4893" y="10306"/>
                  </a:lnTo>
                  <a:lnTo>
                    <a:pt x="4931" y="10276"/>
                  </a:lnTo>
                  <a:lnTo>
                    <a:pt x="4970" y="10247"/>
                  </a:lnTo>
                  <a:lnTo>
                    <a:pt x="5012" y="10221"/>
                  </a:lnTo>
                  <a:lnTo>
                    <a:pt x="5054" y="10197"/>
                  </a:lnTo>
                  <a:lnTo>
                    <a:pt x="5097" y="10175"/>
                  </a:lnTo>
                  <a:lnTo>
                    <a:pt x="5141" y="10155"/>
                  </a:lnTo>
                  <a:lnTo>
                    <a:pt x="5187" y="10137"/>
                  </a:lnTo>
                  <a:lnTo>
                    <a:pt x="5234" y="10120"/>
                  </a:lnTo>
                  <a:lnTo>
                    <a:pt x="5281" y="10107"/>
                  </a:lnTo>
                  <a:lnTo>
                    <a:pt x="5330" y="10096"/>
                  </a:lnTo>
                  <a:lnTo>
                    <a:pt x="5380" y="10087"/>
                  </a:lnTo>
                  <a:lnTo>
                    <a:pt x="5430" y="10080"/>
                  </a:lnTo>
                  <a:lnTo>
                    <a:pt x="5481" y="10076"/>
                  </a:lnTo>
                  <a:lnTo>
                    <a:pt x="5533" y="10075"/>
                  </a:lnTo>
                  <a:lnTo>
                    <a:pt x="5585" y="10076"/>
                  </a:lnTo>
                  <a:lnTo>
                    <a:pt x="5636" y="10080"/>
                  </a:lnTo>
                  <a:lnTo>
                    <a:pt x="5687" y="10087"/>
                  </a:lnTo>
                  <a:lnTo>
                    <a:pt x="5736" y="10096"/>
                  </a:lnTo>
                  <a:lnTo>
                    <a:pt x="5784" y="10107"/>
                  </a:lnTo>
                  <a:lnTo>
                    <a:pt x="5832" y="10120"/>
                  </a:lnTo>
                  <a:lnTo>
                    <a:pt x="5879" y="10137"/>
                  </a:lnTo>
                  <a:lnTo>
                    <a:pt x="5924" y="10155"/>
                  </a:lnTo>
                  <a:lnTo>
                    <a:pt x="5969" y="10175"/>
                  </a:lnTo>
                  <a:lnTo>
                    <a:pt x="6012" y="10197"/>
                  </a:lnTo>
                  <a:lnTo>
                    <a:pt x="6055" y="10221"/>
                  </a:lnTo>
                  <a:lnTo>
                    <a:pt x="6095" y="10247"/>
                  </a:lnTo>
                  <a:lnTo>
                    <a:pt x="6135" y="10276"/>
                  </a:lnTo>
                  <a:lnTo>
                    <a:pt x="6172" y="10306"/>
                  </a:lnTo>
                  <a:lnTo>
                    <a:pt x="6210" y="10337"/>
                  </a:lnTo>
                  <a:lnTo>
                    <a:pt x="6244" y="10370"/>
                  </a:lnTo>
                  <a:lnTo>
                    <a:pt x="6277" y="10406"/>
                  </a:lnTo>
                  <a:lnTo>
                    <a:pt x="6309" y="10442"/>
                  </a:lnTo>
                  <a:lnTo>
                    <a:pt x="6339" y="10480"/>
                  </a:lnTo>
                  <a:lnTo>
                    <a:pt x="6368" y="10520"/>
                  </a:lnTo>
                  <a:lnTo>
                    <a:pt x="6394" y="10561"/>
                  </a:lnTo>
                  <a:lnTo>
                    <a:pt x="6418" y="10603"/>
                  </a:lnTo>
                  <a:lnTo>
                    <a:pt x="6440" y="10646"/>
                  </a:lnTo>
                  <a:lnTo>
                    <a:pt x="6460" y="10691"/>
                  </a:lnTo>
                  <a:lnTo>
                    <a:pt x="6478" y="10736"/>
                  </a:lnTo>
                  <a:lnTo>
                    <a:pt x="6493" y="10784"/>
                  </a:lnTo>
                  <a:lnTo>
                    <a:pt x="6507" y="10831"/>
                  </a:lnTo>
                  <a:lnTo>
                    <a:pt x="6518" y="10880"/>
                  </a:lnTo>
                  <a:lnTo>
                    <a:pt x="6528" y="10930"/>
                  </a:lnTo>
                  <a:lnTo>
                    <a:pt x="6534" y="10980"/>
                  </a:lnTo>
                  <a:lnTo>
                    <a:pt x="6538" y="11031"/>
                  </a:lnTo>
                  <a:lnTo>
                    <a:pt x="6539" y="11083"/>
                  </a:lnTo>
                  <a:lnTo>
                    <a:pt x="6538" y="11135"/>
                  </a:lnTo>
                  <a:lnTo>
                    <a:pt x="6534" y="11186"/>
                  </a:lnTo>
                  <a:lnTo>
                    <a:pt x="6528" y="11236"/>
                  </a:lnTo>
                  <a:lnTo>
                    <a:pt x="6518" y="11286"/>
                  </a:lnTo>
                  <a:lnTo>
                    <a:pt x="6507" y="11335"/>
                  </a:lnTo>
                  <a:lnTo>
                    <a:pt x="6493" y="11382"/>
                  </a:lnTo>
                  <a:lnTo>
                    <a:pt x="6478" y="11429"/>
                  </a:lnTo>
                  <a:lnTo>
                    <a:pt x="6460" y="11475"/>
                  </a:lnTo>
                  <a:lnTo>
                    <a:pt x="6440" y="11520"/>
                  </a:lnTo>
                  <a:lnTo>
                    <a:pt x="6418" y="11563"/>
                  </a:lnTo>
                  <a:lnTo>
                    <a:pt x="6394" y="11606"/>
                  </a:lnTo>
                  <a:lnTo>
                    <a:pt x="6368" y="11646"/>
                  </a:lnTo>
                  <a:lnTo>
                    <a:pt x="6339" y="11685"/>
                  </a:lnTo>
                  <a:lnTo>
                    <a:pt x="6309" y="11724"/>
                  </a:lnTo>
                  <a:lnTo>
                    <a:pt x="6277" y="11760"/>
                  </a:lnTo>
                  <a:lnTo>
                    <a:pt x="6244" y="11795"/>
                  </a:lnTo>
                  <a:lnTo>
                    <a:pt x="6210" y="11828"/>
                  </a:lnTo>
                  <a:lnTo>
                    <a:pt x="6172" y="11861"/>
                  </a:lnTo>
                  <a:lnTo>
                    <a:pt x="6135" y="11890"/>
                  </a:lnTo>
                  <a:lnTo>
                    <a:pt x="6095" y="11918"/>
                  </a:lnTo>
                  <a:lnTo>
                    <a:pt x="6055" y="11944"/>
                  </a:lnTo>
                  <a:lnTo>
                    <a:pt x="6012" y="11968"/>
                  </a:lnTo>
                  <a:lnTo>
                    <a:pt x="5969" y="11991"/>
                  </a:lnTo>
                  <a:lnTo>
                    <a:pt x="5924" y="12011"/>
                  </a:lnTo>
                  <a:lnTo>
                    <a:pt x="5879" y="12029"/>
                  </a:lnTo>
                  <a:lnTo>
                    <a:pt x="5832" y="12045"/>
                  </a:lnTo>
                  <a:lnTo>
                    <a:pt x="5784" y="12058"/>
                  </a:lnTo>
                  <a:lnTo>
                    <a:pt x="5736" y="12070"/>
                  </a:lnTo>
                  <a:lnTo>
                    <a:pt x="5687" y="12078"/>
                  </a:lnTo>
                  <a:lnTo>
                    <a:pt x="5636" y="12085"/>
                  </a:lnTo>
                  <a:lnTo>
                    <a:pt x="5585" y="12089"/>
                  </a:lnTo>
                  <a:lnTo>
                    <a:pt x="5533" y="12090"/>
                  </a:lnTo>
                  <a:close/>
                  <a:moveTo>
                    <a:pt x="1509" y="7556"/>
                  </a:moveTo>
                  <a:lnTo>
                    <a:pt x="1483" y="7556"/>
                  </a:lnTo>
                  <a:lnTo>
                    <a:pt x="1458" y="7554"/>
                  </a:lnTo>
                  <a:lnTo>
                    <a:pt x="1432" y="7551"/>
                  </a:lnTo>
                  <a:lnTo>
                    <a:pt x="1407" y="7546"/>
                  </a:lnTo>
                  <a:lnTo>
                    <a:pt x="1383" y="7541"/>
                  </a:lnTo>
                  <a:lnTo>
                    <a:pt x="1359" y="7534"/>
                  </a:lnTo>
                  <a:lnTo>
                    <a:pt x="1336" y="7526"/>
                  </a:lnTo>
                  <a:lnTo>
                    <a:pt x="1313" y="7517"/>
                  </a:lnTo>
                  <a:lnTo>
                    <a:pt x="1291" y="7507"/>
                  </a:lnTo>
                  <a:lnTo>
                    <a:pt x="1269" y="7496"/>
                  </a:lnTo>
                  <a:lnTo>
                    <a:pt x="1248" y="7484"/>
                  </a:lnTo>
                  <a:lnTo>
                    <a:pt x="1228" y="7470"/>
                  </a:lnTo>
                  <a:lnTo>
                    <a:pt x="1208" y="7456"/>
                  </a:lnTo>
                  <a:lnTo>
                    <a:pt x="1189" y="7441"/>
                  </a:lnTo>
                  <a:lnTo>
                    <a:pt x="1171" y="7426"/>
                  </a:lnTo>
                  <a:lnTo>
                    <a:pt x="1154" y="7409"/>
                  </a:lnTo>
                  <a:lnTo>
                    <a:pt x="1137" y="7392"/>
                  </a:lnTo>
                  <a:lnTo>
                    <a:pt x="1121" y="7374"/>
                  </a:lnTo>
                  <a:lnTo>
                    <a:pt x="1106" y="7355"/>
                  </a:lnTo>
                  <a:lnTo>
                    <a:pt x="1091" y="7334"/>
                  </a:lnTo>
                  <a:lnTo>
                    <a:pt x="1078" y="7314"/>
                  </a:lnTo>
                  <a:lnTo>
                    <a:pt x="1066" y="7293"/>
                  </a:lnTo>
                  <a:lnTo>
                    <a:pt x="1055" y="7271"/>
                  </a:lnTo>
                  <a:lnTo>
                    <a:pt x="1045" y="7249"/>
                  </a:lnTo>
                  <a:lnTo>
                    <a:pt x="1036" y="7226"/>
                  </a:lnTo>
                  <a:lnTo>
                    <a:pt x="1029" y="7202"/>
                  </a:lnTo>
                  <a:lnTo>
                    <a:pt x="1022" y="7179"/>
                  </a:lnTo>
                  <a:lnTo>
                    <a:pt x="1016" y="7154"/>
                  </a:lnTo>
                  <a:lnTo>
                    <a:pt x="1012" y="7130"/>
                  </a:lnTo>
                  <a:lnTo>
                    <a:pt x="1009" y="7105"/>
                  </a:lnTo>
                  <a:lnTo>
                    <a:pt x="1007" y="7079"/>
                  </a:lnTo>
                  <a:lnTo>
                    <a:pt x="1006" y="7052"/>
                  </a:lnTo>
                  <a:lnTo>
                    <a:pt x="1006" y="1511"/>
                  </a:lnTo>
                  <a:lnTo>
                    <a:pt x="1007" y="1485"/>
                  </a:lnTo>
                  <a:lnTo>
                    <a:pt x="1009" y="1460"/>
                  </a:lnTo>
                  <a:lnTo>
                    <a:pt x="1012" y="1435"/>
                  </a:lnTo>
                  <a:lnTo>
                    <a:pt x="1016" y="1410"/>
                  </a:lnTo>
                  <a:lnTo>
                    <a:pt x="1022" y="1385"/>
                  </a:lnTo>
                  <a:lnTo>
                    <a:pt x="1029" y="1361"/>
                  </a:lnTo>
                  <a:lnTo>
                    <a:pt x="1036" y="1338"/>
                  </a:lnTo>
                  <a:lnTo>
                    <a:pt x="1045" y="1315"/>
                  </a:lnTo>
                  <a:lnTo>
                    <a:pt x="1055" y="1293"/>
                  </a:lnTo>
                  <a:lnTo>
                    <a:pt x="1066" y="1271"/>
                  </a:lnTo>
                  <a:lnTo>
                    <a:pt x="1078" y="1249"/>
                  </a:lnTo>
                  <a:lnTo>
                    <a:pt x="1091" y="1229"/>
                  </a:lnTo>
                  <a:lnTo>
                    <a:pt x="1106" y="1209"/>
                  </a:lnTo>
                  <a:lnTo>
                    <a:pt x="1121" y="1191"/>
                  </a:lnTo>
                  <a:lnTo>
                    <a:pt x="1137" y="1172"/>
                  </a:lnTo>
                  <a:lnTo>
                    <a:pt x="1154" y="1155"/>
                  </a:lnTo>
                  <a:lnTo>
                    <a:pt x="1171" y="1138"/>
                  </a:lnTo>
                  <a:lnTo>
                    <a:pt x="1189" y="1122"/>
                  </a:lnTo>
                  <a:lnTo>
                    <a:pt x="1208" y="1107"/>
                  </a:lnTo>
                  <a:lnTo>
                    <a:pt x="1228" y="1093"/>
                  </a:lnTo>
                  <a:lnTo>
                    <a:pt x="1248" y="1080"/>
                  </a:lnTo>
                  <a:lnTo>
                    <a:pt x="1269" y="1068"/>
                  </a:lnTo>
                  <a:lnTo>
                    <a:pt x="1291" y="1057"/>
                  </a:lnTo>
                  <a:lnTo>
                    <a:pt x="1313" y="1047"/>
                  </a:lnTo>
                  <a:lnTo>
                    <a:pt x="1336" y="1038"/>
                  </a:lnTo>
                  <a:lnTo>
                    <a:pt x="1359" y="1030"/>
                  </a:lnTo>
                  <a:lnTo>
                    <a:pt x="1383" y="1023"/>
                  </a:lnTo>
                  <a:lnTo>
                    <a:pt x="1407" y="1018"/>
                  </a:lnTo>
                  <a:lnTo>
                    <a:pt x="1432" y="1013"/>
                  </a:lnTo>
                  <a:lnTo>
                    <a:pt x="1458" y="1010"/>
                  </a:lnTo>
                  <a:lnTo>
                    <a:pt x="1483" y="1008"/>
                  </a:lnTo>
                  <a:lnTo>
                    <a:pt x="1509" y="1008"/>
                  </a:lnTo>
                  <a:lnTo>
                    <a:pt x="9053" y="1008"/>
                  </a:lnTo>
                  <a:lnTo>
                    <a:pt x="9080" y="1008"/>
                  </a:lnTo>
                  <a:lnTo>
                    <a:pt x="9105" y="1010"/>
                  </a:lnTo>
                  <a:lnTo>
                    <a:pt x="9131" y="1013"/>
                  </a:lnTo>
                  <a:lnTo>
                    <a:pt x="9155" y="1018"/>
                  </a:lnTo>
                  <a:lnTo>
                    <a:pt x="9179" y="1023"/>
                  </a:lnTo>
                  <a:lnTo>
                    <a:pt x="9203" y="1030"/>
                  </a:lnTo>
                  <a:lnTo>
                    <a:pt x="9226" y="1038"/>
                  </a:lnTo>
                  <a:lnTo>
                    <a:pt x="9250" y="1047"/>
                  </a:lnTo>
                  <a:lnTo>
                    <a:pt x="9272" y="1057"/>
                  </a:lnTo>
                  <a:lnTo>
                    <a:pt x="9294" y="1068"/>
                  </a:lnTo>
                  <a:lnTo>
                    <a:pt x="9315" y="1080"/>
                  </a:lnTo>
                  <a:lnTo>
                    <a:pt x="9335" y="1093"/>
                  </a:lnTo>
                  <a:lnTo>
                    <a:pt x="9355" y="1107"/>
                  </a:lnTo>
                  <a:lnTo>
                    <a:pt x="9373" y="1122"/>
                  </a:lnTo>
                  <a:lnTo>
                    <a:pt x="9392" y="1138"/>
                  </a:lnTo>
                  <a:lnTo>
                    <a:pt x="9410" y="1155"/>
                  </a:lnTo>
                  <a:lnTo>
                    <a:pt x="9426" y="1172"/>
                  </a:lnTo>
                  <a:lnTo>
                    <a:pt x="9442" y="1191"/>
                  </a:lnTo>
                  <a:lnTo>
                    <a:pt x="9457" y="1209"/>
                  </a:lnTo>
                  <a:lnTo>
                    <a:pt x="9471" y="1229"/>
                  </a:lnTo>
                  <a:lnTo>
                    <a:pt x="9484" y="1249"/>
                  </a:lnTo>
                  <a:lnTo>
                    <a:pt x="9496" y="1271"/>
                  </a:lnTo>
                  <a:lnTo>
                    <a:pt x="9507" y="1293"/>
                  </a:lnTo>
                  <a:lnTo>
                    <a:pt x="9517" y="1315"/>
                  </a:lnTo>
                  <a:lnTo>
                    <a:pt x="9526" y="1338"/>
                  </a:lnTo>
                  <a:lnTo>
                    <a:pt x="9534" y="1361"/>
                  </a:lnTo>
                  <a:lnTo>
                    <a:pt x="9541" y="1385"/>
                  </a:lnTo>
                  <a:lnTo>
                    <a:pt x="9546" y="1410"/>
                  </a:lnTo>
                  <a:lnTo>
                    <a:pt x="9550" y="1435"/>
                  </a:lnTo>
                  <a:lnTo>
                    <a:pt x="9554" y="1460"/>
                  </a:lnTo>
                  <a:lnTo>
                    <a:pt x="9556" y="1485"/>
                  </a:lnTo>
                  <a:lnTo>
                    <a:pt x="9556" y="1511"/>
                  </a:lnTo>
                  <a:lnTo>
                    <a:pt x="9556" y="2519"/>
                  </a:lnTo>
                  <a:lnTo>
                    <a:pt x="9556" y="3527"/>
                  </a:lnTo>
                  <a:lnTo>
                    <a:pt x="9556" y="7052"/>
                  </a:lnTo>
                  <a:lnTo>
                    <a:pt x="9556" y="7079"/>
                  </a:lnTo>
                  <a:lnTo>
                    <a:pt x="9554" y="7105"/>
                  </a:lnTo>
                  <a:lnTo>
                    <a:pt x="9550" y="7130"/>
                  </a:lnTo>
                  <a:lnTo>
                    <a:pt x="9546" y="7154"/>
                  </a:lnTo>
                  <a:lnTo>
                    <a:pt x="9541" y="7179"/>
                  </a:lnTo>
                  <a:lnTo>
                    <a:pt x="9534" y="7202"/>
                  </a:lnTo>
                  <a:lnTo>
                    <a:pt x="9526" y="7226"/>
                  </a:lnTo>
                  <a:lnTo>
                    <a:pt x="9517" y="7249"/>
                  </a:lnTo>
                  <a:lnTo>
                    <a:pt x="9507" y="7271"/>
                  </a:lnTo>
                  <a:lnTo>
                    <a:pt x="9496" y="7293"/>
                  </a:lnTo>
                  <a:lnTo>
                    <a:pt x="9484" y="7314"/>
                  </a:lnTo>
                  <a:lnTo>
                    <a:pt x="9471" y="7334"/>
                  </a:lnTo>
                  <a:lnTo>
                    <a:pt x="9457" y="7355"/>
                  </a:lnTo>
                  <a:lnTo>
                    <a:pt x="9442" y="7374"/>
                  </a:lnTo>
                  <a:lnTo>
                    <a:pt x="9426" y="7392"/>
                  </a:lnTo>
                  <a:lnTo>
                    <a:pt x="9410" y="7409"/>
                  </a:lnTo>
                  <a:lnTo>
                    <a:pt x="9392" y="7426"/>
                  </a:lnTo>
                  <a:lnTo>
                    <a:pt x="9373" y="7441"/>
                  </a:lnTo>
                  <a:lnTo>
                    <a:pt x="9355" y="7456"/>
                  </a:lnTo>
                  <a:lnTo>
                    <a:pt x="9335" y="7470"/>
                  </a:lnTo>
                  <a:lnTo>
                    <a:pt x="9315" y="7484"/>
                  </a:lnTo>
                  <a:lnTo>
                    <a:pt x="9294" y="7496"/>
                  </a:lnTo>
                  <a:lnTo>
                    <a:pt x="9272" y="7507"/>
                  </a:lnTo>
                  <a:lnTo>
                    <a:pt x="9250" y="7517"/>
                  </a:lnTo>
                  <a:lnTo>
                    <a:pt x="9226" y="7526"/>
                  </a:lnTo>
                  <a:lnTo>
                    <a:pt x="9203" y="7534"/>
                  </a:lnTo>
                  <a:lnTo>
                    <a:pt x="9179" y="7541"/>
                  </a:lnTo>
                  <a:lnTo>
                    <a:pt x="9155" y="7546"/>
                  </a:lnTo>
                  <a:lnTo>
                    <a:pt x="9131" y="7551"/>
                  </a:lnTo>
                  <a:lnTo>
                    <a:pt x="9105" y="7554"/>
                  </a:lnTo>
                  <a:lnTo>
                    <a:pt x="9080" y="7556"/>
                  </a:lnTo>
                  <a:lnTo>
                    <a:pt x="9053" y="7556"/>
                  </a:lnTo>
                  <a:lnTo>
                    <a:pt x="1509" y="7556"/>
                  </a:lnTo>
                  <a:close/>
                  <a:moveTo>
                    <a:pt x="15842" y="6214"/>
                  </a:moveTo>
                  <a:lnTo>
                    <a:pt x="13830" y="3192"/>
                  </a:lnTo>
                  <a:lnTo>
                    <a:pt x="13802" y="3153"/>
                  </a:lnTo>
                  <a:lnTo>
                    <a:pt x="13774" y="3115"/>
                  </a:lnTo>
                  <a:lnTo>
                    <a:pt x="13746" y="3077"/>
                  </a:lnTo>
                  <a:lnTo>
                    <a:pt x="13716" y="3042"/>
                  </a:lnTo>
                  <a:lnTo>
                    <a:pt x="13685" y="3007"/>
                  </a:lnTo>
                  <a:lnTo>
                    <a:pt x="13653" y="2973"/>
                  </a:lnTo>
                  <a:lnTo>
                    <a:pt x="13619" y="2940"/>
                  </a:lnTo>
                  <a:lnTo>
                    <a:pt x="13586" y="2909"/>
                  </a:lnTo>
                  <a:lnTo>
                    <a:pt x="13551" y="2878"/>
                  </a:lnTo>
                  <a:lnTo>
                    <a:pt x="13516" y="2849"/>
                  </a:lnTo>
                  <a:lnTo>
                    <a:pt x="13480" y="2820"/>
                  </a:lnTo>
                  <a:lnTo>
                    <a:pt x="13442" y="2793"/>
                  </a:lnTo>
                  <a:lnTo>
                    <a:pt x="13404" y="2768"/>
                  </a:lnTo>
                  <a:lnTo>
                    <a:pt x="13366" y="2743"/>
                  </a:lnTo>
                  <a:lnTo>
                    <a:pt x="13326" y="2720"/>
                  </a:lnTo>
                  <a:lnTo>
                    <a:pt x="13286" y="2697"/>
                  </a:lnTo>
                  <a:lnTo>
                    <a:pt x="13245" y="2676"/>
                  </a:lnTo>
                  <a:lnTo>
                    <a:pt x="13204" y="2656"/>
                  </a:lnTo>
                  <a:lnTo>
                    <a:pt x="13162" y="2638"/>
                  </a:lnTo>
                  <a:lnTo>
                    <a:pt x="13119" y="2621"/>
                  </a:lnTo>
                  <a:lnTo>
                    <a:pt x="13076" y="2605"/>
                  </a:lnTo>
                  <a:lnTo>
                    <a:pt x="13033" y="2590"/>
                  </a:lnTo>
                  <a:lnTo>
                    <a:pt x="12989" y="2576"/>
                  </a:lnTo>
                  <a:lnTo>
                    <a:pt x="12944" y="2564"/>
                  </a:lnTo>
                  <a:lnTo>
                    <a:pt x="12899" y="2554"/>
                  </a:lnTo>
                  <a:lnTo>
                    <a:pt x="12854" y="2544"/>
                  </a:lnTo>
                  <a:lnTo>
                    <a:pt x="12808" y="2537"/>
                  </a:lnTo>
                  <a:lnTo>
                    <a:pt x="12761" y="2530"/>
                  </a:lnTo>
                  <a:lnTo>
                    <a:pt x="12715" y="2525"/>
                  </a:lnTo>
                  <a:lnTo>
                    <a:pt x="12669" y="2522"/>
                  </a:lnTo>
                  <a:lnTo>
                    <a:pt x="12621" y="2519"/>
                  </a:lnTo>
                  <a:lnTo>
                    <a:pt x="12574" y="2519"/>
                  </a:lnTo>
                  <a:lnTo>
                    <a:pt x="10562" y="2519"/>
                  </a:lnTo>
                  <a:lnTo>
                    <a:pt x="10562" y="1511"/>
                  </a:lnTo>
                  <a:lnTo>
                    <a:pt x="10560" y="1434"/>
                  </a:lnTo>
                  <a:lnTo>
                    <a:pt x="10554" y="1357"/>
                  </a:lnTo>
                  <a:lnTo>
                    <a:pt x="10545" y="1282"/>
                  </a:lnTo>
                  <a:lnTo>
                    <a:pt x="10532" y="1207"/>
                  </a:lnTo>
                  <a:lnTo>
                    <a:pt x="10515" y="1134"/>
                  </a:lnTo>
                  <a:lnTo>
                    <a:pt x="10495" y="1062"/>
                  </a:lnTo>
                  <a:lnTo>
                    <a:pt x="10471" y="993"/>
                  </a:lnTo>
                  <a:lnTo>
                    <a:pt x="10444" y="924"/>
                  </a:lnTo>
                  <a:lnTo>
                    <a:pt x="10413" y="856"/>
                  </a:lnTo>
                  <a:lnTo>
                    <a:pt x="10380" y="791"/>
                  </a:lnTo>
                  <a:lnTo>
                    <a:pt x="10344" y="729"/>
                  </a:lnTo>
                  <a:lnTo>
                    <a:pt x="10305" y="667"/>
                  </a:lnTo>
                  <a:lnTo>
                    <a:pt x="10263" y="608"/>
                  </a:lnTo>
                  <a:lnTo>
                    <a:pt x="10217" y="550"/>
                  </a:lnTo>
                  <a:lnTo>
                    <a:pt x="10170" y="496"/>
                  </a:lnTo>
                  <a:lnTo>
                    <a:pt x="10120" y="443"/>
                  </a:lnTo>
                  <a:lnTo>
                    <a:pt x="10067" y="393"/>
                  </a:lnTo>
                  <a:lnTo>
                    <a:pt x="10013" y="346"/>
                  </a:lnTo>
                  <a:lnTo>
                    <a:pt x="9956" y="300"/>
                  </a:lnTo>
                  <a:lnTo>
                    <a:pt x="9896" y="258"/>
                  </a:lnTo>
                  <a:lnTo>
                    <a:pt x="9835" y="219"/>
                  </a:lnTo>
                  <a:lnTo>
                    <a:pt x="9773" y="182"/>
                  </a:lnTo>
                  <a:lnTo>
                    <a:pt x="9707" y="149"/>
                  </a:lnTo>
                  <a:lnTo>
                    <a:pt x="9641" y="119"/>
                  </a:lnTo>
                  <a:lnTo>
                    <a:pt x="9571" y="92"/>
                  </a:lnTo>
                  <a:lnTo>
                    <a:pt x="9502" y="69"/>
                  </a:lnTo>
                  <a:lnTo>
                    <a:pt x="9431" y="47"/>
                  </a:lnTo>
                  <a:lnTo>
                    <a:pt x="9357" y="31"/>
                  </a:lnTo>
                  <a:lnTo>
                    <a:pt x="9283" y="17"/>
                  </a:lnTo>
                  <a:lnTo>
                    <a:pt x="9207" y="8"/>
                  </a:lnTo>
                  <a:lnTo>
                    <a:pt x="9131" y="2"/>
                  </a:lnTo>
                  <a:lnTo>
                    <a:pt x="9053" y="0"/>
                  </a:lnTo>
                  <a:lnTo>
                    <a:pt x="1509" y="0"/>
                  </a:lnTo>
                  <a:lnTo>
                    <a:pt x="1431" y="2"/>
                  </a:lnTo>
                  <a:lnTo>
                    <a:pt x="1355" y="8"/>
                  </a:lnTo>
                  <a:lnTo>
                    <a:pt x="1280" y="17"/>
                  </a:lnTo>
                  <a:lnTo>
                    <a:pt x="1205" y="31"/>
                  </a:lnTo>
                  <a:lnTo>
                    <a:pt x="1133" y="47"/>
                  </a:lnTo>
                  <a:lnTo>
                    <a:pt x="1060" y="69"/>
                  </a:lnTo>
                  <a:lnTo>
                    <a:pt x="991" y="92"/>
                  </a:lnTo>
                  <a:lnTo>
                    <a:pt x="922" y="119"/>
                  </a:lnTo>
                  <a:lnTo>
                    <a:pt x="855" y="149"/>
                  </a:lnTo>
                  <a:lnTo>
                    <a:pt x="791" y="182"/>
                  </a:lnTo>
                  <a:lnTo>
                    <a:pt x="727" y="219"/>
                  </a:lnTo>
                  <a:lnTo>
                    <a:pt x="666" y="258"/>
                  </a:lnTo>
                  <a:lnTo>
                    <a:pt x="607" y="300"/>
                  </a:lnTo>
                  <a:lnTo>
                    <a:pt x="549" y="346"/>
                  </a:lnTo>
                  <a:lnTo>
                    <a:pt x="495" y="393"/>
                  </a:lnTo>
                  <a:lnTo>
                    <a:pt x="443" y="443"/>
                  </a:lnTo>
                  <a:lnTo>
                    <a:pt x="392" y="496"/>
                  </a:lnTo>
                  <a:lnTo>
                    <a:pt x="345" y="550"/>
                  </a:lnTo>
                  <a:lnTo>
                    <a:pt x="300" y="608"/>
                  </a:lnTo>
                  <a:lnTo>
                    <a:pt x="259" y="667"/>
                  </a:lnTo>
                  <a:lnTo>
                    <a:pt x="218" y="729"/>
                  </a:lnTo>
                  <a:lnTo>
                    <a:pt x="182" y="791"/>
                  </a:lnTo>
                  <a:lnTo>
                    <a:pt x="149" y="856"/>
                  </a:lnTo>
                  <a:lnTo>
                    <a:pt x="119" y="924"/>
                  </a:lnTo>
                  <a:lnTo>
                    <a:pt x="92" y="993"/>
                  </a:lnTo>
                  <a:lnTo>
                    <a:pt x="68" y="1062"/>
                  </a:lnTo>
                  <a:lnTo>
                    <a:pt x="47" y="1134"/>
                  </a:lnTo>
                  <a:lnTo>
                    <a:pt x="31" y="1207"/>
                  </a:lnTo>
                  <a:lnTo>
                    <a:pt x="17" y="1282"/>
                  </a:lnTo>
                  <a:lnTo>
                    <a:pt x="8" y="1357"/>
                  </a:lnTo>
                  <a:lnTo>
                    <a:pt x="2" y="1434"/>
                  </a:lnTo>
                  <a:lnTo>
                    <a:pt x="0" y="1511"/>
                  </a:lnTo>
                  <a:lnTo>
                    <a:pt x="0" y="7052"/>
                  </a:lnTo>
                  <a:lnTo>
                    <a:pt x="2" y="7131"/>
                  </a:lnTo>
                  <a:lnTo>
                    <a:pt x="8" y="7207"/>
                  </a:lnTo>
                  <a:lnTo>
                    <a:pt x="17" y="7283"/>
                  </a:lnTo>
                  <a:lnTo>
                    <a:pt x="31" y="7357"/>
                  </a:lnTo>
                  <a:lnTo>
                    <a:pt x="47" y="7430"/>
                  </a:lnTo>
                  <a:lnTo>
                    <a:pt x="68" y="7502"/>
                  </a:lnTo>
                  <a:lnTo>
                    <a:pt x="92" y="7572"/>
                  </a:lnTo>
                  <a:lnTo>
                    <a:pt x="119" y="7641"/>
                  </a:lnTo>
                  <a:lnTo>
                    <a:pt x="149" y="7707"/>
                  </a:lnTo>
                  <a:lnTo>
                    <a:pt x="182" y="7773"/>
                  </a:lnTo>
                  <a:lnTo>
                    <a:pt x="218" y="7836"/>
                  </a:lnTo>
                  <a:lnTo>
                    <a:pt x="259" y="7897"/>
                  </a:lnTo>
                  <a:lnTo>
                    <a:pt x="300" y="7956"/>
                  </a:lnTo>
                  <a:lnTo>
                    <a:pt x="345" y="8014"/>
                  </a:lnTo>
                  <a:lnTo>
                    <a:pt x="392" y="8068"/>
                  </a:lnTo>
                  <a:lnTo>
                    <a:pt x="443" y="8120"/>
                  </a:lnTo>
                  <a:lnTo>
                    <a:pt x="495" y="8171"/>
                  </a:lnTo>
                  <a:lnTo>
                    <a:pt x="549" y="8218"/>
                  </a:lnTo>
                  <a:lnTo>
                    <a:pt x="607" y="8263"/>
                  </a:lnTo>
                  <a:lnTo>
                    <a:pt x="666" y="8306"/>
                  </a:lnTo>
                  <a:lnTo>
                    <a:pt x="727" y="8345"/>
                  </a:lnTo>
                  <a:lnTo>
                    <a:pt x="791" y="8381"/>
                  </a:lnTo>
                  <a:lnTo>
                    <a:pt x="855" y="8415"/>
                  </a:lnTo>
                  <a:lnTo>
                    <a:pt x="922" y="8445"/>
                  </a:lnTo>
                  <a:lnTo>
                    <a:pt x="991" y="8472"/>
                  </a:lnTo>
                  <a:lnTo>
                    <a:pt x="1060" y="8496"/>
                  </a:lnTo>
                  <a:lnTo>
                    <a:pt x="1133" y="8516"/>
                  </a:lnTo>
                  <a:lnTo>
                    <a:pt x="1205" y="8533"/>
                  </a:lnTo>
                  <a:lnTo>
                    <a:pt x="1280" y="8547"/>
                  </a:lnTo>
                  <a:lnTo>
                    <a:pt x="1355" y="8557"/>
                  </a:lnTo>
                  <a:lnTo>
                    <a:pt x="1431" y="8562"/>
                  </a:lnTo>
                  <a:lnTo>
                    <a:pt x="1509" y="8564"/>
                  </a:lnTo>
                  <a:lnTo>
                    <a:pt x="1509" y="8564"/>
                  </a:lnTo>
                  <a:lnTo>
                    <a:pt x="1509" y="10075"/>
                  </a:lnTo>
                  <a:lnTo>
                    <a:pt x="1511" y="10153"/>
                  </a:lnTo>
                  <a:lnTo>
                    <a:pt x="1517" y="10229"/>
                  </a:lnTo>
                  <a:lnTo>
                    <a:pt x="1527" y="10305"/>
                  </a:lnTo>
                  <a:lnTo>
                    <a:pt x="1540" y="10379"/>
                  </a:lnTo>
                  <a:lnTo>
                    <a:pt x="1557" y="10453"/>
                  </a:lnTo>
                  <a:lnTo>
                    <a:pt x="1577" y="10525"/>
                  </a:lnTo>
                  <a:lnTo>
                    <a:pt x="1601" y="10594"/>
                  </a:lnTo>
                  <a:lnTo>
                    <a:pt x="1629" y="10663"/>
                  </a:lnTo>
                  <a:lnTo>
                    <a:pt x="1659" y="10730"/>
                  </a:lnTo>
                  <a:lnTo>
                    <a:pt x="1692" y="10795"/>
                  </a:lnTo>
                  <a:lnTo>
                    <a:pt x="1728" y="10858"/>
                  </a:lnTo>
                  <a:lnTo>
                    <a:pt x="1767" y="10920"/>
                  </a:lnTo>
                  <a:lnTo>
                    <a:pt x="1810" y="10979"/>
                  </a:lnTo>
                  <a:lnTo>
                    <a:pt x="1854" y="11036"/>
                  </a:lnTo>
                  <a:lnTo>
                    <a:pt x="1901" y="11091"/>
                  </a:lnTo>
                  <a:lnTo>
                    <a:pt x="1952" y="11143"/>
                  </a:lnTo>
                  <a:lnTo>
                    <a:pt x="2004" y="11194"/>
                  </a:lnTo>
                  <a:lnTo>
                    <a:pt x="2059" y="11241"/>
                  </a:lnTo>
                  <a:lnTo>
                    <a:pt x="2115" y="11286"/>
                  </a:lnTo>
                  <a:lnTo>
                    <a:pt x="2175" y="11329"/>
                  </a:lnTo>
                  <a:lnTo>
                    <a:pt x="2236" y="11368"/>
                  </a:lnTo>
                  <a:lnTo>
                    <a:pt x="2300" y="11404"/>
                  </a:lnTo>
                  <a:lnTo>
                    <a:pt x="2365" y="11437"/>
                  </a:lnTo>
                  <a:lnTo>
                    <a:pt x="2431" y="11468"/>
                  </a:lnTo>
                  <a:lnTo>
                    <a:pt x="2500" y="11495"/>
                  </a:lnTo>
                  <a:lnTo>
                    <a:pt x="2570" y="11519"/>
                  </a:lnTo>
                  <a:lnTo>
                    <a:pt x="2642" y="11539"/>
                  </a:lnTo>
                  <a:lnTo>
                    <a:pt x="2714" y="11556"/>
                  </a:lnTo>
                  <a:lnTo>
                    <a:pt x="2788" y="11569"/>
                  </a:lnTo>
                  <a:lnTo>
                    <a:pt x="2864" y="11579"/>
                  </a:lnTo>
                  <a:lnTo>
                    <a:pt x="2940" y="11585"/>
                  </a:lnTo>
                  <a:lnTo>
                    <a:pt x="3018" y="11587"/>
                  </a:lnTo>
                  <a:lnTo>
                    <a:pt x="3592" y="11587"/>
                  </a:lnTo>
                  <a:lnTo>
                    <a:pt x="3614" y="11667"/>
                  </a:lnTo>
                  <a:lnTo>
                    <a:pt x="3640" y="11747"/>
                  </a:lnTo>
                  <a:lnTo>
                    <a:pt x="3670" y="11824"/>
                  </a:lnTo>
                  <a:lnTo>
                    <a:pt x="3702" y="11901"/>
                  </a:lnTo>
                  <a:lnTo>
                    <a:pt x="3737" y="11976"/>
                  </a:lnTo>
                  <a:lnTo>
                    <a:pt x="3774" y="12048"/>
                  </a:lnTo>
                  <a:lnTo>
                    <a:pt x="3816" y="12120"/>
                  </a:lnTo>
                  <a:lnTo>
                    <a:pt x="3859" y="12188"/>
                  </a:lnTo>
                  <a:lnTo>
                    <a:pt x="3905" y="12256"/>
                  </a:lnTo>
                  <a:lnTo>
                    <a:pt x="3953" y="12321"/>
                  </a:lnTo>
                  <a:lnTo>
                    <a:pt x="4005" y="12385"/>
                  </a:lnTo>
                  <a:lnTo>
                    <a:pt x="4059" y="12446"/>
                  </a:lnTo>
                  <a:lnTo>
                    <a:pt x="4114" y="12505"/>
                  </a:lnTo>
                  <a:lnTo>
                    <a:pt x="4173" y="12561"/>
                  </a:lnTo>
                  <a:lnTo>
                    <a:pt x="4233" y="12615"/>
                  </a:lnTo>
                  <a:lnTo>
                    <a:pt x="4296" y="12668"/>
                  </a:lnTo>
                  <a:lnTo>
                    <a:pt x="4361" y="12717"/>
                  </a:lnTo>
                  <a:lnTo>
                    <a:pt x="4428" y="12763"/>
                  </a:lnTo>
                  <a:lnTo>
                    <a:pt x="4497" y="12807"/>
                  </a:lnTo>
                  <a:lnTo>
                    <a:pt x="4567" y="12848"/>
                  </a:lnTo>
                  <a:lnTo>
                    <a:pt x="4639" y="12886"/>
                  </a:lnTo>
                  <a:lnTo>
                    <a:pt x="4714" y="12922"/>
                  </a:lnTo>
                  <a:lnTo>
                    <a:pt x="4789" y="12955"/>
                  </a:lnTo>
                  <a:lnTo>
                    <a:pt x="4867" y="12984"/>
                  </a:lnTo>
                  <a:lnTo>
                    <a:pt x="4946" y="13010"/>
                  </a:lnTo>
                  <a:lnTo>
                    <a:pt x="5026" y="13033"/>
                  </a:lnTo>
                  <a:lnTo>
                    <a:pt x="5107" y="13053"/>
                  </a:lnTo>
                  <a:lnTo>
                    <a:pt x="5191" y="13069"/>
                  </a:lnTo>
                  <a:lnTo>
                    <a:pt x="5274" y="13081"/>
                  </a:lnTo>
                  <a:lnTo>
                    <a:pt x="5360" y="13091"/>
                  </a:lnTo>
                  <a:lnTo>
                    <a:pt x="5446" y="13096"/>
                  </a:lnTo>
                  <a:lnTo>
                    <a:pt x="5533" y="13098"/>
                  </a:lnTo>
                  <a:lnTo>
                    <a:pt x="5620" y="13096"/>
                  </a:lnTo>
                  <a:lnTo>
                    <a:pt x="5707" y="13091"/>
                  </a:lnTo>
                  <a:lnTo>
                    <a:pt x="5791" y="13081"/>
                  </a:lnTo>
                  <a:lnTo>
                    <a:pt x="5876" y="13069"/>
                  </a:lnTo>
                  <a:lnTo>
                    <a:pt x="5958" y="13053"/>
                  </a:lnTo>
                  <a:lnTo>
                    <a:pt x="6040" y="13033"/>
                  </a:lnTo>
                  <a:lnTo>
                    <a:pt x="6120" y="13010"/>
                  </a:lnTo>
                  <a:lnTo>
                    <a:pt x="6199" y="12984"/>
                  </a:lnTo>
                  <a:lnTo>
                    <a:pt x="6276" y="12955"/>
                  </a:lnTo>
                  <a:lnTo>
                    <a:pt x="6351" y="12922"/>
                  </a:lnTo>
                  <a:lnTo>
                    <a:pt x="6426" y="12886"/>
                  </a:lnTo>
                  <a:lnTo>
                    <a:pt x="6498" y="12848"/>
                  </a:lnTo>
                  <a:lnTo>
                    <a:pt x="6569" y="12807"/>
                  </a:lnTo>
                  <a:lnTo>
                    <a:pt x="6637" y="12763"/>
                  </a:lnTo>
                  <a:lnTo>
                    <a:pt x="6705" y="12717"/>
                  </a:lnTo>
                  <a:lnTo>
                    <a:pt x="6769" y="12668"/>
                  </a:lnTo>
                  <a:lnTo>
                    <a:pt x="6831" y="12615"/>
                  </a:lnTo>
                  <a:lnTo>
                    <a:pt x="6892" y="12561"/>
                  </a:lnTo>
                  <a:lnTo>
                    <a:pt x="6951" y="12505"/>
                  </a:lnTo>
                  <a:lnTo>
                    <a:pt x="7006" y="12446"/>
                  </a:lnTo>
                  <a:lnTo>
                    <a:pt x="7061" y="12385"/>
                  </a:lnTo>
                  <a:lnTo>
                    <a:pt x="7112" y="12321"/>
                  </a:lnTo>
                  <a:lnTo>
                    <a:pt x="7160" y="12256"/>
                  </a:lnTo>
                  <a:lnTo>
                    <a:pt x="7207" y="12188"/>
                  </a:lnTo>
                  <a:lnTo>
                    <a:pt x="7250" y="12120"/>
                  </a:lnTo>
                  <a:lnTo>
                    <a:pt x="7290" y="12048"/>
                  </a:lnTo>
                  <a:lnTo>
                    <a:pt x="7328" y="11976"/>
                  </a:lnTo>
                  <a:lnTo>
                    <a:pt x="7363" y="11901"/>
                  </a:lnTo>
                  <a:lnTo>
                    <a:pt x="7396" y="11824"/>
                  </a:lnTo>
                  <a:lnTo>
                    <a:pt x="7425" y="11747"/>
                  </a:lnTo>
                  <a:lnTo>
                    <a:pt x="7450" y="11667"/>
                  </a:lnTo>
                  <a:lnTo>
                    <a:pt x="7473" y="11587"/>
                  </a:lnTo>
                  <a:lnTo>
                    <a:pt x="10131" y="11587"/>
                  </a:lnTo>
                  <a:lnTo>
                    <a:pt x="10153" y="11667"/>
                  </a:lnTo>
                  <a:lnTo>
                    <a:pt x="10179" y="11747"/>
                  </a:lnTo>
                  <a:lnTo>
                    <a:pt x="10208" y="11824"/>
                  </a:lnTo>
                  <a:lnTo>
                    <a:pt x="10240" y="11901"/>
                  </a:lnTo>
                  <a:lnTo>
                    <a:pt x="10275" y="11976"/>
                  </a:lnTo>
                  <a:lnTo>
                    <a:pt x="10313" y="12048"/>
                  </a:lnTo>
                  <a:lnTo>
                    <a:pt x="10354" y="12120"/>
                  </a:lnTo>
                  <a:lnTo>
                    <a:pt x="10397" y="12188"/>
                  </a:lnTo>
                  <a:lnTo>
                    <a:pt x="10444" y="12256"/>
                  </a:lnTo>
                  <a:lnTo>
                    <a:pt x="10492" y="12321"/>
                  </a:lnTo>
                  <a:lnTo>
                    <a:pt x="10543" y="12385"/>
                  </a:lnTo>
                  <a:lnTo>
                    <a:pt x="10597" y="12446"/>
                  </a:lnTo>
                  <a:lnTo>
                    <a:pt x="10653" y="12505"/>
                  </a:lnTo>
                  <a:lnTo>
                    <a:pt x="10711" y="12561"/>
                  </a:lnTo>
                  <a:lnTo>
                    <a:pt x="10772" y="12615"/>
                  </a:lnTo>
                  <a:lnTo>
                    <a:pt x="10835" y="12668"/>
                  </a:lnTo>
                  <a:lnTo>
                    <a:pt x="10899" y="12717"/>
                  </a:lnTo>
                  <a:lnTo>
                    <a:pt x="10967" y="12763"/>
                  </a:lnTo>
                  <a:lnTo>
                    <a:pt x="11035" y="12807"/>
                  </a:lnTo>
                  <a:lnTo>
                    <a:pt x="11106" y="12848"/>
                  </a:lnTo>
                  <a:lnTo>
                    <a:pt x="11178" y="12886"/>
                  </a:lnTo>
                  <a:lnTo>
                    <a:pt x="11252" y="12922"/>
                  </a:lnTo>
                  <a:lnTo>
                    <a:pt x="11328" y="12955"/>
                  </a:lnTo>
                  <a:lnTo>
                    <a:pt x="11405" y="12984"/>
                  </a:lnTo>
                  <a:lnTo>
                    <a:pt x="11484" y="13010"/>
                  </a:lnTo>
                  <a:lnTo>
                    <a:pt x="11564" y="13033"/>
                  </a:lnTo>
                  <a:lnTo>
                    <a:pt x="11646" y="13053"/>
                  </a:lnTo>
                  <a:lnTo>
                    <a:pt x="11729" y="13069"/>
                  </a:lnTo>
                  <a:lnTo>
                    <a:pt x="11813" y="13081"/>
                  </a:lnTo>
                  <a:lnTo>
                    <a:pt x="11898" y="13091"/>
                  </a:lnTo>
                  <a:lnTo>
                    <a:pt x="11984" y="13096"/>
                  </a:lnTo>
                  <a:lnTo>
                    <a:pt x="12071" y="13098"/>
                  </a:lnTo>
                  <a:lnTo>
                    <a:pt x="12159" y="13096"/>
                  </a:lnTo>
                  <a:lnTo>
                    <a:pt x="12244" y="13091"/>
                  </a:lnTo>
                  <a:lnTo>
                    <a:pt x="12330" y="13081"/>
                  </a:lnTo>
                  <a:lnTo>
                    <a:pt x="12413" y="13069"/>
                  </a:lnTo>
                  <a:lnTo>
                    <a:pt x="12497" y="13053"/>
                  </a:lnTo>
                  <a:lnTo>
                    <a:pt x="12578" y="13033"/>
                  </a:lnTo>
                  <a:lnTo>
                    <a:pt x="12658" y="13010"/>
                  </a:lnTo>
                  <a:lnTo>
                    <a:pt x="12737" y="12984"/>
                  </a:lnTo>
                  <a:lnTo>
                    <a:pt x="12815" y="12955"/>
                  </a:lnTo>
                  <a:lnTo>
                    <a:pt x="12890" y="12922"/>
                  </a:lnTo>
                  <a:lnTo>
                    <a:pt x="12964" y="12886"/>
                  </a:lnTo>
                  <a:lnTo>
                    <a:pt x="13036" y="12848"/>
                  </a:lnTo>
                  <a:lnTo>
                    <a:pt x="13107" y="12807"/>
                  </a:lnTo>
                  <a:lnTo>
                    <a:pt x="13176" y="12763"/>
                  </a:lnTo>
                  <a:lnTo>
                    <a:pt x="13242" y="12717"/>
                  </a:lnTo>
                  <a:lnTo>
                    <a:pt x="13308" y="12668"/>
                  </a:lnTo>
                  <a:lnTo>
                    <a:pt x="13370" y="12615"/>
                  </a:lnTo>
                  <a:lnTo>
                    <a:pt x="13430" y="12561"/>
                  </a:lnTo>
                  <a:lnTo>
                    <a:pt x="13489" y="12505"/>
                  </a:lnTo>
                  <a:lnTo>
                    <a:pt x="13545" y="12446"/>
                  </a:lnTo>
                  <a:lnTo>
                    <a:pt x="13598" y="12385"/>
                  </a:lnTo>
                  <a:lnTo>
                    <a:pt x="13650" y="12321"/>
                  </a:lnTo>
                  <a:lnTo>
                    <a:pt x="13699" y="12256"/>
                  </a:lnTo>
                  <a:lnTo>
                    <a:pt x="13745" y="12188"/>
                  </a:lnTo>
                  <a:lnTo>
                    <a:pt x="13788" y="12120"/>
                  </a:lnTo>
                  <a:lnTo>
                    <a:pt x="13829" y="12048"/>
                  </a:lnTo>
                  <a:lnTo>
                    <a:pt x="13867" y="11976"/>
                  </a:lnTo>
                  <a:lnTo>
                    <a:pt x="13902" y="11901"/>
                  </a:lnTo>
                  <a:lnTo>
                    <a:pt x="13934" y="11824"/>
                  </a:lnTo>
                  <a:lnTo>
                    <a:pt x="13962" y="11747"/>
                  </a:lnTo>
                  <a:lnTo>
                    <a:pt x="13989" y="11667"/>
                  </a:lnTo>
                  <a:lnTo>
                    <a:pt x="14012" y="11587"/>
                  </a:lnTo>
                  <a:lnTo>
                    <a:pt x="14586" y="11587"/>
                  </a:lnTo>
                  <a:lnTo>
                    <a:pt x="14664" y="11585"/>
                  </a:lnTo>
                  <a:lnTo>
                    <a:pt x="14740" y="11579"/>
                  </a:lnTo>
                  <a:lnTo>
                    <a:pt x="14815" y="11569"/>
                  </a:lnTo>
                  <a:lnTo>
                    <a:pt x="14890" y="11556"/>
                  </a:lnTo>
                  <a:lnTo>
                    <a:pt x="14962" y="11539"/>
                  </a:lnTo>
                  <a:lnTo>
                    <a:pt x="15035" y="11519"/>
                  </a:lnTo>
                  <a:lnTo>
                    <a:pt x="15104" y="11495"/>
                  </a:lnTo>
                  <a:lnTo>
                    <a:pt x="15173" y="11468"/>
                  </a:lnTo>
                  <a:lnTo>
                    <a:pt x="15240" y="11437"/>
                  </a:lnTo>
                  <a:lnTo>
                    <a:pt x="15304" y="11404"/>
                  </a:lnTo>
                  <a:lnTo>
                    <a:pt x="15368" y="11368"/>
                  </a:lnTo>
                  <a:lnTo>
                    <a:pt x="15429" y="11329"/>
                  </a:lnTo>
                  <a:lnTo>
                    <a:pt x="15488" y="11286"/>
                  </a:lnTo>
                  <a:lnTo>
                    <a:pt x="15546" y="11241"/>
                  </a:lnTo>
                  <a:lnTo>
                    <a:pt x="15600" y="11194"/>
                  </a:lnTo>
                  <a:lnTo>
                    <a:pt x="15652" y="11143"/>
                  </a:lnTo>
                  <a:lnTo>
                    <a:pt x="15703" y="11091"/>
                  </a:lnTo>
                  <a:lnTo>
                    <a:pt x="15750" y="11036"/>
                  </a:lnTo>
                  <a:lnTo>
                    <a:pt x="15795" y="10979"/>
                  </a:lnTo>
                  <a:lnTo>
                    <a:pt x="15836" y="10920"/>
                  </a:lnTo>
                  <a:lnTo>
                    <a:pt x="15877" y="10858"/>
                  </a:lnTo>
                  <a:lnTo>
                    <a:pt x="15913" y="10795"/>
                  </a:lnTo>
                  <a:lnTo>
                    <a:pt x="15946" y="10730"/>
                  </a:lnTo>
                  <a:lnTo>
                    <a:pt x="15976" y="10663"/>
                  </a:lnTo>
                  <a:lnTo>
                    <a:pt x="16003" y="10594"/>
                  </a:lnTo>
                  <a:lnTo>
                    <a:pt x="16027" y="10525"/>
                  </a:lnTo>
                  <a:lnTo>
                    <a:pt x="16048" y="10453"/>
                  </a:lnTo>
                  <a:lnTo>
                    <a:pt x="16064" y="10379"/>
                  </a:lnTo>
                  <a:lnTo>
                    <a:pt x="16078" y="10305"/>
                  </a:lnTo>
                  <a:lnTo>
                    <a:pt x="16087" y="10229"/>
                  </a:lnTo>
                  <a:lnTo>
                    <a:pt x="16093" y="10153"/>
                  </a:lnTo>
                  <a:lnTo>
                    <a:pt x="16095" y="10075"/>
                  </a:lnTo>
                  <a:lnTo>
                    <a:pt x="16095" y="7052"/>
                  </a:lnTo>
                  <a:lnTo>
                    <a:pt x="16095" y="7025"/>
                  </a:lnTo>
                  <a:lnTo>
                    <a:pt x="16094" y="6997"/>
                  </a:lnTo>
                  <a:lnTo>
                    <a:pt x="16093" y="6969"/>
                  </a:lnTo>
                  <a:lnTo>
                    <a:pt x="16091" y="6941"/>
                  </a:lnTo>
                  <a:lnTo>
                    <a:pt x="16089" y="6913"/>
                  </a:lnTo>
                  <a:lnTo>
                    <a:pt x="16086" y="6885"/>
                  </a:lnTo>
                  <a:lnTo>
                    <a:pt x="16083" y="6858"/>
                  </a:lnTo>
                  <a:lnTo>
                    <a:pt x="16079" y="6831"/>
                  </a:lnTo>
                  <a:lnTo>
                    <a:pt x="16075" y="6803"/>
                  </a:lnTo>
                  <a:lnTo>
                    <a:pt x="16070" y="6776"/>
                  </a:lnTo>
                  <a:lnTo>
                    <a:pt x="16065" y="6749"/>
                  </a:lnTo>
                  <a:lnTo>
                    <a:pt x="16059" y="6722"/>
                  </a:lnTo>
                  <a:lnTo>
                    <a:pt x="16053" y="6695"/>
                  </a:lnTo>
                  <a:lnTo>
                    <a:pt x="16046" y="6667"/>
                  </a:lnTo>
                  <a:lnTo>
                    <a:pt x="16039" y="6641"/>
                  </a:lnTo>
                  <a:lnTo>
                    <a:pt x="16031" y="6615"/>
                  </a:lnTo>
                  <a:lnTo>
                    <a:pt x="16023" y="6588"/>
                  </a:lnTo>
                  <a:lnTo>
                    <a:pt x="16014" y="6562"/>
                  </a:lnTo>
                  <a:lnTo>
                    <a:pt x="16004" y="6536"/>
                  </a:lnTo>
                  <a:lnTo>
                    <a:pt x="15994" y="6510"/>
                  </a:lnTo>
                  <a:lnTo>
                    <a:pt x="15984" y="6484"/>
                  </a:lnTo>
                  <a:lnTo>
                    <a:pt x="15974" y="6459"/>
                  </a:lnTo>
                  <a:lnTo>
                    <a:pt x="15963" y="6434"/>
                  </a:lnTo>
                  <a:lnTo>
                    <a:pt x="15951" y="6408"/>
                  </a:lnTo>
                  <a:lnTo>
                    <a:pt x="15939" y="6383"/>
                  </a:lnTo>
                  <a:lnTo>
                    <a:pt x="15927" y="6358"/>
                  </a:lnTo>
                  <a:lnTo>
                    <a:pt x="15914" y="6334"/>
                  </a:lnTo>
                  <a:lnTo>
                    <a:pt x="15900" y="6310"/>
                  </a:lnTo>
                  <a:lnTo>
                    <a:pt x="15886" y="6286"/>
                  </a:lnTo>
                  <a:lnTo>
                    <a:pt x="15872" y="6261"/>
                  </a:lnTo>
                  <a:lnTo>
                    <a:pt x="15857" y="6238"/>
                  </a:lnTo>
                  <a:lnTo>
                    <a:pt x="15842" y="6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4A35B420-D17B-41E3-A0FF-09A71D60AE56}"/>
              </a:ext>
            </a:extLst>
          </p:cNvPr>
          <p:cNvCxnSpPr/>
          <p:nvPr/>
        </p:nvCxnSpPr>
        <p:spPr>
          <a:xfrm flipH="1">
            <a:off x="10152976" y="192702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03CDEE40-F417-483E-9336-27E66353D93F}"/>
              </a:ext>
            </a:extLst>
          </p:cNvPr>
          <p:cNvCxnSpPr/>
          <p:nvPr/>
        </p:nvCxnSpPr>
        <p:spPr>
          <a:xfrm flipH="1">
            <a:off x="9077629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04E37EAA-923A-4FC0-9F2F-CB47051805BC}"/>
              </a:ext>
            </a:extLst>
          </p:cNvPr>
          <p:cNvCxnSpPr/>
          <p:nvPr/>
        </p:nvCxnSpPr>
        <p:spPr>
          <a:xfrm flipH="1">
            <a:off x="8012132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EE5EB1DD-208F-49B7-96E4-75E8452566B7}"/>
              </a:ext>
            </a:extLst>
          </p:cNvPr>
          <p:cNvCxnSpPr/>
          <p:nvPr/>
        </p:nvCxnSpPr>
        <p:spPr>
          <a:xfrm flipH="1">
            <a:off x="6939958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676205108"/>
      </p:ext>
    </p:extLst>
  </p:cSld>
  <p:clrMapOvr>
    <a:masterClrMapping/>
  </p:clrMapOvr>
  <mc:AlternateContent>
    <mc:Choice Requires="p15">
      <p:transition p14:dur="200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4" nodeType="withEffect" presetClass="emph" presetID="26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15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5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64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66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69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72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75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1" spid="38"/>
      <p:bldP grpId="0" spid="39"/>
      <p:bldP grpId="0" spid="40"/>
      <p:bldP grpId="0" spid="41"/>
      <p:bldP grpId="0" spid="42"/>
      <p:bldP grpId="0" spid="86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73BF1ACC-5523-4BE4-917C-3351A9FE2D0C}"/>
              </a:ext>
            </a:extLst>
          </p:cNvPr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3B968E77-9CB1-4514-8BB6-7571F3345E1C}"/>
                </a:ext>
              </a:extLst>
            </p:cNvPr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7624DDD1-6E21-4BE1-8F2C-3303C2A59069}"/>
                  </a:ext>
                </a:extLst>
              </p:cNvPr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EE9B01E4-DD8C-45F7-A48B-3EABD7B446C7}"/>
                  </a:ext>
                </a:extLst>
              </p:cNvPr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01E6CB66-A733-4547-B50E-6E3C306A53C3}"/>
                  </a:ext>
                </a:extLst>
              </p:cNvPr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A31B2675-C848-4063-A510-4F2AE6C62FE9}"/>
                  </a:ext>
                </a:extLst>
              </p:cNvPr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47C1CF4D-E479-4AF3-AE30-33502301B5E0}"/>
                  </a:ext>
                </a:extLst>
              </p:cNvPr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81F1BEDF-9CA5-4142-B597-C2B6528243FE}"/>
                  </a:ext>
                </a:extLst>
              </p:cNvPr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16DD1B80-CC8A-4B1D-9AD8-C722EF7DA4BB}"/>
                  </a:ext>
                </a:extLst>
              </p:cNvPr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31302D5F-99FD-46C4-A922-C5BD5B354023}"/>
                  </a:ext>
                </a:extLst>
              </p:cNvPr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A54ECBCD-665F-45DB-8720-FEF568138473}"/>
                  </a:ext>
                </a:extLst>
              </p:cNvPr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C06AEF60-3C47-4F29-80DD-A007A0A854BA}"/>
                  </a:ext>
                </a:extLst>
              </p:cNvPr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667670ED-FB92-4F48-82EB-DA6A02232173}"/>
                  </a:ext>
                </a:extLst>
              </p:cNvPr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D2C0CF35-DCE9-46C0-855B-4D3B70D6EA6F}"/>
                  </a:ext>
                </a:extLst>
              </p:cNvPr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1DD986F6-B0ED-446E-A1AC-EC020E14311A}"/>
                  </a:ext>
                </a:extLst>
              </p:cNvPr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57" name="矩形 259">
              <a:extLst>
                <a:ext uri="{FF2B5EF4-FFF2-40B4-BE49-F238E27FC236}">
                  <a16:creationId xmlns:a16="http://schemas.microsoft.com/office/drawing/2014/main" id="{450A37EE-DE71-4CC0-B9F2-7BEEE7CDD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>
                <a:buNone/>
              </a:pPr>
              <a:r>
                <a:rPr altLang="zh-CN" lang="en-US" sz="3600">
                  <a:solidFill>
                    <a:schemeClr val="bg1"/>
                  </a:solidFill>
                  <a:latin charset="0" panose="020b0806030902050204" pitchFamily="34" typeface="Impact"/>
                  <a:cs charset="0" panose="020b0604020202020204" pitchFamily="34" typeface="Arial"/>
                </a:rPr>
                <a:t>01</a:t>
              </a: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F761BB28-021D-484C-8DED-2DCB70F2B489}"/>
              </a:ext>
            </a:extLst>
          </p:cNvPr>
          <p:cNvSpPr/>
          <p:nvPr/>
        </p:nvSpPr>
        <p:spPr>
          <a:xfrm>
            <a:off x="1488519" y="563374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年度工作概述</a:t>
            </a: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1324FC5D-30F0-4817-AF33-0F62D5A90480}"/>
              </a:ext>
            </a:extLst>
          </p:cNvPr>
          <p:cNvGrpSpPr/>
          <p:nvPr/>
        </p:nvGrpSpPr>
        <p:grpSpPr>
          <a:xfrm>
            <a:off x="548858" y="3685174"/>
            <a:ext cx="1896053" cy="1433119"/>
            <a:chOff x="1871171" y="3448784"/>
            <a:chExt cx="1896053" cy="1433119"/>
          </a:xfrm>
        </p:grpSpPr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13F56D83-9840-4197-98F8-53E17CC2D586}"/>
                </a:ext>
              </a:extLst>
            </p:cNvPr>
            <p:cNvSpPr/>
            <p:nvPr/>
          </p:nvSpPr>
          <p:spPr bwMode="auto">
            <a:xfrm rot="16200000">
              <a:off x="1920418" y="3404461"/>
              <a:ext cx="1162255" cy="1260749"/>
            </a:xfrm>
            <a:custGeom>
              <a:gdLst>
                <a:gd fmla="*/ 1027 w 1074" name="T0"/>
                <a:gd fmla="*/ 392 h 1167" name="T1"/>
                <a:gd fmla="*/ 993 w 1074" name="T2"/>
                <a:gd fmla="*/ 295 h 1167" name="T3"/>
                <a:gd fmla="*/ 650 w 1074" name="T4"/>
                <a:gd fmla="*/ 53 h 1167" name="T5"/>
                <a:gd fmla="*/ 543 w 1074" name="T6"/>
                <a:gd fmla="*/ 59 h 1167" name="T7"/>
                <a:gd fmla="*/ 0 w 1074" name="T8"/>
                <a:gd fmla="*/ 827 h 1167" name="T9"/>
                <a:gd fmla="*/ 480 w 1074" name="T10"/>
                <a:gd fmla="*/ 1167 h 1167" name="T11"/>
                <a:gd fmla="*/ 1027 w 1074" name="T12"/>
                <a:gd fmla="*/ 392 h 116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67" w="1074">
                  <a:moveTo>
                    <a:pt x="1027" y="392"/>
                  </a:moveTo>
                  <a:cubicBezTo>
                    <a:pt x="1074" y="327"/>
                    <a:pt x="993" y="295"/>
                    <a:pt x="993" y="295"/>
                  </a:cubicBezTo>
                  <a:cubicBezTo>
                    <a:pt x="650" y="53"/>
                    <a:pt x="650" y="53"/>
                    <a:pt x="650" y="53"/>
                  </a:cubicBezTo>
                  <a:cubicBezTo>
                    <a:pt x="575" y="0"/>
                    <a:pt x="543" y="59"/>
                    <a:pt x="543" y="59"/>
                  </a:cubicBezTo>
                  <a:cubicBezTo>
                    <a:pt x="0" y="827"/>
                    <a:pt x="0" y="827"/>
                    <a:pt x="0" y="827"/>
                  </a:cubicBezTo>
                  <a:cubicBezTo>
                    <a:pt x="480" y="1167"/>
                    <a:pt x="480" y="1167"/>
                    <a:pt x="480" y="1167"/>
                  </a:cubicBezTo>
                  <a:lnTo>
                    <a:pt x="1027" y="392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D3C08DC-9769-4C84-9F07-F6AC87E501A7}"/>
                </a:ext>
              </a:extLst>
            </p:cNvPr>
            <p:cNvSpPr/>
            <p:nvPr/>
          </p:nvSpPr>
          <p:spPr bwMode="auto">
            <a:xfrm rot="16200000">
              <a:off x="2107564" y="3704874"/>
              <a:ext cx="832291" cy="911088"/>
            </a:xfrm>
            <a:custGeom>
              <a:gdLst>
                <a:gd fmla="*/ 169 w 169" name="T0"/>
                <a:gd fmla="*/ 54 h 185" name="T1"/>
                <a:gd fmla="*/ 76 w 169" name="T2"/>
                <a:gd fmla="*/ 185 h 185" name="T3"/>
                <a:gd fmla="*/ 0 w 169" name="T4"/>
                <a:gd fmla="*/ 131 h 185" name="T5"/>
                <a:gd fmla="*/ 93 w 169" name="T6"/>
                <a:gd fmla="*/ 0 h 185" name="T7"/>
                <a:gd fmla="*/ 169 w 169" name="T8"/>
                <a:gd fmla="*/ 54 h 18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5" w="169">
                  <a:moveTo>
                    <a:pt x="169" y="54"/>
                  </a:moveTo>
                  <a:lnTo>
                    <a:pt x="76" y="185"/>
                  </a:lnTo>
                  <a:lnTo>
                    <a:pt x="0" y="131"/>
                  </a:lnTo>
                  <a:lnTo>
                    <a:pt x="93" y="0"/>
                  </a:lnTo>
                  <a:lnTo>
                    <a:pt x="169" y="54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3A7BF1B2-DD0A-498B-9B89-2B9E30777A93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1932732" y="3544818"/>
              <a:ext cx="1157331" cy="1260749"/>
            </a:xfrm>
            <a:custGeom>
              <a:gdLst>
                <a:gd fmla="*/ 993 w 1073" name="T0"/>
                <a:gd fmla="*/ 295 h 1167" name="T1"/>
                <a:gd fmla="*/ 650 w 1073" name="T2"/>
                <a:gd fmla="*/ 53 h 1167" name="T3"/>
                <a:gd fmla="*/ 542 w 1073" name="T4"/>
                <a:gd fmla="*/ 60 h 1167" name="T5"/>
                <a:gd fmla="*/ 0 w 1073" name="T6"/>
                <a:gd fmla="*/ 828 h 1167" name="T7"/>
                <a:gd fmla="*/ 480 w 1073" name="T8"/>
                <a:gd fmla="*/ 1167 h 1167" name="T9"/>
                <a:gd fmla="*/ 1027 w 1073" name="T10"/>
                <a:gd fmla="*/ 392 h 1167" name="T11"/>
                <a:gd fmla="*/ 993 w 1073" name="T12"/>
                <a:gd fmla="*/ 295 h 1167" name="T13"/>
                <a:gd fmla="*/ 735 w 1073" name="T14"/>
                <a:gd fmla="*/ 408 h 1167" name="T15"/>
                <a:gd fmla="*/ 660 w 1073" name="T16"/>
                <a:gd fmla="*/ 429 h 1167" name="T17"/>
                <a:gd fmla="*/ 611 w 1073" name="T18"/>
                <a:gd fmla="*/ 498 h 1167" name="T19"/>
                <a:gd fmla="*/ 612 w 1073" name="T20"/>
                <a:gd fmla="*/ 685 h 1167" name="T21"/>
                <a:gd fmla="*/ 600 w 1073" name="T22"/>
                <a:gd fmla="*/ 700 h 1167" name="T23"/>
                <a:gd fmla="*/ 601 w 1073" name="T24"/>
                <a:gd fmla="*/ 746 h 1167" name="T25"/>
                <a:gd fmla="*/ 548 w 1073" name="T26"/>
                <a:gd fmla="*/ 755 h 1167" name="T27"/>
                <a:gd fmla="*/ 539 w 1073" name="T28"/>
                <a:gd fmla="*/ 702 h 1167" name="T29"/>
                <a:gd fmla="*/ 589 w 1073" name="T30"/>
                <a:gd fmla="*/ 691 h 1167" name="T31"/>
                <a:gd fmla="*/ 603 w 1073" name="T32"/>
                <a:gd fmla="*/ 511 h 1167" name="T33"/>
                <a:gd fmla="*/ 397 w 1073" name="T34"/>
                <a:gd fmla="*/ 802 h 1167" name="T35"/>
                <a:gd fmla="*/ 396 w 1073" name="T36"/>
                <a:gd fmla="*/ 843 h 1167" name="T37"/>
                <a:gd fmla="*/ 344 w 1073" name="T38"/>
                <a:gd fmla="*/ 851 h 1167" name="T39"/>
                <a:gd fmla="*/ 336 w 1073" name="T40"/>
                <a:gd fmla="*/ 800 h 1167" name="T41"/>
                <a:gd fmla="*/ 374 w 1073" name="T42"/>
                <a:gd fmla="*/ 786 h 1167" name="T43"/>
                <a:gd fmla="*/ 531 w 1073" name="T44"/>
                <a:gd fmla="*/ 563 h 1167" name="T45"/>
                <a:gd fmla="*/ 366 w 1073" name="T46"/>
                <a:gd fmla="*/ 633 h 1167" name="T47"/>
                <a:gd fmla="*/ 376 w 1073" name="T48"/>
                <a:gd fmla="*/ 695 h 1167" name="T49"/>
                <a:gd fmla="*/ 313 w 1073" name="T50"/>
                <a:gd fmla="*/ 706 h 1167" name="T51"/>
                <a:gd fmla="*/ 302 w 1073" name="T52"/>
                <a:gd fmla="*/ 643 h 1167" name="T53"/>
                <a:gd fmla="*/ 354 w 1073" name="T54"/>
                <a:gd fmla="*/ 626 h 1167" name="T55"/>
                <a:gd fmla="*/ 541 w 1073" name="T56"/>
                <a:gd fmla="*/ 549 h 1167" name="T57"/>
                <a:gd fmla="*/ 637 w 1073" name="T58"/>
                <a:gd fmla="*/ 413 h 1167" name="T59"/>
                <a:gd fmla="*/ 632 w 1073" name="T60"/>
                <a:gd fmla="*/ 335 h 1167" name="T61"/>
                <a:gd fmla="*/ 720 w 1073" name="T62"/>
                <a:gd fmla="*/ 320 h 1167" name="T63"/>
                <a:gd fmla="*/ 735 w 1073" name="T64"/>
                <a:gd fmla="*/ 408 h 1167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167" w="1073">
                  <a:moveTo>
                    <a:pt x="993" y="295"/>
                  </a:moveTo>
                  <a:cubicBezTo>
                    <a:pt x="650" y="53"/>
                    <a:pt x="650" y="53"/>
                    <a:pt x="650" y="53"/>
                  </a:cubicBezTo>
                  <a:cubicBezTo>
                    <a:pt x="574" y="0"/>
                    <a:pt x="542" y="60"/>
                    <a:pt x="542" y="60"/>
                  </a:cubicBezTo>
                  <a:cubicBezTo>
                    <a:pt x="0" y="828"/>
                    <a:pt x="0" y="828"/>
                    <a:pt x="0" y="828"/>
                  </a:cubicBezTo>
                  <a:cubicBezTo>
                    <a:pt x="480" y="1167"/>
                    <a:pt x="480" y="1167"/>
                    <a:pt x="480" y="1167"/>
                  </a:cubicBezTo>
                  <a:cubicBezTo>
                    <a:pt x="1027" y="392"/>
                    <a:pt x="1027" y="392"/>
                    <a:pt x="1027" y="392"/>
                  </a:cubicBezTo>
                  <a:cubicBezTo>
                    <a:pt x="1073" y="327"/>
                    <a:pt x="993" y="295"/>
                    <a:pt x="993" y="295"/>
                  </a:cubicBezTo>
                  <a:close/>
                  <a:moveTo>
                    <a:pt x="735" y="408"/>
                  </a:moveTo>
                  <a:cubicBezTo>
                    <a:pt x="718" y="432"/>
                    <a:pt x="687" y="440"/>
                    <a:pt x="660" y="429"/>
                  </a:cubicBezTo>
                  <a:cubicBezTo>
                    <a:pt x="611" y="498"/>
                    <a:pt x="611" y="498"/>
                    <a:pt x="611" y="498"/>
                  </a:cubicBezTo>
                  <a:cubicBezTo>
                    <a:pt x="668" y="580"/>
                    <a:pt x="636" y="650"/>
                    <a:pt x="612" y="685"/>
                  </a:cubicBezTo>
                  <a:cubicBezTo>
                    <a:pt x="607" y="691"/>
                    <a:pt x="603" y="696"/>
                    <a:pt x="600" y="700"/>
                  </a:cubicBezTo>
                  <a:cubicBezTo>
                    <a:pt x="610" y="713"/>
                    <a:pt x="611" y="732"/>
                    <a:pt x="601" y="746"/>
                  </a:cubicBezTo>
                  <a:cubicBezTo>
                    <a:pt x="589" y="764"/>
                    <a:pt x="565" y="768"/>
                    <a:pt x="548" y="755"/>
                  </a:cubicBezTo>
                  <a:cubicBezTo>
                    <a:pt x="531" y="743"/>
                    <a:pt x="527" y="720"/>
                    <a:pt x="539" y="702"/>
                  </a:cubicBezTo>
                  <a:cubicBezTo>
                    <a:pt x="550" y="686"/>
                    <a:pt x="572" y="682"/>
                    <a:pt x="589" y="691"/>
                  </a:cubicBezTo>
                  <a:cubicBezTo>
                    <a:pt x="609" y="669"/>
                    <a:pt x="661" y="598"/>
                    <a:pt x="603" y="511"/>
                  </a:cubicBezTo>
                  <a:cubicBezTo>
                    <a:pt x="397" y="802"/>
                    <a:pt x="397" y="802"/>
                    <a:pt x="397" y="802"/>
                  </a:cubicBezTo>
                  <a:cubicBezTo>
                    <a:pt x="404" y="814"/>
                    <a:pt x="404" y="830"/>
                    <a:pt x="396" y="843"/>
                  </a:cubicBezTo>
                  <a:cubicBezTo>
                    <a:pt x="384" y="859"/>
                    <a:pt x="361" y="863"/>
                    <a:pt x="344" y="851"/>
                  </a:cubicBezTo>
                  <a:cubicBezTo>
                    <a:pt x="328" y="840"/>
                    <a:pt x="324" y="817"/>
                    <a:pt x="336" y="800"/>
                  </a:cubicBezTo>
                  <a:cubicBezTo>
                    <a:pt x="344" y="788"/>
                    <a:pt x="360" y="782"/>
                    <a:pt x="374" y="786"/>
                  </a:cubicBezTo>
                  <a:cubicBezTo>
                    <a:pt x="531" y="563"/>
                    <a:pt x="531" y="563"/>
                    <a:pt x="531" y="563"/>
                  </a:cubicBezTo>
                  <a:cubicBezTo>
                    <a:pt x="425" y="556"/>
                    <a:pt x="379" y="612"/>
                    <a:pt x="366" y="633"/>
                  </a:cubicBezTo>
                  <a:cubicBezTo>
                    <a:pt x="386" y="647"/>
                    <a:pt x="391" y="675"/>
                    <a:pt x="376" y="695"/>
                  </a:cubicBezTo>
                  <a:cubicBezTo>
                    <a:pt x="362" y="716"/>
                    <a:pt x="334" y="720"/>
                    <a:pt x="313" y="706"/>
                  </a:cubicBezTo>
                  <a:cubicBezTo>
                    <a:pt x="293" y="692"/>
                    <a:pt x="288" y="663"/>
                    <a:pt x="302" y="643"/>
                  </a:cubicBezTo>
                  <a:cubicBezTo>
                    <a:pt x="314" y="626"/>
                    <a:pt x="335" y="620"/>
                    <a:pt x="354" y="626"/>
                  </a:cubicBezTo>
                  <a:cubicBezTo>
                    <a:pt x="368" y="603"/>
                    <a:pt x="420" y="539"/>
                    <a:pt x="541" y="549"/>
                  </a:cubicBezTo>
                  <a:cubicBezTo>
                    <a:pt x="637" y="413"/>
                    <a:pt x="637" y="413"/>
                    <a:pt x="637" y="413"/>
                  </a:cubicBezTo>
                  <a:cubicBezTo>
                    <a:pt x="618" y="392"/>
                    <a:pt x="615" y="359"/>
                    <a:pt x="632" y="335"/>
                  </a:cubicBezTo>
                  <a:cubicBezTo>
                    <a:pt x="652" y="306"/>
                    <a:pt x="692" y="300"/>
                    <a:pt x="720" y="320"/>
                  </a:cubicBezTo>
                  <a:cubicBezTo>
                    <a:pt x="749" y="340"/>
                    <a:pt x="755" y="379"/>
                    <a:pt x="735" y="408"/>
                  </a:cubicBezTo>
                  <a:close/>
                </a:path>
              </a:pathLst>
            </a:custGeom>
            <a:solidFill>
              <a:srgbClr val="D1D0C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BCE01569-914D-4609-8A10-0B1DF0C772A3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2853672" y="4219514"/>
              <a:ext cx="526955" cy="512179"/>
            </a:xfrm>
            <a:custGeom>
              <a:gdLst>
                <a:gd fmla="*/ 107 w 107" name="T0"/>
                <a:gd fmla="*/ 48 h 104" name="T1"/>
                <a:gd fmla="*/ 39 w 107" name="T2"/>
                <a:gd fmla="*/ 0 h 104" name="T3"/>
                <a:gd fmla="*/ 0 w 107" name="T4"/>
                <a:gd fmla="*/ 56 h 104" name="T5"/>
                <a:gd fmla="*/ 67 w 107" name="T6"/>
                <a:gd fmla="*/ 104 h 104" name="T7"/>
                <a:gd fmla="*/ 107 w 107" name="T8"/>
                <a:gd fmla="*/ 48 h 104" name="T9"/>
                <a:gd fmla="*/ 37 w 107" name="T10"/>
                <a:gd fmla="*/ 53 h 104" name="T11"/>
                <a:gd fmla="*/ 22 w 107" name="T12"/>
                <a:gd fmla="*/ 42 h 104" name="T13"/>
                <a:gd fmla="*/ 30 w 107" name="T14"/>
                <a:gd fmla="*/ 30 h 104" name="T15"/>
                <a:gd fmla="*/ 45 w 107" name="T16"/>
                <a:gd fmla="*/ 41 h 104" name="T17"/>
                <a:gd fmla="*/ 37 w 107" name="T18"/>
                <a:gd fmla="*/ 53 h 104" name="T19"/>
                <a:gd fmla="*/ 66 w 107" name="T20"/>
                <a:gd fmla="*/ 56 h 104" name="T21"/>
                <a:gd fmla="*/ 81 w 107" name="T22"/>
                <a:gd fmla="*/ 66 h 104" name="T23"/>
                <a:gd fmla="*/ 73 w 107" name="T24"/>
                <a:gd fmla="*/ 78 h 104" name="T25"/>
                <a:gd fmla="*/ 57 w 107" name="T26"/>
                <a:gd fmla="*/ 68 h 104" name="T27"/>
                <a:gd fmla="*/ 66 w 107" name="T28"/>
                <a:gd fmla="*/ 56 h 10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04" w="107">
                  <a:moveTo>
                    <a:pt x="107" y="48"/>
                  </a:moveTo>
                  <a:lnTo>
                    <a:pt x="39" y="0"/>
                  </a:lnTo>
                  <a:lnTo>
                    <a:pt x="0" y="56"/>
                  </a:lnTo>
                  <a:lnTo>
                    <a:pt x="67" y="104"/>
                  </a:lnTo>
                  <a:lnTo>
                    <a:pt x="107" y="48"/>
                  </a:lnTo>
                  <a:close/>
                  <a:moveTo>
                    <a:pt x="37" y="53"/>
                  </a:moveTo>
                  <a:lnTo>
                    <a:pt x="22" y="42"/>
                  </a:lnTo>
                  <a:lnTo>
                    <a:pt x="30" y="30"/>
                  </a:lnTo>
                  <a:lnTo>
                    <a:pt x="45" y="41"/>
                  </a:lnTo>
                  <a:lnTo>
                    <a:pt x="37" y="53"/>
                  </a:lnTo>
                  <a:close/>
                  <a:moveTo>
                    <a:pt x="66" y="56"/>
                  </a:moveTo>
                  <a:lnTo>
                    <a:pt x="81" y="66"/>
                  </a:lnTo>
                  <a:lnTo>
                    <a:pt x="73" y="78"/>
                  </a:lnTo>
                  <a:lnTo>
                    <a:pt x="57" y="68"/>
                  </a:lnTo>
                  <a:lnTo>
                    <a:pt x="66" y="56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DF9D9376-8680-4ED8-9D78-7B4A9EB05808}"/>
                </a:ext>
              </a:extLst>
            </p:cNvPr>
            <p:cNvSpPr/>
            <p:nvPr/>
          </p:nvSpPr>
          <p:spPr bwMode="auto">
            <a:xfrm rot="16200000">
              <a:off x="3200872" y="3507881"/>
              <a:ext cx="615600" cy="497406"/>
            </a:xfrm>
            <a:custGeom>
              <a:gdLst>
                <a:gd fmla="*/ 305 w 568" name="T0"/>
                <a:gd fmla="*/ 55 h 460" name="T1"/>
                <a:gd fmla="*/ 242 w 568" name="T2"/>
                <a:gd fmla="*/ 45 h 460" name="T3"/>
                <a:gd fmla="*/ 244 w 568" name="T4"/>
                <a:gd fmla="*/ 32 h 460" name="T5"/>
                <a:gd fmla="*/ 194 w 568" name="T6"/>
                <a:gd fmla="*/ 24 h 460" name="T7"/>
                <a:gd fmla="*/ 192 w 568" name="T8"/>
                <a:gd fmla="*/ 37 h 460" name="T9"/>
                <a:gd fmla="*/ 181 w 568" name="T10"/>
                <a:gd fmla="*/ 35 h 460" name="T11"/>
                <a:gd fmla="*/ 183 w 568" name="T12"/>
                <a:gd fmla="*/ 23 h 460" name="T13"/>
                <a:gd fmla="*/ 48 w 568" name="T14"/>
                <a:gd fmla="*/ 0 h 460" name="T15"/>
                <a:gd fmla="*/ 0 w 568" name="T16"/>
                <a:gd fmla="*/ 293 h 460" name="T17"/>
                <a:gd fmla="*/ 60 w 568" name="T18"/>
                <a:gd fmla="*/ 388 h 460" name="T19"/>
                <a:gd fmla="*/ 159 w 568" name="T20"/>
                <a:gd fmla="*/ 404 h 460" name="T21"/>
                <a:gd fmla="*/ 162 w 568" name="T22"/>
                <a:gd fmla="*/ 389 h 460" name="T23"/>
                <a:gd fmla="*/ 189 w 568" name="T24"/>
                <a:gd fmla="*/ 394 h 460" name="T25"/>
                <a:gd fmla="*/ 186 w 568" name="T26"/>
                <a:gd fmla="*/ 408 h 460" name="T27"/>
                <a:gd fmla="*/ 494 w 568" name="T28"/>
                <a:gd fmla="*/ 459 h 460" name="T29"/>
                <a:gd fmla="*/ 515 w 568" name="T30"/>
                <a:gd fmla="*/ 432 h 460" name="T31"/>
                <a:gd fmla="*/ 564 w 568" name="T32"/>
                <a:gd fmla="*/ 128 h 460" name="T33"/>
                <a:gd fmla="*/ 532 w 568" name="T34"/>
                <a:gd fmla="*/ 79 h 460" name="T35"/>
                <a:gd fmla="*/ 307 w 568" name="T36"/>
                <a:gd fmla="*/ 43 h 460" name="T37"/>
                <a:gd fmla="*/ 305 w 568" name="T38"/>
                <a:gd fmla="*/ 55 h 46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60" w="568">
                  <a:moveTo>
                    <a:pt x="305" y="55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4" y="32"/>
                    <a:pt x="244" y="32"/>
                    <a:pt x="244" y="32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60" y="388"/>
                    <a:pt x="60" y="388"/>
                    <a:pt x="60" y="388"/>
                  </a:cubicBezTo>
                  <a:cubicBezTo>
                    <a:pt x="159" y="404"/>
                    <a:pt x="159" y="404"/>
                    <a:pt x="159" y="404"/>
                  </a:cubicBezTo>
                  <a:cubicBezTo>
                    <a:pt x="162" y="389"/>
                    <a:pt x="162" y="389"/>
                    <a:pt x="162" y="389"/>
                  </a:cubicBezTo>
                  <a:cubicBezTo>
                    <a:pt x="189" y="394"/>
                    <a:pt x="189" y="394"/>
                    <a:pt x="189" y="394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494" y="459"/>
                    <a:pt x="494" y="459"/>
                    <a:pt x="494" y="459"/>
                  </a:cubicBezTo>
                  <a:cubicBezTo>
                    <a:pt x="505" y="460"/>
                    <a:pt x="515" y="432"/>
                    <a:pt x="515" y="432"/>
                  </a:cubicBezTo>
                  <a:cubicBezTo>
                    <a:pt x="564" y="128"/>
                    <a:pt x="564" y="128"/>
                    <a:pt x="564" y="128"/>
                  </a:cubicBezTo>
                  <a:cubicBezTo>
                    <a:pt x="568" y="103"/>
                    <a:pt x="532" y="79"/>
                    <a:pt x="532" y="79"/>
                  </a:cubicBezTo>
                  <a:cubicBezTo>
                    <a:pt x="307" y="43"/>
                    <a:pt x="307" y="43"/>
                    <a:pt x="307" y="43"/>
                  </a:cubicBezTo>
                  <a:lnTo>
                    <a:pt x="305" y="55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48">
              <a:extLst>
                <a:ext uri="{FF2B5EF4-FFF2-40B4-BE49-F238E27FC236}">
                  <a16:creationId xmlns:a16="http://schemas.microsoft.com/office/drawing/2014/main" id="{7B6FCA64-485C-40E8-85F4-D68A8B589467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2865983" y="4364798"/>
              <a:ext cx="526955" cy="507255"/>
            </a:xfrm>
            <a:custGeom>
              <a:gdLst>
                <a:gd fmla="*/ 68 w 107" name="T0"/>
                <a:gd fmla="*/ 103 h 103" name="T1"/>
                <a:gd fmla="*/ 107 w 107" name="T2"/>
                <a:gd fmla="*/ 48 h 103" name="T3"/>
                <a:gd fmla="*/ 40 w 107" name="T4"/>
                <a:gd fmla="*/ 0 h 103" name="T5"/>
                <a:gd fmla="*/ 0 w 107" name="T6"/>
                <a:gd fmla="*/ 56 h 103" name="T7"/>
                <a:gd fmla="*/ 68 w 107" name="T8"/>
                <a:gd fmla="*/ 103 h 103" name="T9"/>
                <a:gd fmla="*/ 22 w 107" name="T10"/>
                <a:gd fmla="*/ 42 h 103" name="T11"/>
                <a:gd fmla="*/ 31 w 107" name="T12"/>
                <a:gd fmla="*/ 30 h 103" name="T13"/>
                <a:gd fmla="*/ 46 w 107" name="T14"/>
                <a:gd fmla="*/ 40 h 103" name="T15"/>
                <a:gd fmla="*/ 38 w 107" name="T16"/>
                <a:gd fmla="*/ 53 h 103" name="T17"/>
                <a:gd fmla="*/ 22 w 107" name="T18"/>
                <a:gd fmla="*/ 42 h 103" name="T19"/>
                <a:gd fmla="*/ 58 w 107" name="T20"/>
                <a:gd fmla="*/ 67 h 103" name="T21"/>
                <a:gd fmla="*/ 67 w 107" name="T22"/>
                <a:gd fmla="*/ 55 h 103" name="T23"/>
                <a:gd fmla="*/ 82 w 107" name="T24"/>
                <a:gd fmla="*/ 66 h 103" name="T25"/>
                <a:gd fmla="*/ 73 w 107" name="T26"/>
                <a:gd fmla="*/ 78 h 103" name="T27"/>
                <a:gd fmla="*/ 58 w 107" name="T28"/>
                <a:gd fmla="*/ 67 h 10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03" w="107">
                  <a:moveTo>
                    <a:pt x="68" y="103"/>
                  </a:moveTo>
                  <a:lnTo>
                    <a:pt x="107" y="48"/>
                  </a:lnTo>
                  <a:lnTo>
                    <a:pt x="40" y="0"/>
                  </a:lnTo>
                  <a:lnTo>
                    <a:pt x="0" y="56"/>
                  </a:lnTo>
                  <a:lnTo>
                    <a:pt x="68" y="103"/>
                  </a:lnTo>
                  <a:close/>
                  <a:moveTo>
                    <a:pt x="22" y="42"/>
                  </a:moveTo>
                  <a:lnTo>
                    <a:pt x="31" y="30"/>
                  </a:lnTo>
                  <a:lnTo>
                    <a:pt x="46" y="40"/>
                  </a:lnTo>
                  <a:lnTo>
                    <a:pt x="38" y="53"/>
                  </a:lnTo>
                  <a:lnTo>
                    <a:pt x="22" y="42"/>
                  </a:lnTo>
                  <a:close/>
                  <a:moveTo>
                    <a:pt x="58" y="67"/>
                  </a:moveTo>
                  <a:lnTo>
                    <a:pt x="67" y="55"/>
                  </a:lnTo>
                  <a:lnTo>
                    <a:pt x="82" y="66"/>
                  </a:lnTo>
                  <a:lnTo>
                    <a:pt x="73" y="78"/>
                  </a:lnTo>
                  <a:lnTo>
                    <a:pt x="58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236">
              <a:extLst>
                <a:ext uri="{FF2B5EF4-FFF2-40B4-BE49-F238E27FC236}">
                  <a16:creationId xmlns:a16="http://schemas.microsoft.com/office/drawing/2014/main" id="{B5AED2B3-DAB8-4A5D-A261-DE140AD0DE5E}"/>
                </a:ext>
              </a:extLst>
            </p:cNvPr>
            <p:cNvSpPr/>
            <p:nvPr/>
          </p:nvSpPr>
          <p:spPr bwMode="auto">
            <a:xfrm rot="16200000">
              <a:off x="3282130" y="3953578"/>
              <a:ext cx="59097" cy="34473"/>
            </a:xfrm>
            <a:custGeom>
              <a:gdLst>
                <a:gd fmla="*/ 1 w 12" name="T0"/>
                <a:gd fmla="*/ 0 h 7" name="T1"/>
                <a:gd fmla="*/ 12 w 12" name="T2"/>
                <a:gd fmla="*/ 2 h 7" name="T3"/>
                <a:gd fmla="*/ 12 w 12" name="T4"/>
                <a:gd fmla="*/ 7 h 7" name="T5"/>
                <a:gd fmla="*/ 0 w 12" name="T6"/>
                <a:gd fmla="*/ 5 h 7" name="T7"/>
                <a:gd fmla="*/ 1 w 12" name="T8"/>
                <a:gd fmla="*/ 0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12">
                  <a:moveTo>
                    <a:pt x="1" y="0"/>
                  </a:moveTo>
                  <a:lnTo>
                    <a:pt x="12" y="2"/>
                  </a:lnTo>
                  <a:lnTo>
                    <a:pt x="12" y="7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F6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237">
              <a:extLst>
                <a:ext uri="{FF2B5EF4-FFF2-40B4-BE49-F238E27FC236}">
                  <a16:creationId xmlns:a16="http://schemas.microsoft.com/office/drawing/2014/main" id="{18B57539-1E48-4580-A8BD-05CD8079295B}"/>
                </a:ext>
              </a:extLst>
            </p:cNvPr>
            <p:cNvSpPr/>
            <p:nvPr/>
          </p:nvSpPr>
          <p:spPr bwMode="auto">
            <a:xfrm rot="16200000">
              <a:off x="3213183" y="3648237"/>
              <a:ext cx="610676" cy="497406"/>
            </a:xfrm>
            <a:custGeom>
              <a:gdLst>
                <a:gd fmla="*/ 514 w 568" name="T0"/>
                <a:gd fmla="*/ 431 h 460" name="T1"/>
                <a:gd fmla="*/ 493 w 568" name="T2"/>
                <a:gd fmla="*/ 458 h 460" name="T3"/>
                <a:gd fmla="*/ 186 w 568" name="T4"/>
                <a:gd fmla="*/ 408 h 460" name="T5"/>
                <a:gd fmla="*/ 188 w 568" name="T6"/>
                <a:gd fmla="*/ 393 h 460" name="T7"/>
                <a:gd fmla="*/ 161 w 568" name="T8"/>
                <a:gd fmla="*/ 389 h 460" name="T9"/>
                <a:gd fmla="*/ 159 w 568" name="T10"/>
                <a:gd fmla="*/ 403 h 460" name="T11"/>
                <a:gd fmla="*/ 60 w 568" name="T12"/>
                <a:gd fmla="*/ 387 h 460" name="T13"/>
                <a:gd fmla="*/ 0 w 568" name="T14"/>
                <a:gd fmla="*/ 292 h 460" name="T15"/>
                <a:gd fmla="*/ 47 w 568" name="T16"/>
                <a:gd fmla="*/ 0 h 460" name="T17"/>
                <a:gd fmla="*/ 183 w 568" name="T18"/>
                <a:gd fmla="*/ 22 h 460" name="T19"/>
                <a:gd fmla="*/ 181 w 568" name="T20"/>
                <a:gd fmla="*/ 34 h 460" name="T21"/>
                <a:gd fmla="*/ 305 w 568" name="T22"/>
                <a:gd fmla="*/ 54 h 460" name="T23"/>
                <a:gd fmla="*/ 307 w 568" name="T24"/>
                <a:gd fmla="*/ 42 h 460" name="T25"/>
                <a:gd fmla="*/ 531 w 568" name="T26"/>
                <a:gd fmla="*/ 78 h 460" name="T27"/>
                <a:gd fmla="*/ 564 w 568" name="T28"/>
                <a:gd fmla="*/ 127 h 460" name="T29"/>
                <a:gd fmla="*/ 514 w 568" name="T30"/>
                <a:gd fmla="*/ 431 h 46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60" w="568">
                  <a:moveTo>
                    <a:pt x="514" y="431"/>
                  </a:moveTo>
                  <a:cubicBezTo>
                    <a:pt x="514" y="431"/>
                    <a:pt x="505" y="460"/>
                    <a:pt x="493" y="458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61" y="389"/>
                    <a:pt x="161" y="389"/>
                    <a:pt x="161" y="389"/>
                  </a:cubicBezTo>
                  <a:cubicBezTo>
                    <a:pt x="159" y="403"/>
                    <a:pt x="159" y="403"/>
                    <a:pt x="159" y="403"/>
                  </a:cubicBezTo>
                  <a:cubicBezTo>
                    <a:pt x="60" y="387"/>
                    <a:pt x="60" y="387"/>
                    <a:pt x="60" y="387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305" y="54"/>
                    <a:pt x="305" y="54"/>
                    <a:pt x="305" y="54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531" y="78"/>
                    <a:pt x="531" y="78"/>
                    <a:pt x="531" y="78"/>
                  </a:cubicBezTo>
                  <a:cubicBezTo>
                    <a:pt x="531" y="78"/>
                    <a:pt x="568" y="102"/>
                    <a:pt x="564" y="127"/>
                  </a:cubicBezTo>
                  <a:lnTo>
                    <a:pt x="514" y="43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238">
              <a:extLst>
                <a:ext uri="{FF2B5EF4-FFF2-40B4-BE49-F238E27FC236}">
                  <a16:creationId xmlns:a16="http://schemas.microsoft.com/office/drawing/2014/main" id="{FD7B764E-2A08-4F01-A31B-955A2E4F6F3A}"/>
                </a:ext>
              </a:extLst>
            </p:cNvPr>
            <p:cNvSpPr/>
            <p:nvPr/>
          </p:nvSpPr>
          <p:spPr bwMode="auto">
            <a:xfrm rot="16200000">
              <a:off x="3597318" y="4066848"/>
              <a:ext cx="88645" cy="44324"/>
            </a:xfrm>
            <a:custGeom>
              <a:gdLst>
                <a:gd fmla="*/ 1 w 18" name="T0"/>
                <a:gd fmla="*/ 0 h 9" name="T1"/>
                <a:gd fmla="*/ 18 w 18" name="T2"/>
                <a:gd fmla="*/ 2 h 9" name="T3"/>
                <a:gd fmla="*/ 17 w 18" name="T4"/>
                <a:gd fmla="*/ 9 h 9" name="T5"/>
                <a:gd fmla="*/ 0 w 18" name="T6"/>
                <a:gd fmla="*/ 6 h 9" name="T7"/>
                <a:gd fmla="*/ 1 w 18" name="T8"/>
                <a:gd fmla="*/ 0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18">
                  <a:moveTo>
                    <a:pt x="1" y="0"/>
                  </a:moveTo>
                  <a:lnTo>
                    <a:pt x="18" y="2"/>
                  </a:lnTo>
                  <a:lnTo>
                    <a:pt x="17" y="9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 239">
              <a:extLst>
                <a:ext uri="{FF2B5EF4-FFF2-40B4-BE49-F238E27FC236}">
                  <a16:creationId xmlns:a16="http://schemas.microsoft.com/office/drawing/2014/main" id="{12612EB4-78B2-44AF-A440-B6C008CE1ED0}"/>
                </a:ext>
              </a:extLst>
            </p:cNvPr>
            <p:cNvSpPr/>
            <p:nvPr/>
          </p:nvSpPr>
          <p:spPr bwMode="auto">
            <a:xfrm rot="16200000">
              <a:off x="3550530" y="4103784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 240">
              <a:extLst>
                <a:ext uri="{FF2B5EF4-FFF2-40B4-BE49-F238E27FC236}">
                  <a16:creationId xmlns:a16="http://schemas.microsoft.com/office/drawing/2014/main" id="{7EA421B3-2A3D-4401-947F-CD6E146E921F}"/>
                </a:ext>
              </a:extLst>
            </p:cNvPr>
            <p:cNvSpPr/>
            <p:nvPr/>
          </p:nvSpPr>
          <p:spPr bwMode="auto">
            <a:xfrm rot="16200000">
              <a:off x="3516057" y="4098860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Freeform 241">
              <a:extLst>
                <a:ext uri="{FF2B5EF4-FFF2-40B4-BE49-F238E27FC236}">
                  <a16:creationId xmlns:a16="http://schemas.microsoft.com/office/drawing/2014/main" id="{E3C1B744-F40E-449B-B658-81CCF611B16A}"/>
                </a:ext>
              </a:extLst>
            </p:cNvPr>
            <p:cNvSpPr/>
            <p:nvPr/>
          </p:nvSpPr>
          <p:spPr bwMode="auto">
            <a:xfrm rot="16200000">
              <a:off x="3481584" y="4093935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Freeform 242">
              <a:extLst>
                <a:ext uri="{FF2B5EF4-FFF2-40B4-BE49-F238E27FC236}">
                  <a16:creationId xmlns:a16="http://schemas.microsoft.com/office/drawing/2014/main" id="{08F03456-265D-4A4A-8BE1-14BAB1D8B15D}"/>
                </a:ext>
              </a:extLst>
            </p:cNvPr>
            <p:cNvSpPr/>
            <p:nvPr/>
          </p:nvSpPr>
          <p:spPr bwMode="auto">
            <a:xfrm rot="16200000">
              <a:off x="3449574" y="4086546"/>
              <a:ext cx="83721" cy="39397"/>
            </a:xfrm>
            <a:custGeom>
              <a:gdLst>
                <a:gd fmla="*/ 0 w 17" name="T0"/>
                <a:gd fmla="*/ 0 h 8" name="T1"/>
                <a:gd fmla="*/ 17 w 17" name="T2"/>
                <a:gd fmla="*/ 3 h 8" name="T3"/>
                <a:gd fmla="*/ 17 w 17" name="T4"/>
                <a:gd fmla="*/ 8 h 8" name="T5"/>
                <a:gd fmla="*/ 0 w 17" name="T6"/>
                <a:gd fmla="*/ 5 h 8" name="T7"/>
                <a:gd fmla="*/ 0 w 17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7">
                  <a:moveTo>
                    <a:pt x="0" y="0"/>
                  </a:moveTo>
                  <a:lnTo>
                    <a:pt x="17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Freeform 243">
              <a:extLst>
                <a:ext uri="{FF2B5EF4-FFF2-40B4-BE49-F238E27FC236}">
                  <a16:creationId xmlns:a16="http://schemas.microsoft.com/office/drawing/2014/main" id="{A5A51174-C4AA-4B39-B35B-9AF30C8E2AAC}"/>
                </a:ext>
              </a:extLst>
            </p:cNvPr>
            <p:cNvSpPr/>
            <p:nvPr/>
          </p:nvSpPr>
          <p:spPr bwMode="auto">
            <a:xfrm rot="16200000">
              <a:off x="3412636" y="4079160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Freeform 244">
              <a:extLst>
                <a:ext uri="{FF2B5EF4-FFF2-40B4-BE49-F238E27FC236}">
                  <a16:creationId xmlns:a16="http://schemas.microsoft.com/office/drawing/2014/main" id="{24DF0594-C9D0-4314-99CE-016892CC3F25}"/>
                </a:ext>
              </a:extLst>
            </p:cNvPr>
            <p:cNvSpPr/>
            <p:nvPr/>
          </p:nvSpPr>
          <p:spPr bwMode="auto">
            <a:xfrm rot="16200000">
              <a:off x="3378163" y="4074235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Freeform 245">
              <a:extLst>
                <a:ext uri="{FF2B5EF4-FFF2-40B4-BE49-F238E27FC236}">
                  <a16:creationId xmlns:a16="http://schemas.microsoft.com/office/drawing/2014/main" id="{EFD89708-6481-417D-8BB6-F5370B37CC36}"/>
                </a:ext>
              </a:extLst>
            </p:cNvPr>
            <p:cNvSpPr/>
            <p:nvPr/>
          </p:nvSpPr>
          <p:spPr bwMode="auto">
            <a:xfrm rot="16200000">
              <a:off x="3343690" y="4069311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Freeform 246">
              <a:extLst>
                <a:ext uri="{FF2B5EF4-FFF2-40B4-BE49-F238E27FC236}">
                  <a16:creationId xmlns:a16="http://schemas.microsoft.com/office/drawing/2014/main" id="{53FFA7AA-AB26-4658-9BAF-B95071448758}"/>
                </a:ext>
              </a:extLst>
            </p:cNvPr>
            <p:cNvSpPr/>
            <p:nvPr/>
          </p:nvSpPr>
          <p:spPr bwMode="auto">
            <a:xfrm rot="16200000">
              <a:off x="3309215" y="4064384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Freeform 247">
              <a:extLst>
                <a:ext uri="{FF2B5EF4-FFF2-40B4-BE49-F238E27FC236}">
                  <a16:creationId xmlns:a16="http://schemas.microsoft.com/office/drawing/2014/main" id="{24AFE641-F699-4398-9082-8202B2D9676B}"/>
                </a:ext>
              </a:extLst>
            </p:cNvPr>
            <p:cNvSpPr/>
            <p:nvPr/>
          </p:nvSpPr>
          <p:spPr bwMode="auto">
            <a:xfrm rot="16200000">
              <a:off x="3274742" y="4059460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Freeform 248">
              <a:extLst>
                <a:ext uri="{FF2B5EF4-FFF2-40B4-BE49-F238E27FC236}">
                  <a16:creationId xmlns:a16="http://schemas.microsoft.com/office/drawing/2014/main" id="{13DACF74-5F13-4A27-94BF-599003B19F7B}"/>
                </a:ext>
              </a:extLst>
            </p:cNvPr>
            <p:cNvSpPr/>
            <p:nvPr/>
          </p:nvSpPr>
          <p:spPr bwMode="auto">
            <a:xfrm rot="16200000">
              <a:off x="3397862" y="3586676"/>
              <a:ext cx="285640" cy="374285"/>
            </a:xfrm>
            <a:custGeom>
              <a:gdLst>
                <a:gd fmla="*/ 11 w 58" name="T0"/>
                <a:gd fmla="*/ 0 h 76" name="T1"/>
                <a:gd fmla="*/ 58 w 58" name="T2"/>
                <a:gd fmla="*/ 8 h 76" name="T3"/>
                <a:gd fmla="*/ 47 w 58" name="T4"/>
                <a:gd fmla="*/ 76 h 76" name="T5"/>
                <a:gd fmla="*/ 0 w 58" name="T6"/>
                <a:gd fmla="*/ 68 h 76" name="T7"/>
                <a:gd fmla="*/ 11 w 58" name="T8"/>
                <a:gd fmla="*/ 0 h 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6" w="57">
                  <a:moveTo>
                    <a:pt x="11" y="0"/>
                  </a:moveTo>
                  <a:lnTo>
                    <a:pt x="58" y="8"/>
                  </a:lnTo>
                  <a:lnTo>
                    <a:pt x="47" y="76"/>
                  </a:lnTo>
                  <a:lnTo>
                    <a:pt x="0" y="6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E55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Freeform 249">
              <a:extLst>
                <a:ext uri="{FF2B5EF4-FFF2-40B4-BE49-F238E27FC236}">
                  <a16:creationId xmlns:a16="http://schemas.microsoft.com/office/drawing/2014/main" id="{AB1EACEF-2FCE-45A6-BC8B-CB9B9BD4D1E4}"/>
                </a:ext>
              </a:extLst>
            </p:cNvPr>
            <p:cNvSpPr/>
            <p:nvPr/>
          </p:nvSpPr>
          <p:spPr bwMode="auto">
            <a:xfrm rot="16200000">
              <a:off x="3496360" y="3695023"/>
              <a:ext cx="64021" cy="310264"/>
            </a:xfrm>
            <a:custGeom>
              <a:gdLst>
                <a:gd fmla="*/ 13 w 13" name="T0"/>
                <a:gd fmla="*/ 0 h 63" name="T1"/>
                <a:gd fmla="*/ 3 w 13" name="T2"/>
                <a:gd fmla="*/ 63 h 63" name="T3"/>
                <a:gd fmla="*/ 0 w 13" name="T4"/>
                <a:gd fmla="*/ 63 h 63" name="T5"/>
                <a:gd fmla="*/ 10 w 13" name="T6"/>
                <a:gd fmla="*/ 0 h 63" name="T7"/>
                <a:gd fmla="*/ 13 w 13" name="T8"/>
                <a:gd fmla="*/ 0 h 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1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Freeform 250">
              <a:extLst>
                <a:ext uri="{FF2B5EF4-FFF2-40B4-BE49-F238E27FC236}">
                  <a16:creationId xmlns:a16="http://schemas.microsoft.com/office/drawing/2014/main" id="{CF8AE4A5-DE03-4D82-9E6A-A41AE7DDB0A0}"/>
                </a:ext>
              </a:extLst>
            </p:cNvPr>
            <p:cNvSpPr/>
            <p:nvPr/>
          </p:nvSpPr>
          <p:spPr bwMode="auto">
            <a:xfrm rot="16200000">
              <a:off x="3501283" y="3640849"/>
              <a:ext cx="68949" cy="315188"/>
            </a:xfrm>
            <a:custGeom>
              <a:gdLst>
                <a:gd fmla="*/ 14 w 14" name="T0"/>
                <a:gd fmla="*/ 1 h 64" name="T1"/>
                <a:gd fmla="*/ 3 w 14" name="T2"/>
                <a:gd fmla="*/ 64 h 64" name="T3"/>
                <a:gd fmla="*/ 0 w 14" name="T4"/>
                <a:gd fmla="*/ 63 h 64" name="T5"/>
                <a:gd fmla="*/ 11 w 14" name="T6"/>
                <a:gd fmla="*/ 0 h 64" name="T7"/>
                <a:gd fmla="*/ 14 w 14" name="T8"/>
                <a:gd fmla="*/ 1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1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Freeform 251">
              <a:extLst>
                <a:ext uri="{FF2B5EF4-FFF2-40B4-BE49-F238E27FC236}">
                  <a16:creationId xmlns:a16="http://schemas.microsoft.com/office/drawing/2014/main" id="{CF04A7CF-DE6A-49D3-8061-F4289A2D417D}"/>
                </a:ext>
              </a:extLst>
            </p:cNvPr>
            <p:cNvSpPr/>
            <p:nvPr/>
          </p:nvSpPr>
          <p:spPr bwMode="auto">
            <a:xfrm rot="16200000">
              <a:off x="3511131" y="3586676"/>
              <a:ext cx="68949" cy="315188"/>
            </a:xfrm>
            <a:custGeom>
              <a:gdLst>
                <a:gd fmla="*/ 14 w 14" name="T0"/>
                <a:gd fmla="*/ 1 h 64" name="T1"/>
                <a:gd fmla="*/ 3 w 14" name="T2"/>
                <a:gd fmla="*/ 64 h 64" name="T3"/>
                <a:gd fmla="*/ 0 w 14" name="T4"/>
                <a:gd fmla="*/ 63 h 64" name="T5"/>
                <a:gd fmla="*/ 11 w 14" name="T6"/>
                <a:gd fmla="*/ 0 h 64" name="T7"/>
                <a:gd fmla="*/ 14 w 14" name="T8"/>
                <a:gd fmla="*/ 1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1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Freeform 252">
              <a:extLst>
                <a:ext uri="{FF2B5EF4-FFF2-40B4-BE49-F238E27FC236}">
                  <a16:creationId xmlns:a16="http://schemas.microsoft.com/office/drawing/2014/main" id="{D6B187DE-3D12-4FCB-8D81-828A74C4FEA4}"/>
                </a:ext>
              </a:extLst>
            </p:cNvPr>
            <p:cNvSpPr/>
            <p:nvPr/>
          </p:nvSpPr>
          <p:spPr bwMode="auto">
            <a:xfrm rot="16200000">
              <a:off x="3520984" y="3537429"/>
              <a:ext cx="64021" cy="310264"/>
            </a:xfrm>
            <a:custGeom>
              <a:gdLst>
                <a:gd fmla="*/ 13 w 13" name="T0"/>
                <a:gd fmla="*/ 0 h 63" name="T1"/>
                <a:gd fmla="*/ 3 w 13" name="T2"/>
                <a:gd fmla="*/ 63 h 63" name="T3"/>
                <a:gd fmla="*/ 0 w 13" name="T4"/>
                <a:gd fmla="*/ 63 h 63" name="T5"/>
                <a:gd fmla="*/ 11 w 13" name="T6"/>
                <a:gd fmla="*/ 0 h 63" name="T7"/>
                <a:gd fmla="*/ 13 w 13" name="T8"/>
                <a:gd fmla="*/ 0 h 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1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C0498384-A196-4825-9B14-EA2BAC8776F8}"/>
              </a:ext>
            </a:extLst>
          </p:cNvPr>
          <p:cNvGrpSpPr/>
          <p:nvPr/>
        </p:nvGrpSpPr>
        <p:grpSpPr>
          <a:xfrm>
            <a:off x="9350646" y="3091734"/>
            <a:ext cx="2043794" cy="4053117"/>
            <a:chOff x="5357933" y="2907053"/>
            <a:chExt cx="2043794" cy="4053117"/>
          </a:xfrm>
        </p:grpSpPr>
        <p:sp>
          <p:nvSpPr>
            <p:cNvPr id="94" name="Freeform 20">
              <a:extLst>
                <a:ext uri="{FF2B5EF4-FFF2-40B4-BE49-F238E27FC236}">
                  <a16:creationId xmlns:a16="http://schemas.microsoft.com/office/drawing/2014/main" id="{E5841B51-142F-4D1B-9F16-1FA89699A3DB}"/>
                </a:ext>
              </a:extLst>
            </p:cNvPr>
            <p:cNvSpPr/>
            <p:nvPr/>
          </p:nvSpPr>
          <p:spPr bwMode="auto">
            <a:xfrm rot="16200000">
              <a:off x="5670662" y="5327598"/>
              <a:ext cx="1442967" cy="1743382"/>
            </a:xfrm>
            <a:custGeom>
              <a:gdLst>
                <a:gd fmla="*/ 1230 w 1332" name="T0"/>
                <a:gd fmla="*/ 225 h 1612" name="T1"/>
                <a:gd fmla="*/ 1105 w 1332" name="T2"/>
                <a:gd fmla="*/ 213 h 1612" name="T3"/>
                <a:gd fmla="*/ 1042 w 1332" name="T4"/>
                <a:gd fmla="*/ 115 h 1612" name="T5"/>
                <a:gd fmla="*/ 27 w 1332" name="T6"/>
                <a:gd fmla="*/ 0 h 1612" name="T7"/>
                <a:gd fmla="*/ 97 w 1332" name="T8"/>
                <a:gd fmla="*/ 782 h 1612" name="T9"/>
                <a:gd fmla="*/ 92 w 1332" name="T10"/>
                <a:gd fmla="*/ 1095 h 1612" name="T11"/>
                <a:gd fmla="*/ 103 w 1332" name="T12"/>
                <a:gd fmla="*/ 1556 h 1612" name="T13"/>
                <a:gd fmla="*/ 905 w 1332" name="T14"/>
                <a:gd fmla="*/ 1609 h 1612" name="T15"/>
                <a:gd fmla="*/ 981 w 1332" name="T16"/>
                <a:gd fmla="*/ 1539 h 1612" name="T17"/>
                <a:gd fmla="*/ 1108 w 1332" name="T18"/>
                <a:gd fmla="*/ 1550 h 1612" name="T19"/>
                <a:gd fmla="*/ 1224 w 1332" name="T20"/>
                <a:gd fmla="*/ 1454 h 1612" name="T21"/>
                <a:gd fmla="*/ 1275 w 1332" name="T22"/>
                <a:gd fmla="*/ 897 h 1612" name="T23"/>
                <a:gd fmla="*/ 1326 w 1332" name="T24"/>
                <a:gd fmla="*/ 341 h 1612" name="T25"/>
                <a:gd fmla="*/ 1230 w 1332" name="T26"/>
                <a:gd fmla="*/ 225 h 161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611" w="1332">
                  <a:moveTo>
                    <a:pt x="1230" y="225"/>
                  </a:moveTo>
                  <a:cubicBezTo>
                    <a:pt x="1105" y="213"/>
                    <a:pt x="1105" y="213"/>
                    <a:pt x="1105" y="213"/>
                  </a:cubicBezTo>
                  <a:cubicBezTo>
                    <a:pt x="1105" y="161"/>
                    <a:pt x="1079" y="119"/>
                    <a:pt x="1042" y="11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246"/>
                    <a:pt x="106" y="530"/>
                    <a:pt x="97" y="782"/>
                  </a:cubicBezTo>
                  <a:cubicBezTo>
                    <a:pt x="94" y="886"/>
                    <a:pt x="92" y="990"/>
                    <a:pt x="92" y="1095"/>
                  </a:cubicBezTo>
                  <a:cubicBezTo>
                    <a:pt x="92" y="1249"/>
                    <a:pt x="96" y="1403"/>
                    <a:pt x="103" y="1556"/>
                  </a:cubicBezTo>
                  <a:cubicBezTo>
                    <a:pt x="905" y="1609"/>
                    <a:pt x="905" y="1609"/>
                    <a:pt x="905" y="1609"/>
                  </a:cubicBezTo>
                  <a:cubicBezTo>
                    <a:pt x="938" y="1612"/>
                    <a:pt x="969" y="1582"/>
                    <a:pt x="981" y="1539"/>
                  </a:cubicBezTo>
                  <a:cubicBezTo>
                    <a:pt x="1108" y="1550"/>
                    <a:pt x="1108" y="1550"/>
                    <a:pt x="1108" y="1550"/>
                  </a:cubicBezTo>
                  <a:cubicBezTo>
                    <a:pt x="1167" y="1556"/>
                    <a:pt x="1219" y="1513"/>
                    <a:pt x="1224" y="1454"/>
                  </a:cubicBezTo>
                  <a:cubicBezTo>
                    <a:pt x="1275" y="897"/>
                    <a:pt x="1275" y="897"/>
                    <a:pt x="1275" y="897"/>
                  </a:cubicBezTo>
                  <a:cubicBezTo>
                    <a:pt x="1326" y="341"/>
                    <a:pt x="1326" y="341"/>
                    <a:pt x="1326" y="341"/>
                  </a:cubicBezTo>
                  <a:cubicBezTo>
                    <a:pt x="1332" y="282"/>
                    <a:pt x="1289" y="230"/>
                    <a:pt x="1230" y="225"/>
                  </a:cubicBez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Freeform 384">
              <a:extLst>
                <a:ext uri="{FF2B5EF4-FFF2-40B4-BE49-F238E27FC236}">
                  <a16:creationId xmlns:a16="http://schemas.microsoft.com/office/drawing/2014/main" id="{4082B7D4-7F82-4420-BB3E-483101861336}"/>
                </a:ext>
              </a:extLst>
            </p:cNvPr>
            <p:cNvSpPr/>
            <p:nvPr/>
          </p:nvSpPr>
          <p:spPr bwMode="auto">
            <a:xfrm rot="16200000">
              <a:off x="5739606" y="5608312"/>
              <a:ext cx="748570" cy="773194"/>
            </a:xfrm>
            <a:custGeom>
              <a:gdLst>
                <a:gd fmla="*/ 636 w 693" name="T0"/>
                <a:gd fmla="*/ 716 h 716" name="T1"/>
                <a:gd fmla="*/ 687 w 693" name="T2"/>
                <a:gd fmla="*/ 160 h 716" name="T3"/>
                <a:gd fmla="*/ 591 w 693" name="T4"/>
                <a:gd fmla="*/ 44 h 716" name="T5"/>
                <a:gd fmla="*/ 167 w 693" name="T6"/>
                <a:gd fmla="*/ 5 h 716" name="T7"/>
                <a:gd fmla="*/ 51 w 693" name="T8"/>
                <a:gd fmla="*/ 101 h 716" name="T9"/>
                <a:gd fmla="*/ 0 w 693" name="T10"/>
                <a:gd fmla="*/ 658 h 716" name="T11"/>
                <a:gd fmla="*/ 145 w 693" name="T12"/>
                <a:gd fmla="*/ 671 h 716" name="T13"/>
                <a:gd fmla="*/ 636 w 693" name="T14"/>
                <a:gd fmla="*/ 716 h 71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16" w="693">
                  <a:moveTo>
                    <a:pt x="636" y="716"/>
                  </a:moveTo>
                  <a:cubicBezTo>
                    <a:pt x="687" y="160"/>
                    <a:pt x="687" y="160"/>
                    <a:pt x="687" y="160"/>
                  </a:cubicBezTo>
                  <a:cubicBezTo>
                    <a:pt x="693" y="101"/>
                    <a:pt x="649" y="49"/>
                    <a:pt x="591" y="44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09" y="0"/>
                    <a:pt x="57" y="43"/>
                    <a:pt x="51" y="101"/>
                  </a:cubicBezTo>
                  <a:cubicBezTo>
                    <a:pt x="0" y="658"/>
                    <a:pt x="0" y="658"/>
                    <a:pt x="0" y="658"/>
                  </a:cubicBezTo>
                  <a:cubicBezTo>
                    <a:pt x="145" y="671"/>
                    <a:pt x="145" y="671"/>
                    <a:pt x="145" y="671"/>
                  </a:cubicBezTo>
                  <a:lnTo>
                    <a:pt x="636" y="716"/>
                  </a:lnTo>
                  <a:close/>
                </a:path>
              </a:pathLst>
            </a:custGeom>
            <a:solidFill>
              <a:srgbClr val="CEE7E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Freeform 385">
              <a:extLst>
                <a:ext uri="{FF2B5EF4-FFF2-40B4-BE49-F238E27FC236}">
                  <a16:creationId xmlns:a16="http://schemas.microsoft.com/office/drawing/2014/main" id="{CF1DD109-DFB5-43A4-A44E-2DE75C010F3C}"/>
                </a:ext>
              </a:extLst>
            </p:cNvPr>
            <p:cNvSpPr/>
            <p:nvPr/>
          </p:nvSpPr>
          <p:spPr bwMode="auto">
            <a:xfrm rot="16200000">
              <a:off x="6451241" y="5664947"/>
              <a:ext cx="748570" cy="778118"/>
            </a:xfrm>
            <a:custGeom>
              <a:gdLst>
                <a:gd fmla="*/ 641 w 692" name="T0"/>
                <a:gd fmla="*/ 615 h 717" name="T1"/>
                <a:gd fmla="*/ 692 w 692" name="T2"/>
                <a:gd fmla="*/ 58 h 717" name="T3"/>
                <a:gd fmla="*/ 201 w 692" name="T4"/>
                <a:gd fmla="*/ 13 h 717" name="T5"/>
                <a:gd fmla="*/ 56 w 692" name="T6"/>
                <a:gd fmla="*/ 0 h 717" name="T7"/>
                <a:gd fmla="*/ 5 w 692" name="T8"/>
                <a:gd fmla="*/ 557 h 717" name="T9"/>
                <a:gd fmla="*/ 102 w 692" name="T10"/>
                <a:gd fmla="*/ 673 h 717" name="T11"/>
                <a:gd fmla="*/ 525 w 692" name="T12"/>
                <a:gd fmla="*/ 711 h 717" name="T13"/>
                <a:gd fmla="*/ 641 w 692" name="T14"/>
                <a:gd fmla="*/ 615 h 71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17" w="692">
                  <a:moveTo>
                    <a:pt x="641" y="615"/>
                  </a:moveTo>
                  <a:cubicBezTo>
                    <a:pt x="692" y="58"/>
                    <a:pt x="692" y="58"/>
                    <a:pt x="692" y="58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" y="557"/>
                    <a:pt x="5" y="557"/>
                    <a:pt x="5" y="557"/>
                  </a:cubicBezTo>
                  <a:cubicBezTo>
                    <a:pt x="0" y="615"/>
                    <a:pt x="43" y="667"/>
                    <a:pt x="102" y="673"/>
                  </a:cubicBezTo>
                  <a:cubicBezTo>
                    <a:pt x="525" y="711"/>
                    <a:pt x="525" y="711"/>
                    <a:pt x="525" y="711"/>
                  </a:cubicBezTo>
                  <a:cubicBezTo>
                    <a:pt x="584" y="717"/>
                    <a:pt x="636" y="674"/>
                    <a:pt x="641" y="615"/>
                  </a:cubicBezTo>
                  <a:close/>
                </a:path>
              </a:pathLst>
            </a:custGeom>
            <a:solidFill>
              <a:srgbClr val="A7D7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Freeform 386">
              <a:extLst>
                <a:ext uri="{FF2B5EF4-FFF2-40B4-BE49-F238E27FC236}">
                  <a16:creationId xmlns:a16="http://schemas.microsoft.com/office/drawing/2014/main" id="{28D1B03A-4F7F-4F80-B597-E50A40D55BB6}"/>
                </a:ext>
              </a:extLst>
            </p:cNvPr>
            <p:cNvSpPr/>
            <p:nvPr/>
          </p:nvSpPr>
          <p:spPr bwMode="auto">
            <a:xfrm rot="16200000">
              <a:off x="6310884" y="5997370"/>
              <a:ext cx="1029285" cy="896315"/>
            </a:xfrm>
            <a:custGeom>
              <a:gdLst>
                <a:gd fmla="*/ 894 w 953" name="T0"/>
                <a:gd fmla="*/ 731 h 831" name="T1"/>
                <a:gd fmla="*/ 953 w 953" name="T2"/>
                <a:gd fmla="*/ 87 h 831" name="T3"/>
                <a:gd fmla="*/ 5 w 953" name="T4"/>
                <a:gd fmla="*/ 0 h 831" name="T5"/>
                <a:gd fmla="*/ 0 w 953" name="T6"/>
                <a:gd fmla="*/ 313 h 831" name="T7"/>
                <a:gd fmla="*/ 11 w 953" name="T8"/>
                <a:gd fmla="*/ 774 h 831" name="T9"/>
                <a:gd fmla="*/ 813 w 953" name="T10"/>
                <a:gd fmla="*/ 828 h 831" name="T11"/>
                <a:gd fmla="*/ 894 w 953" name="T12"/>
                <a:gd fmla="*/ 731 h 83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31" w="953">
                  <a:moveTo>
                    <a:pt x="894" y="731"/>
                  </a:moveTo>
                  <a:cubicBezTo>
                    <a:pt x="953" y="87"/>
                    <a:pt x="953" y="87"/>
                    <a:pt x="953" y="8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04"/>
                    <a:pt x="0" y="208"/>
                    <a:pt x="0" y="313"/>
                  </a:cubicBezTo>
                  <a:cubicBezTo>
                    <a:pt x="0" y="468"/>
                    <a:pt x="4" y="621"/>
                    <a:pt x="11" y="774"/>
                  </a:cubicBezTo>
                  <a:cubicBezTo>
                    <a:pt x="813" y="828"/>
                    <a:pt x="813" y="828"/>
                    <a:pt x="813" y="828"/>
                  </a:cubicBezTo>
                  <a:cubicBezTo>
                    <a:pt x="852" y="831"/>
                    <a:pt x="888" y="788"/>
                    <a:pt x="894" y="731"/>
                  </a:cubicBezTo>
                  <a:close/>
                </a:path>
              </a:pathLst>
            </a:custGeom>
            <a:solidFill>
              <a:srgbClr val="ECEE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Freeform 387">
              <a:extLst>
                <a:ext uri="{FF2B5EF4-FFF2-40B4-BE49-F238E27FC236}">
                  <a16:creationId xmlns:a16="http://schemas.microsoft.com/office/drawing/2014/main" id="{1B787E73-EF04-4FD8-B3AE-1CC896C646D9}"/>
                </a:ext>
              </a:extLst>
            </p:cNvPr>
            <p:cNvSpPr/>
            <p:nvPr/>
          </p:nvSpPr>
          <p:spPr bwMode="auto">
            <a:xfrm rot="16200000">
              <a:off x="5473666" y="5957973"/>
              <a:ext cx="1093307" cy="901240"/>
            </a:xfrm>
            <a:custGeom>
              <a:gdLst>
                <a:gd fmla="*/ 948 w 1012" name="T0"/>
                <a:gd fmla="*/ 835 h 835" name="T1"/>
                <a:gd fmla="*/ 1007 w 1012" name="T2"/>
                <a:gd fmla="*/ 191 h 835" name="T3"/>
                <a:gd fmla="*/ 945 w 1012" name="T4"/>
                <a:gd fmla="*/ 82 h 835" name="T5"/>
                <a:gd fmla="*/ 54 w 1012" name="T6"/>
                <a:gd fmla="*/ 0 h 835" name="T7"/>
                <a:gd fmla="*/ 0 w 1012" name="T8"/>
                <a:gd fmla="*/ 748 h 835" name="T9"/>
                <a:gd fmla="*/ 948 w 1012" name="T10"/>
                <a:gd fmla="*/ 835 h 83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35" w="1012">
                  <a:moveTo>
                    <a:pt x="948" y="835"/>
                  </a:moveTo>
                  <a:cubicBezTo>
                    <a:pt x="1007" y="191"/>
                    <a:pt x="1007" y="191"/>
                    <a:pt x="1007" y="191"/>
                  </a:cubicBezTo>
                  <a:cubicBezTo>
                    <a:pt x="1012" y="134"/>
                    <a:pt x="984" y="85"/>
                    <a:pt x="945" y="8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6" y="247"/>
                    <a:pt x="8" y="496"/>
                    <a:pt x="0" y="748"/>
                  </a:cubicBezTo>
                  <a:lnTo>
                    <a:pt x="948" y="835"/>
                  </a:lnTo>
                  <a:close/>
                </a:path>
              </a:pathLst>
            </a:custGeom>
            <a:solidFill>
              <a:srgbClr val="BAB9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Freeform 388">
              <a:extLst>
                <a:ext uri="{FF2B5EF4-FFF2-40B4-BE49-F238E27FC236}">
                  <a16:creationId xmlns:a16="http://schemas.microsoft.com/office/drawing/2014/main" id="{BC3F917B-A8E4-4BA1-B5D8-56FDDFB0B881}"/>
                </a:ext>
              </a:extLst>
            </p:cNvPr>
            <p:cNvSpPr/>
            <p:nvPr/>
          </p:nvSpPr>
          <p:spPr bwMode="auto">
            <a:xfrm rot="16200000">
              <a:off x="5025508" y="3239478"/>
              <a:ext cx="2708644" cy="2043794"/>
            </a:xfrm>
            <a:custGeom>
              <a:gdLst>
                <a:gd fmla="*/ 1376 w 2507" name="T0"/>
                <a:gd fmla="*/ 1731 h 1895" name="T1"/>
                <a:gd fmla="*/ 1231 w 2507" name="T2"/>
                <a:gd fmla="*/ 1547 h 1895" name="T3"/>
                <a:gd fmla="*/ 1232 w 2507" name="T4"/>
                <a:gd fmla="*/ 1545 h 1895" name="T5"/>
                <a:gd fmla="*/ 1392 w 2507" name="T6"/>
                <a:gd fmla="*/ 1560 h 1895" name="T7"/>
                <a:gd fmla="*/ 1579 w 2507" name="T8"/>
                <a:gd fmla="*/ 1404 h 1895" name="T9"/>
                <a:gd fmla="*/ 1423 w 2507" name="T10"/>
                <a:gd fmla="*/ 1217 h 1895" name="T11"/>
                <a:gd fmla="*/ 1594 w 2507" name="T12"/>
                <a:gd fmla="*/ 1233 h 1895" name="T13"/>
                <a:gd fmla="*/ 1781 w 2507" name="T14"/>
                <a:gd fmla="*/ 1077 h 1895" name="T15"/>
                <a:gd fmla="*/ 1626 w 2507" name="T16"/>
                <a:gd fmla="*/ 890 h 1895" name="T17"/>
                <a:gd fmla="*/ 2311 w 2507" name="T18"/>
                <a:gd fmla="*/ 953 h 1895" name="T19"/>
                <a:gd fmla="*/ 2498 w 2507" name="T20"/>
                <a:gd fmla="*/ 797 h 1895" name="T21"/>
                <a:gd fmla="*/ 2343 w 2507" name="T22"/>
                <a:gd fmla="*/ 610 h 1895" name="T23"/>
                <a:gd fmla="*/ 2233 w 2507" name="T24"/>
                <a:gd fmla="*/ 600 h 1895" name="T25"/>
                <a:gd fmla="*/ 1315 w 2507" name="T26"/>
                <a:gd fmla="*/ 516 h 1895" name="T27"/>
                <a:gd fmla="*/ 1191 w 2507" name="T28"/>
                <a:gd fmla="*/ 504 h 1895" name="T29"/>
                <a:gd fmla="*/ 1149 w 2507" name="T30"/>
                <a:gd fmla="*/ 461 h 1895" name="T31"/>
                <a:gd fmla="*/ 1173 w 2507" name="T32"/>
                <a:gd fmla="*/ 407 h 1895" name="T33"/>
                <a:gd fmla="*/ 1527 w 2507" name="T34"/>
                <a:gd fmla="*/ 137 h 1895" name="T35"/>
                <a:gd fmla="*/ 1478 w 2507" name="T36"/>
                <a:gd fmla="*/ 29 h 1895" name="T37"/>
                <a:gd fmla="*/ 1360 w 2507" name="T38"/>
                <a:gd fmla="*/ 17 h 1895" name="T39"/>
                <a:gd fmla="*/ 156 w 2507" name="T40"/>
                <a:gd fmla="*/ 448 h 1895" name="T41"/>
                <a:gd fmla="*/ 105 w 2507" name="T42"/>
                <a:gd fmla="*/ 519 h 1895" name="T43"/>
                <a:gd fmla="*/ 13 w 2507" name="T44"/>
                <a:gd fmla="*/ 1519 h 1895" name="T45"/>
                <a:gd fmla="*/ 246 w 2507" name="T46"/>
                <a:gd fmla="*/ 1800 h 1895" name="T47"/>
                <a:gd fmla="*/ 1189 w 2507" name="T48"/>
                <a:gd fmla="*/ 1886 h 1895" name="T49"/>
                <a:gd fmla="*/ 1376 w 2507" name="T50"/>
                <a:gd fmla="*/ 1731 h 189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895" w="2507">
                  <a:moveTo>
                    <a:pt x="1376" y="1731"/>
                  </a:moveTo>
                  <a:cubicBezTo>
                    <a:pt x="1384" y="1641"/>
                    <a:pt x="1319" y="1561"/>
                    <a:pt x="1231" y="1547"/>
                  </a:cubicBezTo>
                  <a:cubicBezTo>
                    <a:pt x="1231" y="1546"/>
                    <a:pt x="1232" y="1546"/>
                    <a:pt x="1232" y="1545"/>
                  </a:cubicBezTo>
                  <a:cubicBezTo>
                    <a:pt x="1392" y="1560"/>
                    <a:pt x="1392" y="1560"/>
                    <a:pt x="1392" y="1560"/>
                  </a:cubicBezTo>
                  <a:cubicBezTo>
                    <a:pt x="1486" y="1568"/>
                    <a:pt x="1570" y="1498"/>
                    <a:pt x="1579" y="1404"/>
                  </a:cubicBezTo>
                  <a:cubicBezTo>
                    <a:pt x="1587" y="1310"/>
                    <a:pt x="1517" y="1225"/>
                    <a:pt x="1423" y="1217"/>
                  </a:cubicBezTo>
                  <a:cubicBezTo>
                    <a:pt x="1594" y="1233"/>
                    <a:pt x="1594" y="1233"/>
                    <a:pt x="1594" y="1233"/>
                  </a:cubicBezTo>
                  <a:cubicBezTo>
                    <a:pt x="1689" y="1241"/>
                    <a:pt x="1773" y="1171"/>
                    <a:pt x="1781" y="1077"/>
                  </a:cubicBezTo>
                  <a:cubicBezTo>
                    <a:pt x="1790" y="983"/>
                    <a:pt x="1720" y="898"/>
                    <a:pt x="1626" y="890"/>
                  </a:cubicBezTo>
                  <a:cubicBezTo>
                    <a:pt x="2311" y="953"/>
                    <a:pt x="2311" y="953"/>
                    <a:pt x="2311" y="953"/>
                  </a:cubicBezTo>
                  <a:cubicBezTo>
                    <a:pt x="2405" y="961"/>
                    <a:pt x="2490" y="892"/>
                    <a:pt x="2498" y="797"/>
                  </a:cubicBezTo>
                  <a:cubicBezTo>
                    <a:pt x="2507" y="703"/>
                    <a:pt x="2437" y="619"/>
                    <a:pt x="2343" y="610"/>
                  </a:cubicBezTo>
                  <a:cubicBezTo>
                    <a:pt x="2233" y="600"/>
                    <a:pt x="2233" y="600"/>
                    <a:pt x="2233" y="600"/>
                  </a:cubicBezTo>
                  <a:cubicBezTo>
                    <a:pt x="1315" y="516"/>
                    <a:pt x="1315" y="516"/>
                    <a:pt x="1315" y="516"/>
                  </a:cubicBezTo>
                  <a:cubicBezTo>
                    <a:pt x="1191" y="504"/>
                    <a:pt x="1191" y="504"/>
                    <a:pt x="1191" y="504"/>
                  </a:cubicBezTo>
                  <a:cubicBezTo>
                    <a:pt x="1170" y="502"/>
                    <a:pt x="1153" y="482"/>
                    <a:pt x="1149" y="461"/>
                  </a:cubicBezTo>
                  <a:cubicBezTo>
                    <a:pt x="1145" y="440"/>
                    <a:pt x="1155" y="417"/>
                    <a:pt x="1173" y="407"/>
                  </a:cubicBezTo>
                  <a:cubicBezTo>
                    <a:pt x="1349" y="296"/>
                    <a:pt x="1511" y="319"/>
                    <a:pt x="1527" y="137"/>
                  </a:cubicBezTo>
                  <a:cubicBezTo>
                    <a:pt x="1531" y="95"/>
                    <a:pt x="1513" y="54"/>
                    <a:pt x="1478" y="29"/>
                  </a:cubicBezTo>
                  <a:cubicBezTo>
                    <a:pt x="1444" y="5"/>
                    <a:pt x="1399" y="0"/>
                    <a:pt x="1360" y="17"/>
                  </a:cubicBezTo>
                  <a:cubicBezTo>
                    <a:pt x="156" y="448"/>
                    <a:pt x="156" y="448"/>
                    <a:pt x="156" y="448"/>
                  </a:cubicBezTo>
                  <a:cubicBezTo>
                    <a:pt x="127" y="460"/>
                    <a:pt x="108" y="487"/>
                    <a:pt x="105" y="519"/>
                  </a:cubicBezTo>
                  <a:cubicBezTo>
                    <a:pt x="91" y="668"/>
                    <a:pt x="43" y="1197"/>
                    <a:pt x="13" y="1519"/>
                  </a:cubicBezTo>
                  <a:cubicBezTo>
                    <a:pt x="0" y="1661"/>
                    <a:pt x="104" y="1787"/>
                    <a:pt x="246" y="1800"/>
                  </a:cubicBezTo>
                  <a:cubicBezTo>
                    <a:pt x="706" y="1842"/>
                    <a:pt x="1189" y="1886"/>
                    <a:pt x="1189" y="1886"/>
                  </a:cubicBezTo>
                  <a:cubicBezTo>
                    <a:pt x="1283" y="1895"/>
                    <a:pt x="1367" y="1825"/>
                    <a:pt x="1376" y="1731"/>
                  </a:cubicBezTo>
                  <a:close/>
                </a:path>
              </a:pathLst>
            </a:custGeom>
            <a:solidFill>
              <a:srgbClr val="FCDD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0" name="Freeform 389">
              <a:extLst>
                <a:ext uri="{FF2B5EF4-FFF2-40B4-BE49-F238E27FC236}">
                  <a16:creationId xmlns:a16="http://schemas.microsoft.com/office/drawing/2014/main" id="{6F443E8D-5626-49F3-814A-D550D7DB48B2}"/>
                </a:ext>
              </a:extLst>
            </p:cNvPr>
            <p:cNvSpPr/>
            <p:nvPr/>
          </p:nvSpPr>
          <p:spPr bwMode="auto">
            <a:xfrm rot="16200000">
              <a:off x="6931410" y="6243611"/>
              <a:ext cx="236391" cy="231467"/>
            </a:xfrm>
            <a:custGeom>
              <a:gdLst>
                <a:gd fmla="*/ 99 w 217" name="T0"/>
                <a:gd fmla="*/ 211 h 216" name="T1"/>
                <a:gd fmla="*/ 5 w 217" name="T2"/>
                <a:gd fmla="*/ 99 h 216" name="T3"/>
                <a:gd fmla="*/ 118 w 217" name="T4"/>
                <a:gd fmla="*/ 5 h 216" name="T5"/>
                <a:gd fmla="*/ 211 w 217" name="T6"/>
                <a:gd fmla="*/ 118 h 216" name="T7"/>
                <a:gd fmla="*/ 99 w 217" name="T8"/>
                <a:gd fmla="*/ 211 h 2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6" w="216">
                  <a:moveTo>
                    <a:pt x="99" y="211"/>
                  </a:moveTo>
                  <a:cubicBezTo>
                    <a:pt x="42" y="206"/>
                    <a:pt x="0" y="156"/>
                    <a:pt x="5" y="99"/>
                  </a:cubicBezTo>
                  <a:cubicBezTo>
                    <a:pt x="11" y="42"/>
                    <a:pt x="61" y="0"/>
                    <a:pt x="118" y="5"/>
                  </a:cubicBezTo>
                  <a:cubicBezTo>
                    <a:pt x="175" y="10"/>
                    <a:pt x="217" y="61"/>
                    <a:pt x="211" y="118"/>
                  </a:cubicBezTo>
                  <a:cubicBezTo>
                    <a:pt x="206" y="175"/>
                    <a:pt x="156" y="216"/>
                    <a:pt x="99" y="211"/>
                  </a:cubicBezTo>
                  <a:close/>
                </a:path>
              </a:pathLst>
            </a:custGeom>
            <a:solidFill>
              <a:srgbClr val="00497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Freeform 390">
              <a:extLst>
                <a:ext uri="{FF2B5EF4-FFF2-40B4-BE49-F238E27FC236}">
                  <a16:creationId xmlns:a16="http://schemas.microsoft.com/office/drawing/2014/main" id="{BEDAB11D-8BC3-4F1E-B8E8-9D8545840202}"/>
                </a:ext>
              </a:extLst>
            </p:cNvPr>
            <p:cNvSpPr/>
            <p:nvPr/>
          </p:nvSpPr>
          <p:spPr bwMode="auto">
            <a:xfrm rot="16200000">
              <a:off x="6906786" y="6544023"/>
              <a:ext cx="231467" cy="236391"/>
            </a:xfrm>
            <a:custGeom>
              <a:gdLst>
                <a:gd fmla="*/ 98 w 216" name="T0"/>
                <a:gd fmla="*/ 212 h 217" name="T1"/>
                <a:gd fmla="*/ 5 w 216" name="T2"/>
                <a:gd fmla="*/ 99 h 217" name="T3"/>
                <a:gd fmla="*/ 117 w 216" name="T4"/>
                <a:gd fmla="*/ 6 h 217" name="T5"/>
                <a:gd fmla="*/ 211 w 216" name="T6"/>
                <a:gd fmla="*/ 118 h 217" name="T7"/>
                <a:gd fmla="*/ 98 w 216" name="T8"/>
                <a:gd fmla="*/ 212 h 2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6" w="216">
                  <a:moveTo>
                    <a:pt x="98" y="212"/>
                  </a:moveTo>
                  <a:cubicBezTo>
                    <a:pt x="41" y="206"/>
                    <a:pt x="0" y="156"/>
                    <a:pt x="5" y="99"/>
                  </a:cubicBezTo>
                  <a:cubicBezTo>
                    <a:pt x="10" y="42"/>
                    <a:pt x="60" y="0"/>
                    <a:pt x="117" y="6"/>
                  </a:cubicBezTo>
                  <a:cubicBezTo>
                    <a:pt x="174" y="11"/>
                    <a:pt x="216" y="61"/>
                    <a:pt x="211" y="118"/>
                  </a:cubicBezTo>
                  <a:cubicBezTo>
                    <a:pt x="206" y="175"/>
                    <a:pt x="155" y="217"/>
                    <a:pt x="98" y="212"/>
                  </a:cubicBezTo>
                  <a:close/>
                </a:path>
              </a:pathLst>
            </a:custGeom>
            <a:solidFill>
              <a:srgbClr val="00497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9721AE1E-F95F-46BF-A0A8-24C76D8FA5D5}"/>
              </a:ext>
            </a:extLst>
          </p:cNvPr>
          <p:cNvGrpSpPr/>
          <p:nvPr/>
        </p:nvGrpSpPr>
        <p:grpSpPr>
          <a:xfrm>
            <a:off x="3319903" y="1449310"/>
            <a:ext cx="5552195" cy="3989098"/>
            <a:chOff x="3319903" y="1449310"/>
            <a:chExt cx="5552195" cy="3989098"/>
          </a:xfrm>
        </p:grpSpPr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FF1E8030-EE7A-4EAF-8011-47492A7F5649}"/>
                </a:ext>
              </a:extLst>
            </p:cNvPr>
            <p:cNvGrpSpPr/>
            <p:nvPr/>
          </p:nvGrpSpPr>
          <p:grpSpPr>
            <a:xfrm>
              <a:off x="3319903" y="1449310"/>
              <a:ext cx="5552195" cy="3989098"/>
              <a:chOff x="4185830" y="1449310"/>
              <a:chExt cx="3865970" cy="2777592"/>
            </a:xfrm>
            <a:effectLst>
              <a:outerShdw algn="br" blurRad="76200" dir="13500000" kx="1200000" rotWithShape="0" sy="23000">
                <a:prstClr val="black">
                  <a:alpha val="20000"/>
                </a:prstClr>
              </a:outerShdw>
            </a:effectLst>
          </p:grpSpPr>
          <p:sp>
            <p:nvSpPr>
              <p:cNvPr id="91" name="Freeform 353">
                <a:extLst>
                  <a:ext uri="{FF2B5EF4-FFF2-40B4-BE49-F238E27FC236}">
                    <a16:creationId xmlns:a16="http://schemas.microsoft.com/office/drawing/2014/main" id="{D54BF9AE-6C8E-4966-9843-5320E79F2878}"/>
                  </a:ext>
                </a:extLst>
              </p:cNvPr>
              <p:cNvSpPr/>
              <p:nvPr/>
            </p:nvSpPr>
            <p:spPr bwMode="auto">
              <a:xfrm rot="16200000">
                <a:off x="4730019" y="905121"/>
                <a:ext cx="2777592" cy="3865970"/>
              </a:xfrm>
              <a:custGeom>
                <a:gdLst>
                  <a:gd fmla="*/ 2571 w 2571" name="T0"/>
                  <a:gd fmla="*/ 195 h 3579" name="T1"/>
                  <a:gd fmla="*/ 2375 w 2571" name="T2"/>
                  <a:gd fmla="*/ 0 h 3579" name="T3"/>
                  <a:gd fmla="*/ 195 w 2571" name="T4"/>
                  <a:gd fmla="*/ 0 h 3579" name="T5"/>
                  <a:gd fmla="*/ 0 w 2571" name="T6"/>
                  <a:gd fmla="*/ 195 h 3579" name="T7"/>
                  <a:gd fmla="*/ 0 w 2571" name="T8"/>
                  <a:gd fmla="*/ 3384 h 3579" name="T9"/>
                  <a:gd fmla="*/ 195 w 2571" name="T10"/>
                  <a:gd fmla="*/ 3579 h 3579" name="T11"/>
                  <a:gd fmla="*/ 2375 w 2571" name="T12"/>
                  <a:gd fmla="*/ 3579 h 3579" name="T13"/>
                  <a:gd fmla="*/ 2571 w 2571" name="T14"/>
                  <a:gd fmla="*/ 3384 h 3579" name="T15"/>
                  <a:gd fmla="*/ 2571 w 2571" name="T16"/>
                  <a:gd fmla="*/ 195 h 357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579" w="2571">
                    <a:moveTo>
                      <a:pt x="2571" y="195"/>
                    </a:moveTo>
                    <a:cubicBezTo>
                      <a:pt x="2571" y="87"/>
                      <a:pt x="2483" y="0"/>
                      <a:pt x="237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87" y="0"/>
                      <a:pt x="0" y="87"/>
                      <a:pt x="0" y="195"/>
                    </a:cubicBezTo>
                    <a:cubicBezTo>
                      <a:pt x="0" y="3384"/>
                      <a:pt x="0" y="3384"/>
                      <a:pt x="0" y="3384"/>
                    </a:cubicBezTo>
                    <a:cubicBezTo>
                      <a:pt x="0" y="3492"/>
                      <a:pt x="87" y="3579"/>
                      <a:pt x="195" y="3579"/>
                    </a:cubicBezTo>
                    <a:cubicBezTo>
                      <a:pt x="2375" y="3579"/>
                      <a:pt x="2375" y="3579"/>
                      <a:pt x="2375" y="3579"/>
                    </a:cubicBezTo>
                    <a:cubicBezTo>
                      <a:pt x="2483" y="3579"/>
                      <a:pt x="2571" y="3492"/>
                      <a:pt x="2571" y="3384"/>
                    </a:cubicBezTo>
                    <a:lnTo>
                      <a:pt x="2571" y="195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2" name="Rectangle 354">
                <a:extLst>
                  <a:ext uri="{FF2B5EF4-FFF2-40B4-BE49-F238E27FC236}">
                    <a16:creationId xmlns:a16="http://schemas.microsoft.com/office/drawing/2014/main" id="{893CADE2-7E6C-4E77-B38F-300011312C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013198" y="1158751"/>
                <a:ext cx="2373756" cy="335871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02" name="Freeform 390">
              <a:extLst>
                <a:ext uri="{FF2B5EF4-FFF2-40B4-BE49-F238E27FC236}">
                  <a16:creationId xmlns:a16="http://schemas.microsoft.com/office/drawing/2014/main" id="{E8E6A5F6-8C3B-4AAC-8C20-948D57F3D67B}"/>
                </a:ext>
              </a:extLst>
            </p:cNvPr>
            <p:cNvSpPr/>
            <p:nvPr/>
          </p:nvSpPr>
          <p:spPr bwMode="auto">
            <a:xfrm rot="16200000">
              <a:off x="3444648" y="3256313"/>
              <a:ext cx="231467" cy="236391"/>
            </a:xfrm>
            <a:custGeom>
              <a:gdLst>
                <a:gd fmla="*/ 98 w 216" name="T0"/>
                <a:gd fmla="*/ 212 h 217" name="T1"/>
                <a:gd fmla="*/ 5 w 216" name="T2"/>
                <a:gd fmla="*/ 99 h 217" name="T3"/>
                <a:gd fmla="*/ 117 w 216" name="T4"/>
                <a:gd fmla="*/ 6 h 217" name="T5"/>
                <a:gd fmla="*/ 211 w 216" name="T6"/>
                <a:gd fmla="*/ 118 h 217" name="T7"/>
                <a:gd fmla="*/ 98 w 216" name="T8"/>
                <a:gd fmla="*/ 212 h 2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6" w="216">
                  <a:moveTo>
                    <a:pt x="98" y="212"/>
                  </a:moveTo>
                  <a:cubicBezTo>
                    <a:pt x="41" y="206"/>
                    <a:pt x="0" y="156"/>
                    <a:pt x="5" y="99"/>
                  </a:cubicBezTo>
                  <a:cubicBezTo>
                    <a:pt x="10" y="42"/>
                    <a:pt x="60" y="0"/>
                    <a:pt x="117" y="6"/>
                  </a:cubicBezTo>
                  <a:cubicBezTo>
                    <a:pt x="174" y="11"/>
                    <a:pt x="216" y="61"/>
                    <a:pt x="211" y="118"/>
                  </a:cubicBezTo>
                  <a:cubicBezTo>
                    <a:pt x="206" y="175"/>
                    <a:pt x="155" y="217"/>
                    <a:pt x="98" y="2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4" name="矩形 103">
            <a:extLst>
              <a:ext uri="{FF2B5EF4-FFF2-40B4-BE49-F238E27FC236}">
                <a16:creationId xmlns:a16="http://schemas.microsoft.com/office/drawing/2014/main" id="{90AA7570-C8A9-4021-AA9D-22CFA9BC5F0F}"/>
              </a:ext>
            </a:extLst>
          </p:cNvPr>
          <p:cNvSpPr/>
          <p:nvPr/>
        </p:nvSpPr>
        <p:spPr>
          <a:xfrm flipH="1">
            <a:off x="4272509" y="2167516"/>
            <a:ext cx="3986409" cy="2560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2029年上半年，在思想工作上取得了一定的成就。请在这里用一段简单而形象的话，概括出本项目的概念、市场的发展情况、前景等内容。用来作为项目的背景，也可以给受众一个思维导入的过程，让人更容易明白是怎么回事，了解你的意图。当然，如觉得没有必要，可以删掉本页。此处添加详细文本描述，建议与标题相关并符合整体语言风格，语言描述尽量简洁生动。尽量将每页幻灯片的字数控制在  200字以内，据统计每页幻灯片的最好控制在5分钟之内。</a:t>
            </a:r>
          </a:p>
        </p:txBody>
      </p:sp>
      <p:sp>
        <p:nvSpPr>
          <p:cNvPr id="121" name="Freeform 5">
            <a:extLst>
              <a:ext uri="{FF2B5EF4-FFF2-40B4-BE49-F238E27FC236}">
                <a16:creationId xmlns:a16="http://schemas.microsoft.com/office/drawing/2014/main" id="{5A396755-1D9C-4813-8EB5-43C0D25F729C}"/>
              </a:ext>
            </a:extLst>
          </p:cNvPr>
          <p:cNvSpPr>
            <a:spLocks noEditPoints="1"/>
          </p:cNvSpPr>
          <p:nvPr/>
        </p:nvSpPr>
        <p:spPr bwMode="auto">
          <a:xfrm>
            <a:off x="1125743" y="5736614"/>
            <a:ext cx="437878" cy="405974"/>
          </a:xfrm>
          <a:custGeom>
            <a:gdLst>
              <a:gd fmla="*/ 2903 w 2930" name="T0"/>
              <a:gd fmla="*/ 1416 h 2715" name="T1"/>
              <a:gd fmla="*/ 1514 w 2930" name="T2"/>
              <a:gd fmla="*/ 27 h 2715" name="T3"/>
              <a:gd fmla="*/ 1416 w 2930" name="T4"/>
              <a:gd fmla="*/ 27 h 2715" name="T5"/>
              <a:gd fmla="*/ 375 w 2930" name="T6"/>
              <a:gd fmla="*/ 1068 h 2715" name="T7"/>
              <a:gd fmla="*/ 374 w 2930" name="T8"/>
              <a:gd fmla="*/ 1070 h 2715" name="T9"/>
              <a:gd fmla="*/ 27 w 2930" name="T10"/>
              <a:gd fmla="*/ 1416 h 2715" name="T11"/>
              <a:gd fmla="*/ 27 w 2930" name="T12"/>
              <a:gd fmla="*/ 1514 h 2715" name="T13"/>
              <a:gd fmla="*/ 126 w 2930" name="T14"/>
              <a:gd fmla="*/ 1514 h 2715" name="T15"/>
              <a:gd fmla="*/ 354 w 2930" name="T16"/>
              <a:gd fmla="*/ 1286 h 2715" name="T17"/>
              <a:gd fmla="*/ 354 w 2930" name="T18"/>
              <a:gd fmla="*/ 2438 h 2715" name="T19"/>
              <a:gd fmla="*/ 632 w 2930" name="T20"/>
              <a:gd fmla="*/ 2715 h 2715" name="T21"/>
              <a:gd fmla="*/ 1118 w 2930" name="T22"/>
              <a:gd fmla="*/ 2715 h 2715" name="T23"/>
              <a:gd fmla="*/ 1187 w 2930" name="T24"/>
              <a:gd fmla="*/ 2646 h 2715" name="T25"/>
              <a:gd fmla="*/ 1187 w 2930" name="T26"/>
              <a:gd fmla="*/ 2021 h 2715" name="T27"/>
              <a:gd fmla="*/ 1812 w 2930" name="T28"/>
              <a:gd fmla="*/ 2021 h 2715" name="T29"/>
              <a:gd fmla="*/ 1882 w 2930" name="T30"/>
              <a:gd fmla="*/ 1951 h 2715" name="T31"/>
              <a:gd fmla="*/ 1812 w 2930" name="T32"/>
              <a:gd fmla="*/ 1882 h 2715" name="T33"/>
              <a:gd fmla="*/ 1118 w 2930" name="T34"/>
              <a:gd fmla="*/ 1882 h 2715" name="T35"/>
              <a:gd fmla="*/ 1049 w 2930" name="T36"/>
              <a:gd fmla="*/ 1951 h 2715" name="T37"/>
              <a:gd fmla="*/ 1049 w 2930" name="T38"/>
              <a:gd fmla="*/ 2576 h 2715" name="T39"/>
              <a:gd fmla="*/ 632 w 2930" name="T40"/>
              <a:gd fmla="*/ 2576 h 2715" name="T41"/>
              <a:gd fmla="*/ 493 w 2930" name="T42"/>
              <a:gd fmla="*/ 2438 h 2715" name="T43"/>
              <a:gd fmla="*/ 493 w 2930" name="T44"/>
              <a:gd fmla="*/ 1147 h 2715" name="T45"/>
              <a:gd fmla="*/ 1465 w 2930" name="T46"/>
              <a:gd fmla="*/ 175 h 2715" name="T47"/>
              <a:gd fmla="*/ 2805 w 2930" name="T48"/>
              <a:gd fmla="*/ 1514 h 2715" name="T49"/>
              <a:gd fmla="*/ 2854 w 2930" name="T50"/>
              <a:gd fmla="*/ 1535 h 2715" name="T51"/>
              <a:gd fmla="*/ 2903 w 2930" name="T52"/>
              <a:gd fmla="*/ 1514 h 2715" name="T53"/>
              <a:gd fmla="*/ 2903 w 2930" name="T54"/>
              <a:gd fmla="*/ 1416 h 2715" name="T55"/>
              <a:gd fmla="*/ 2903 w 2930" name="T56"/>
              <a:gd fmla="*/ 1416 h 2715" name="T57"/>
              <a:gd fmla="*/ 2507 w 2930" name="T58"/>
              <a:gd fmla="*/ 1604 h 2715" name="T59"/>
              <a:gd fmla="*/ 2437 w 2930" name="T60"/>
              <a:gd fmla="*/ 1674 h 2715" name="T61"/>
              <a:gd fmla="*/ 2437 w 2930" name="T62"/>
              <a:gd fmla="*/ 2437 h 2715" name="T63"/>
              <a:gd fmla="*/ 2299 w 2930" name="T64"/>
              <a:gd fmla="*/ 2576 h 2715" name="T65"/>
              <a:gd fmla="*/ 1812 w 2930" name="T66"/>
              <a:gd fmla="*/ 2576 h 2715" name="T67"/>
              <a:gd fmla="*/ 1743 w 2930" name="T68"/>
              <a:gd fmla="*/ 2646 h 2715" name="T69"/>
              <a:gd fmla="*/ 1812 w 2930" name="T70"/>
              <a:gd fmla="*/ 2715 h 2715" name="T71"/>
              <a:gd fmla="*/ 2299 w 2930" name="T72"/>
              <a:gd fmla="*/ 2715 h 2715" name="T73"/>
              <a:gd fmla="*/ 2576 w 2930" name="T74"/>
              <a:gd fmla="*/ 2437 h 2715" name="T75"/>
              <a:gd fmla="*/ 2576 w 2930" name="T76"/>
              <a:gd fmla="*/ 1674 h 2715" name="T77"/>
              <a:gd fmla="*/ 2507 w 2930" name="T78"/>
              <a:gd fmla="*/ 1604 h 2715" name="T79"/>
              <a:gd fmla="*/ 2507 w 2930" name="T80"/>
              <a:gd fmla="*/ 1604 h 2715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2715" w="2930">
                <a:moveTo>
                  <a:pt x="2903" y="1416"/>
                </a:moveTo>
                <a:cubicBezTo>
                  <a:pt x="1514" y="27"/>
                  <a:pt x="1514" y="27"/>
                  <a:pt x="1514" y="27"/>
                </a:cubicBezTo>
                <a:cubicBezTo>
                  <a:pt x="1487" y="0"/>
                  <a:pt x="1443" y="0"/>
                  <a:pt x="1416" y="27"/>
                </a:cubicBezTo>
                <a:cubicBezTo>
                  <a:pt x="375" y="1068"/>
                  <a:pt x="375" y="1068"/>
                  <a:pt x="375" y="1068"/>
                </a:cubicBezTo>
                <a:cubicBezTo>
                  <a:pt x="375" y="1069"/>
                  <a:pt x="374" y="1069"/>
                  <a:pt x="374" y="1070"/>
                </a:cubicBezTo>
                <a:cubicBezTo>
                  <a:pt x="27" y="1416"/>
                  <a:pt x="27" y="1416"/>
                  <a:pt x="27" y="1416"/>
                </a:cubicBezTo>
                <a:cubicBezTo>
                  <a:pt x="0" y="1443"/>
                  <a:pt x="0" y="1487"/>
                  <a:pt x="27" y="1514"/>
                </a:cubicBezTo>
                <a:cubicBezTo>
                  <a:pt x="54" y="1542"/>
                  <a:pt x="98" y="1542"/>
                  <a:pt x="126" y="1514"/>
                </a:cubicBezTo>
                <a:cubicBezTo>
                  <a:pt x="354" y="1286"/>
                  <a:pt x="354" y="1286"/>
                  <a:pt x="354" y="1286"/>
                </a:cubicBezTo>
                <a:cubicBezTo>
                  <a:pt x="354" y="2438"/>
                  <a:pt x="354" y="2438"/>
                  <a:pt x="354" y="2438"/>
                </a:cubicBezTo>
                <a:cubicBezTo>
                  <a:pt x="354" y="2591"/>
                  <a:pt x="479" y="2715"/>
                  <a:pt x="632" y="2715"/>
                </a:cubicBezTo>
                <a:cubicBezTo>
                  <a:pt x="1118" y="2715"/>
                  <a:pt x="1118" y="2715"/>
                  <a:pt x="1118" y="2715"/>
                </a:cubicBezTo>
                <a:cubicBezTo>
                  <a:pt x="1156" y="2715"/>
                  <a:pt x="1187" y="2684"/>
                  <a:pt x="1187" y="2646"/>
                </a:cubicBezTo>
                <a:cubicBezTo>
                  <a:pt x="1187" y="2021"/>
                  <a:pt x="1187" y="2021"/>
                  <a:pt x="1187" y="2021"/>
                </a:cubicBezTo>
                <a:cubicBezTo>
                  <a:pt x="1812" y="2021"/>
                  <a:pt x="1812" y="2021"/>
                  <a:pt x="1812" y="2021"/>
                </a:cubicBezTo>
                <a:cubicBezTo>
                  <a:pt x="1851" y="2021"/>
                  <a:pt x="1882" y="1990"/>
                  <a:pt x="1882" y="1951"/>
                </a:cubicBezTo>
                <a:cubicBezTo>
                  <a:pt x="1882" y="1913"/>
                  <a:pt x="1851" y="1882"/>
                  <a:pt x="1812" y="1882"/>
                </a:cubicBezTo>
                <a:cubicBezTo>
                  <a:pt x="1118" y="1882"/>
                  <a:pt x="1118" y="1882"/>
                  <a:pt x="1118" y="1882"/>
                </a:cubicBezTo>
                <a:cubicBezTo>
                  <a:pt x="1080" y="1882"/>
                  <a:pt x="1049" y="1913"/>
                  <a:pt x="1049" y="1951"/>
                </a:cubicBezTo>
                <a:cubicBezTo>
                  <a:pt x="1049" y="2576"/>
                  <a:pt x="1049" y="2576"/>
                  <a:pt x="1049" y="2576"/>
                </a:cubicBezTo>
                <a:cubicBezTo>
                  <a:pt x="632" y="2576"/>
                  <a:pt x="632" y="2576"/>
                  <a:pt x="632" y="2576"/>
                </a:cubicBezTo>
                <a:cubicBezTo>
                  <a:pt x="555" y="2576"/>
                  <a:pt x="493" y="2514"/>
                  <a:pt x="493" y="2438"/>
                </a:cubicBezTo>
                <a:cubicBezTo>
                  <a:pt x="493" y="1147"/>
                  <a:pt x="493" y="1147"/>
                  <a:pt x="493" y="1147"/>
                </a:cubicBezTo>
                <a:cubicBezTo>
                  <a:pt x="1465" y="175"/>
                  <a:pt x="1465" y="175"/>
                  <a:pt x="1465" y="175"/>
                </a:cubicBezTo>
                <a:cubicBezTo>
                  <a:pt x="2805" y="1514"/>
                  <a:pt x="2805" y="1514"/>
                  <a:pt x="2805" y="1514"/>
                </a:cubicBezTo>
                <a:cubicBezTo>
                  <a:pt x="2819" y="1528"/>
                  <a:pt x="2836" y="1535"/>
                  <a:pt x="2854" y="1535"/>
                </a:cubicBezTo>
                <a:cubicBezTo>
                  <a:pt x="2872" y="1535"/>
                  <a:pt x="2890" y="1528"/>
                  <a:pt x="2903" y="1514"/>
                </a:cubicBezTo>
                <a:cubicBezTo>
                  <a:pt x="2930" y="1487"/>
                  <a:pt x="2930" y="1443"/>
                  <a:pt x="2903" y="1416"/>
                </a:cubicBezTo>
                <a:cubicBezTo>
                  <a:pt x="2903" y="1416"/>
                  <a:pt x="2903" y="1416"/>
                  <a:pt x="2903" y="1416"/>
                </a:cubicBezTo>
                <a:close/>
                <a:moveTo>
                  <a:pt x="2507" y="1604"/>
                </a:moveTo>
                <a:cubicBezTo>
                  <a:pt x="2468" y="1604"/>
                  <a:pt x="2437" y="1635"/>
                  <a:pt x="2437" y="1674"/>
                </a:cubicBezTo>
                <a:cubicBezTo>
                  <a:pt x="2437" y="2437"/>
                  <a:pt x="2437" y="2437"/>
                  <a:pt x="2437" y="2437"/>
                </a:cubicBezTo>
                <a:cubicBezTo>
                  <a:pt x="2437" y="2514"/>
                  <a:pt x="2375" y="2576"/>
                  <a:pt x="2299" y="2576"/>
                </a:cubicBezTo>
                <a:cubicBezTo>
                  <a:pt x="1812" y="2576"/>
                  <a:pt x="1812" y="2576"/>
                  <a:pt x="1812" y="2576"/>
                </a:cubicBezTo>
                <a:cubicBezTo>
                  <a:pt x="1774" y="2576"/>
                  <a:pt x="1743" y="2607"/>
                  <a:pt x="1743" y="2646"/>
                </a:cubicBezTo>
                <a:cubicBezTo>
                  <a:pt x="1743" y="2684"/>
                  <a:pt x="1774" y="2715"/>
                  <a:pt x="1812" y="2715"/>
                </a:cubicBezTo>
                <a:cubicBezTo>
                  <a:pt x="2299" y="2715"/>
                  <a:pt x="2299" y="2715"/>
                  <a:pt x="2299" y="2715"/>
                </a:cubicBezTo>
                <a:cubicBezTo>
                  <a:pt x="2452" y="2715"/>
                  <a:pt x="2576" y="2591"/>
                  <a:pt x="2576" y="2437"/>
                </a:cubicBezTo>
                <a:cubicBezTo>
                  <a:pt x="2576" y="1674"/>
                  <a:pt x="2576" y="1674"/>
                  <a:pt x="2576" y="1674"/>
                </a:cubicBezTo>
                <a:cubicBezTo>
                  <a:pt x="2576" y="1635"/>
                  <a:pt x="2545" y="1604"/>
                  <a:pt x="2507" y="1604"/>
                </a:cubicBezTo>
                <a:cubicBezTo>
                  <a:pt x="2507" y="1604"/>
                  <a:pt x="2507" y="1604"/>
                  <a:pt x="2507" y="160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69841021-062A-4BFC-9BD5-2EB0CA09B20A}"/>
              </a:ext>
            </a:extLst>
          </p:cNvPr>
          <p:cNvSpPr/>
          <p:nvPr/>
        </p:nvSpPr>
        <p:spPr>
          <a:xfrm>
            <a:off x="1615282" y="5854748"/>
            <a:ext cx="10718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EBD21AA7-96BE-4B98-97F2-7F08D5A974FF}"/>
              </a:ext>
            </a:extLst>
          </p:cNvPr>
          <p:cNvSpPr txBox="1"/>
          <p:nvPr/>
        </p:nvSpPr>
        <p:spPr>
          <a:xfrm>
            <a:off x="1100452" y="6171740"/>
            <a:ext cx="3557120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100">
                <a:solidFill>
                  <a:srgbClr val="5F5F5F"/>
                </a:solidFill>
              </a:rPr>
              <a:t>Click here add your text Click here add </a:t>
            </a:r>
          </a:p>
          <a:p>
            <a:r>
              <a:rPr altLang="zh-CN" lang="en-US" sz="1100">
                <a:solidFill>
                  <a:srgbClr val="5F5F5F"/>
                </a:solidFill>
              </a:rPr>
              <a:t>your text Click here add your text </a:t>
            </a:r>
          </a:p>
        </p:txBody>
      </p:sp>
      <p:sp>
        <p:nvSpPr>
          <p:cNvPr id="124" name="Freeform 9">
            <a:extLst>
              <a:ext uri="{FF2B5EF4-FFF2-40B4-BE49-F238E27FC236}">
                <a16:creationId xmlns:a16="http://schemas.microsoft.com/office/drawing/2014/main" id="{DA3418FE-6DC4-46EC-BBE4-A6AE2A8C3F58}"/>
              </a:ext>
            </a:extLst>
          </p:cNvPr>
          <p:cNvSpPr>
            <a:spLocks noEditPoints="1"/>
          </p:cNvSpPr>
          <p:nvPr/>
        </p:nvSpPr>
        <p:spPr bwMode="auto">
          <a:xfrm>
            <a:off x="5130725" y="5720592"/>
            <a:ext cx="405771" cy="405974"/>
          </a:xfrm>
          <a:custGeom>
            <a:gdLst>
              <a:gd fmla="*/ 0 w 3004" name="T0"/>
              <a:gd fmla="*/ 1502 h 3004" name="T1"/>
              <a:gd fmla="*/ 3004 w 3004" name="T2"/>
              <a:gd fmla="*/ 1502 h 3004" name="T3"/>
              <a:gd fmla="*/ 2253 w 3004" name="T4"/>
              <a:gd fmla="*/ 362 h 3004" name="T5"/>
              <a:gd fmla="*/ 2212 w 3004" name="T6"/>
              <a:gd fmla="*/ 826 h 3004" name="T7"/>
              <a:gd fmla="*/ 2109 w 3004" name="T8"/>
              <a:gd fmla="*/ 1167 h 3004" name="T9"/>
              <a:gd fmla="*/ 1454 w 3004" name="T10"/>
              <a:gd fmla="*/ 437 h 3004" name="T11"/>
              <a:gd fmla="*/ 2253 w 3004" name="T12"/>
              <a:gd fmla="*/ 362 h 3004" name="T13"/>
              <a:gd fmla="*/ 2362 w 3004" name="T14"/>
              <a:gd fmla="*/ 2007 h 3004" name="T15"/>
              <a:gd fmla="*/ 1707 w 3004" name="T16"/>
              <a:gd fmla="*/ 2041 h 3004" name="T17"/>
              <a:gd fmla="*/ 1966 w 3004" name="T18"/>
              <a:gd fmla="*/ 1707 h 3004" name="T19"/>
              <a:gd fmla="*/ 1727 w 3004" name="T20"/>
              <a:gd fmla="*/ 157 h 3004" name="T21"/>
              <a:gd fmla="*/ 1434 w 3004" name="T22"/>
              <a:gd fmla="*/ 143 h 3004" name="T23"/>
              <a:gd fmla="*/ 1871 w 3004" name="T24"/>
              <a:gd fmla="*/ 1604 h 3004" name="T25"/>
              <a:gd fmla="*/ 1502 w 3004" name="T26"/>
              <a:gd fmla="*/ 1843 h 3004" name="T27"/>
              <a:gd fmla="*/ 546 w 3004" name="T28"/>
              <a:gd fmla="*/ 1666 h 3004" name="T29"/>
              <a:gd fmla="*/ 887 w 3004" name="T30"/>
              <a:gd fmla="*/ 1031 h 3004" name="T31"/>
              <a:gd fmla="*/ 1079 w 3004" name="T32"/>
              <a:gd fmla="*/ 744 h 3004" name="T33"/>
              <a:gd fmla="*/ 1871 w 3004" name="T34"/>
              <a:gd fmla="*/ 1604 h 3004" name="T35"/>
              <a:gd fmla="*/ 137 w 3004" name="T36"/>
              <a:gd fmla="*/ 1529 h 3004" name="T37"/>
              <a:gd fmla="*/ 341 w 3004" name="T38"/>
              <a:gd fmla="*/ 2185 h 3004" name="T39"/>
              <a:gd fmla="*/ 430 w 3004" name="T40"/>
              <a:gd fmla="*/ 1584 h 3004" name="T41"/>
              <a:gd fmla="*/ 1304 w 3004" name="T42"/>
              <a:gd fmla="*/ 157 h 3004" name="T43"/>
              <a:gd fmla="*/ 990 w 3004" name="T44"/>
              <a:gd fmla="*/ 642 h 3004" name="T45"/>
              <a:gd fmla="*/ 683 w 3004" name="T46"/>
              <a:gd fmla="*/ 819 h 3004" name="T47"/>
              <a:gd fmla="*/ 430 w 3004" name="T48"/>
              <a:gd fmla="*/ 1584 h 3004" name="T49"/>
              <a:gd fmla="*/ 478 w 3004" name="T50"/>
              <a:gd fmla="*/ 2185 h 3004" name="T51"/>
              <a:gd fmla="*/ 1311 w 3004" name="T52"/>
              <a:gd fmla="*/ 2116 h 3004" name="T53"/>
              <a:gd fmla="*/ 512 w 3004" name="T54"/>
              <a:gd fmla="*/ 2437 h 3004" name="T55"/>
              <a:gd fmla="*/ 1502 w 3004" name="T56"/>
              <a:gd fmla="*/ 2867 h 3004" name="T57"/>
              <a:gd fmla="*/ 1406 w 3004" name="T58"/>
              <a:gd fmla="*/ 2225 h 3004" name="T59"/>
              <a:gd fmla="*/ 1666 w 3004" name="T60"/>
              <a:gd fmla="*/ 2171 h 3004" name="T61"/>
              <a:gd fmla="*/ 2546 w 3004" name="T62"/>
              <a:gd fmla="*/ 2109 h 3004" name="T63"/>
              <a:gd fmla="*/ 1502 w 3004" name="T64"/>
              <a:gd fmla="*/ 2867 h 3004" name="T65"/>
              <a:gd fmla="*/ 2041 w 3004" name="T66"/>
              <a:gd fmla="*/ 1591 h 3004" name="T67"/>
              <a:gd fmla="*/ 2253 w 3004" name="T68"/>
              <a:gd fmla="*/ 1229 h 3004" name="T69"/>
              <a:gd fmla="*/ 2342 w 3004" name="T70"/>
              <a:gd fmla="*/ 840 h 3004" name="T71"/>
              <a:gd fmla="*/ 2860 w 3004" name="T72"/>
              <a:gd fmla="*/ 1502 h 3004" name="T73"/>
              <a:gd fmla="*/ 2560 w 3004" name="T74"/>
              <a:gd fmla="*/ 1966 h 3004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3004" w="3004">
                <a:moveTo>
                  <a:pt x="1502" y="0"/>
                </a:moveTo>
                <a:cubicBezTo>
                  <a:pt x="669" y="0"/>
                  <a:pt x="0" y="669"/>
                  <a:pt x="0" y="1502"/>
                </a:cubicBezTo>
                <a:cubicBezTo>
                  <a:pt x="0" y="2335"/>
                  <a:pt x="669" y="3004"/>
                  <a:pt x="1502" y="3004"/>
                </a:cubicBezTo>
                <a:cubicBezTo>
                  <a:pt x="2335" y="3004"/>
                  <a:pt x="3004" y="2335"/>
                  <a:pt x="3004" y="1502"/>
                </a:cubicBezTo>
                <a:cubicBezTo>
                  <a:pt x="3004" y="669"/>
                  <a:pt x="2335" y="0"/>
                  <a:pt x="1502" y="0"/>
                </a:cubicBezTo>
                <a:close/>
                <a:moveTo>
                  <a:pt x="2253" y="362"/>
                </a:moveTo>
                <a:cubicBezTo>
                  <a:pt x="2253" y="375"/>
                  <a:pt x="2253" y="396"/>
                  <a:pt x="2253" y="410"/>
                </a:cubicBezTo>
                <a:cubicBezTo>
                  <a:pt x="2253" y="553"/>
                  <a:pt x="2239" y="689"/>
                  <a:pt x="2212" y="826"/>
                </a:cubicBezTo>
                <a:cubicBezTo>
                  <a:pt x="2116" y="847"/>
                  <a:pt x="2048" y="928"/>
                  <a:pt x="2048" y="1024"/>
                </a:cubicBezTo>
                <a:cubicBezTo>
                  <a:pt x="2048" y="1079"/>
                  <a:pt x="2068" y="1133"/>
                  <a:pt x="2109" y="1167"/>
                </a:cubicBezTo>
                <a:cubicBezTo>
                  <a:pt x="2062" y="1277"/>
                  <a:pt x="2014" y="1386"/>
                  <a:pt x="1946" y="1488"/>
                </a:cubicBezTo>
                <a:cubicBezTo>
                  <a:pt x="1693" y="1201"/>
                  <a:pt x="1516" y="840"/>
                  <a:pt x="1454" y="437"/>
                </a:cubicBezTo>
                <a:cubicBezTo>
                  <a:pt x="1611" y="341"/>
                  <a:pt x="1782" y="266"/>
                  <a:pt x="1959" y="218"/>
                </a:cubicBezTo>
                <a:cubicBezTo>
                  <a:pt x="2062" y="253"/>
                  <a:pt x="2164" y="300"/>
                  <a:pt x="2253" y="362"/>
                </a:cubicBezTo>
                <a:close/>
                <a:moveTo>
                  <a:pt x="1966" y="1707"/>
                </a:moveTo>
                <a:cubicBezTo>
                  <a:pt x="2089" y="1823"/>
                  <a:pt x="2219" y="1925"/>
                  <a:pt x="2362" y="2007"/>
                </a:cubicBezTo>
                <a:cubicBezTo>
                  <a:pt x="2219" y="2034"/>
                  <a:pt x="2068" y="2048"/>
                  <a:pt x="1911" y="2048"/>
                </a:cubicBezTo>
                <a:cubicBezTo>
                  <a:pt x="1843" y="2048"/>
                  <a:pt x="1775" y="2041"/>
                  <a:pt x="1707" y="2041"/>
                </a:cubicBezTo>
                <a:cubicBezTo>
                  <a:pt x="1707" y="2028"/>
                  <a:pt x="1707" y="2014"/>
                  <a:pt x="1700" y="2000"/>
                </a:cubicBezTo>
                <a:cubicBezTo>
                  <a:pt x="1795" y="1911"/>
                  <a:pt x="1884" y="1809"/>
                  <a:pt x="1966" y="1707"/>
                </a:cubicBezTo>
                <a:close/>
                <a:moveTo>
                  <a:pt x="1502" y="137"/>
                </a:moveTo>
                <a:cubicBezTo>
                  <a:pt x="1577" y="137"/>
                  <a:pt x="1652" y="143"/>
                  <a:pt x="1727" y="157"/>
                </a:cubicBezTo>
                <a:cubicBezTo>
                  <a:pt x="1632" y="198"/>
                  <a:pt x="1536" y="239"/>
                  <a:pt x="1440" y="287"/>
                </a:cubicBezTo>
                <a:cubicBezTo>
                  <a:pt x="1434" y="239"/>
                  <a:pt x="1434" y="191"/>
                  <a:pt x="1434" y="143"/>
                </a:cubicBezTo>
                <a:cubicBezTo>
                  <a:pt x="1454" y="137"/>
                  <a:pt x="1481" y="137"/>
                  <a:pt x="1502" y="137"/>
                </a:cubicBezTo>
                <a:close/>
                <a:moveTo>
                  <a:pt x="1871" y="1604"/>
                </a:moveTo>
                <a:cubicBezTo>
                  <a:pt x="1795" y="1707"/>
                  <a:pt x="1713" y="1795"/>
                  <a:pt x="1625" y="1884"/>
                </a:cubicBezTo>
                <a:cubicBezTo>
                  <a:pt x="1591" y="1857"/>
                  <a:pt x="1550" y="1843"/>
                  <a:pt x="1502" y="1843"/>
                </a:cubicBezTo>
                <a:cubicBezTo>
                  <a:pt x="1413" y="1843"/>
                  <a:pt x="1338" y="1898"/>
                  <a:pt x="1311" y="1980"/>
                </a:cubicBezTo>
                <a:cubicBezTo>
                  <a:pt x="1038" y="1911"/>
                  <a:pt x="778" y="1809"/>
                  <a:pt x="546" y="1666"/>
                </a:cubicBezTo>
                <a:cubicBezTo>
                  <a:pt x="608" y="1434"/>
                  <a:pt x="710" y="1215"/>
                  <a:pt x="840" y="1024"/>
                </a:cubicBezTo>
                <a:cubicBezTo>
                  <a:pt x="853" y="1024"/>
                  <a:pt x="867" y="1031"/>
                  <a:pt x="887" y="1031"/>
                </a:cubicBezTo>
                <a:cubicBezTo>
                  <a:pt x="1004" y="1031"/>
                  <a:pt x="1092" y="942"/>
                  <a:pt x="1092" y="826"/>
                </a:cubicBezTo>
                <a:cubicBezTo>
                  <a:pt x="1092" y="799"/>
                  <a:pt x="1085" y="771"/>
                  <a:pt x="1079" y="744"/>
                </a:cubicBezTo>
                <a:cubicBezTo>
                  <a:pt x="1161" y="662"/>
                  <a:pt x="1242" y="594"/>
                  <a:pt x="1331" y="526"/>
                </a:cubicBezTo>
                <a:cubicBezTo>
                  <a:pt x="1406" y="935"/>
                  <a:pt x="1597" y="1304"/>
                  <a:pt x="1871" y="1604"/>
                </a:cubicBezTo>
                <a:close/>
                <a:moveTo>
                  <a:pt x="341" y="2219"/>
                </a:moveTo>
                <a:cubicBezTo>
                  <a:pt x="218" y="2014"/>
                  <a:pt x="143" y="1782"/>
                  <a:pt x="137" y="1529"/>
                </a:cubicBezTo>
                <a:cubicBezTo>
                  <a:pt x="218" y="1597"/>
                  <a:pt x="300" y="1666"/>
                  <a:pt x="389" y="1720"/>
                </a:cubicBezTo>
                <a:cubicBezTo>
                  <a:pt x="362" y="1871"/>
                  <a:pt x="341" y="2028"/>
                  <a:pt x="341" y="2185"/>
                </a:cubicBezTo>
                <a:cubicBezTo>
                  <a:pt x="341" y="2198"/>
                  <a:pt x="341" y="2212"/>
                  <a:pt x="341" y="2219"/>
                </a:cubicBezTo>
                <a:close/>
                <a:moveTo>
                  <a:pt x="430" y="1584"/>
                </a:moveTo>
                <a:cubicBezTo>
                  <a:pt x="328" y="1516"/>
                  <a:pt x="239" y="1440"/>
                  <a:pt x="150" y="1359"/>
                </a:cubicBezTo>
                <a:cubicBezTo>
                  <a:pt x="218" y="744"/>
                  <a:pt x="696" y="253"/>
                  <a:pt x="1304" y="157"/>
                </a:cubicBezTo>
                <a:cubicBezTo>
                  <a:pt x="1304" y="232"/>
                  <a:pt x="1311" y="300"/>
                  <a:pt x="1318" y="375"/>
                </a:cubicBezTo>
                <a:cubicBezTo>
                  <a:pt x="1201" y="457"/>
                  <a:pt x="1092" y="546"/>
                  <a:pt x="990" y="642"/>
                </a:cubicBezTo>
                <a:cubicBezTo>
                  <a:pt x="956" y="621"/>
                  <a:pt x="922" y="614"/>
                  <a:pt x="887" y="614"/>
                </a:cubicBezTo>
                <a:cubicBezTo>
                  <a:pt x="771" y="614"/>
                  <a:pt x="683" y="703"/>
                  <a:pt x="683" y="819"/>
                </a:cubicBezTo>
                <a:cubicBezTo>
                  <a:pt x="683" y="867"/>
                  <a:pt x="703" y="908"/>
                  <a:pt x="730" y="949"/>
                </a:cubicBezTo>
                <a:cubicBezTo>
                  <a:pt x="594" y="1140"/>
                  <a:pt x="492" y="1352"/>
                  <a:pt x="430" y="1584"/>
                </a:cubicBezTo>
                <a:close/>
                <a:moveTo>
                  <a:pt x="492" y="2417"/>
                </a:moveTo>
                <a:cubicBezTo>
                  <a:pt x="485" y="2342"/>
                  <a:pt x="478" y="2266"/>
                  <a:pt x="478" y="2185"/>
                </a:cubicBezTo>
                <a:cubicBezTo>
                  <a:pt x="478" y="2055"/>
                  <a:pt x="492" y="1925"/>
                  <a:pt x="519" y="1802"/>
                </a:cubicBezTo>
                <a:cubicBezTo>
                  <a:pt x="765" y="1946"/>
                  <a:pt x="1031" y="2055"/>
                  <a:pt x="1311" y="2116"/>
                </a:cubicBezTo>
                <a:cubicBezTo>
                  <a:pt x="1311" y="2123"/>
                  <a:pt x="1311" y="2123"/>
                  <a:pt x="1318" y="2130"/>
                </a:cubicBezTo>
                <a:cubicBezTo>
                  <a:pt x="1079" y="2287"/>
                  <a:pt x="806" y="2389"/>
                  <a:pt x="512" y="2437"/>
                </a:cubicBezTo>
                <a:cubicBezTo>
                  <a:pt x="498" y="2430"/>
                  <a:pt x="498" y="2423"/>
                  <a:pt x="492" y="2417"/>
                </a:cubicBezTo>
                <a:close/>
                <a:moveTo>
                  <a:pt x="1502" y="2867"/>
                </a:moveTo>
                <a:cubicBezTo>
                  <a:pt x="1167" y="2867"/>
                  <a:pt x="867" y="2744"/>
                  <a:pt x="628" y="2546"/>
                </a:cubicBezTo>
                <a:cubicBezTo>
                  <a:pt x="915" y="2492"/>
                  <a:pt x="1174" y="2383"/>
                  <a:pt x="1406" y="2225"/>
                </a:cubicBezTo>
                <a:cubicBezTo>
                  <a:pt x="1434" y="2246"/>
                  <a:pt x="1468" y="2253"/>
                  <a:pt x="1502" y="2253"/>
                </a:cubicBezTo>
                <a:cubicBezTo>
                  <a:pt x="1570" y="2253"/>
                  <a:pt x="1625" y="2219"/>
                  <a:pt x="1666" y="2171"/>
                </a:cubicBezTo>
                <a:cubicBezTo>
                  <a:pt x="1748" y="2178"/>
                  <a:pt x="1830" y="2185"/>
                  <a:pt x="1911" y="2185"/>
                </a:cubicBezTo>
                <a:cubicBezTo>
                  <a:pt x="2130" y="2185"/>
                  <a:pt x="2342" y="2157"/>
                  <a:pt x="2546" y="2109"/>
                </a:cubicBezTo>
                <a:cubicBezTo>
                  <a:pt x="2594" y="2130"/>
                  <a:pt x="2642" y="2157"/>
                  <a:pt x="2690" y="2171"/>
                </a:cubicBezTo>
                <a:cubicBezTo>
                  <a:pt x="2458" y="2587"/>
                  <a:pt x="2014" y="2867"/>
                  <a:pt x="1502" y="2867"/>
                </a:cubicBezTo>
                <a:close/>
                <a:moveTo>
                  <a:pt x="2560" y="1966"/>
                </a:moveTo>
                <a:cubicBezTo>
                  <a:pt x="2369" y="1871"/>
                  <a:pt x="2191" y="1741"/>
                  <a:pt x="2041" y="1591"/>
                </a:cubicBezTo>
                <a:cubicBezTo>
                  <a:pt x="2116" y="1475"/>
                  <a:pt x="2178" y="1352"/>
                  <a:pt x="2232" y="1229"/>
                </a:cubicBezTo>
                <a:cubicBezTo>
                  <a:pt x="2239" y="1229"/>
                  <a:pt x="2246" y="1229"/>
                  <a:pt x="2253" y="1229"/>
                </a:cubicBezTo>
                <a:cubicBezTo>
                  <a:pt x="2369" y="1229"/>
                  <a:pt x="2458" y="1140"/>
                  <a:pt x="2458" y="1024"/>
                </a:cubicBezTo>
                <a:cubicBezTo>
                  <a:pt x="2458" y="942"/>
                  <a:pt x="2410" y="874"/>
                  <a:pt x="2342" y="840"/>
                </a:cubicBezTo>
                <a:cubicBezTo>
                  <a:pt x="2369" y="717"/>
                  <a:pt x="2383" y="594"/>
                  <a:pt x="2383" y="464"/>
                </a:cubicBezTo>
                <a:cubicBezTo>
                  <a:pt x="2676" y="717"/>
                  <a:pt x="2860" y="1085"/>
                  <a:pt x="2860" y="1502"/>
                </a:cubicBezTo>
                <a:cubicBezTo>
                  <a:pt x="2860" y="1638"/>
                  <a:pt x="2840" y="1761"/>
                  <a:pt x="2806" y="1884"/>
                </a:cubicBezTo>
                <a:cubicBezTo>
                  <a:pt x="2731" y="1918"/>
                  <a:pt x="2649" y="1946"/>
                  <a:pt x="2560" y="196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1984DE8F-F41E-4002-913F-78880F8168F2}"/>
              </a:ext>
            </a:extLst>
          </p:cNvPr>
          <p:cNvSpPr/>
          <p:nvPr/>
        </p:nvSpPr>
        <p:spPr>
          <a:xfrm>
            <a:off x="5599160" y="5838727"/>
            <a:ext cx="10718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126" name="文本框 125">
            <a:extLst>
              <a:ext uri="{FF2B5EF4-FFF2-40B4-BE49-F238E27FC236}">
                <a16:creationId xmlns:a16="http://schemas.microsoft.com/office/drawing/2014/main" id="{7DC03612-375B-4294-AD8A-F28B94D35A28}"/>
              </a:ext>
            </a:extLst>
          </p:cNvPr>
          <p:cNvSpPr txBox="1"/>
          <p:nvPr/>
        </p:nvSpPr>
        <p:spPr>
          <a:xfrm>
            <a:off x="5067431" y="6155718"/>
            <a:ext cx="3557120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100">
                <a:solidFill>
                  <a:srgbClr val="5F5F5F"/>
                </a:solidFill>
              </a:rPr>
              <a:t>Click here add your text Click here add </a:t>
            </a:r>
          </a:p>
          <a:p>
            <a:r>
              <a:rPr altLang="zh-CN" lang="en-US" sz="1100">
                <a:solidFill>
                  <a:srgbClr val="5F5F5F"/>
                </a:solidFill>
              </a:rPr>
              <a:t>your text Click here add your text </a:t>
            </a:r>
          </a:p>
        </p:txBody>
      </p:sp>
    </p:spTree>
    <p:extLst>
      <p:ext uri="{BB962C8B-B14F-4D97-AF65-F5344CB8AC3E}">
        <p14:creationId val="3446378394"/>
      </p:ext>
    </p:extLst>
  </p:cSld>
  <p:clrMapOvr>
    <a:masterClrMapping/>
  </p:clrMapOvr>
  <mc:AlternateContent>
    <mc:Choice Requires="p14">
      <p:transition p14:dur="1300" spd="slow">
        <p14:pan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8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0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300" id="32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decel="100000" fill="hold" grpId="0" id="3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grpId="0" id="41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4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9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decel="100000" fill="hold" grpId="0" id="5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fill="hold" grpId="0" id="58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fill="hold" grpId="0" id="6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6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  <p:bldP grpId="0" spid="104"/>
      <p:bldP grpId="0" spid="121"/>
      <p:bldP grpId="0" spid="122"/>
      <p:bldP grpId="0" spid="123"/>
      <p:bldP grpId="0" spid="124"/>
      <p:bldP grpId="0" spid="125"/>
      <p:bldP grpId="0" spid="12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73BF1ACC-5523-4BE4-917C-3351A9FE2D0C}"/>
              </a:ext>
            </a:extLst>
          </p:cNvPr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3B968E77-9CB1-4514-8BB6-7571F3345E1C}"/>
                </a:ext>
              </a:extLst>
            </p:cNvPr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7624DDD1-6E21-4BE1-8F2C-3303C2A59069}"/>
                  </a:ext>
                </a:extLst>
              </p:cNvPr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EE9B01E4-DD8C-45F7-A48B-3EABD7B446C7}"/>
                  </a:ext>
                </a:extLst>
              </p:cNvPr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01E6CB66-A733-4547-B50E-6E3C306A53C3}"/>
                  </a:ext>
                </a:extLst>
              </p:cNvPr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A31B2675-C848-4063-A510-4F2AE6C62FE9}"/>
                  </a:ext>
                </a:extLst>
              </p:cNvPr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47C1CF4D-E479-4AF3-AE30-33502301B5E0}"/>
                  </a:ext>
                </a:extLst>
              </p:cNvPr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81F1BEDF-9CA5-4142-B597-C2B6528243FE}"/>
                  </a:ext>
                </a:extLst>
              </p:cNvPr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16DD1B80-CC8A-4B1D-9AD8-C722EF7DA4BB}"/>
                  </a:ext>
                </a:extLst>
              </p:cNvPr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31302D5F-99FD-46C4-A922-C5BD5B354023}"/>
                  </a:ext>
                </a:extLst>
              </p:cNvPr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A54ECBCD-665F-45DB-8720-FEF568138473}"/>
                  </a:ext>
                </a:extLst>
              </p:cNvPr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C06AEF60-3C47-4F29-80DD-A007A0A854BA}"/>
                  </a:ext>
                </a:extLst>
              </p:cNvPr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667670ED-FB92-4F48-82EB-DA6A02232173}"/>
                  </a:ext>
                </a:extLst>
              </p:cNvPr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D2C0CF35-DCE9-46C0-855B-4D3B70D6EA6F}"/>
                  </a:ext>
                </a:extLst>
              </p:cNvPr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1DD986F6-B0ED-446E-A1AC-EC020E14311A}"/>
                  </a:ext>
                </a:extLst>
              </p:cNvPr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57" name="矩形 259">
              <a:extLst>
                <a:ext uri="{FF2B5EF4-FFF2-40B4-BE49-F238E27FC236}">
                  <a16:creationId xmlns:a16="http://schemas.microsoft.com/office/drawing/2014/main" id="{450A37EE-DE71-4CC0-B9F2-7BEEE7CDD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>
                <a:buNone/>
              </a:pPr>
              <a:r>
                <a:rPr altLang="zh-CN" lang="en-US" sz="3600">
                  <a:solidFill>
                    <a:schemeClr val="bg1"/>
                  </a:solidFill>
                  <a:latin charset="0" panose="020b0806030902050204" pitchFamily="34" typeface="Impact"/>
                  <a:cs charset="0" panose="020b0604020202020204" pitchFamily="34" typeface="Arial"/>
                </a:rPr>
                <a:t>01</a:t>
              </a: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F761BB28-021D-484C-8DED-2DCB70F2B489}"/>
              </a:ext>
            </a:extLst>
          </p:cNvPr>
          <p:cNvSpPr/>
          <p:nvPr/>
        </p:nvSpPr>
        <p:spPr>
          <a:xfrm>
            <a:off x="1488519" y="563374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年度工作概述</a:t>
            </a:r>
          </a:p>
        </p:txBody>
      </p:sp>
      <p:pic>
        <p:nvPicPr>
          <p:cNvPr id="132" name="图片 131">
            <a:extLst>
              <a:ext uri="{FF2B5EF4-FFF2-40B4-BE49-F238E27FC236}">
                <a16:creationId xmlns:a16="http://schemas.microsoft.com/office/drawing/2014/main" id="{45ACA94D-8202-4C2F-A0F8-8BCF4FEAB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1467" y="2110076"/>
            <a:ext cx="4780929" cy="4482881"/>
          </a:xfrm>
          <a:prstGeom prst="rect">
            <a:avLst/>
          </a:prstGeom>
        </p:spPr>
      </p:pic>
      <p:sp>
        <p:nvSpPr>
          <p:cNvPr id="133" name="Title 20">
            <a:extLst>
              <a:ext uri="{FF2B5EF4-FFF2-40B4-BE49-F238E27FC236}">
                <a16:creationId xmlns:a16="http://schemas.microsoft.com/office/drawing/2014/main" id="{FB132E15-5B22-4702-978D-ADE19936BCFD}"/>
              </a:ext>
            </a:extLst>
          </p:cNvPr>
          <p:cNvSpPr txBox="1"/>
          <p:nvPr/>
        </p:nvSpPr>
        <p:spPr>
          <a:xfrm>
            <a:off x="7547849" y="1904358"/>
            <a:ext cx="1462986" cy="243840"/>
          </a:xfrm>
          <a:prstGeom prst="rect">
            <a:avLst/>
          </a:prstGeom>
        </p:spPr>
        <p:txBody>
          <a:bodyPr anchor="ctr" bIns="0" lIns="121893" rIns="121893" rtlCol="0" tIns="0" vert="horz" wrap="non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altLang="en-US" b="1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Regular"/>
              </a:rPr>
              <a:t>填写段落标题</a:t>
            </a:r>
          </a:p>
        </p:txBody>
      </p:sp>
      <p:sp>
        <p:nvSpPr>
          <p:cNvPr id="134" name="Title 20">
            <a:extLst>
              <a:ext uri="{FF2B5EF4-FFF2-40B4-BE49-F238E27FC236}">
                <a16:creationId xmlns:a16="http://schemas.microsoft.com/office/drawing/2014/main" id="{0A568D78-66B8-4BAE-A058-B00FA2C089A1}"/>
              </a:ext>
            </a:extLst>
          </p:cNvPr>
          <p:cNvSpPr txBox="1"/>
          <p:nvPr/>
        </p:nvSpPr>
        <p:spPr>
          <a:xfrm>
            <a:off x="7558988" y="2128943"/>
            <a:ext cx="3770978" cy="505940"/>
          </a:xfrm>
          <a:prstGeom prst="rect">
            <a:avLst/>
          </a:prstGeom>
        </p:spPr>
        <p:txBody>
          <a:bodyPr anchor="t" bIns="60946" lIns="121893" rIns="121893" rtlCol="0" tIns="60946" vert="horz" wrap="squar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35" name="Title 20">
            <a:extLst>
              <a:ext uri="{FF2B5EF4-FFF2-40B4-BE49-F238E27FC236}">
                <a16:creationId xmlns:a16="http://schemas.microsoft.com/office/drawing/2014/main" id="{4B58AC15-9DC7-4787-BE34-1BA2A48D9307}"/>
              </a:ext>
            </a:extLst>
          </p:cNvPr>
          <p:cNvSpPr txBox="1"/>
          <p:nvPr/>
        </p:nvSpPr>
        <p:spPr>
          <a:xfrm>
            <a:off x="7547460" y="4821499"/>
            <a:ext cx="1462986" cy="243840"/>
          </a:xfrm>
          <a:prstGeom prst="rect">
            <a:avLst/>
          </a:prstGeom>
        </p:spPr>
        <p:txBody>
          <a:bodyPr anchor="ctr" bIns="0" lIns="121893" rIns="121893" rtlCol="0" tIns="0" vert="horz" wrap="non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altLang="en-US" b="1" lang="zh-CN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Regular"/>
              </a:rPr>
              <a:t>填写段落标题</a:t>
            </a:r>
          </a:p>
        </p:txBody>
      </p:sp>
      <p:sp>
        <p:nvSpPr>
          <p:cNvPr id="136" name="Title 20">
            <a:extLst>
              <a:ext uri="{FF2B5EF4-FFF2-40B4-BE49-F238E27FC236}">
                <a16:creationId xmlns:a16="http://schemas.microsoft.com/office/drawing/2014/main" id="{3B389AAA-FA33-421E-BB42-246759DF51A2}"/>
              </a:ext>
            </a:extLst>
          </p:cNvPr>
          <p:cNvSpPr txBox="1"/>
          <p:nvPr/>
        </p:nvSpPr>
        <p:spPr>
          <a:xfrm>
            <a:off x="7558599" y="5046085"/>
            <a:ext cx="3770978" cy="505940"/>
          </a:xfrm>
          <a:prstGeom prst="rect">
            <a:avLst/>
          </a:prstGeom>
        </p:spPr>
        <p:txBody>
          <a:bodyPr anchor="t" bIns="60946" lIns="121893" rIns="121893" rtlCol="0" tIns="60946" vert="horz" wrap="squar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37" name="Title 20">
            <a:extLst>
              <a:ext uri="{FF2B5EF4-FFF2-40B4-BE49-F238E27FC236}">
                <a16:creationId xmlns:a16="http://schemas.microsoft.com/office/drawing/2014/main" id="{518FE917-432E-473D-8EF0-901B23C21BE8}"/>
              </a:ext>
            </a:extLst>
          </p:cNvPr>
          <p:cNvSpPr txBox="1"/>
          <p:nvPr/>
        </p:nvSpPr>
        <p:spPr>
          <a:xfrm>
            <a:off x="7546778" y="2936038"/>
            <a:ext cx="1462986" cy="243840"/>
          </a:xfrm>
          <a:prstGeom prst="rect">
            <a:avLst/>
          </a:prstGeom>
        </p:spPr>
        <p:txBody>
          <a:bodyPr anchor="ctr" bIns="0" lIns="121893" rIns="121893" rtlCol="0" tIns="0" vert="horz" wrap="non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altLang="en-US" b="1" lang="zh-CN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Regular"/>
              </a:rPr>
              <a:t>填写段落标题</a:t>
            </a:r>
          </a:p>
        </p:txBody>
      </p:sp>
      <p:sp>
        <p:nvSpPr>
          <p:cNvPr id="138" name="Title 20">
            <a:extLst>
              <a:ext uri="{FF2B5EF4-FFF2-40B4-BE49-F238E27FC236}">
                <a16:creationId xmlns:a16="http://schemas.microsoft.com/office/drawing/2014/main" id="{A05D5934-AFF1-49CA-B6C4-B1A30805B9D7}"/>
              </a:ext>
            </a:extLst>
          </p:cNvPr>
          <p:cNvSpPr txBox="1"/>
          <p:nvPr/>
        </p:nvSpPr>
        <p:spPr>
          <a:xfrm>
            <a:off x="7557917" y="3160623"/>
            <a:ext cx="3770978" cy="505940"/>
          </a:xfrm>
          <a:prstGeom prst="rect">
            <a:avLst/>
          </a:prstGeom>
        </p:spPr>
        <p:txBody>
          <a:bodyPr anchor="t" bIns="60946" lIns="121893" rIns="121893" rtlCol="0" tIns="60946" vert="horz" wrap="squar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39" name="Title 20">
            <a:extLst>
              <a:ext uri="{FF2B5EF4-FFF2-40B4-BE49-F238E27FC236}">
                <a16:creationId xmlns:a16="http://schemas.microsoft.com/office/drawing/2014/main" id="{266C21BA-9B90-4C49-B6AD-CF5E4BE14764}"/>
              </a:ext>
            </a:extLst>
          </p:cNvPr>
          <p:cNvSpPr txBox="1"/>
          <p:nvPr/>
        </p:nvSpPr>
        <p:spPr>
          <a:xfrm>
            <a:off x="7547507" y="3876418"/>
            <a:ext cx="1462986" cy="243840"/>
          </a:xfrm>
          <a:prstGeom prst="rect">
            <a:avLst/>
          </a:prstGeom>
        </p:spPr>
        <p:txBody>
          <a:bodyPr anchor="ctr" bIns="0" lIns="121893" rIns="121893" rtlCol="0" tIns="0" vert="horz" wrap="non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altLang="en-US" b="1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Regular"/>
              </a:rPr>
              <a:t>填写段落标题</a:t>
            </a:r>
          </a:p>
        </p:txBody>
      </p:sp>
      <p:sp>
        <p:nvSpPr>
          <p:cNvPr id="140" name="Title 20">
            <a:extLst>
              <a:ext uri="{FF2B5EF4-FFF2-40B4-BE49-F238E27FC236}">
                <a16:creationId xmlns:a16="http://schemas.microsoft.com/office/drawing/2014/main" id="{C376FBAC-0182-4436-A373-C64E9010EE8B}"/>
              </a:ext>
            </a:extLst>
          </p:cNvPr>
          <p:cNvSpPr txBox="1"/>
          <p:nvPr/>
        </p:nvSpPr>
        <p:spPr>
          <a:xfrm>
            <a:off x="7558646" y="4111762"/>
            <a:ext cx="3770978" cy="505940"/>
          </a:xfrm>
          <a:prstGeom prst="rect">
            <a:avLst/>
          </a:prstGeom>
        </p:spPr>
        <p:txBody>
          <a:bodyPr anchor="t" bIns="60946" lIns="121893" rIns="121893" rtlCol="0" tIns="60946" vert="horz" wrap="squar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41" name="Freeform 526">
            <a:extLst>
              <a:ext uri="{FF2B5EF4-FFF2-40B4-BE49-F238E27FC236}">
                <a16:creationId xmlns:a16="http://schemas.microsoft.com/office/drawing/2014/main" id="{321B27AF-A2EB-4E9B-B8B7-7B041B0A6F1E}"/>
              </a:ext>
            </a:extLst>
          </p:cNvPr>
          <p:cNvSpPr>
            <a:spLocks noChangeArrowheads="1" noChangeAspect="1"/>
          </p:cNvSpPr>
          <p:nvPr/>
        </p:nvSpPr>
        <p:spPr bwMode="auto">
          <a:xfrm>
            <a:off x="6939121" y="4872518"/>
            <a:ext cx="511397" cy="662956"/>
          </a:xfrm>
          <a:custGeom>
            <a:gdLst>
              <a:gd fmla="*/ 719 w 1222" name="T0"/>
              <a:gd fmla="*/ 1338 h 1581" name="T1"/>
              <a:gd fmla="*/ 686 w 1222" name="T2"/>
              <a:gd fmla="*/ 1221 h 1581" name="T3"/>
              <a:gd fmla="*/ 686 w 1222" name="T4"/>
              <a:gd fmla="*/ 359 h 1581" name="T5"/>
              <a:gd fmla="*/ 719 w 1222" name="T6"/>
              <a:gd fmla="*/ 243 h 1581" name="T7"/>
              <a:gd fmla="*/ 17 w 1222" name="T8"/>
              <a:gd fmla="*/ 460 h 1581" name="T9"/>
              <a:gd fmla="*/ 0 w 1222" name="T10"/>
              <a:gd fmla="*/ 794 h 1581" name="T11"/>
              <a:gd fmla="*/ 17 w 1222" name="T12"/>
              <a:gd fmla="*/ 1120 h 1581" name="T13"/>
              <a:gd fmla="*/ 502 w 1222" name="T14"/>
              <a:gd fmla="*/ 1530 h 1581" name="T15"/>
              <a:gd fmla="*/ 493 w 1222" name="T16"/>
              <a:gd fmla="*/ 1112 h 1581" name="T17"/>
              <a:gd fmla="*/ 284 w 1222" name="T18"/>
              <a:gd fmla="*/ 1120 h 1581" name="T19"/>
              <a:gd fmla="*/ 284 w 1222" name="T20"/>
              <a:gd fmla="*/ 794 h 1581" name="T21"/>
              <a:gd fmla="*/ 284 w 1222" name="T22"/>
              <a:gd fmla="*/ 460 h 1581" name="T23"/>
              <a:gd fmla="*/ 493 w 1222" name="T24"/>
              <a:gd fmla="*/ 468 h 1581" name="T25"/>
              <a:gd fmla="*/ 502 w 1222" name="T26"/>
              <a:gd fmla="*/ 58 h 1581" name="T27"/>
              <a:gd fmla="*/ 17 w 1222" name="T28"/>
              <a:gd fmla="*/ 460 h 1581" name="T29"/>
              <a:gd fmla="*/ 602 w 1222" name="T30"/>
              <a:gd fmla="*/ 911 h 1581" name="T31"/>
              <a:gd fmla="*/ 493 w 1222" name="T32"/>
              <a:gd fmla="*/ 861 h 1581" name="T33"/>
              <a:gd fmla="*/ 543 w 1222" name="T34"/>
              <a:gd fmla="*/ 828 h 1581" name="T35"/>
              <a:gd fmla="*/ 610 w 1222" name="T36"/>
              <a:gd fmla="*/ 778 h 1581" name="T37"/>
              <a:gd fmla="*/ 627 w 1222" name="T38"/>
              <a:gd fmla="*/ 660 h 1581" name="T39"/>
              <a:gd fmla="*/ 476 w 1222" name="T40"/>
              <a:gd fmla="*/ 677 h 1581" name="T41"/>
              <a:gd fmla="*/ 510 w 1222" name="T42"/>
              <a:gd fmla="*/ 736 h 1581" name="T43"/>
              <a:gd fmla="*/ 560 w 1222" name="T44"/>
              <a:gd fmla="*/ 677 h 1581" name="T45"/>
              <a:gd fmla="*/ 585 w 1222" name="T46"/>
              <a:gd fmla="*/ 719 h 1581" name="T47"/>
              <a:gd fmla="*/ 502 w 1222" name="T48"/>
              <a:gd fmla="*/ 803 h 1581" name="T49"/>
              <a:gd fmla="*/ 410 w 1222" name="T50"/>
              <a:gd fmla="*/ 911 h 1581" name="T51"/>
              <a:gd fmla="*/ 819 w 1222" name="T52"/>
              <a:gd fmla="*/ 811 h 1581" name="T53"/>
              <a:gd fmla="*/ 794 w 1222" name="T54"/>
              <a:gd fmla="*/ 635 h 1581" name="T55"/>
              <a:gd fmla="*/ 644 w 1222" name="T56"/>
              <a:gd fmla="*/ 853 h 1581" name="T57"/>
              <a:gd fmla="*/ 744 w 1222" name="T58"/>
              <a:gd fmla="*/ 911 h 1581" name="T59"/>
              <a:gd fmla="*/ 803 w 1222" name="T60"/>
              <a:gd fmla="*/ 853 h 1581" name="T61"/>
              <a:gd fmla="*/ 844 w 1222" name="T62"/>
              <a:gd fmla="*/ 811 h 1581" name="T63"/>
              <a:gd fmla="*/ 786 w 1222" name="T64"/>
              <a:gd fmla="*/ 686 h 1581" name="T65"/>
              <a:gd fmla="*/ 694 w 1222" name="T66"/>
              <a:gd fmla="*/ 811 h 1581" name="T67"/>
              <a:gd fmla="*/ 694 w 1222" name="T68"/>
              <a:gd fmla="*/ 811 h 1581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581" w="1222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anchor="ctr" bIns="121892" lIns="243785" rIns="243785" tIns="121892" wrap="none"/>
          <a:lstStyle/>
          <a:p>
            <a:pPr>
              <a:defRPr/>
            </a:pPr>
            <a:endParaRPr lang="en-US" sz="24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42" name="Freeform 106">
            <a:extLst>
              <a:ext uri="{FF2B5EF4-FFF2-40B4-BE49-F238E27FC236}">
                <a16:creationId xmlns:a16="http://schemas.microsoft.com/office/drawing/2014/main" id="{7469C057-10C2-4C21-97A0-CC6501DA1CE1}"/>
              </a:ext>
            </a:extLst>
          </p:cNvPr>
          <p:cNvSpPr>
            <a:spLocks noChangeArrowheads="1" noChangeAspect="1"/>
          </p:cNvSpPr>
          <p:nvPr/>
        </p:nvSpPr>
        <p:spPr bwMode="auto">
          <a:xfrm>
            <a:off x="6873394" y="2019179"/>
            <a:ext cx="555172" cy="480467"/>
          </a:xfrm>
          <a:custGeom>
            <a:gdLst>
              <a:gd fmla="*/ 502 w 1013" name="T0"/>
              <a:gd fmla="*/ 0 h 879" name="T1"/>
              <a:gd fmla="*/ 0 w 1013" name="T2"/>
              <a:gd fmla="*/ 351 h 879" name="T3"/>
              <a:gd fmla="*/ 193 w 1013" name="T4"/>
              <a:gd fmla="*/ 636 h 879" name="T5"/>
              <a:gd fmla="*/ 92 w 1013" name="T6"/>
              <a:gd fmla="*/ 862 h 879" name="T7"/>
              <a:gd fmla="*/ 92 w 1013" name="T8"/>
              <a:gd fmla="*/ 878 h 879" name="T9"/>
              <a:gd fmla="*/ 101 w 1013" name="T10"/>
              <a:gd fmla="*/ 878 h 879" name="T11"/>
              <a:gd fmla="*/ 109 w 1013" name="T12"/>
              <a:gd fmla="*/ 878 h 879" name="T13"/>
              <a:gd fmla="*/ 485 w 1013" name="T14"/>
              <a:gd fmla="*/ 711 h 879" name="T15"/>
              <a:gd fmla="*/ 502 w 1013" name="T16"/>
              <a:gd fmla="*/ 711 h 879" name="T17"/>
              <a:gd fmla="*/ 1012 w 1013" name="T18"/>
              <a:gd fmla="*/ 351 h 879" name="T19"/>
              <a:gd fmla="*/ 502 w 1013" name="T20"/>
              <a:gd fmla="*/ 0 h 879" name="T21"/>
              <a:gd fmla="*/ 502 w 1013" name="T22"/>
              <a:gd fmla="*/ 0 h 879" name="T23"/>
              <a:gd fmla="*/ 502 w 1013" name="T24"/>
              <a:gd fmla="*/ 0 h 87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879" w="1013">
                <a:moveTo>
                  <a:pt x="502" y="0"/>
                </a:moveTo>
                <a:cubicBezTo>
                  <a:pt x="226" y="0"/>
                  <a:pt x="0" y="159"/>
                  <a:pt x="0" y="351"/>
                </a:cubicBezTo>
                <a:cubicBezTo>
                  <a:pt x="0" y="469"/>
                  <a:pt x="67" y="569"/>
                  <a:pt x="193" y="636"/>
                </a:cubicBezTo>
                <a:cubicBezTo>
                  <a:pt x="176" y="711"/>
                  <a:pt x="142" y="811"/>
                  <a:pt x="92" y="862"/>
                </a:cubicBezTo>
                <a:cubicBezTo>
                  <a:pt x="92" y="870"/>
                  <a:pt x="92" y="870"/>
                  <a:pt x="92" y="878"/>
                </a:cubicBezTo>
                <a:lnTo>
                  <a:pt x="101" y="878"/>
                </a:lnTo>
                <a:lnTo>
                  <a:pt x="109" y="878"/>
                </a:lnTo>
                <a:cubicBezTo>
                  <a:pt x="118" y="878"/>
                  <a:pt x="335" y="862"/>
                  <a:pt x="485" y="711"/>
                </a:cubicBezTo>
                <a:cubicBezTo>
                  <a:pt x="485" y="711"/>
                  <a:pt x="494" y="711"/>
                  <a:pt x="502" y="711"/>
                </a:cubicBezTo>
                <a:cubicBezTo>
                  <a:pt x="786" y="711"/>
                  <a:pt x="1012" y="552"/>
                  <a:pt x="1012" y="351"/>
                </a:cubicBezTo>
                <a:cubicBezTo>
                  <a:pt x="1012" y="159"/>
                  <a:pt x="786" y="0"/>
                  <a:pt x="502" y="0"/>
                </a:cubicBezTo>
                <a:close/>
                <a:moveTo>
                  <a:pt x="502" y="0"/>
                </a:moveTo>
                <a:lnTo>
                  <a:pt x="502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anchor="ctr" bIns="121892" lIns="243785" rIns="243785" tIns="121892" wrap="none"/>
          <a:lstStyle/>
          <a:p>
            <a:pPr>
              <a:defRPr/>
            </a:pPr>
            <a:endParaRPr lang="en-US" sz="24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43" name="Freeform 237">
            <a:extLst>
              <a:ext uri="{FF2B5EF4-FFF2-40B4-BE49-F238E27FC236}">
                <a16:creationId xmlns:a16="http://schemas.microsoft.com/office/drawing/2014/main" id="{C04F3984-9DC6-4F01-AD61-76EC4B257DF2}"/>
              </a:ext>
            </a:extLst>
          </p:cNvPr>
          <p:cNvSpPr>
            <a:spLocks noChangeArrowheads="1" noChangeAspect="1"/>
          </p:cNvSpPr>
          <p:nvPr/>
        </p:nvSpPr>
        <p:spPr bwMode="auto">
          <a:xfrm>
            <a:off x="6894386" y="3065195"/>
            <a:ext cx="513189" cy="376998"/>
          </a:xfrm>
          <a:custGeom>
            <a:gdLst>
              <a:gd fmla="*/ 586 w 1347" name="T0"/>
              <a:gd fmla="*/ 602 h 987" name="T1"/>
              <a:gd fmla="*/ 502 w 1347" name="T2"/>
              <a:gd fmla="*/ 535 h 987" name="T3"/>
              <a:gd fmla="*/ 42 w 1347" name="T4"/>
              <a:gd fmla="*/ 117 h 987" name="T5"/>
              <a:gd fmla="*/ 17 w 1347" name="T6"/>
              <a:gd fmla="*/ 33 h 987" name="T7"/>
              <a:gd fmla="*/ 92 w 1347" name="T8"/>
              <a:gd fmla="*/ 0 h 987" name="T9"/>
              <a:gd fmla="*/ 1255 w 1347" name="T10"/>
              <a:gd fmla="*/ 0 h 987" name="T11"/>
              <a:gd fmla="*/ 1330 w 1347" name="T12"/>
              <a:gd fmla="*/ 41 h 987" name="T13"/>
              <a:gd fmla="*/ 1305 w 1347" name="T14"/>
              <a:gd fmla="*/ 125 h 987" name="T15"/>
              <a:gd fmla="*/ 803 w 1347" name="T16"/>
              <a:gd fmla="*/ 576 h 987" name="T17"/>
              <a:gd fmla="*/ 586 w 1347" name="T18"/>
              <a:gd fmla="*/ 602 h 987" name="T19"/>
              <a:gd fmla="*/ 92 w 1347" name="T20"/>
              <a:gd fmla="*/ 986 h 987" name="T21"/>
              <a:gd fmla="*/ 0 w 1347" name="T22"/>
              <a:gd fmla="*/ 894 h 987" name="T23"/>
              <a:gd fmla="*/ 0 w 1347" name="T24"/>
              <a:gd fmla="*/ 225 h 987" name="T25"/>
              <a:gd fmla="*/ 42 w 1347" name="T26"/>
              <a:gd fmla="*/ 217 h 987" name="T27"/>
              <a:gd fmla="*/ 234 w 1347" name="T28"/>
              <a:gd fmla="*/ 409 h 987" name="T29"/>
              <a:gd fmla="*/ 251 w 1347" name="T30"/>
              <a:gd fmla="*/ 493 h 987" name="T31"/>
              <a:gd fmla="*/ 109 w 1347" name="T32"/>
              <a:gd fmla="*/ 827 h 987" name="T33"/>
              <a:gd fmla="*/ 126 w 1347" name="T34"/>
              <a:gd fmla="*/ 827 h 987" name="T35"/>
              <a:gd fmla="*/ 318 w 1347" name="T36"/>
              <a:gd fmla="*/ 576 h 987" name="T37"/>
              <a:gd fmla="*/ 393 w 1347" name="T38"/>
              <a:gd fmla="*/ 568 h 987" name="T39"/>
              <a:gd fmla="*/ 477 w 1347" name="T40"/>
              <a:gd fmla="*/ 643 h 987" name="T41"/>
              <a:gd fmla="*/ 569 w 1347" name="T42"/>
              <a:gd fmla="*/ 694 h 987" name="T43"/>
              <a:gd fmla="*/ 820 w 1347" name="T44"/>
              <a:gd fmla="*/ 677 h 987" name="T45"/>
              <a:gd fmla="*/ 945 w 1347" name="T46"/>
              <a:gd fmla="*/ 568 h 987" name="T47"/>
              <a:gd fmla="*/ 1020 w 1347" name="T48"/>
              <a:gd fmla="*/ 576 h 987" name="T49"/>
              <a:gd fmla="*/ 1229 w 1347" name="T50"/>
              <a:gd fmla="*/ 853 h 987" name="T51"/>
              <a:gd fmla="*/ 1238 w 1347" name="T52"/>
              <a:gd fmla="*/ 844 h 987" name="T53"/>
              <a:gd fmla="*/ 1096 w 1347" name="T54"/>
              <a:gd fmla="*/ 493 h 987" name="T55"/>
              <a:gd fmla="*/ 1112 w 1347" name="T56"/>
              <a:gd fmla="*/ 409 h 987" name="T57"/>
              <a:gd fmla="*/ 1313 w 1347" name="T58"/>
              <a:gd fmla="*/ 217 h 987" name="T59"/>
              <a:gd fmla="*/ 1346 w 1347" name="T60"/>
              <a:gd fmla="*/ 225 h 987" name="T61"/>
              <a:gd fmla="*/ 1346 w 1347" name="T62"/>
              <a:gd fmla="*/ 903 h 987" name="T63"/>
              <a:gd fmla="*/ 1246 w 1347" name="T64"/>
              <a:gd fmla="*/ 986 h 987" name="T65"/>
              <a:gd fmla="*/ 92 w 1347" name="T66"/>
              <a:gd fmla="*/ 986 h 987" name="T67"/>
              <a:gd fmla="*/ 92 w 1347" name="T68"/>
              <a:gd fmla="*/ 986 h 987" name="T69"/>
              <a:gd fmla="*/ 92 w 1347" name="T70"/>
              <a:gd fmla="*/ 986 h 987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986" w="134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anchor="ctr" bIns="60946" lIns="121893" rIns="121893" tIns="60946" wrap="none"/>
          <a:lstStyle/>
          <a:p>
            <a:pPr>
              <a:defRPr/>
            </a:pPr>
            <a:endParaRPr lang="en-US" sz="105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44" name="Freeform 290">
            <a:extLst>
              <a:ext uri="{FF2B5EF4-FFF2-40B4-BE49-F238E27FC236}">
                <a16:creationId xmlns:a16="http://schemas.microsoft.com/office/drawing/2014/main" id="{FEB03471-0AC8-41C7-9E91-380844B15226}"/>
              </a:ext>
            </a:extLst>
          </p:cNvPr>
          <p:cNvSpPr>
            <a:spLocks noChangeArrowheads="1" noChangeAspect="1"/>
          </p:cNvSpPr>
          <p:nvPr/>
        </p:nvSpPr>
        <p:spPr bwMode="auto">
          <a:xfrm>
            <a:off x="6837678" y="3995617"/>
            <a:ext cx="626606" cy="485329"/>
          </a:xfrm>
          <a:custGeom>
            <a:gdLst>
              <a:gd fmla="*/ 995 w 996" name="T0"/>
              <a:gd fmla="*/ 409 h 770" name="T1"/>
              <a:gd fmla="*/ 836 w 996" name="T2"/>
              <a:gd fmla="*/ 409 h 770" name="T3"/>
              <a:gd fmla="*/ 543 w 996" name="T4"/>
              <a:gd fmla="*/ 192 h 770" name="T5"/>
              <a:gd fmla="*/ 384 w 996" name="T6"/>
              <a:gd fmla="*/ 275 h 770" name="T7"/>
              <a:gd fmla="*/ 360 w 996" name="T8"/>
              <a:gd fmla="*/ 158 h 770" name="T9"/>
              <a:gd fmla="*/ 702 w 996" name="T10"/>
              <a:gd fmla="*/ 33 h 770" name="T11"/>
              <a:gd fmla="*/ 836 w 996" name="T12"/>
              <a:gd fmla="*/ 133 h 770" name="T13"/>
              <a:gd fmla="*/ 334 w 996" name="T14"/>
              <a:gd fmla="*/ 626 h 770" name="T15"/>
              <a:gd fmla="*/ 276 w 996" name="T16"/>
              <a:gd fmla="*/ 551 h 770" name="T17"/>
              <a:gd fmla="*/ 209 w 996" name="T18"/>
              <a:gd fmla="*/ 484 h 770" name="T19"/>
              <a:gd fmla="*/ 109 w 996" name="T20"/>
              <a:gd fmla="*/ 434 h 770" name="T21"/>
              <a:gd fmla="*/ 159 w 996" name="T22"/>
              <a:gd fmla="*/ 535 h 770" name="T23"/>
              <a:gd fmla="*/ 226 w 996" name="T24"/>
              <a:gd fmla="*/ 602 h 770" name="T25"/>
              <a:gd fmla="*/ 293 w 996" name="T26"/>
              <a:gd fmla="*/ 668 h 770" name="T27"/>
              <a:gd fmla="*/ 393 w 996" name="T28"/>
              <a:gd fmla="*/ 727 h 770" name="T29"/>
              <a:gd fmla="*/ 334 w 996" name="T30"/>
              <a:gd fmla="*/ 626 h 770" name="T31"/>
              <a:gd fmla="*/ 594 w 996" name="T32"/>
              <a:gd fmla="*/ 267 h 770" name="T33"/>
              <a:gd fmla="*/ 443 w 996" name="T34"/>
              <a:gd fmla="*/ 301 h 770" name="T35"/>
              <a:gd fmla="*/ 284 w 996" name="T36"/>
              <a:gd fmla="*/ 217 h 770" name="T37"/>
              <a:gd fmla="*/ 460 w 996" name="T38"/>
              <a:gd fmla="*/ 50 h 770" name="T39"/>
              <a:gd fmla="*/ 184 w 996" name="T40"/>
              <a:gd fmla="*/ 100 h 770" name="T41"/>
              <a:gd fmla="*/ 0 w 996" name="T42"/>
              <a:gd fmla="*/ 66 h 770" name="T43"/>
              <a:gd fmla="*/ 50 w 996" name="T44"/>
              <a:gd fmla="*/ 443 h 770" name="T45"/>
              <a:gd fmla="*/ 234 w 996" name="T46"/>
              <a:gd fmla="*/ 392 h 770" name="T47"/>
              <a:gd fmla="*/ 293 w 996" name="T48"/>
              <a:gd fmla="*/ 468 h 770" name="T49"/>
              <a:gd fmla="*/ 360 w 996" name="T50"/>
              <a:gd fmla="*/ 535 h 770" name="T51"/>
              <a:gd fmla="*/ 426 w 996" name="T52"/>
              <a:gd fmla="*/ 610 h 770" name="T53"/>
              <a:gd fmla="*/ 477 w 996" name="T54"/>
              <a:gd fmla="*/ 727 h 770" name="T55"/>
              <a:gd fmla="*/ 543 w 996" name="T56"/>
              <a:gd fmla="*/ 660 h 770" name="T57"/>
              <a:gd fmla="*/ 485 w 996" name="T58"/>
              <a:gd fmla="*/ 585 h 770" name="T59"/>
              <a:gd fmla="*/ 569 w 996" name="T60"/>
              <a:gd fmla="*/ 668 h 770" name="T61"/>
              <a:gd fmla="*/ 627 w 996" name="T62"/>
              <a:gd fmla="*/ 602 h 770" name="T63"/>
              <a:gd fmla="*/ 652 w 996" name="T64"/>
              <a:gd fmla="*/ 610 h 770" name="T65"/>
              <a:gd fmla="*/ 719 w 996" name="T66"/>
              <a:gd fmla="*/ 543 h 770" name="T67"/>
              <a:gd fmla="*/ 727 w 996" name="T68"/>
              <a:gd fmla="*/ 526 h 770" name="T69"/>
              <a:gd fmla="*/ 786 w 996" name="T70"/>
              <a:gd fmla="*/ 535 h 770" name="T71"/>
              <a:gd fmla="*/ 786 w 996" name="T72"/>
              <a:gd fmla="*/ 468 h 770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770" w="996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anchor="ctr" bIns="91422" lIns="182843" rIns="182843" tIns="91422" wrap="none"/>
          <a:lstStyle/>
          <a:p>
            <a:pPr>
              <a:defRPr/>
            </a:pPr>
            <a:endParaRPr lang="en-US" sz="24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2561841234"/>
      </p:ext>
    </p:extLst>
  </p:cSld>
  <p:clrMapOvr>
    <a:masterClrMapping/>
  </p:clrMapOvr>
  <mc:AlternateContent>
    <mc:Choice Requires="p14">
      <p:transition p14:dur="1300" spd="slow">
        <p14:pan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  <p:bldP grpId="0" spid="133"/>
      <p:bldP grpId="0" spid="134"/>
      <p:bldP grpId="0" spid="135"/>
      <p:bldP grpId="0" spid="136"/>
      <p:bldP grpId="0" spid="137"/>
      <p:bldP grpId="0" spid="138"/>
      <p:bldP grpId="0" spid="139"/>
      <p:bldP grpId="0" spid="140"/>
      <p:bldP grpId="0" spid="141"/>
      <p:bldP grpId="0" spid="142"/>
      <p:bldP grpId="0" spid="143"/>
      <p:bldP grpId="0" spid="144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73BF1ACC-5523-4BE4-917C-3351A9FE2D0C}"/>
              </a:ext>
            </a:extLst>
          </p:cNvPr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3B968E77-9CB1-4514-8BB6-7571F3345E1C}"/>
                </a:ext>
              </a:extLst>
            </p:cNvPr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7624DDD1-6E21-4BE1-8F2C-3303C2A59069}"/>
                  </a:ext>
                </a:extLst>
              </p:cNvPr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EE9B01E4-DD8C-45F7-A48B-3EABD7B446C7}"/>
                  </a:ext>
                </a:extLst>
              </p:cNvPr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01E6CB66-A733-4547-B50E-6E3C306A53C3}"/>
                  </a:ext>
                </a:extLst>
              </p:cNvPr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A31B2675-C848-4063-A510-4F2AE6C62FE9}"/>
                  </a:ext>
                </a:extLst>
              </p:cNvPr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47C1CF4D-E479-4AF3-AE30-33502301B5E0}"/>
                  </a:ext>
                </a:extLst>
              </p:cNvPr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81F1BEDF-9CA5-4142-B597-C2B6528243FE}"/>
                  </a:ext>
                </a:extLst>
              </p:cNvPr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16DD1B80-CC8A-4B1D-9AD8-C722EF7DA4BB}"/>
                  </a:ext>
                </a:extLst>
              </p:cNvPr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31302D5F-99FD-46C4-A922-C5BD5B354023}"/>
                  </a:ext>
                </a:extLst>
              </p:cNvPr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A54ECBCD-665F-45DB-8720-FEF568138473}"/>
                  </a:ext>
                </a:extLst>
              </p:cNvPr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C06AEF60-3C47-4F29-80DD-A007A0A854BA}"/>
                  </a:ext>
                </a:extLst>
              </p:cNvPr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667670ED-FB92-4F48-82EB-DA6A02232173}"/>
                  </a:ext>
                </a:extLst>
              </p:cNvPr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D2C0CF35-DCE9-46C0-855B-4D3B70D6EA6F}"/>
                  </a:ext>
                </a:extLst>
              </p:cNvPr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1DD986F6-B0ED-446E-A1AC-EC020E14311A}"/>
                  </a:ext>
                </a:extLst>
              </p:cNvPr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57" name="矩形 259">
              <a:extLst>
                <a:ext uri="{FF2B5EF4-FFF2-40B4-BE49-F238E27FC236}">
                  <a16:creationId xmlns:a16="http://schemas.microsoft.com/office/drawing/2014/main" id="{450A37EE-DE71-4CC0-B9F2-7BEEE7CDD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>
                <a:buNone/>
              </a:pPr>
              <a:r>
                <a:rPr altLang="zh-CN" lang="en-US" sz="3600">
                  <a:solidFill>
                    <a:schemeClr val="bg1"/>
                  </a:solidFill>
                  <a:latin charset="0" panose="020b0806030902050204" pitchFamily="34" typeface="Impact"/>
                  <a:cs charset="0" panose="020b0604020202020204" pitchFamily="34" typeface="Arial"/>
                </a:rPr>
                <a:t>01</a:t>
              </a: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F761BB28-021D-484C-8DED-2DCB70F2B489}"/>
              </a:ext>
            </a:extLst>
          </p:cNvPr>
          <p:cNvSpPr/>
          <p:nvPr/>
        </p:nvSpPr>
        <p:spPr>
          <a:xfrm>
            <a:off x="1488519" y="563374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年度工作概述</a:t>
            </a:r>
          </a:p>
        </p:txBody>
      </p:sp>
      <p:sp>
        <p:nvSpPr>
          <p:cNvPr id="63" name="Round Same Side Corner Rectangle 4">
            <a:extLst>
              <a:ext uri="{FF2B5EF4-FFF2-40B4-BE49-F238E27FC236}">
                <a16:creationId xmlns:a16="http://schemas.microsoft.com/office/drawing/2014/main" id="{209CC480-ABE6-463B-A668-C5292A7B98DD}"/>
              </a:ext>
            </a:extLst>
          </p:cNvPr>
          <p:cNvSpPr/>
          <p:nvPr/>
        </p:nvSpPr>
        <p:spPr>
          <a:xfrm>
            <a:off x="4644694" y="1626464"/>
            <a:ext cx="489569" cy="5466842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>
                  <a:lumMod val="75000"/>
                  <a:lumOff val="2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88" name="Group 33">
            <a:extLst>
              <a:ext uri="{FF2B5EF4-FFF2-40B4-BE49-F238E27FC236}">
                <a16:creationId xmlns:a16="http://schemas.microsoft.com/office/drawing/2014/main" id="{F093C6E2-5A3A-454E-8AB6-2F85CBD6B770}"/>
              </a:ext>
            </a:extLst>
          </p:cNvPr>
          <p:cNvGrpSpPr/>
          <p:nvPr/>
        </p:nvGrpSpPr>
        <p:grpSpPr>
          <a:xfrm>
            <a:off x="4644696" y="2240360"/>
            <a:ext cx="3451700" cy="543268"/>
            <a:chOff x="5128064" y="2256183"/>
            <a:chExt cx="3273083" cy="515155"/>
          </a:xfrm>
        </p:grpSpPr>
        <p:sp>
          <p:nvSpPr>
            <p:cNvPr id="89" name="Pentagon 3">
              <a:extLst>
                <a:ext uri="{FF2B5EF4-FFF2-40B4-BE49-F238E27FC236}">
                  <a16:creationId xmlns:a16="http://schemas.microsoft.com/office/drawing/2014/main" id="{8065D7DB-A2BA-4BB6-9A08-5667A91697A9}"/>
                </a:ext>
              </a:extLst>
            </p:cNvPr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105" name="Rectangle 8">
              <a:extLst>
                <a:ext uri="{FF2B5EF4-FFF2-40B4-BE49-F238E27FC236}">
                  <a16:creationId xmlns:a16="http://schemas.microsoft.com/office/drawing/2014/main" id="{6BEE4747-7EA7-4930-A014-F86CD45DA36E}"/>
                </a:ext>
              </a:extLst>
            </p:cNvPr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06" name="Group 34">
            <a:extLst>
              <a:ext uri="{FF2B5EF4-FFF2-40B4-BE49-F238E27FC236}">
                <a16:creationId xmlns:a16="http://schemas.microsoft.com/office/drawing/2014/main" id="{C475849F-CACD-4218-B64A-9343D625CC21}"/>
              </a:ext>
            </a:extLst>
          </p:cNvPr>
          <p:cNvGrpSpPr/>
          <p:nvPr/>
        </p:nvGrpSpPr>
        <p:grpSpPr>
          <a:xfrm>
            <a:off x="4644696" y="3125078"/>
            <a:ext cx="3451700" cy="543268"/>
            <a:chOff x="5128064" y="3095119"/>
            <a:chExt cx="3273083" cy="515155"/>
          </a:xfrm>
        </p:grpSpPr>
        <p:sp>
          <p:nvSpPr>
            <p:cNvPr id="107" name="Pentagon 5">
              <a:extLst>
                <a:ext uri="{FF2B5EF4-FFF2-40B4-BE49-F238E27FC236}">
                  <a16:creationId xmlns:a16="http://schemas.microsoft.com/office/drawing/2014/main" id="{C40EC384-437F-4151-A12D-92B2A3C83F1A}"/>
                </a:ext>
              </a:extLst>
            </p:cNvPr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108" name="Rectangle 9">
              <a:extLst>
                <a:ext uri="{FF2B5EF4-FFF2-40B4-BE49-F238E27FC236}">
                  <a16:creationId xmlns:a16="http://schemas.microsoft.com/office/drawing/2014/main" id="{541D7001-B022-4CDE-A96F-007D7DB6B6F3}"/>
                </a:ext>
              </a:extLst>
            </p:cNvPr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09" name="Group 35">
            <a:extLst>
              <a:ext uri="{FF2B5EF4-FFF2-40B4-BE49-F238E27FC236}">
                <a16:creationId xmlns:a16="http://schemas.microsoft.com/office/drawing/2014/main" id="{D3890C3E-3ED0-486C-8F50-FAA07B3847C9}"/>
              </a:ext>
            </a:extLst>
          </p:cNvPr>
          <p:cNvGrpSpPr/>
          <p:nvPr/>
        </p:nvGrpSpPr>
        <p:grpSpPr>
          <a:xfrm>
            <a:off x="4644696" y="4009794"/>
            <a:ext cx="3451700" cy="543268"/>
            <a:chOff x="5128064" y="3934054"/>
            <a:chExt cx="3273083" cy="515155"/>
          </a:xfrm>
        </p:grpSpPr>
        <p:sp>
          <p:nvSpPr>
            <p:cNvPr id="110" name="Pentagon 6">
              <a:extLst>
                <a:ext uri="{FF2B5EF4-FFF2-40B4-BE49-F238E27FC236}">
                  <a16:creationId xmlns:a16="http://schemas.microsoft.com/office/drawing/2014/main" id="{EE613BD5-F6BB-4599-8886-8A8F423E57F1}"/>
                </a:ext>
              </a:extLst>
            </p:cNvPr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111" name="Rectangle 10">
              <a:extLst>
                <a:ext uri="{FF2B5EF4-FFF2-40B4-BE49-F238E27FC236}">
                  <a16:creationId xmlns:a16="http://schemas.microsoft.com/office/drawing/2014/main" id="{54DA1145-4487-4600-9FFF-D0623B774287}"/>
                </a:ext>
              </a:extLst>
            </p:cNvPr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12" name="Group 36">
            <a:extLst>
              <a:ext uri="{FF2B5EF4-FFF2-40B4-BE49-F238E27FC236}">
                <a16:creationId xmlns:a16="http://schemas.microsoft.com/office/drawing/2014/main" id="{F644DA7D-50EE-4C07-A04F-7F6EBB040F02}"/>
              </a:ext>
            </a:extLst>
          </p:cNvPr>
          <p:cNvGrpSpPr/>
          <p:nvPr/>
        </p:nvGrpSpPr>
        <p:grpSpPr>
          <a:xfrm>
            <a:off x="4644695" y="4894511"/>
            <a:ext cx="3451701" cy="543269"/>
            <a:chOff x="5128064" y="4772988"/>
            <a:chExt cx="3273084" cy="515156"/>
          </a:xfrm>
        </p:grpSpPr>
        <p:sp>
          <p:nvSpPr>
            <p:cNvPr id="113" name="Pentagon 7">
              <a:extLst>
                <a:ext uri="{FF2B5EF4-FFF2-40B4-BE49-F238E27FC236}">
                  <a16:creationId xmlns:a16="http://schemas.microsoft.com/office/drawing/2014/main" id="{5A371CA6-5F69-4751-B90C-55C998436167}"/>
                </a:ext>
              </a:extLst>
            </p:cNvPr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114" name="Rectangle 11">
              <a:extLst>
                <a:ext uri="{FF2B5EF4-FFF2-40B4-BE49-F238E27FC236}">
                  <a16:creationId xmlns:a16="http://schemas.microsoft.com/office/drawing/2014/main" id="{7F4C6178-BFF0-4386-AF26-356384985D1B}"/>
                </a:ext>
              </a:extLst>
            </p:cNvPr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15" name="Group 14">
            <a:extLst>
              <a:ext uri="{FF2B5EF4-FFF2-40B4-BE49-F238E27FC236}">
                <a16:creationId xmlns:a16="http://schemas.microsoft.com/office/drawing/2014/main" id="{7B1CF075-652E-43BB-8EF3-915178BA565B}"/>
              </a:ext>
            </a:extLst>
          </p:cNvPr>
          <p:cNvGrpSpPr/>
          <p:nvPr/>
        </p:nvGrpSpPr>
        <p:grpSpPr>
          <a:xfrm>
            <a:off x="8293398" y="2094381"/>
            <a:ext cx="3233489" cy="794401"/>
            <a:chOff x="8451509" y="2034687"/>
            <a:chExt cx="3254568" cy="753289"/>
          </a:xfrm>
        </p:grpSpPr>
        <p:sp>
          <p:nvSpPr>
            <p:cNvPr id="116" name="TextBox 12">
              <a:extLst>
                <a:ext uri="{FF2B5EF4-FFF2-40B4-BE49-F238E27FC236}">
                  <a16:creationId xmlns:a16="http://schemas.microsoft.com/office/drawing/2014/main" id="{B631B0B0-BC87-4859-956E-DFB56B13FA62}"/>
                </a:ext>
              </a:extLst>
            </p:cNvPr>
            <p:cNvSpPr txBox="1"/>
            <p:nvPr/>
          </p:nvSpPr>
          <p:spPr>
            <a:xfrm>
              <a:off x="8451508" y="2034687"/>
              <a:ext cx="1436786" cy="3294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z="14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117" name="Rectangle 13">
              <a:extLst>
                <a:ext uri="{FF2B5EF4-FFF2-40B4-BE49-F238E27FC236}">
                  <a16:creationId xmlns:a16="http://schemas.microsoft.com/office/drawing/2014/main" id="{F366531C-10A3-4378-B4BC-6F3A9CF15EE7}"/>
                </a:ext>
              </a:extLst>
            </p:cNvPr>
            <p:cNvSpPr/>
            <p:nvPr/>
          </p:nvSpPr>
          <p:spPr>
            <a:xfrm>
              <a:off x="8508021" y="2365039"/>
              <a:ext cx="3198055" cy="433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118" name="Group 15">
            <a:extLst>
              <a:ext uri="{FF2B5EF4-FFF2-40B4-BE49-F238E27FC236}">
                <a16:creationId xmlns:a16="http://schemas.microsoft.com/office/drawing/2014/main" id="{A430A577-8D7C-4768-94C4-7FE2479BD299}"/>
              </a:ext>
            </a:extLst>
          </p:cNvPr>
          <p:cNvGrpSpPr/>
          <p:nvPr/>
        </p:nvGrpSpPr>
        <p:grpSpPr>
          <a:xfrm>
            <a:off x="8293398" y="2979096"/>
            <a:ext cx="3177341" cy="794401"/>
            <a:chOff x="8508022" y="2034687"/>
            <a:chExt cx="3198055" cy="753289"/>
          </a:xfrm>
        </p:grpSpPr>
        <p:sp>
          <p:nvSpPr>
            <p:cNvPr id="119" name="TextBox 16">
              <a:extLst>
                <a:ext uri="{FF2B5EF4-FFF2-40B4-BE49-F238E27FC236}">
                  <a16:creationId xmlns:a16="http://schemas.microsoft.com/office/drawing/2014/main" id="{6703F188-43D6-40BA-A047-17EDC8CC6515}"/>
                </a:ext>
              </a:extLst>
            </p:cNvPr>
            <p:cNvSpPr txBox="1"/>
            <p:nvPr/>
          </p:nvSpPr>
          <p:spPr>
            <a:xfrm>
              <a:off x="8514715" y="2034687"/>
              <a:ext cx="1436786" cy="3294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120" name="Rectangle 17">
              <a:extLst>
                <a:ext uri="{FF2B5EF4-FFF2-40B4-BE49-F238E27FC236}">
                  <a16:creationId xmlns:a16="http://schemas.microsoft.com/office/drawing/2014/main" id="{3C12AF65-4827-47DF-B286-E85EF3ECDDA3}"/>
                </a:ext>
              </a:extLst>
            </p:cNvPr>
            <p:cNvSpPr/>
            <p:nvPr/>
          </p:nvSpPr>
          <p:spPr>
            <a:xfrm>
              <a:off x="8508022" y="2365039"/>
              <a:ext cx="3198055" cy="433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121" name="Group 18">
            <a:extLst>
              <a:ext uri="{FF2B5EF4-FFF2-40B4-BE49-F238E27FC236}">
                <a16:creationId xmlns:a16="http://schemas.microsoft.com/office/drawing/2014/main" id="{C0DD5532-21C0-4365-8E6F-429B37E14C65}"/>
              </a:ext>
            </a:extLst>
          </p:cNvPr>
          <p:cNvGrpSpPr/>
          <p:nvPr/>
        </p:nvGrpSpPr>
        <p:grpSpPr>
          <a:xfrm>
            <a:off x="8293399" y="4748527"/>
            <a:ext cx="3177342" cy="794401"/>
            <a:chOff x="8508022" y="2034687"/>
            <a:chExt cx="3198055" cy="753291"/>
          </a:xfrm>
        </p:grpSpPr>
        <p:sp>
          <p:nvSpPr>
            <p:cNvPr id="122" name="TextBox 19">
              <a:extLst>
                <a:ext uri="{FF2B5EF4-FFF2-40B4-BE49-F238E27FC236}">
                  <a16:creationId xmlns:a16="http://schemas.microsoft.com/office/drawing/2014/main" id="{343DD62F-991C-4B29-8C4C-96AC0C457C40}"/>
                </a:ext>
              </a:extLst>
            </p:cNvPr>
            <p:cNvSpPr txBox="1"/>
            <p:nvPr/>
          </p:nvSpPr>
          <p:spPr>
            <a:xfrm>
              <a:off x="8514342" y="2034687"/>
              <a:ext cx="1436786" cy="3294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123" name="Rectangle 20">
              <a:extLst>
                <a:ext uri="{FF2B5EF4-FFF2-40B4-BE49-F238E27FC236}">
                  <a16:creationId xmlns:a16="http://schemas.microsoft.com/office/drawing/2014/main" id="{AA895785-10B7-40AC-AEA9-F8CD13D489FC}"/>
                </a:ext>
              </a:extLst>
            </p:cNvPr>
            <p:cNvSpPr/>
            <p:nvPr/>
          </p:nvSpPr>
          <p:spPr>
            <a:xfrm>
              <a:off x="8508022" y="2365039"/>
              <a:ext cx="3198055" cy="433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124" name="Group 21">
            <a:extLst>
              <a:ext uri="{FF2B5EF4-FFF2-40B4-BE49-F238E27FC236}">
                <a16:creationId xmlns:a16="http://schemas.microsoft.com/office/drawing/2014/main" id="{92250653-3CC1-4326-AE74-602958C0F825}"/>
              </a:ext>
            </a:extLst>
          </p:cNvPr>
          <p:cNvGrpSpPr/>
          <p:nvPr/>
        </p:nvGrpSpPr>
        <p:grpSpPr>
          <a:xfrm>
            <a:off x="8293399" y="3863811"/>
            <a:ext cx="3209488" cy="794401"/>
            <a:chOff x="8475665" y="2034687"/>
            <a:chExt cx="3230412" cy="753289"/>
          </a:xfrm>
        </p:grpSpPr>
        <p:sp>
          <p:nvSpPr>
            <p:cNvPr id="125" name="TextBox 22">
              <a:extLst>
                <a:ext uri="{FF2B5EF4-FFF2-40B4-BE49-F238E27FC236}">
                  <a16:creationId xmlns:a16="http://schemas.microsoft.com/office/drawing/2014/main" id="{01F5F19F-8409-4F44-AB6D-868F71C6C079}"/>
                </a:ext>
              </a:extLst>
            </p:cNvPr>
            <p:cNvSpPr txBox="1"/>
            <p:nvPr/>
          </p:nvSpPr>
          <p:spPr>
            <a:xfrm>
              <a:off x="8475665" y="2034687"/>
              <a:ext cx="1489515" cy="3294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z="14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 </a:t>
              </a:r>
            </a:p>
          </p:txBody>
        </p:sp>
        <p:sp>
          <p:nvSpPr>
            <p:cNvPr id="126" name="Rectangle 23">
              <a:extLst>
                <a:ext uri="{FF2B5EF4-FFF2-40B4-BE49-F238E27FC236}">
                  <a16:creationId xmlns:a16="http://schemas.microsoft.com/office/drawing/2014/main" id="{68568BA3-BD69-4C9C-A792-529FF2F2D8A6}"/>
                </a:ext>
              </a:extLst>
            </p:cNvPr>
            <p:cNvSpPr/>
            <p:nvPr/>
          </p:nvSpPr>
          <p:spPr>
            <a:xfrm>
              <a:off x="8508021" y="2365039"/>
              <a:ext cx="3198055" cy="433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127" name="Group 37">
            <a:extLst>
              <a:ext uri="{FF2B5EF4-FFF2-40B4-BE49-F238E27FC236}">
                <a16:creationId xmlns:a16="http://schemas.microsoft.com/office/drawing/2014/main" id="{39B65FF6-DE2A-4CA8-B10F-D463BF52CD9D}"/>
              </a:ext>
            </a:extLst>
          </p:cNvPr>
          <p:cNvGrpSpPr/>
          <p:nvPr/>
        </p:nvGrpSpPr>
        <p:grpSpPr>
          <a:xfrm>
            <a:off x="577474" y="2240358"/>
            <a:ext cx="4064898" cy="3197420"/>
            <a:chOff x="689317" y="2256183"/>
            <a:chExt cx="3854548" cy="3031960"/>
          </a:xfrm>
        </p:grpSpPr>
        <p:sp>
          <p:nvSpPr>
            <p:cNvPr id="128" name="Rectangle 27">
              <a:extLst>
                <a:ext uri="{FF2B5EF4-FFF2-40B4-BE49-F238E27FC236}">
                  <a16:creationId xmlns:a16="http://schemas.microsoft.com/office/drawing/2014/main" id="{7CD7F694-0E3D-491A-A75C-B392573F8527}"/>
                </a:ext>
              </a:extLst>
            </p:cNvPr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29" name="TextBox 28">
              <a:extLst>
                <a:ext uri="{FF2B5EF4-FFF2-40B4-BE49-F238E27FC236}">
                  <a16:creationId xmlns:a16="http://schemas.microsoft.com/office/drawing/2014/main" id="{FC65D7E8-D089-4F86-9001-29694C33E6F3}"/>
                </a:ext>
              </a:extLst>
            </p:cNvPr>
            <p:cNvSpPr txBox="1"/>
            <p:nvPr/>
          </p:nvSpPr>
          <p:spPr>
            <a:xfrm>
              <a:off x="1103992" y="2777120"/>
              <a:ext cx="1455026" cy="32949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 </a:t>
              </a:r>
            </a:p>
          </p:txBody>
        </p:sp>
        <p:sp>
          <p:nvSpPr>
            <p:cNvPr id="130" name="Rectangle 29">
              <a:extLst>
                <a:ext uri="{FF2B5EF4-FFF2-40B4-BE49-F238E27FC236}">
                  <a16:creationId xmlns:a16="http://schemas.microsoft.com/office/drawing/2014/main" id="{5DF89077-04C7-43FB-B12F-0B3B4EFB09E1}"/>
                </a:ext>
              </a:extLst>
            </p:cNvPr>
            <p:cNvSpPr/>
            <p:nvPr/>
          </p:nvSpPr>
          <p:spPr>
            <a:xfrm>
              <a:off x="1129140" y="3077845"/>
              <a:ext cx="3004396" cy="606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z="10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Please replace text, click add relevant headline, modify the text content, also can copy your content to this directly.。</a:t>
              </a:r>
            </a:p>
          </p:txBody>
        </p:sp>
        <p:sp>
          <p:nvSpPr>
            <p:cNvPr id="131" name="Rectangle 30">
              <a:extLst>
                <a:ext uri="{FF2B5EF4-FFF2-40B4-BE49-F238E27FC236}">
                  <a16:creationId xmlns:a16="http://schemas.microsoft.com/office/drawing/2014/main" id="{E64E805F-DB92-49B8-98F8-AC25C298C379}"/>
                </a:ext>
              </a:extLst>
            </p:cNvPr>
            <p:cNvSpPr/>
            <p:nvPr/>
          </p:nvSpPr>
          <p:spPr>
            <a:xfrm>
              <a:off x="1129140" y="4123237"/>
              <a:ext cx="3004396" cy="606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zh-CN" lang="en-US" sz="10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Please replace text, click add relevant headline, modify the text content, also can copy your content to this directly.。</a:t>
              </a: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1C95076F-3040-47A3-A250-6275139A8B57}"/>
              </a:ext>
            </a:extLst>
          </p:cNvPr>
          <p:cNvGrpSpPr/>
          <p:nvPr/>
        </p:nvGrpSpPr>
        <p:grpSpPr>
          <a:xfrm>
            <a:off x="10295610" y="851934"/>
            <a:ext cx="407871" cy="555803"/>
            <a:chOff x="7212129" y="177189"/>
            <a:chExt cx="612775" cy="835025"/>
          </a:xfrm>
        </p:grpSpPr>
        <p:sp>
          <p:nvSpPr>
            <p:cNvPr id="68" name="Freeform 64">
              <a:extLst>
                <a:ext uri="{FF2B5EF4-FFF2-40B4-BE49-F238E27FC236}">
                  <a16:creationId xmlns:a16="http://schemas.microsoft.com/office/drawing/2014/main" id="{4BAE0456-7938-41BF-97F4-ADABD2D619FC}"/>
                </a:ext>
              </a:extLst>
            </p:cNvPr>
            <p:cNvSpPr/>
            <p:nvPr/>
          </p:nvSpPr>
          <p:spPr bwMode="auto">
            <a:xfrm>
              <a:off x="7212129" y="440714"/>
              <a:ext cx="612775" cy="441325"/>
            </a:xfrm>
            <a:custGeom>
              <a:gdLst>
                <a:gd fmla="*/ 184 w 184" name="T0"/>
                <a:gd fmla="*/ 0 h 133" name="T1"/>
                <a:gd fmla="*/ 184 w 184" name="T2"/>
                <a:gd fmla="*/ 43 h 133" name="T3"/>
                <a:gd fmla="*/ 92 w 184" name="T4"/>
                <a:gd fmla="*/ 133 h 133" name="T5"/>
                <a:gd fmla="*/ 0 w 184" name="T6"/>
                <a:gd fmla="*/ 43 h 133" name="T7"/>
                <a:gd fmla="*/ 0 w 184" name="T8"/>
                <a:gd fmla="*/ 0 h 1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3" w="184">
                  <a:moveTo>
                    <a:pt x="184" y="0"/>
                  </a:moveTo>
                  <a:cubicBezTo>
                    <a:pt x="184" y="0"/>
                    <a:pt x="184" y="43"/>
                    <a:pt x="184" y="43"/>
                  </a:cubicBezTo>
                  <a:cubicBezTo>
                    <a:pt x="183" y="93"/>
                    <a:pt x="142" y="133"/>
                    <a:pt x="92" y="133"/>
                  </a:cubicBezTo>
                  <a:cubicBezTo>
                    <a:pt x="41" y="133"/>
                    <a:pt x="1" y="93"/>
                    <a:pt x="0" y="43"/>
                  </a:cubicBezTo>
                  <a:cubicBezTo>
                    <a:pt x="0" y="42"/>
                    <a:pt x="0" y="0"/>
                    <a:pt x="0" y="0"/>
                  </a:cubicBezTo>
                </a:path>
              </a:pathLst>
            </a:custGeom>
            <a:noFill/>
            <a:ln cap="rnd" w="26988">
              <a:solidFill>
                <a:srgbClr val="232323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3E414BE8-1D58-423E-AED1-CE1F9428A5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18517" y="888389"/>
              <a:ext cx="0" cy="123825"/>
            </a:xfrm>
            <a:prstGeom prst="line">
              <a:avLst/>
            </a:prstGeom>
            <a:noFill/>
            <a:ln cap="rnd" w="26988">
              <a:solidFill>
                <a:srgbClr val="232323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4C7EA589-2DED-49FE-A581-6F78416135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6117" y="1012214"/>
              <a:ext cx="306388" cy="0"/>
            </a:xfrm>
            <a:prstGeom prst="line">
              <a:avLst/>
            </a:prstGeom>
            <a:noFill/>
            <a:ln cap="rnd" w="26988">
              <a:solidFill>
                <a:srgbClr val="232323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67">
              <a:extLst>
                <a:ext uri="{FF2B5EF4-FFF2-40B4-BE49-F238E27FC236}">
                  <a16:creationId xmlns:a16="http://schemas.microsoft.com/office/drawing/2014/main" id="{89B1A30A-2B87-41DF-BD21-6203EE971139}"/>
                </a:ext>
              </a:extLst>
            </p:cNvPr>
            <p:cNvSpPr/>
            <p:nvPr/>
          </p:nvSpPr>
          <p:spPr bwMode="auto">
            <a:xfrm>
              <a:off x="7356592" y="177189"/>
              <a:ext cx="325438" cy="565150"/>
            </a:xfrm>
            <a:custGeom>
              <a:gdLst>
                <a:gd fmla="*/ 98 w 98" name="T0"/>
                <a:gd fmla="*/ 121 h 170" name="T1"/>
                <a:gd fmla="*/ 49 w 98" name="T2"/>
                <a:gd fmla="*/ 170 h 170" name="T3"/>
                <a:gd fmla="*/ 0 w 98" name="T4"/>
                <a:gd fmla="*/ 121 h 170" name="T5"/>
                <a:gd fmla="*/ 0 w 98" name="T6"/>
                <a:gd fmla="*/ 49 h 170" name="T7"/>
                <a:gd fmla="*/ 49 w 98" name="T8"/>
                <a:gd fmla="*/ 0 h 170" name="T9"/>
                <a:gd fmla="*/ 98 w 98" name="T10"/>
                <a:gd fmla="*/ 49 h 170" name="T11"/>
                <a:gd fmla="*/ 98 w 98" name="T12"/>
                <a:gd fmla="*/ 121 h 17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0" w="98">
                  <a:moveTo>
                    <a:pt x="98" y="121"/>
                  </a:moveTo>
                  <a:cubicBezTo>
                    <a:pt x="98" y="148"/>
                    <a:pt x="76" y="170"/>
                    <a:pt x="49" y="170"/>
                  </a:cubicBezTo>
                  <a:cubicBezTo>
                    <a:pt x="22" y="170"/>
                    <a:pt x="0" y="148"/>
                    <a:pt x="0" y="12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49" y="0"/>
                  </a:cubicBezTo>
                  <a:cubicBezTo>
                    <a:pt x="76" y="0"/>
                    <a:pt x="98" y="22"/>
                    <a:pt x="98" y="49"/>
                  </a:cubicBezTo>
                  <a:lnTo>
                    <a:pt x="98" y="121"/>
                  </a:lnTo>
                  <a:close/>
                </a:path>
              </a:pathLst>
            </a:custGeom>
            <a:noFill/>
            <a:ln cap="rnd" w="26988">
              <a:solidFill>
                <a:srgbClr val="232323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val="1643858334"/>
      </p:ext>
    </p:extLst>
  </p:cSld>
  <p:clrMapOvr>
    <a:masterClrMapping/>
  </p:clrMapOvr>
  <mc:AlternateContent>
    <mc:Choice Requires="p14">
      <p:transition p14:dur="1300" spd="slow">
        <p14:pan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1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  <p:bldP grpId="0" spid="63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73BF1ACC-5523-4BE4-917C-3351A9FE2D0C}"/>
              </a:ext>
            </a:extLst>
          </p:cNvPr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3B968E77-9CB1-4514-8BB6-7571F3345E1C}"/>
                </a:ext>
              </a:extLst>
            </p:cNvPr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7624DDD1-6E21-4BE1-8F2C-3303C2A59069}"/>
                  </a:ext>
                </a:extLst>
              </p:cNvPr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EE9B01E4-DD8C-45F7-A48B-3EABD7B446C7}"/>
                  </a:ext>
                </a:extLst>
              </p:cNvPr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01E6CB66-A733-4547-B50E-6E3C306A53C3}"/>
                  </a:ext>
                </a:extLst>
              </p:cNvPr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A31B2675-C848-4063-A510-4F2AE6C62FE9}"/>
                  </a:ext>
                </a:extLst>
              </p:cNvPr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47C1CF4D-E479-4AF3-AE30-33502301B5E0}"/>
                  </a:ext>
                </a:extLst>
              </p:cNvPr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81F1BEDF-9CA5-4142-B597-C2B6528243FE}"/>
                  </a:ext>
                </a:extLst>
              </p:cNvPr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16DD1B80-CC8A-4B1D-9AD8-C722EF7DA4BB}"/>
                  </a:ext>
                </a:extLst>
              </p:cNvPr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31302D5F-99FD-46C4-A922-C5BD5B354023}"/>
                  </a:ext>
                </a:extLst>
              </p:cNvPr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A54ECBCD-665F-45DB-8720-FEF568138473}"/>
                  </a:ext>
                </a:extLst>
              </p:cNvPr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C06AEF60-3C47-4F29-80DD-A007A0A854BA}"/>
                  </a:ext>
                </a:extLst>
              </p:cNvPr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667670ED-FB92-4F48-82EB-DA6A02232173}"/>
                  </a:ext>
                </a:extLst>
              </p:cNvPr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D2C0CF35-DCE9-46C0-855B-4D3B70D6EA6F}"/>
                  </a:ext>
                </a:extLst>
              </p:cNvPr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1DD986F6-B0ED-446E-A1AC-EC020E14311A}"/>
                  </a:ext>
                </a:extLst>
              </p:cNvPr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57" name="矩形 259">
              <a:extLst>
                <a:ext uri="{FF2B5EF4-FFF2-40B4-BE49-F238E27FC236}">
                  <a16:creationId xmlns:a16="http://schemas.microsoft.com/office/drawing/2014/main" id="{450A37EE-DE71-4CC0-B9F2-7BEEE7CDD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>
                <a:buNone/>
              </a:pPr>
              <a:r>
                <a:rPr altLang="zh-CN" lang="en-US" sz="3600">
                  <a:solidFill>
                    <a:schemeClr val="bg1"/>
                  </a:solidFill>
                  <a:latin charset="0" panose="020b0806030902050204" pitchFamily="34" typeface="Impact"/>
                  <a:cs charset="0" panose="020b0604020202020204" pitchFamily="34" typeface="Arial"/>
                </a:rPr>
                <a:t>01</a:t>
              </a: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F761BB28-021D-484C-8DED-2DCB70F2B489}"/>
              </a:ext>
            </a:extLst>
          </p:cNvPr>
          <p:cNvSpPr/>
          <p:nvPr/>
        </p:nvSpPr>
        <p:spPr>
          <a:xfrm>
            <a:off x="1488519" y="563374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年度工作概述</a:t>
            </a:r>
          </a:p>
        </p:txBody>
      </p:sp>
      <p:pic>
        <p:nvPicPr>
          <p:cNvPr id="89" name="图片 88">
            <a:extLst>
              <a:ext uri="{FF2B5EF4-FFF2-40B4-BE49-F238E27FC236}">
                <a16:creationId xmlns:a16="http://schemas.microsoft.com/office/drawing/2014/main" id="{4D3F71F4-2EA7-4BAF-91C8-4B48D5427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27738" y="2219296"/>
            <a:ext cx="4136523" cy="4136523"/>
          </a:xfrm>
          <a:prstGeom prst="rect">
            <a:avLst/>
          </a:prstGeom>
        </p:spPr>
      </p:pic>
      <p:cxnSp>
        <p:nvCxnSpPr>
          <p:cNvPr id="98" name="连接符: 肘形 97">
            <a:extLst>
              <a:ext uri="{FF2B5EF4-FFF2-40B4-BE49-F238E27FC236}">
                <a16:creationId xmlns:a16="http://schemas.microsoft.com/office/drawing/2014/main" id="{8783D2E1-049E-4F2D-AFFF-97D0833BD232}"/>
              </a:ext>
            </a:extLst>
          </p:cNvPr>
          <p:cNvCxnSpPr/>
          <p:nvPr/>
        </p:nvCxnSpPr>
        <p:spPr>
          <a:xfrm>
            <a:off x="3699419" y="2321982"/>
            <a:ext cx="778667" cy="557212"/>
          </a:xfrm>
          <a:prstGeom prst="bentConnector3">
            <a:avLst/>
          </a:prstGeom>
          <a:noFill/>
          <a:ln algn="ctr" cap="flat" cmpd="sng" w="12700">
            <a:solidFill>
              <a:srgbClr val="706659"/>
            </a:solidFill>
            <a:prstDash val="solid"/>
            <a:miter lim="800000"/>
          </a:ln>
          <a:effectLst/>
        </p:spPr>
      </p:cxnSp>
      <p:cxnSp>
        <p:nvCxnSpPr>
          <p:cNvPr id="99" name="连接符: 肘形 98">
            <a:extLst>
              <a:ext uri="{FF2B5EF4-FFF2-40B4-BE49-F238E27FC236}">
                <a16:creationId xmlns:a16="http://schemas.microsoft.com/office/drawing/2014/main" id="{486B7134-82CA-4D50-B847-71650D83CB83}"/>
              </a:ext>
            </a:extLst>
          </p:cNvPr>
          <p:cNvCxnSpPr/>
          <p:nvPr/>
        </p:nvCxnSpPr>
        <p:spPr>
          <a:xfrm flipV="1">
            <a:off x="7774927" y="2321982"/>
            <a:ext cx="817959" cy="401555"/>
          </a:xfrm>
          <a:prstGeom prst="bentConnector3">
            <a:avLst/>
          </a:prstGeom>
          <a:noFill/>
          <a:ln algn="ctr" cap="flat" cmpd="sng" w="12700">
            <a:solidFill>
              <a:srgbClr val="706659"/>
            </a:solidFill>
            <a:prstDash val="solid"/>
            <a:miter lim="800000"/>
          </a:ln>
          <a:effectLst/>
        </p:spPr>
      </p:cxnSp>
      <p:cxnSp>
        <p:nvCxnSpPr>
          <p:cNvPr id="102" name="连接符: 肘形 101">
            <a:extLst>
              <a:ext uri="{FF2B5EF4-FFF2-40B4-BE49-F238E27FC236}">
                <a16:creationId xmlns:a16="http://schemas.microsoft.com/office/drawing/2014/main" id="{D11A5A38-BE20-4995-A296-47CDC0A65CD1}"/>
              </a:ext>
            </a:extLst>
          </p:cNvPr>
          <p:cNvCxnSpPr/>
          <p:nvPr/>
        </p:nvCxnSpPr>
        <p:spPr>
          <a:xfrm>
            <a:off x="3840507" y="5184455"/>
            <a:ext cx="760808" cy="552450"/>
          </a:xfrm>
          <a:prstGeom prst="bentConnector3">
            <a:avLst/>
          </a:prstGeom>
          <a:noFill/>
          <a:ln algn="ctr" cap="flat" cmpd="sng" w="12700">
            <a:solidFill>
              <a:srgbClr val="706659"/>
            </a:solidFill>
            <a:prstDash val="solid"/>
            <a:miter lim="800000"/>
          </a:ln>
          <a:effectLst/>
        </p:spPr>
      </p:cxnSp>
      <p:cxnSp>
        <p:nvCxnSpPr>
          <p:cNvPr id="105" name="连接符: 肘形 104">
            <a:extLst>
              <a:ext uri="{FF2B5EF4-FFF2-40B4-BE49-F238E27FC236}">
                <a16:creationId xmlns:a16="http://schemas.microsoft.com/office/drawing/2014/main" id="{42857B93-98F7-4C23-A97F-1032E1250096}"/>
              </a:ext>
            </a:extLst>
          </p:cNvPr>
          <p:cNvCxnSpPr/>
          <p:nvPr/>
        </p:nvCxnSpPr>
        <p:spPr>
          <a:xfrm flipV="1">
            <a:off x="7973507" y="5184455"/>
            <a:ext cx="689078" cy="471623"/>
          </a:xfrm>
          <a:prstGeom prst="bentConnector3">
            <a:avLst/>
          </a:prstGeom>
          <a:noFill/>
          <a:ln algn="ctr" cap="flat" cmpd="sng" w="12700">
            <a:solidFill>
              <a:srgbClr val="706659"/>
            </a:solidFill>
            <a:prstDash val="solid"/>
            <a:miter lim="800000"/>
          </a:ln>
          <a:effectLst/>
        </p:spPr>
      </p:cxnSp>
      <p:sp>
        <p:nvSpPr>
          <p:cNvPr id="108" name="Title 20">
            <a:extLst>
              <a:ext uri="{FF2B5EF4-FFF2-40B4-BE49-F238E27FC236}">
                <a16:creationId xmlns:a16="http://schemas.microsoft.com/office/drawing/2014/main" id="{30B36905-EBB6-49F7-8FE2-E3202FE8D6FD}"/>
              </a:ext>
            </a:extLst>
          </p:cNvPr>
          <p:cNvSpPr txBox="1"/>
          <p:nvPr/>
        </p:nvSpPr>
        <p:spPr>
          <a:xfrm>
            <a:off x="8790135" y="2076952"/>
            <a:ext cx="1462986" cy="243840"/>
          </a:xfrm>
          <a:prstGeom prst="rect">
            <a:avLst/>
          </a:prstGeom>
        </p:spPr>
        <p:txBody>
          <a:bodyPr anchor="ctr" bIns="0" lIns="121893" rIns="121893" rtlCol="0" tIns="0" vert="horz" wrap="non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altLang="en-US" b="1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Regular"/>
              </a:rPr>
              <a:t>填写段落标题</a:t>
            </a:r>
          </a:p>
        </p:txBody>
      </p:sp>
      <p:sp>
        <p:nvSpPr>
          <p:cNvPr id="109" name="Title 20">
            <a:extLst>
              <a:ext uri="{FF2B5EF4-FFF2-40B4-BE49-F238E27FC236}">
                <a16:creationId xmlns:a16="http://schemas.microsoft.com/office/drawing/2014/main" id="{DD1F3F5B-0533-4F48-9F33-F803014E9683}"/>
              </a:ext>
            </a:extLst>
          </p:cNvPr>
          <p:cNvSpPr txBox="1"/>
          <p:nvPr/>
        </p:nvSpPr>
        <p:spPr>
          <a:xfrm>
            <a:off x="8790136" y="2301537"/>
            <a:ext cx="2608807" cy="1082012"/>
          </a:xfrm>
          <a:prstGeom prst="rect">
            <a:avLst/>
          </a:prstGeom>
        </p:spPr>
        <p:txBody>
          <a:bodyPr anchor="t" bIns="60946" lIns="121893" rIns="121893" rtlCol="0" tIns="60946" vert="horz" wrap="squar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10" name="Title 20">
            <a:extLst>
              <a:ext uri="{FF2B5EF4-FFF2-40B4-BE49-F238E27FC236}">
                <a16:creationId xmlns:a16="http://schemas.microsoft.com/office/drawing/2014/main" id="{13FEEEA3-4CBF-4F44-8A38-8FF23003EAFB}"/>
              </a:ext>
            </a:extLst>
          </p:cNvPr>
          <p:cNvSpPr txBox="1"/>
          <p:nvPr/>
        </p:nvSpPr>
        <p:spPr>
          <a:xfrm>
            <a:off x="8790135" y="4655019"/>
            <a:ext cx="1462986" cy="243840"/>
          </a:xfrm>
          <a:prstGeom prst="rect">
            <a:avLst/>
          </a:prstGeom>
        </p:spPr>
        <p:txBody>
          <a:bodyPr anchor="ctr" bIns="0" lIns="121893" rIns="121893" rtlCol="0" tIns="0" vert="horz" wrap="non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altLang="en-US" b="1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Regular"/>
              </a:rPr>
              <a:t>填写段落标题</a:t>
            </a:r>
          </a:p>
        </p:txBody>
      </p:sp>
      <p:sp>
        <p:nvSpPr>
          <p:cNvPr id="111" name="Title 20">
            <a:extLst>
              <a:ext uri="{FF2B5EF4-FFF2-40B4-BE49-F238E27FC236}">
                <a16:creationId xmlns:a16="http://schemas.microsoft.com/office/drawing/2014/main" id="{79C5A1FD-C9F2-4D9E-ACA8-AA96AC6A872D}"/>
              </a:ext>
            </a:extLst>
          </p:cNvPr>
          <p:cNvSpPr txBox="1"/>
          <p:nvPr/>
        </p:nvSpPr>
        <p:spPr>
          <a:xfrm>
            <a:off x="8790136" y="4879605"/>
            <a:ext cx="2608807" cy="1082012"/>
          </a:xfrm>
          <a:prstGeom prst="rect">
            <a:avLst/>
          </a:prstGeom>
        </p:spPr>
        <p:txBody>
          <a:bodyPr anchor="t" bIns="60946" lIns="121893" rIns="121893" rtlCol="0" tIns="60946" vert="horz" wrap="squar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12" name="Title 20">
            <a:extLst>
              <a:ext uri="{FF2B5EF4-FFF2-40B4-BE49-F238E27FC236}">
                <a16:creationId xmlns:a16="http://schemas.microsoft.com/office/drawing/2014/main" id="{2CC0C3E0-B1F5-4BF4-9C7B-8709E29EA3A2}"/>
              </a:ext>
            </a:extLst>
          </p:cNvPr>
          <p:cNvSpPr txBox="1"/>
          <p:nvPr/>
        </p:nvSpPr>
        <p:spPr>
          <a:xfrm>
            <a:off x="2048238" y="2116526"/>
            <a:ext cx="1462986" cy="243840"/>
          </a:xfrm>
          <a:prstGeom prst="rect">
            <a:avLst/>
          </a:prstGeom>
        </p:spPr>
        <p:txBody>
          <a:bodyPr anchor="ctr" bIns="0" lIns="121893" rIns="121893" rtlCol="0" tIns="0" vert="horz" wrap="non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/>
            <a:r>
              <a:rPr altLang="en-US" b="1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Regular"/>
              </a:rPr>
              <a:t>填写段落标题</a:t>
            </a:r>
          </a:p>
        </p:txBody>
      </p:sp>
      <p:sp>
        <p:nvSpPr>
          <p:cNvPr id="113" name="Title 20">
            <a:extLst>
              <a:ext uri="{FF2B5EF4-FFF2-40B4-BE49-F238E27FC236}">
                <a16:creationId xmlns:a16="http://schemas.microsoft.com/office/drawing/2014/main" id="{2564B831-191D-4803-A96B-031326A34BE6}"/>
              </a:ext>
            </a:extLst>
          </p:cNvPr>
          <p:cNvSpPr txBox="1"/>
          <p:nvPr/>
        </p:nvSpPr>
        <p:spPr>
          <a:xfrm>
            <a:off x="902417" y="2341112"/>
            <a:ext cx="2608807" cy="1082012"/>
          </a:xfrm>
          <a:prstGeom prst="rect">
            <a:avLst/>
          </a:prstGeom>
        </p:spPr>
        <p:txBody>
          <a:bodyPr anchor="t" bIns="60946" lIns="121893" rIns="121893" rtlCol="0" tIns="60946" vert="horz" wrap="squar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14" name="Title 20">
            <a:extLst>
              <a:ext uri="{FF2B5EF4-FFF2-40B4-BE49-F238E27FC236}">
                <a16:creationId xmlns:a16="http://schemas.microsoft.com/office/drawing/2014/main" id="{6E071690-19F5-4C63-82B1-0B77C8BEA2AF}"/>
              </a:ext>
            </a:extLst>
          </p:cNvPr>
          <p:cNvSpPr txBox="1"/>
          <p:nvPr/>
        </p:nvSpPr>
        <p:spPr>
          <a:xfrm>
            <a:off x="2048238" y="4694594"/>
            <a:ext cx="1462986" cy="243840"/>
          </a:xfrm>
          <a:prstGeom prst="rect">
            <a:avLst/>
          </a:prstGeom>
        </p:spPr>
        <p:txBody>
          <a:bodyPr anchor="ctr" bIns="0" lIns="121893" rIns="121893" rtlCol="0" tIns="0" vert="horz" wrap="non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/>
            <a:r>
              <a:rPr altLang="en-US" b="1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Regular"/>
              </a:rPr>
              <a:t>填写段落标题</a:t>
            </a:r>
          </a:p>
        </p:txBody>
      </p:sp>
      <p:sp>
        <p:nvSpPr>
          <p:cNvPr id="115" name="Title 20">
            <a:extLst>
              <a:ext uri="{FF2B5EF4-FFF2-40B4-BE49-F238E27FC236}">
                <a16:creationId xmlns:a16="http://schemas.microsoft.com/office/drawing/2014/main" id="{8681FA9C-E7CB-49F5-BDB8-FC669AC5B1A5}"/>
              </a:ext>
            </a:extLst>
          </p:cNvPr>
          <p:cNvSpPr txBox="1"/>
          <p:nvPr/>
        </p:nvSpPr>
        <p:spPr>
          <a:xfrm>
            <a:off x="902417" y="4919180"/>
            <a:ext cx="2608807" cy="1082012"/>
          </a:xfrm>
          <a:prstGeom prst="rect">
            <a:avLst/>
          </a:prstGeom>
        </p:spPr>
        <p:txBody>
          <a:bodyPr anchor="t" bIns="60946" lIns="121893" rIns="121893" rtlCol="0" tIns="60946" vert="horz" wrap="squar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29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1513933812"/>
      </p:ext>
    </p:extLst>
  </p:cSld>
  <p:clrMapOvr>
    <a:masterClrMapping/>
  </p:clrMapOvr>
  <mc:AlternateContent>
    <mc:Choice Requires="p14">
      <p:transition p14:dur="1300" spd="slow">
        <p14:pan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7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1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5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9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3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7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5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  <p:bldP grpId="0" spid="108"/>
      <p:bldP grpId="0" spid="109"/>
      <p:bldP grpId="0" spid="110"/>
      <p:bldP grpId="0" spid="111"/>
      <p:bldP grpId="0" spid="112"/>
      <p:bldP grpId="0" spid="113"/>
      <p:bldP grpId="0" spid="114"/>
      <p:bldP grpId="0" spid="11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73BF1ACC-5523-4BE4-917C-3351A9FE2D0C}"/>
              </a:ext>
            </a:extLst>
          </p:cNvPr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3B968E77-9CB1-4514-8BB6-7571F3345E1C}"/>
                </a:ext>
              </a:extLst>
            </p:cNvPr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7624DDD1-6E21-4BE1-8F2C-3303C2A59069}"/>
                  </a:ext>
                </a:extLst>
              </p:cNvPr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EE9B01E4-DD8C-45F7-A48B-3EABD7B446C7}"/>
                  </a:ext>
                </a:extLst>
              </p:cNvPr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01E6CB66-A733-4547-B50E-6E3C306A53C3}"/>
                  </a:ext>
                </a:extLst>
              </p:cNvPr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A31B2675-C848-4063-A510-4F2AE6C62FE9}"/>
                  </a:ext>
                </a:extLst>
              </p:cNvPr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47C1CF4D-E479-4AF3-AE30-33502301B5E0}"/>
                  </a:ext>
                </a:extLst>
              </p:cNvPr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81F1BEDF-9CA5-4142-B597-C2B6528243FE}"/>
                  </a:ext>
                </a:extLst>
              </p:cNvPr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16DD1B80-CC8A-4B1D-9AD8-C722EF7DA4BB}"/>
                  </a:ext>
                </a:extLst>
              </p:cNvPr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31302D5F-99FD-46C4-A922-C5BD5B354023}"/>
                  </a:ext>
                </a:extLst>
              </p:cNvPr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A54ECBCD-665F-45DB-8720-FEF568138473}"/>
                  </a:ext>
                </a:extLst>
              </p:cNvPr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C06AEF60-3C47-4F29-80DD-A007A0A854BA}"/>
                  </a:ext>
                </a:extLst>
              </p:cNvPr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667670ED-FB92-4F48-82EB-DA6A02232173}"/>
                  </a:ext>
                </a:extLst>
              </p:cNvPr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D2C0CF35-DCE9-46C0-855B-4D3B70D6EA6F}"/>
                  </a:ext>
                </a:extLst>
              </p:cNvPr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1DD986F6-B0ED-446E-A1AC-EC020E14311A}"/>
                  </a:ext>
                </a:extLst>
              </p:cNvPr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57" name="矩形 259">
              <a:extLst>
                <a:ext uri="{FF2B5EF4-FFF2-40B4-BE49-F238E27FC236}">
                  <a16:creationId xmlns:a16="http://schemas.microsoft.com/office/drawing/2014/main" id="{450A37EE-DE71-4CC0-B9F2-7BEEE7CDD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>
                <a:buNone/>
              </a:pPr>
              <a:r>
                <a:rPr altLang="zh-CN" lang="en-US" sz="3600">
                  <a:solidFill>
                    <a:schemeClr val="bg1"/>
                  </a:solidFill>
                  <a:latin charset="0" panose="020b0806030902050204" pitchFamily="34" typeface="Impact"/>
                  <a:cs charset="0" panose="020b0604020202020204" pitchFamily="34" typeface="Arial"/>
                </a:rPr>
                <a:t>01</a:t>
              </a: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F761BB28-021D-484C-8DED-2DCB70F2B489}"/>
              </a:ext>
            </a:extLst>
          </p:cNvPr>
          <p:cNvSpPr/>
          <p:nvPr/>
        </p:nvSpPr>
        <p:spPr>
          <a:xfrm>
            <a:off x="1488519" y="563374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年度工作概述</a:t>
            </a:r>
          </a:p>
        </p:txBody>
      </p:sp>
      <p:grpSp>
        <p:nvGrpSpPr>
          <p:cNvPr id="60" name="组合 3">
            <a:extLst>
              <a:ext uri="{FF2B5EF4-FFF2-40B4-BE49-F238E27FC236}">
                <a16:creationId xmlns:a16="http://schemas.microsoft.com/office/drawing/2014/main" id="{746D2603-E97E-4E40-AE17-5687B139FB5E}"/>
              </a:ext>
            </a:extLst>
          </p:cNvPr>
          <p:cNvGrpSpPr/>
          <p:nvPr/>
        </p:nvGrpSpPr>
        <p:grpSpPr>
          <a:xfrm rot="5400000">
            <a:off x="1901693" y="-149810"/>
            <a:ext cx="4158509" cy="8544964"/>
            <a:chOff x="2852334" y="0"/>
            <a:chExt cx="1872516" cy="3841809"/>
          </a:xfrm>
        </p:grpSpPr>
        <p:grpSp>
          <p:nvGrpSpPr>
            <p:cNvPr id="61" name="组合 7">
              <a:extLst>
                <a:ext uri="{FF2B5EF4-FFF2-40B4-BE49-F238E27FC236}">
                  <a16:creationId xmlns:a16="http://schemas.microsoft.com/office/drawing/2014/main" id="{F53BD1E7-CFA8-47AB-8380-5E908D3F5888}"/>
                </a:ext>
              </a:extLst>
            </p:cNvPr>
            <p:cNvGrpSpPr/>
            <p:nvPr/>
          </p:nvGrpSpPr>
          <p:grpSpPr>
            <a:xfrm>
              <a:off x="2852334" y="1344183"/>
              <a:ext cx="1872516" cy="2497626"/>
              <a:chOff x="1206517" y="0"/>
              <a:chExt cx="792061" cy="1056479"/>
            </a:xfrm>
          </p:grpSpPr>
          <p:sp>
            <p:nvSpPr>
              <p:cNvPr id="94" name="等腰三角形 30">
                <a:extLst>
                  <a:ext uri="{FF2B5EF4-FFF2-40B4-BE49-F238E27FC236}">
                    <a16:creationId xmlns:a16="http://schemas.microsoft.com/office/drawing/2014/main" id="{DE0400A7-445F-4F02-900A-41576702A3DD}"/>
                  </a:ext>
                </a:extLst>
              </p:cNvPr>
              <p:cNvSpPr/>
              <p:nvPr/>
            </p:nvSpPr>
            <p:spPr bwMode="auto">
              <a:xfrm>
                <a:off x="1206517" y="0"/>
                <a:ext cx="187721" cy="1019174"/>
              </a:xfrm>
              <a:custGeom>
                <a:gdLst>
                  <a:gd fmla="*/ 0 w 450060" name="T0"/>
                  <a:gd fmla="*/ 1019174 h 1019174" name="T1"/>
                  <a:gd fmla="*/ 177376 w 450060" name="T2"/>
                  <a:gd fmla="*/ 28574 h 1019174" name="T3"/>
                  <a:gd fmla="*/ 318664 w 450060" name="T4"/>
                  <a:gd fmla="*/ 0 h 1019174" name="T5"/>
                  <a:gd fmla="*/ 450060 w 450060" name="T6"/>
                  <a:gd fmla="*/ 1019174 h 1019174" name="T7"/>
                  <a:gd fmla="*/ 0 w 450060" name="T8"/>
                  <a:gd fmla="*/ 1019174 h 1019174" name="T9"/>
                  <a:gd fmla="*/ 0 w 450060" name="T10"/>
                  <a:gd fmla="*/ 0 h 1019174" name="T11"/>
                  <a:gd fmla="*/ 450060 w 450060" name="T12"/>
                  <a:gd fmla="*/ 1019174 h 101917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T13" l="T10" r="T12" t="T11"/>
                <a:pathLst>
                  <a:path h="1019174" w="450060">
                    <a:moveTo>
                      <a:pt x="0" y="1019174"/>
                    </a:moveTo>
                    <a:cubicBezTo>
                      <a:pt x="99757" y="374649"/>
                      <a:pt x="185788" y="430212"/>
                      <a:pt x="177376" y="28574"/>
                    </a:cubicBezTo>
                    <a:lnTo>
                      <a:pt x="318664" y="0"/>
                    </a:lnTo>
                    <a:cubicBezTo>
                      <a:pt x="309796" y="587375"/>
                      <a:pt x="421485" y="688974"/>
                      <a:pt x="450060" y="1019174"/>
                    </a:cubicBezTo>
                    <a:lnTo>
                      <a:pt x="0" y="1019174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5" name="等腰三角形 30">
                <a:extLst>
                  <a:ext uri="{FF2B5EF4-FFF2-40B4-BE49-F238E27FC236}">
                    <a16:creationId xmlns:a16="http://schemas.microsoft.com/office/drawing/2014/main" id="{F4D9EB18-7C6C-4C9F-BB50-B4CC66A04E49}"/>
                  </a:ext>
                </a:extLst>
              </p:cNvPr>
              <p:cNvSpPr/>
              <p:nvPr/>
            </p:nvSpPr>
            <p:spPr bwMode="auto">
              <a:xfrm>
                <a:off x="1717195" y="12699"/>
                <a:ext cx="281383" cy="1001712"/>
              </a:xfrm>
              <a:custGeom>
                <a:gdLst>
                  <a:gd fmla="*/ 0 w 674613" name="T0"/>
                  <a:gd fmla="*/ 990599 h 1001712" name="T1"/>
                  <a:gd fmla="*/ 143120 w 674613" name="T2"/>
                  <a:gd fmla="*/ 28574 h 1001712" name="T3"/>
                  <a:gd fmla="*/ 284408 w 674613" name="T4"/>
                  <a:gd fmla="*/ 0 h 1001712" name="T5"/>
                  <a:gd fmla="*/ 674613 w 674613" name="T6"/>
                  <a:gd fmla="*/ 1001712 h 1001712" name="T7"/>
                  <a:gd fmla="*/ 0 w 674613" name="T8"/>
                  <a:gd fmla="*/ 990599 h 1001712" name="T9"/>
                  <a:gd fmla="*/ 0 w 674613" name="T10"/>
                  <a:gd fmla="*/ 0 h 1001712" name="T11"/>
                  <a:gd fmla="*/ 674613 w 674613" name="T12"/>
                  <a:gd fmla="*/ 1001712 h 100171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T13" l="T10" r="T12" t="T11"/>
                <a:pathLst>
                  <a:path h="1001712" w="674613">
                    <a:moveTo>
                      <a:pt x="0" y="990599"/>
                    </a:moveTo>
                    <a:cubicBezTo>
                      <a:pt x="99757" y="346074"/>
                      <a:pt x="151532" y="430212"/>
                      <a:pt x="143120" y="28574"/>
                    </a:cubicBezTo>
                    <a:lnTo>
                      <a:pt x="284408" y="0"/>
                    </a:lnTo>
                    <a:cubicBezTo>
                      <a:pt x="397334" y="641350"/>
                      <a:pt x="646038" y="671512"/>
                      <a:pt x="674613" y="1001712"/>
                    </a:cubicBezTo>
                    <a:lnTo>
                      <a:pt x="0" y="990599"/>
                    </a:lnTo>
                    <a:close/>
                  </a:path>
                </a:pathLst>
              </a:custGeom>
              <a:solidFill>
                <a:srgbClr val="699B9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6" name="等腰三角形 30">
                <a:extLst>
                  <a:ext uri="{FF2B5EF4-FFF2-40B4-BE49-F238E27FC236}">
                    <a16:creationId xmlns:a16="http://schemas.microsoft.com/office/drawing/2014/main" id="{994897ED-3E0D-4139-BFA1-B23E1C0AF588}"/>
                  </a:ext>
                </a:extLst>
              </p:cNvPr>
              <p:cNvSpPr/>
              <p:nvPr/>
            </p:nvSpPr>
            <p:spPr bwMode="auto">
              <a:xfrm>
                <a:off x="1331632" y="94454"/>
                <a:ext cx="461961" cy="962025"/>
              </a:xfrm>
              <a:custGeom>
                <a:gdLst>
                  <a:gd fmla="*/ 0 w 403551" name="T0"/>
                  <a:gd fmla="*/ 952500 h 962025" name="T1"/>
                  <a:gd fmla="*/ 139096 w 403551" name="T2"/>
                  <a:gd fmla="*/ 0 h 962025" name="T3"/>
                  <a:gd fmla="*/ 245022 w 403551" name="T4"/>
                  <a:gd fmla="*/ 1 h 962025" name="T5"/>
                  <a:gd fmla="*/ 403551 w 403551" name="T6"/>
                  <a:gd fmla="*/ 962025 h 962025" name="T7"/>
                  <a:gd fmla="*/ 0 w 403551" name="T8"/>
                  <a:gd fmla="*/ 952500 h 962025" name="T9"/>
                  <a:gd fmla="*/ 0 w 403551" name="T10"/>
                  <a:gd fmla="*/ 0 h 962025" name="T11"/>
                  <a:gd fmla="*/ 403551 w 403551" name="T12"/>
                  <a:gd fmla="*/ 962025 h 96202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T13" l="T10" r="T12" t="T11"/>
                <a:pathLst>
                  <a:path h="962025" w="403551">
                    <a:moveTo>
                      <a:pt x="0" y="952500"/>
                    </a:moveTo>
                    <a:cubicBezTo>
                      <a:pt x="99757" y="307975"/>
                      <a:pt x="147508" y="401638"/>
                      <a:pt x="139096" y="0"/>
                    </a:cubicBezTo>
                    <a:lnTo>
                      <a:pt x="245022" y="1"/>
                    </a:lnTo>
                    <a:cubicBezTo>
                      <a:pt x="236154" y="587376"/>
                      <a:pt x="374976" y="631825"/>
                      <a:pt x="403551" y="962025"/>
                    </a:cubicBezTo>
                    <a:lnTo>
                      <a:pt x="0" y="95250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2" name="组合 2">
              <a:extLst>
                <a:ext uri="{FF2B5EF4-FFF2-40B4-BE49-F238E27FC236}">
                  <a16:creationId xmlns:a16="http://schemas.microsoft.com/office/drawing/2014/main" id="{4B8A595B-7504-41DA-92E8-E4FA2D3D676F}"/>
                </a:ext>
              </a:extLst>
            </p:cNvPr>
            <p:cNvGrpSpPr/>
            <p:nvPr/>
          </p:nvGrpSpPr>
          <p:grpSpPr>
            <a:xfrm>
              <a:off x="2995922" y="0"/>
              <a:ext cx="1332322" cy="1835226"/>
              <a:chExt cx="1332322" cy="1835226"/>
            </a:xfrm>
          </p:grpSpPr>
          <p:sp>
            <p:nvSpPr>
              <p:cNvPr id="64" name="Freeform 41">
                <a:extLst>
                  <a:ext uri="{FF2B5EF4-FFF2-40B4-BE49-F238E27FC236}">
                    <a16:creationId xmlns:a16="http://schemas.microsoft.com/office/drawing/2014/main" id="{D88935B9-EAE8-4E60-B76F-8B3A184BC678}"/>
                  </a:ext>
                </a:extLst>
              </p:cNvPr>
              <p:cNvSpPr/>
              <p:nvPr/>
            </p:nvSpPr>
            <p:spPr bwMode="auto">
              <a:xfrm>
                <a:off x="480386" y="1268519"/>
                <a:ext cx="367796" cy="566707"/>
              </a:xfrm>
              <a:custGeom>
                <a:gdLst>
                  <a:gd fmla="*/ 1415 w 1433" name="T0"/>
                  <a:gd fmla="*/ 680 h 2201" name="T1"/>
                  <a:gd fmla="*/ 853 w 1433" name="T2"/>
                  <a:gd fmla="*/ 1684 h 2201" name="T3"/>
                  <a:gd fmla="*/ 1127 w 1433" name="T4"/>
                  <a:gd fmla="*/ 2201 h 2201" name="T5"/>
                  <a:gd fmla="*/ 164 w 1433" name="T6"/>
                  <a:gd fmla="*/ 1535 h 2201" name="T7"/>
                  <a:gd fmla="*/ 424 w 1433" name="T8"/>
                  <a:gd fmla="*/ 293 h 2201" name="T9"/>
                  <a:gd fmla="*/ 1415 w 1433" name="T10"/>
                  <a:gd fmla="*/ 680 h 2201" name="T11"/>
                  <a:gd fmla="*/ 0 w 1433" name="T12"/>
                  <a:gd fmla="*/ 0 h 2201" name="T13"/>
                  <a:gd fmla="*/ 1433 w 1433" name="T14"/>
                  <a:gd fmla="*/ 2201 h 220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T15" l="T12" r="T14" t="T13"/>
                <a:pathLst>
                  <a:path h="2201" w="1433">
                    <a:moveTo>
                      <a:pt x="1415" y="680"/>
                    </a:moveTo>
                    <a:cubicBezTo>
                      <a:pt x="1433" y="1075"/>
                      <a:pt x="888" y="1350"/>
                      <a:pt x="853" y="1684"/>
                    </a:cubicBezTo>
                    <a:cubicBezTo>
                      <a:pt x="821" y="1984"/>
                      <a:pt x="1127" y="2201"/>
                      <a:pt x="1127" y="2201"/>
                    </a:cubicBezTo>
                    <a:cubicBezTo>
                      <a:pt x="1127" y="2201"/>
                      <a:pt x="401" y="2168"/>
                      <a:pt x="164" y="1535"/>
                    </a:cubicBezTo>
                    <a:cubicBezTo>
                      <a:pt x="0" y="1094"/>
                      <a:pt x="114" y="490"/>
                      <a:pt x="424" y="293"/>
                    </a:cubicBezTo>
                    <a:cubicBezTo>
                      <a:pt x="887" y="0"/>
                      <a:pt x="1397" y="286"/>
                      <a:pt x="1415" y="680"/>
                    </a:cubicBez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" name="Freeform 42">
                <a:extLst>
                  <a:ext uri="{FF2B5EF4-FFF2-40B4-BE49-F238E27FC236}">
                    <a16:creationId xmlns:a16="http://schemas.microsoft.com/office/drawing/2014/main" id="{121A2C8D-2E0F-4308-9D74-CC63BBC01AF5}"/>
                  </a:ext>
                </a:extLst>
              </p:cNvPr>
              <p:cNvSpPr/>
              <p:nvPr/>
            </p:nvSpPr>
            <p:spPr bwMode="auto">
              <a:xfrm>
                <a:off x="713073" y="1317310"/>
                <a:ext cx="165133" cy="409080"/>
              </a:xfrm>
              <a:custGeom>
                <a:gdLst>
                  <a:gd fmla="*/ 123 w 637" name="T0"/>
                  <a:gd fmla="*/ 177 h 1594" name="T1"/>
                  <a:gd fmla="*/ 582 w 637" name="T2"/>
                  <a:gd fmla="*/ 647 h 1594" name="T3"/>
                  <a:gd fmla="*/ 249 w 637" name="T4"/>
                  <a:gd fmla="*/ 1347 h 1594" name="T5"/>
                  <a:gd fmla="*/ 181 w 637" name="T6"/>
                  <a:gd fmla="*/ 1594 h 1594" name="T7"/>
                  <a:gd fmla="*/ 135 w 637" name="T8"/>
                  <a:gd fmla="*/ 1169 h 1594" name="T9"/>
                  <a:gd fmla="*/ 291 w 637" name="T10"/>
                  <a:gd fmla="*/ 711 h 1594" name="T11"/>
                  <a:gd fmla="*/ 0 w 637" name="T12"/>
                  <a:gd fmla="*/ 398 h 1594" name="T13"/>
                  <a:gd fmla="*/ 123 w 637" name="T14"/>
                  <a:gd fmla="*/ 177 h 1594" name="T15"/>
                  <a:gd fmla="*/ 0 w 637" name="T16"/>
                  <a:gd fmla="*/ 0 h 1594" name="T17"/>
                  <a:gd fmla="*/ 637 w 637" name="T18"/>
                  <a:gd fmla="*/ 1594 h 159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T19" l="T16" r="T18" t="T17"/>
                <a:pathLst>
                  <a:path h="1594" w="637">
                    <a:moveTo>
                      <a:pt x="123" y="177"/>
                    </a:moveTo>
                    <a:cubicBezTo>
                      <a:pt x="123" y="177"/>
                      <a:pt x="474" y="0"/>
                      <a:pt x="582" y="647"/>
                    </a:cubicBezTo>
                    <a:cubicBezTo>
                      <a:pt x="637" y="977"/>
                      <a:pt x="386" y="1177"/>
                      <a:pt x="249" y="1347"/>
                    </a:cubicBezTo>
                    <a:cubicBezTo>
                      <a:pt x="172" y="1443"/>
                      <a:pt x="181" y="1594"/>
                      <a:pt x="181" y="1594"/>
                    </a:cubicBezTo>
                    <a:cubicBezTo>
                      <a:pt x="181" y="1594"/>
                      <a:pt x="60" y="1462"/>
                      <a:pt x="135" y="1169"/>
                    </a:cubicBezTo>
                    <a:cubicBezTo>
                      <a:pt x="180" y="990"/>
                      <a:pt x="365" y="852"/>
                      <a:pt x="291" y="711"/>
                    </a:cubicBezTo>
                    <a:cubicBezTo>
                      <a:pt x="216" y="570"/>
                      <a:pt x="0" y="398"/>
                      <a:pt x="0" y="398"/>
                    </a:cubicBezTo>
                    <a:lnTo>
                      <a:pt x="123" y="177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Freeform 43">
                <a:extLst>
                  <a:ext uri="{FF2B5EF4-FFF2-40B4-BE49-F238E27FC236}">
                    <a16:creationId xmlns:a16="http://schemas.microsoft.com/office/drawing/2014/main" id="{ABC03835-2A24-4193-BD1C-D0D5EC43420F}"/>
                  </a:ext>
                </a:extLst>
              </p:cNvPr>
              <p:cNvSpPr/>
              <p:nvPr/>
            </p:nvSpPr>
            <p:spPr bwMode="auto">
              <a:xfrm>
                <a:off x="420338" y="1294792"/>
                <a:ext cx="266465" cy="472880"/>
              </a:xfrm>
              <a:custGeom>
                <a:gdLst>
                  <a:gd fmla="*/ 885 w 1028" name="T0"/>
                  <a:gd fmla="*/ 582 h 1830" name="T1"/>
                  <a:gd fmla="*/ 378 w 1028" name="T2"/>
                  <a:gd fmla="*/ 1303 h 1830" name="T3"/>
                  <a:gd fmla="*/ 447 w 1028" name="T4"/>
                  <a:gd fmla="*/ 1830 h 1830" name="T5"/>
                  <a:gd fmla="*/ 103 w 1028" name="T6"/>
                  <a:gd fmla="*/ 837 h 1830" name="T7"/>
                  <a:gd fmla="*/ 1028 w 1028" name="T8"/>
                  <a:gd fmla="*/ 63 h 1830" name="T9"/>
                  <a:gd fmla="*/ 885 w 1028" name="T10"/>
                  <a:gd fmla="*/ 582 h 1830" name="T11"/>
                  <a:gd fmla="*/ 0 w 1028" name="T12"/>
                  <a:gd fmla="*/ 0 h 1830" name="T13"/>
                  <a:gd fmla="*/ 1028 w 1028" name="T14"/>
                  <a:gd fmla="*/ 1830 h 183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T15" l="T12" r="T14" t="T13"/>
                <a:pathLst>
                  <a:path h="1830" w="1028">
                    <a:moveTo>
                      <a:pt x="885" y="582"/>
                    </a:moveTo>
                    <a:cubicBezTo>
                      <a:pt x="885" y="582"/>
                      <a:pt x="407" y="1082"/>
                      <a:pt x="378" y="1303"/>
                    </a:cubicBezTo>
                    <a:cubicBezTo>
                      <a:pt x="339" y="1603"/>
                      <a:pt x="447" y="1830"/>
                      <a:pt x="447" y="1830"/>
                    </a:cubicBezTo>
                    <a:cubicBezTo>
                      <a:pt x="447" y="1830"/>
                      <a:pt x="0" y="1335"/>
                      <a:pt x="103" y="837"/>
                    </a:cubicBezTo>
                    <a:cubicBezTo>
                      <a:pt x="276" y="0"/>
                      <a:pt x="1028" y="63"/>
                      <a:pt x="1028" y="63"/>
                    </a:cubicBezTo>
                    <a:lnTo>
                      <a:pt x="885" y="582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" name="Freeform 44">
                <a:extLst>
                  <a:ext uri="{FF2B5EF4-FFF2-40B4-BE49-F238E27FC236}">
                    <a16:creationId xmlns:a16="http://schemas.microsoft.com/office/drawing/2014/main" id="{AAABCE40-5F3F-4459-A510-41F2520C8B13}"/>
                  </a:ext>
                </a:extLst>
              </p:cNvPr>
              <p:cNvSpPr/>
              <p:nvPr/>
            </p:nvSpPr>
            <p:spPr bwMode="auto">
              <a:xfrm>
                <a:off x="540434" y="1283531"/>
                <a:ext cx="240193" cy="337771"/>
              </a:xfrm>
              <a:custGeom>
                <a:gdLst>
                  <a:gd fmla="*/ 884 w 934" name="T0"/>
                  <a:gd fmla="*/ 475 h 1313" name="T1"/>
                  <a:gd fmla="*/ 404 w 934" name="T2"/>
                  <a:gd fmla="*/ 971 h 1313" name="T3"/>
                  <a:gd fmla="*/ 485 w 934" name="T4"/>
                  <a:gd fmla="*/ 1313 h 1313" name="T5"/>
                  <a:gd fmla="*/ 28 w 934" name="T6"/>
                  <a:gd fmla="*/ 780 h 1313" name="T7"/>
                  <a:gd fmla="*/ 368 w 934" name="T8"/>
                  <a:gd fmla="*/ 99 h 1313" name="T9"/>
                  <a:gd fmla="*/ 884 w 934" name="T10"/>
                  <a:gd fmla="*/ 475 h 1313" name="T11"/>
                  <a:gd fmla="*/ 0 w 934" name="T12"/>
                  <a:gd fmla="*/ 0 h 1313" name="T13"/>
                  <a:gd fmla="*/ 934 w 934" name="T14"/>
                  <a:gd fmla="*/ 1313 h 131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T15" l="T12" r="T14" t="T13"/>
                <a:pathLst>
                  <a:path h="1313" w="934">
                    <a:moveTo>
                      <a:pt x="884" y="475"/>
                    </a:moveTo>
                    <a:cubicBezTo>
                      <a:pt x="834" y="707"/>
                      <a:pt x="476" y="783"/>
                      <a:pt x="404" y="971"/>
                    </a:cubicBezTo>
                    <a:cubicBezTo>
                      <a:pt x="340" y="1141"/>
                      <a:pt x="485" y="1313"/>
                      <a:pt x="485" y="1313"/>
                    </a:cubicBezTo>
                    <a:cubicBezTo>
                      <a:pt x="485" y="1313"/>
                      <a:pt x="69" y="1183"/>
                      <a:pt x="28" y="780"/>
                    </a:cubicBezTo>
                    <a:cubicBezTo>
                      <a:pt x="0" y="499"/>
                      <a:pt x="158" y="166"/>
                      <a:pt x="368" y="99"/>
                    </a:cubicBezTo>
                    <a:cubicBezTo>
                      <a:pt x="681" y="0"/>
                      <a:pt x="934" y="244"/>
                      <a:pt x="884" y="47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" name="Freeform 45">
                <a:extLst>
                  <a:ext uri="{FF2B5EF4-FFF2-40B4-BE49-F238E27FC236}">
                    <a16:creationId xmlns:a16="http://schemas.microsoft.com/office/drawing/2014/main" id="{EAC9D975-1A8F-4BEC-AE8C-AF7F1518660C}"/>
                  </a:ext>
                </a:extLst>
              </p:cNvPr>
              <p:cNvSpPr/>
              <p:nvPr/>
            </p:nvSpPr>
            <p:spPr bwMode="auto">
              <a:xfrm>
                <a:off x="596731" y="1287286"/>
                <a:ext cx="172639" cy="165133"/>
              </a:xfrm>
              <a:custGeom>
                <a:gdLst>
                  <a:gd fmla="*/ 589 w 676" name="T0"/>
                  <a:gd fmla="*/ 347 h 648" name="T1"/>
                  <a:gd fmla="*/ 221 w 676" name="T2"/>
                  <a:gd fmla="*/ 459 h 648" name="T3"/>
                  <a:gd fmla="*/ 167 w 676" name="T4"/>
                  <a:gd fmla="*/ 648 h 648" name="T5"/>
                  <a:gd fmla="*/ 89 w 676" name="T6"/>
                  <a:gd fmla="*/ 264 h 648" name="T7"/>
                  <a:gd fmla="*/ 439 w 676" name="T8"/>
                  <a:gd fmla="*/ 24 h 648" name="T9"/>
                  <a:gd fmla="*/ 589 w 676" name="T10"/>
                  <a:gd fmla="*/ 347 h 648" name="T11"/>
                  <a:gd fmla="*/ 0 w 676" name="T12"/>
                  <a:gd fmla="*/ 0 h 648" name="T13"/>
                  <a:gd fmla="*/ 676 w 676" name="T14"/>
                  <a:gd fmla="*/ 648 h 64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T15" l="T12" r="T14" t="T13"/>
                <a:pathLst>
                  <a:path h="648" w="676">
                    <a:moveTo>
                      <a:pt x="589" y="347"/>
                    </a:moveTo>
                    <a:cubicBezTo>
                      <a:pt x="502" y="447"/>
                      <a:pt x="306" y="387"/>
                      <a:pt x="221" y="459"/>
                    </a:cubicBezTo>
                    <a:cubicBezTo>
                      <a:pt x="143" y="524"/>
                      <a:pt x="167" y="648"/>
                      <a:pt x="167" y="648"/>
                    </a:cubicBezTo>
                    <a:cubicBezTo>
                      <a:pt x="167" y="648"/>
                      <a:pt x="0" y="472"/>
                      <a:pt x="89" y="264"/>
                    </a:cubicBezTo>
                    <a:cubicBezTo>
                      <a:pt x="151" y="119"/>
                      <a:pt x="319" y="0"/>
                      <a:pt x="439" y="24"/>
                    </a:cubicBezTo>
                    <a:cubicBezTo>
                      <a:pt x="619" y="61"/>
                      <a:pt x="676" y="248"/>
                      <a:pt x="589" y="347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" name="Freeform 46">
                <a:extLst>
                  <a:ext uri="{FF2B5EF4-FFF2-40B4-BE49-F238E27FC236}">
                    <a16:creationId xmlns:a16="http://schemas.microsoft.com/office/drawing/2014/main" id="{5F47C332-74AB-487B-97E7-0D57A9261C41}"/>
                  </a:ext>
                </a:extLst>
              </p:cNvPr>
              <p:cNvSpPr/>
              <p:nvPr/>
            </p:nvSpPr>
            <p:spPr bwMode="auto">
              <a:xfrm>
                <a:off x="457868" y="1182201"/>
                <a:ext cx="420338" cy="195157"/>
              </a:xfrm>
              <a:custGeom>
                <a:gdLst>
                  <a:gd fmla="*/ 820 w 1640" name="T0"/>
                  <a:gd fmla="*/ 359 h 750" name="T1"/>
                  <a:gd fmla="*/ 0 w 1640" name="T2"/>
                  <a:gd fmla="*/ 0 h 750" name="T3"/>
                  <a:gd fmla="*/ 0 w 1640" name="T4"/>
                  <a:gd fmla="*/ 390 h 750" name="T5"/>
                  <a:gd fmla="*/ 820 w 1640" name="T6"/>
                  <a:gd fmla="*/ 750 h 750" name="T7"/>
                  <a:gd fmla="*/ 1640 w 1640" name="T8"/>
                  <a:gd fmla="*/ 390 h 750" name="T9"/>
                  <a:gd fmla="*/ 1640 w 1640" name="T10"/>
                  <a:gd fmla="*/ 0 h 750" name="T11"/>
                  <a:gd fmla="*/ 820 w 1640" name="T12"/>
                  <a:gd fmla="*/ 359 h 750" name="T13"/>
                  <a:gd fmla="*/ 0 w 1640" name="T14"/>
                  <a:gd fmla="*/ 0 h 750" name="T15"/>
                  <a:gd fmla="*/ 1640 w 1640" name="T16"/>
                  <a:gd fmla="*/ 750 h 75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T17" l="T14" r="T16" t="T15"/>
                <a:pathLst>
                  <a:path h="750" w="1640">
                    <a:moveTo>
                      <a:pt x="820" y="359"/>
                    </a:moveTo>
                    <a:cubicBezTo>
                      <a:pt x="367" y="359"/>
                      <a:pt x="0" y="198"/>
                      <a:pt x="0" y="0"/>
                    </a:cubicBezTo>
                    <a:cubicBezTo>
                      <a:pt x="0" y="390"/>
                      <a:pt x="0" y="390"/>
                      <a:pt x="0" y="390"/>
                    </a:cubicBezTo>
                    <a:cubicBezTo>
                      <a:pt x="0" y="589"/>
                      <a:pt x="367" y="750"/>
                      <a:pt x="820" y="750"/>
                    </a:cubicBezTo>
                    <a:cubicBezTo>
                      <a:pt x="1273" y="750"/>
                      <a:pt x="1640" y="589"/>
                      <a:pt x="1640" y="390"/>
                    </a:cubicBezTo>
                    <a:cubicBezTo>
                      <a:pt x="1640" y="0"/>
                      <a:pt x="1640" y="0"/>
                      <a:pt x="1640" y="0"/>
                    </a:cubicBezTo>
                    <a:cubicBezTo>
                      <a:pt x="1640" y="198"/>
                      <a:pt x="1273" y="359"/>
                      <a:pt x="820" y="359"/>
                    </a:cubicBez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" name="Freeform 47">
                <a:extLst>
                  <a:ext uri="{FF2B5EF4-FFF2-40B4-BE49-F238E27FC236}">
                    <a16:creationId xmlns:a16="http://schemas.microsoft.com/office/drawing/2014/main" id="{393FAD06-D32C-45E8-B289-2ECE01710287}"/>
                  </a:ext>
                </a:extLst>
              </p:cNvPr>
              <p:cNvSpPr/>
              <p:nvPr/>
            </p:nvSpPr>
            <p:spPr bwMode="auto">
              <a:xfrm>
                <a:off x="844430" y="818157"/>
                <a:ext cx="439104" cy="487892"/>
              </a:xfrm>
              <a:custGeom>
                <a:gdLst>
                  <a:gd fmla="*/ 1712 w 1712" name="T0"/>
                  <a:gd fmla="*/ 1127 h 1900" name="T1"/>
                  <a:gd fmla="*/ 208 w 1712" name="T2"/>
                  <a:gd fmla="*/ 0 h 1900" name="T3"/>
                  <a:gd fmla="*/ 0 w 1712" name="T4"/>
                  <a:gd fmla="*/ 1091 h 1900" name="T5"/>
                  <a:gd fmla="*/ 1212 w 1712" name="T6"/>
                  <a:gd fmla="*/ 1540 h 1900" name="T7"/>
                  <a:gd fmla="*/ 1500 w 1712" name="T8"/>
                  <a:gd fmla="*/ 1900 h 1900" name="T9"/>
                  <a:gd fmla="*/ 1712 w 1712" name="T10"/>
                  <a:gd fmla="*/ 1127 h 1900" name="T11"/>
                  <a:gd fmla="*/ 0 w 1712" name="T12"/>
                  <a:gd fmla="*/ 0 h 1900" name="T13"/>
                  <a:gd fmla="*/ 1712 w 1712" name="T14"/>
                  <a:gd fmla="*/ 1900 h 190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T15" l="T12" r="T14" t="T13"/>
                <a:pathLst>
                  <a:path h="1900" w="1712">
                    <a:moveTo>
                      <a:pt x="1712" y="1127"/>
                    </a:moveTo>
                    <a:cubicBezTo>
                      <a:pt x="208" y="0"/>
                      <a:pt x="208" y="0"/>
                      <a:pt x="208" y="0"/>
                    </a:cubicBezTo>
                    <a:cubicBezTo>
                      <a:pt x="0" y="1091"/>
                      <a:pt x="0" y="1091"/>
                      <a:pt x="0" y="1091"/>
                    </a:cubicBezTo>
                    <a:cubicBezTo>
                      <a:pt x="0" y="1091"/>
                      <a:pt x="567" y="1026"/>
                      <a:pt x="1212" y="1540"/>
                    </a:cubicBezTo>
                    <a:cubicBezTo>
                      <a:pt x="1398" y="1688"/>
                      <a:pt x="1500" y="1900"/>
                      <a:pt x="1500" y="1900"/>
                    </a:cubicBezTo>
                    <a:lnTo>
                      <a:pt x="1712" y="1127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" name="Freeform 48">
                <a:extLst>
                  <a:ext uri="{FF2B5EF4-FFF2-40B4-BE49-F238E27FC236}">
                    <a16:creationId xmlns:a16="http://schemas.microsoft.com/office/drawing/2014/main" id="{C82175C2-AF53-4CC1-BBC6-F6817FB219FA}"/>
                  </a:ext>
                </a:extLst>
              </p:cNvPr>
              <p:cNvSpPr/>
              <p:nvPr/>
            </p:nvSpPr>
            <p:spPr bwMode="auto">
              <a:xfrm>
                <a:off x="1189707" y="1317310"/>
                <a:ext cx="127603" cy="213923"/>
              </a:xfrm>
              <a:custGeom>
                <a:gdLst>
                  <a:gd fmla="*/ 508 w 508" name="T0"/>
                  <a:gd fmla="*/ 0 h 835" name="T1"/>
                  <a:gd fmla="*/ 254 w 508" name="T2"/>
                  <a:gd fmla="*/ 835 h 835" name="T3"/>
                  <a:gd fmla="*/ 254 w 508" name="T4"/>
                  <a:gd fmla="*/ 835 h 835" name="T5"/>
                  <a:gd fmla="*/ 0 w 508" name="T6"/>
                  <a:gd fmla="*/ 0 h 835" name="T7"/>
                  <a:gd fmla="*/ 508 w 508" name="T8"/>
                  <a:gd fmla="*/ 0 h 835" name="T9"/>
                  <a:gd fmla="*/ 0 w 508" name="T10"/>
                  <a:gd fmla="*/ 0 h 835" name="T11"/>
                  <a:gd fmla="*/ 508 w 508" name="T12"/>
                  <a:gd fmla="*/ 835 h 83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T13" l="T10" r="T12" t="T11"/>
                <a:pathLst>
                  <a:path h="835" w="508">
                    <a:moveTo>
                      <a:pt x="508" y="0"/>
                    </a:moveTo>
                    <a:cubicBezTo>
                      <a:pt x="445" y="328"/>
                      <a:pt x="357" y="629"/>
                      <a:pt x="254" y="835"/>
                    </a:cubicBezTo>
                    <a:cubicBezTo>
                      <a:pt x="254" y="835"/>
                      <a:pt x="254" y="835"/>
                      <a:pt x="254" y="835"/>
                    </a:cubicBezTo>
                    <a:cubicBezTo>
                      <a:pt x="151" y="629"/>
                      <a:pt x="63" y="328"/>
                      <a:pt x="0" y="0"/>
                    </a:cubicBez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" name="Freeform 49">
                <a:extLst>
                  <a:ext uri="{FF2B5EF4-FFF2-40B4-BE49-F238E27FC236}">
                    <a16:creationId xmlns:a16="http://schemas.microsoft.com/office/drawing/2014/main" id="{B84EE860-C23B-4986-BB29-A2BBA4FA6F01}"/>
                  </a:ext>
                </a:extLst>
              </p:cNvPr>
              <p:cNvSpPr/>
              <p:nvPr/>
            </p:nvSpPr>
            <p:spPr bwMode="auto">
              <a:xfrm>
                <a:off x="1230989" y="1328568"/>
                <a:ext cx="71308" cy="120097"/>
              </a:xfrm>
              <a:custGeom>
                <a:gdLst>
                  <a:gd fmla="*/ 286 w 286" name="T0"/>
                  <a:gd fmla="*/ 0 h 471" name="T1"/>
                  <a:gd fmla="*/ 143 w 286" name="T2"/>
                  <a:gd fmla="*/ 471 h 471" name="T3"/>
                  <a:gd fmla="*/ 143 w 286" name="T4"/>
                  <a:gd fmla="*/ 471 h 471" name="T5"/>
                  <a:gd fmla="*/ 0 w 286" name="T6"/>
                  <a:gd fmla="*/ 0 h 471" name="T7"/>
                  <a:gd fmla="*/ 286 w 286" name="T8"/>
                  <a:gd fmla="*/ 0 h 471" name="T9"/>
                  <a:gd fmla="*/ 0 w 286" name="T10"/>
                  <a:gd fmla="*/ 0 h 471" name="T11"/>
                  <a:gd fmla="*/ 286 w 286" name="T12"/>
                  <a:gd fmla="*/ 471 h 47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T13" l="T10" r="T12" t="T11"/>
                <a:pathLst>
                  <a:path h="471" w="286">
                    <a:moveTo>
                      <a:pt x="286" y="0"/>
                    </a:moveTo>
                    <a:cubicBezTo>
                      <a:pt x="251" y="185"/>
                      <a:pt x="201" y="354"/>
                      <a:pt x="143" y="471"/>
                    </a:cubicBezTo>
                    <a:cubicBezTo>
                      <a:pt x="143" y="471"/>
                      <a:pt x="143" y="471"/>
                      <a:pt x="143" y="471"/>
                    </a:cubicBezTo>
                    <a:cubicBezTo>
                      <a:pt x="85" y="354"/>
                      <a:pt x="36" y="185"/>
                      <a:pt x="0" y="0"/>
                    </a:cubicBez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" name="Freeform 50">
                <a:extLst>
                  <a:ext uri="{FF2B5EF4-FFF2-40B4-BE49-F238E27FC236}">
                    <a16:creationId xmlns:a16="http://schemas.microsoft.com/office/drawing/2014/main" id="{E9349012-D393-4F6A-B3BC-8932C0C70560}"/>
                  </a:ext>
                </a:extLst>
              </p:cNvPr>
              <p:cNvSpPr/>
              <p:nvPr/>
            </p:nvSpPr>
            <p:spPr bwMode="auto">
              <a:xfrm>
                <a:off x="1170941" y="911984"/>
                <a:ext cx="161381" cy="476634"/>
              </a:xfrm>
              <a:custGeom>
                <a:gdLst>
                  <a:gd fmla="*/ 315 w 631" name="T0"/>
                  <a:gd fmla="*/ 0 h 1848" name="T1"/>
                  <a:gd fmla="*/ 315 w 631" name="T2"/>
                  <a:gd fmla="*/ 0 h 1848" name="T3"/>
                  <a:gd fmla="*/ 631 w 631" name="T4"/>
                  <a:gd fmla="*/ 1214 h 1848" name="T5"/>
                  <a:gd fmla="*/ 315 w 631" name="T6"/>
                  <a:gd fmla="*/ 1848 h 1848" name="T7"/>
                  <a:gd fmla="*/ 315 w 631" name="T8"/>
                  <a:gd fmla="*/ 1848 h 1848" name="T9"/>
                  <a:gd fmla="*/ 0 w 631" name="T10"/>
                  <a:gd fmla="*/ 1214 h 1848" name="T11"/>
                  <a:gd fmla="*/ 315 w 631" name="T12"/>
                  <a:gd fmla="*/ 0 h 1848" name="T13"/>
                  <a:gd fmla="*/ 0 w 631" name="T14"/>
                  <a:gd fmla="*/ 0 h 1848" name="T15"/>
                  <a:gd fmla="*/ 631 w 631" name="T16"/>
                  <a:gd fmla="*/ 1848 h 184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T17" l="T14" r="T16" t="T15"/>
                <a:pathLst>
                  <a:path h="1848" w="631">
                    <a:moveTo>
                      <a:pt x="315" y="0"/>
                    </a:moveTo>
                    <a:cubicBezTo>
                      <a:pt x="315" y="0"/>
                      <a:pt x="315" y="0"/>
                      <a:pt x="315" y="0"/>
                    </a:cubicBezTo>
                    <a:cubicBezTo>
                      <a:pt x="500" y="273"/>
                      <a:pt x="631" y="795"/>
                      <a:pt x="631" y="1214"/>
                    </a:cubicBezTo>
                    <a:cubicBezTo>
                      <a:pt x="631" y="1682"/>
                      <a:pt x="625" y="1842"/>
                      <a:pt x="315" y="1848"/>
                    </a:cubicBezTo>
                    <a:cubicBezTo>
                      <a:pt x="315" y="1848"/>
                      <a:pt x="315" y="1848"/>
                      <a:pt x="315" y="1848"/>
                    </a:cubicBezTo>
                    <a:cubicBezTo>
                      <a:pt x="5" y="1842"/>
                      <a:pt x="0" y="1682"/>
                      <a:pt x="0" y="1214"/>
                    </a:cubicBezTo>
                    <a:cubicBezTo>
                      <a:pt x="0" y="795"/>
                      <a:pt x="130" y="273"/>
                      <a:pt x="3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" name="Freeform 51">
                <a:extLst>
                  <a:ext uri="{FF2B5EF4-FFF2-40B4-BE49-F238E27FC236}">
                    <a16:creationId xmlns:a16="http://schemas.microsoft.com/office/drawing/2014/main" id="{B387BC59-56A2-43DD-89E9-38C2A11A95CC}"/>
                  </a:ext>
                </a:extLst>
              </p:cNvPr>
              <p:cNvSpPr/>
              <p:nvPr/>
            </p:nvSpPr>
            <p:spPr bwMode="auto">
              <a:xfrm>
                <a:off x="1212225" y="911984"/>
                <a:ext cx="82566" cy="86321"/>
              </a:xfrm>
              <a:custGeom>
                <a:gdLst>
                  <a:gd fmla="*/ 0 w 324" name="T0"/>
                  <a:gd fmla="*/ 339 h 339" name="T1"/>
                  <a:gd fmla="*/ 162 w 324" name="T2"/>
                  <a:gd fmla="*/ 0 h 339" name="T3"/>
                  <a:gd fmla="*/ 162 w 324" name="T4"/>
                  <a:gd fmla="*/ 0 h 339" name="T5"/>
                  <a:gd fmla="*/ 324 w 324" name="T6"/>
                  <a:gd fmla="*/ 339 h 339" name="T7"/>
                  <a:gd fmla="*/ 0 w 324" name="T8"/>
                  <a:gd fmla="*/ 339 h 339" name="T9"/>
                  <a:gd fmla="*/ 0 w 324" name="T10"/>
                  <a:gd fmla="*/ 0 h 339" name="T11"/>
                  <a:gd fmla="*/ 324 w 324" name="T12"/>
                  <a:gd fmla="*/ 339 h 33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T13" l="T10" r="T12" t="T11"/>
                <a:pathLst>
                  <a:path h="339" w="324">
                    <a:moveTo>
                      <a:pt x="0" y="339"/>
                    </a:moveTo>
                    <a:cubicBezTo>
                      <a:pt x="46" y="207"/>
                      <a:pt x="101" y="9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223" y="90"/>
                      <a:pt x="278" y="207"/>
                      <a:pt x="324" y="339"/>
                    </a:cubicBezTo>
                    <a:lnTo>
                      <a:pt x="0" y="339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" name="Freeform 52">
                <a:extLst>
                  <a:ext uri="{FF2B5EF4-FFF2-40B4-BE49-F238E27FC236}">
                    <a16:creationId xmlns:a16="http://schemas.microsoft.com/office/drawing/2014/main" id="{D043EF9A-767D-49BB-9C48-C684BEB140C7}"/>
                  </a:ext>
                </a:extLst>
              </p:cNvPr>
              <p:cNvSpPr/>
              <p:nvPr/>
            </p:nvSpPr>
            <p:spPr bwMode="auto">
              <a:xfrm>
                <a:off x="1178447" y="1332322"/>
                <a:ext cx="150121" cy="56296"/>
              </a:xfrm>
              <a:custGeom>
                <a:gdLst>
                  <a:gd fmla="*/ 587 w 587" name="T0"/>
                  <a:gd fmla="*/ 0 h 209" name="T1"/>
                  <a:gd fmla="*/ 293 w 587" name="T2"/>
                  <a:gd fmla="*/ 209 h 209" name="T3"/>
                  <a:gd fmla="*/ 293 w 587" name="T4"/>
                  <a:gd fmla="*/ 209 h 209" name="T5"/>
                  <a:gd fmla="*/ 0 w 587" name="T6"/>
                  <a:gd fmla="*/ 0 h 209" name="T7"/>
                  <a:gd fmla="*/ 587 w 587" name="T8"/>
                  <a:gd fmla="*/ 0 h 209" name="T9"/>
                  <a:gd fmla="*/ 0 w 587" name="T10"/>
                  <a:gd fmla="*/ 0 h 209" name="T11"/>
                  <a:gd fmla="*/ 587 w 587" name="T12"/>
                  <a:gd fmla="*/ 209 h 20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T13" l="T10" r="T12" t="T11"/>
                <a:pathLst>
                  <a:path h="209" w="587">
                    <a:moveTo>
                      <a:pt x="587" y="0"/>
                    </a:moveTo>
                    <a:cubicBezTo>
                      <a:pt x="555" y="147"/>
                      <a:pt x="479" y="205"/>
                      <a:pt x="293" y="209"/>
                    </a:cubicBezTo>
                    <a:cubicBezTo>
                      <a:pt x="293" y="209"/>
                      <a:pt x="293" y="209"/>
                      <a:pt x="293" y="209"/>
                    </a:cubicBezTo>
                    <a:cubicBezTo>
                      <a:pt x="108" y="205"/>
                      <a:pt x="31" y="147"/>
                      <a:pt x="0" y="0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" name="Freeform 53">
                <a:extLst>
                  <a:ext uri="{FF2B5EF4-FFF2-40B4-BE49-F238E27FC236}">
                    <a16:creationId xmlns:a16="http://schemas.microsoft.com/office/drawing/2014/main" id="{1EC1E486-6A8E-4AFC-AFA4-CB8A49FC68EB}"/>
                  </a:ext>
                </a:extLst>
              </p:cNvPr>
              <p:cNvSpPr/>
              <p:nvPr/>
            </p:nvSpPr>
            <p:spPr bwMode="auto">
              <a:xfrm>
                <a:off x="52542" y="818157"/>
                <a:ext cx="439104" cy="487892"/>
              </a:xfrm>
              <a:custGeom>
                <a:gdLst>
                  <a:gd fmla="*/ 0 w 1713" name="T0"/>
                  <a:gd fmla="*/ 1127 h 1900" name="T1"/>
                  <a:gd fmla="*/ 1504 w 1713" name="T2"/>
                  <a:gd fmla="*/ 0 h 1900" name="T3"/>
                  <a:gd fmla="*/ 1713 w 1713" name="T4"/>
                  <a:gd fmla="*/ 1091 h 1900" name="T5"/>
                  <a:gd fmla="*/ 500 w 1713" name="T6"/>
                  <a:gd fmla="*/ 1540 h 1900" name="T7"/>
                  <a:gd fmla="*/ 213 w 1713" name="T8"/>
                  <a:gd fmla="*/ 1900 h 1900" name="T9"/>
                  <a:gd fmla="*/ 0 w 1713" name="T10"/>
                  <a:gd fmla="*/ 1127 h 1900" name="T11"/>
                  <a:gd fmla="*/ 0 w 1713" name="T12"/>
                  <a:gd fmla="*/ 0 h 1900" name="T13"/>
                  <a:gd fmla="*/ 1713 w 1713" name="T14"/>
                  <a:gd fmla="*/ 1900 h 190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T15" l="T12" r="T14" t="T13"/>
                <a:pathLst>
                  <a:path h="1900" w="1712">
                    <a:moveTo>
                      <a:pt x="0" y="1127"/>
                    </a:moveTo>
                    <a:cubicBezTo>
                      <a:pt x="1504" y="0"/>
                      <a:pt x="1504" y="0"/>
                      <a:pt x="1504" y="0"/>
                    </a:cubicBezTo>
                    <a:cubicBezTo>
                      <a:pt x="1713" y="1091"/>
                      <a:pt x="1713" y="1091"/>
                      <a:pt x="1713" y="1091"/>
                    </a:cubicBezTo>
                    <a:cubicBezTo>
                      <a:pt x="1713" y="1091"/>
                      <a:pt x="1145" y="1026"/>
                      <a:pt x="500" y="1540"/>
                    </a:cubicBezTo>
                    <a:cubicBezTo>
                      <a:pt x="314" y="1688"/>
                      <a:pt x="213" y="1900"/>
                      <a:pt x="213" y="1900"/>
                    </a:cubicBezTo>
                    <a:lnTo>
                      <a:pt x="0" y="1127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" name="Freeform 54">
                <a:extLst>
                  <a:ext uri="{FF2B5EF4-FFF2-40B4-BE49-F238E27FC236}">
                    <a16:creationId xmlns:a16="http://schemas.microsoft.com/office/drawing/2014/main" id="{EDE33506-8B93-4E65-A85F-AF3B478FCFB4}"/>
                  </a:ext>
                </a:extLst>
              </p:cNvPr>
              <p:cNvSpPr/>
              <p:nvPr/>
            </p:nvSpPr>
            <p:spPr bwMode="auto">
              <a:xfrm>
                <a:off x="15012" y="1317310"/>
                <a:ext cx="131357" cy="213923"/>
              </a:xfrm>
              <a:custGeom>
                <a:gdLst>
                  <a:gd fmla="*/ 0 w 508" name="T0"/>
                  <a:gd fmla="*/ 0 h 835" name="T1"/>
                  <a:gd fmla="*/ 254 w 508" name="T2"/>
                  <a:gd fmla="*/ 835 h 835" name="T3"/>
                  <a:gd fmla="*/ 254 w 508" name="T4"/>
                  <a:gd fmla="*/ 835 h 835" name="T5"/>
                  <a:gd fmla="*/ 508 w 508" name="T6"/>
                  <a:gd fmla="*/ 0 h 835" name="T7"/>
                  <a:gd fmla="*/ 0 w 508" name="T8"/>
                  <a:gd fmla="*/ 0 h 835" name="T9"/>
                  <a:gd fmla="*/ 0 w 508" name="T10"/>
                  <a:gd fmla="*/ 0 h 835" name="T11"/>
                  <a:gd fmla="*/ 508 w 508" name="T12"/>
                  <a:gd fmla="*/ 835 h 83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T13" l="T10" r="T12" t="T11"/>
                <a:pathLst>
                  <a:path h="835" w="508">
                    <a:moveTo>
                      <a:pt x="0" y="0"/>
                    </a:moveTo>
                    <a:cubicBezTo>
                      <a:pt x="63" y="328"/>
                      <a:pt x="151" y="629"/>
                      <a:pt x="254" y="835"/>
                    </a:cubicBezTo>
                    <a:cubicBezTo>
                      <a:pt x="254" y="835"/>
                      <a:pt x="254" y="835"/>
                      <a:pt x="254" y="835"/>
                    </a:cubicBezTo>
                    <a:cubicBezTo>
                      <a:pt x="357" y="629"/>
                      <a:pt x="445" y="328"/>
                      <a:pt x="50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" name="Freeform 55">
                <a:extLst>
                  <a:ext uri="{FF2B5EF4-FFF2-40B4-BE49-F238E27FC236}">
                    <a16:creationId xmlns:a16="http://schemas.microsoft.com/office/drawing/2014/main" id="{C64097BD-6DF4-4622-9396-73D4972B0FFA}"/>
                  </a:ext>
                </a:extLst>
              </p:cNvPr>
              <p:cNvSpPr/>
              <p:nvPr/>
            </p:nvSpPr>
            <p:spPr bwMode="auto">
              <a:xfrm>
                <a:off x="30024" y="1328568"/>
                <a:ext cx="75060" cy="120097"/>
              </a:xfrm>
              <a:custGeom>
                <a:gdLst>
                  <a:gd fmla="*/ 0 w 286" name="T0"/>
                  <a:gd fmla="*/ 0 h 471" name="T1"/>
                  <a:gd fmla="*/ 143 w 286" name="T2"/>
                  <a:gd fmla="*/ 471 h 471" name="T3"/>
                  <a:gd fmla="*/ 143 w 286" name="T4"/>
                  <a:gd fmla="*/ 471 h 471" name="T5"/>
                  <a:gd fmla="*/ 286 w 286" name="T6"/>
                  <a:gd fmla="*/ 0 h 471" name="T7"/>
                  <a:gd fmla="*/ 0 w 286" name="T8"/>
                  <a:gd fmla="*/ 0 h 471" name="T9"/>
                  <a:gd fmla="*/ 0 w 286" name="T10"/>
                  <a:gd fmla="*/ 0 h 471" name="T11"/>
                  <a:gd fmla="*/ 286 w 286" name="T12"/>
                  <a:gd fmla="*/ 471 h 47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T13" l="T10" r="T12" t="T11"/>
                <a:pathLst>
                  <a:path h="471" w="286">
                    <a:moveTo>
                      <a:pt x="0" y="0"/>
                    </a:moveTo>
                    <a:cubicBezTo>
                      <a:pt x="35" y="185"/>
                      <a:pt x="85" y="354"/>
                      <a:pt x="143" y="471"/>
                    </a:cubicBezTo>
                    <a:cubicBezTo>
                      <a:pt x="143" y="471"/>
                      <a:pt x="143" y="471"/>
                      <a:pt x="143" y="471"/>
                    </a:cubicBezTo>
                    <a:cubicBezTo>
                      <a:pt x="201" y="354"/>
                      <a:pt x="251" y="185"/>
                      <a:pt x="2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" name="Freeform 56">
                <a:extLst>
                  <a:ext uri="{FF2B5EF4-FFF2-40B4-BE49-F238E27FC236}">
                    <a16:creationId xmlns:a16="http://schemas.microsoft.com/office/drawing/2014/main" id="{CFC748D6-4959-4690-AC08-D91B5A673BBC}"/>
                  </a:ext>
                </a:extLst>
              </p:cNvPr>
              <p:cNvSpPr/>
              <p:nvPr/>
            </p:nvSpPr>
            <p:spPr bwMode="auto">
              <a:xfrm>
                <a:off x="0" y="911984"/>
                <a:ext cx="165133" cy="476634"/>
              </a:xfrm>
              <a:custGeom>
                <a:gdLst>
                  <a:gd fmla="*/ 315 w 630" name="T0"/>
                  <a:gd fmla="*/ 0 h 1848" name="T1"/>
                  <a:gd fmla="*/ 315 w 630" name="T2"/>
                  <a:gd fmla="*/ 0 h 1848" name="T3"/>
                  <a:gd fmla="*/ 0 w 630" name="T4"/>
                  <a:gd fmla="*/ 1214 h 1848" name="T5"/>
                  <a:gd fmla="*/ 315 w 630" name="T6"/>
                  <a:gd fmla="*/ 1848 h 1848" name="T7"/>
                  <a:gd fmla="*/ 315 w 630" name="T8"/>
                  <a:gd fmla="*/ 1848 h 1848" name="T9"/>
                  <a:gd fmla="*/ 630 w 630" name="T10"/>
                  <a:gd fmla="*/ 1214 h 1848" name="T11"/>
                  <a:gd fmla="*/ 315 w 630" name="T12"/>
                  <a:gd fmla="*/ 0 h 1848" name="T13"/>
                  <a:gd fmla="*/ 0 w 630" name="T14"/>
                  <a:gd fmla="*/ 0 h 1848" name="T15"/>
                  <a:gd fmla="*/ 630 w 630" name="T16"/>
                  <a:gd fmla="*/ 1848 h 184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T17" l="T14" r="T16" t="T15"/>
                <a:pathLst>
                  <a:path h="1848" w="630">
                    <a:moveTo>
                      <a:pt x="315" y="0"/>
                    </a:moveTo>
                    <a:cubicBezTo>
                      <a:pt x="315" y="0"/>
                      <a:pt x="315" y="0"/>
                      <a:pt x="315" y="0"/>
                    </a:cubicBezTo>
                    <a:cubicBezTo>
                      <a:pt x="130" y="273"/>
                      <a:pt x="0" y="795"/>
                      <a:pt x="0" y="1214"/>
                    </a:cubicBezTo>
                    <a:cubicBezTo>
                      <a:pt x="0" y="1682"/>
                      <a:pt x="5" y="1842"/>
                      <a:pt x="315" y="1848"/>
                    </a:cubicBezTo>
                    <a:cubicBezTo>
                      <a:pt x="315" y="1848"/>
                      <a:pt x="315" y="1848"/>
                      <a:pt x="315" y="1848"/>
                    </a:cubicBezTo>
                    <a:cubicBezTo>
                      <a:pt x="625" y="1842"/>
                      <a:pt x="630" y="1682"/>
                      <a:pt x="630" y="1214"/>
                    </a:cubicBezTo>
                    <a:cubicBezTo>
                      <a:pt x="630" y="795"/>
                      <a:pt x="500" y="273"/>
                      <a:pt x="3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" name="Freeform 57">
                <a:extLst>
                  <a:ext uri="{FF2B5EF4-FFF2-40B4-BE49-F238E27FC236}">
                    <a16:creationId xmlns:a16="http://schemas.microsoft.com/office/drawing/2014/main" id="{968BE9D6-57D6-4B9B-9C20-D9463213E514}"/>
                  </a:ext>
                </a:extLst>
              </p:cNvPr>
              <p:cNvSpPr/>
              <p:nvPr/>
            </p:nvSpPr>
            <p:spPr bwMode="auto">
              <a:xfrm>
                <a:off x="41284" y="911984"/>
                <a:ext cx="82566" cy="86321"/>
              </a:xfrm>
              <a:custGeom>
                <a:gdLst>
                  <a:gd fmla="*/ 324 w 324" name="T0"/>
                  <a:gd fmla="*/ 339 h 339" name="T1"/>
                  <a:gd fmla="*/ 162 w 324" name="T2"/>
                  <a:gd fmla="*/ 0 h 339" name="T3"/>
                  <a:gd fmla="*/ 162 w 324" name="T4"/>
                  <a:gd fmla="*/ 0 h 339" name="T5"/>
                  <a:gd fmla="*/ 0 w 324" name="T6"/>
                  <a:gd fmla="*/ 339 h 339" name="T7"/>
                  <a:gd fmla="*/ 324 w 324" name="T8"/>
                  <a:gd fmla="*/ 339 h 339" name="T9"/>
                  <a:gd fmla="*/ 0 w 324" name="T10"/>
                  <a:gd fmla="*/ 0 h 339" name="T11"/>
                  <a:gd fmla="*/ 324 w 324" name="T12"/>
                  <a:gd fmla="*/ 339 h 33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T13" l="T10" r="T12" t="T11"/>
                <a:pathLst>
                  <a:path h="339" w="324">
                    <a:moveTo>
                      <a:pt x="324" y="339"/>
                    </a:moveTo>
                    <a:cubicBezTo>
                      <a:pt x="278" y="207"/>
                      <a:pt x="223" y="9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01" y="90"/>
                      <a:pt x="46" y="207"/>
                      <a:pt x="0" y="339"/>
                    </a:cubicBezTo>
                    <a:lnTo>
                      <a:pt x="324" y="339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" name="Freeform 58">
                <a:extLst>
                  <a:ext uri="{FF2B5EF4-FFF2-40B4-BE49-F238E27FC236}">
                    <a16:creationId xmlns:a16="http://schemas.microsoft.com/office/drawing/2014/main" id="{0FAC25E8-0D2D-45D2-8B78-3E2C98CC29BF}"/>
                  </a:ext>
                </a:extLst>
              </p:cNvPr>
              <p:cNvSpPr/>
              <p:nvPr/>
            </p:nvSpPr>
            <p:spPr bwMode="auto">
              <a:xfrm>
                <a:off x="7506" y="1332322"/>
                <a:ext cx="150121" cy="56296"/>
              </a:xfrm>
              <a:custGeom>
                <a:gdLst>
                  <a:gd fmla="*/ 0 w 586" name="T0"/>
                  <a:gd fmla="*/ 0 h 209" name="T1"/>
                  <a:gd fmla="*/ 293 w 586" name="T2"/>
                  <a:gd fmla="*/ 209 h 209" name="T3"/>
                  <a:gd fmla="*/ 293 w 586" name="T4"/>
                  <a:gd fmla="*/ 209 h 209" name="T5"/>
                  <a:gd fmla="*/ 586 w 586" name="T6"/>
                  <a:gd fmla="*/ 0 h 209" name="T7"/>
                  <a:gd fmla="*/ 0 w 586" name="T8"/>
                  <a:gd fmla="*/ 0 h 209" name="T9"/>
                  <a:gd fmla="*/ 0 w 586" name="T10"/>
                  <a:gd fmla="*/ 0 h 209" name="T11"/>
                  <a:gd fmla="*/ 586 w 586" name="T12"/>
                  <a:gd fmla="*/ 209 h 20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T13" l="T10" r="T12" t="T11"/>
                <a:pathLst>
                  <a:path h="209" w="586">
                    <a:moveTo>
                      <a:pt x="0" y="0"/>
                    </a:moveTo>
                    <a:cubicBezTo>
                      <a:pt x="31" y="147"/>
                      <a:pt x="107" y="205"/>
                      <a:pt x="293" y="209"/>
                    </a:cubicBezTo>
                    <a:cubicBezTo>
                      <a:pt x="293" y="209"/>
                      <a:pt x="293" y="209"/>
                      <a:pt x="293" y="209"/>
                    </a:cubicBezTo>
                    <a:cubicBezTo>
                      <a:pt x="479" y="205"/>
                      <a:pt x="555" y="147"/>
                      <a:pt x="5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" name="Freeform 59">
                <a:extLst>
                  <a:ext uri="{FF2B5EF4-FFF2-40B4-BE49-F238E27FC236}">
                    <a16:creationId xmlns:a16="http://schemas.microsoft.com/office/drawing/2014/main" id="{8705968A-E6C3-45CD-B962-D08F94416F1E}"/>
                  </a:ext>
                </a:extLst>
              </p:cNvPr>
              <p:cNvSpPr/>
              <p:nvPr/>
            </p:nvSpPr>
            <p:spPr bwMode="auto">
              <a:xfrm>
                <a:off x="844430" y="818157"/>
                <a:ext cx="150121" cy="300241"/>
              </a:xfrm>
              <a:custGeom>
                <a:gdLst>
                  <a:gd fmla="*/ 589 w 589" name="T0"/>
                  <a:gd fmla="*/ 285 h 1162" name="T1"/>
                  <a:gd fmla="*/ 208 w 589" name="T2"/>
                  <a:gd fmla="*/ 0 h 1162" name="T3"/>
                  <a:gd fmla="*/ 0 w 589" name="T4"/>
                  <a:gd fmla="*/ 1091 h 1162" name="T5"/>
                  <a:gd fmla="*/ 513 w 589" name="T6"/>
                  <a:gd fmla="*/ 1162 h 1162" name="T7"/>
                  <a:gd fmla="*/ 589 w 589" name="T8"/>
                  <a:gd fmla="*/ 285 h 1162" name="T9"/>
                  <a:gd fmla="*/ 0 w 589" name="T10"/>
                  <a:gd fmla="*/ 0 h 1162" name="T11"/>
                  <a:gd fmla="*/ 589 w 589" name="T12"/>
                  <a:gd fmla="*/ 1162 h 116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T13" l="T10" r="T12" t="T11"/>
                <a:pathLst>
                  <a:path h="1162" w="589">
                    <a:moveTo>
                      <a:pt x="589" y="285"/>
                    </a:moveTo>
                    <a:cubicBezTo>
                      <a:pt x="208" y="0"/>
                      <a:pt x="208" y="0"/>
                      <a:pt x="208" y="0"/>
                    </a:cubicBezTo>
                    <a:cubicBezTo>
                      <a:pt x="0" y="1091"/>
                      <a:pt x="0" y="1091"/>
                      <a:pt x="0" y="1091"/>
                    </a:cubicBezTo>
                    <a:cubicBezTo>
                      <a:pt x="0" y="1091"/>
                      <a:pt x="207" y="1068"/>
                      <a:pt x="513" y="1162"/>
                    </a:cubicBezTo>
                    <a:cubicBezTo>
                      <a:pt x="567" y="935"/>
                      <a:pt x="583" y="646"/>
                      <a:pt x="589" y="285"/>
                    </a:cubicBez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" name="Freeform 60">
                <a:extLst>
                  <a:ext uri="{FF2B5EF4-FFF2-40B4-BE49-F238E27FC236}">
                    <a16:creationId xmlns:a16="http://schemas.microsoft.com/office/drawing/2014/main" id="{2B65B387-C47C-49DE-8DE4-079199C8B1B5}"/>
                  </a:ext>
                </a:extLst>
              </p:cNvPr>
              <p:cNvSpPr/>
              <p:nvPr/>
            </p:nvSpPr>
            <p:spPr bwMode="auto">
              <a:xfrm>
                <a:off x="334020" y="818157"/>
                <a:ext cx="157627" cy="300241"/>
              </a:xfrm>
              <a:custGeom>
                <a:gdLst>
                  <a:gd fmla="*/ 0 w 609" name="T0"/>
                  <a:gd fmla="*/ 299 h 1168" name="T1"/>
                  <a:gd fmla="*/ 77 w 609" name="T2"/>
                  <a:gd fmla="*/ 1168 h 1168" name="T3"/>
                  <a:gd fmla="*/ 609 w 609" name="T4"/>
                  <a:gd fmla="*/ 1091 h 1168" name="T5"/>
                  <a:gd fmla="*/ 400 w 609" name="T6"/>
                  <a:gd fmla="*/ 0 h 1168" name="T7"/>
                  <a:gd fmla="*/ 0 w 609" name="T8"/>
                  <a:gd fmla="*/ 299 h 1168" name="T9"/>
                  <a:gd fmla="*/ 0 w 609" name="T10"/>
                  <a:gd fmla="*/ 0 h 1168" name="T11"/>
                  <a:gd fmla="*/ 609 w 609" name="T12"/>
                  <a:gd fmla="*/ 1168 h 116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T13" l="T10" r="T12" t="T11"/>
                <a:pathLst>
                  <a:path h="1168" w="609">
                    <a:moveTo>
                      <a:pt x="0" y="299"/>
                    </a:moveTo>
                    <a:cubicBezTo>
                      <a:pt x="6" y="656"/>
                      <a:pt x="23" y="942"/>
                      <a:pt x="77" y="1168"/>
                    </a:cubicBezTo>
                    <a:cubicBezTo>
                      <a:pt x="393" y="1067"/>
                      <a:pt x="609" y="1091"/>
                      <a:pt x="609" y="1091"/>
                    </a:cubicBezTo>
                    <a:cubicBezTo>
                      <a:pt x="400" y="0"/>
                      <a:pt x="400" y="0"/>
                      <a:pt x="400" y="0"/>
                    </a:cubicBez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" name="Freeform 61">
                <a:extLst>
                  <a:ext uri="{FF2B5EF4-FFF2-40B4-BE49-F238E27FC236}">
                    <a16:creationId xmlns:a16="http://schemas.microsoft.com/office/drawing/2014/main" id="{74A128FB-3F9F-4BDA-876D-B6DE52D0CE3F}"/>
                  </a:ext>
                </a:extLst>
              </p:cNvPr>
              <p:cNvSpPr/>
              <p:nvPr/>
            </p:nvSpPr>
            <p:spPr bwMode="auto">
              <a:xfrm>
                <a:off x="405326" y="0"/>
                <a:ext cx="525422" cy="1294792"/>
              </a:xfrm>
              <a:custGeom>
                <a:gdLst>
                  <a:gd fmla="*/ 1021 w 2042" name="T0"/>
                  <a:gd fmla="*/ 0 h 5026" name="T1"/>
                  <a:gd fmla="*/ 1021 w 2042" name="T2"/>
                  <a:gd fmla="*/ 0 h 5026" name="T3"/>
                  <a:gd fmla="*/ 0 w 2042" name="T4"/>
                  <a:gd fmla="*/ 3302 h 5026" name="T5"/>
                  <a:gd fmla="*/ 1021 w 2042" name="T6"/>
                  <a:gd fmla="*/ 5026 h 5026" name="T7"/>
                  <a:gd fmla="*/ 1021 w 2042" name="T8"/>
                  <a:gd fmla="*/ 5026 h 5026" name="T9"/>
                  <a:gd fmla="*/ 2042 w 2042" name="T10"/>
                  <a:gd fmla="*/ 3302 h 5026" name="T11"/>
                  <a:gd fmla="*/ 1021 w 2042" name="T12"/>
                  <a:gd fmla="*/ 0 h 5026" name="T13"/>
                  <a:gd fmla="*/ 0 w 2042" name="T14"/>
                  <a:gd fmla="*/ 0 h 5026" name="T15"/>
                  <a:gd fmla="*/ 2042 w 2042" name="T16"/>
                  <a:gd fmla="*/ 5026 h 502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T17" l="T14" r="T16" t="T15"/>
                <a:pathLst>
                  <a:path h="5026" w="2042">
                    <a:moveTo>
                      <a:pt x="1021" y="0"/>
                    </a:moveTo>
                    <a:cubicBezTo>
                      <a:pt x="1021" y="0"/>
                      <a:pt x="1021" y="0"/>
                      <a:pt x="1021" y="0"/>
                    </a:cubicBezTo>
                    <a:cubicBezTo>
                      <a:pt x="423" y="743"/>
                      <a:pt x="0" y="2164"/>
                      <a:pt x="0" y="3302"/>
                    </a:cubicBezTo>
                    <a:cubicBezTo>
                      <a:pt x="0" y="4577"/>
                      <a:pt x="18" y="5011"/>
                      <a:pt x="1021" y="5026"/>
                    </a:cubicBezTo>
                    <a:cubicBezTo>
                      <a:pt x="1021" y="5026"/>
                      <a:pt x="1021" y="5026"/>
                      <a:pt x="1021" y="5026"/>
                    </a:cubicBezTo>
                    <a:cubicBezTo>
                      <a:pt x="2024" y="5011"/>
                      <a:pt x="2042" y="4577"/>
                      <a:pt x="2042" y="3302"/>
                    </a:cubicBezTo>
                    <a:cubicBezTo>
                      <a:pt x="2042" y="2164"/>
                      <a:pt x="1619" y="743"/>
                      <a:pt x="1021" y="0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" name="Freeform 62">
                <a:extLst>
                  <a:ext uri="{FF2B5EF4-FFF2-40B4-BE49-F238E27FC236}">
                    <a16:creationId xmlns:a16="http://schemas.microsoft.com/office/drawing/2014/main" id="{86BC5936-0268-45B9-A868-B0AAD08208C5}"/>
                  </a:ext>
                </a:extLst>
              </p:cNvPr>
              <p:cNvSpPr/>
              <p:nvPr/>
            </p:nvSpPr>
            <p:spPr bwMode="auto">
              <a:xfrm>
                <a:off x="405326" y="896972"/>
                <a:ext cx="525422" cy="397820"/>
              </a:xfrm>
              <a:custGeom>
                <a:gdLst>
                  <a:gd fmla="*/ 0 w 2042" name="T0"/>
                  <a:gd fmla="*/ 0 h 1546" name="T1"/>
                  <a:gd fmla="*/ 1021 w 2042" name="T2"/>
                  <a:gd fmla="*/ 1546 h 1546" name="T3"/>
                  <a:gd fmla="*/ 1021 w 2042" name="T4"/>
                  <a:gd fmla="*/ 1546 h 1546" name="T5"/>
                  <a:gd fmla="*/ 2042 w 2042" name="T6"/>
                  <a:gd fmla="*/ 0 h 1546" name="T7"/>
                  <a:gd fmla="*/ 0 w 2042" name="T8"/>
                  <a:gd fmla="*/ 0 h 1546" name="T9"/>
                  <a:gd fmla="*/ 0 w 2042" name="T10"/>
                  <a:gd fmla="*/ 0 h 1546" name="T11"/>
                  <a:gd fmla="*/ 2042 w 2042" name="T12"/>
                  <a:gd fmla="*/ 1546 h 154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T13" l="T10" r="T12" t="T11"/>
                <a:pathLst>
                  <a:path h="1546" w="2042">
                    <a:moveTo>
                      <a:pt x="0" y="0"/>
                    </a:moveTo>
                    <a:cubicBezTo>
                      <a:pt x="4" y="1138"/>
                      <a:pt x="66" y="1532"/>
                      <a:pt x="1021" y="1546"/>
                    </a:cubicBezTo>
                    <a:cubicBezTo>
                      <a:pt x="1021" y="1546"/>
                      <a:pt x="1021" y="1546"/>
                      <a:pt x="1021" y="1546"/>
                    </a:cubicBezTo>
                    <a:cubicBezTo>
                      <a:pt x="1976" y="1532"/>
                      <a:pt x="2038" y="1138"/>
                      <a:pt x="20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" name="Freeform 63">
                <a:extLst>
                  <a:ext uri="{FF2B5EF4-FFF2-40B4-BE49-F238E27FC236}">
                    <a16:creationId xmlns:a16="http://schemas.microsoft.com/office/drawing/2014/main" id="{BCA0801A-D053-4B1B-B0E2-00BBAE392A7F}"/>
                  </a:ext>
                </a:extLst>
              </p:cNvPr>
              <p:cNvSpPr/>
              <p:nvPr/>
            </p:nvSpPr>
            <p:spPr bwMode="auto">
              <a:xfrm>
                <a:off x="532928" y="0"/>
                <a:ext cx="270217" cy="236441"/>
              </a:xfrm>
              <a:custGeom>
                <a:gdLst>
                  <a:gd fmla="*/ 1051 w 1051" name="T0"/>
                  <a:gd fmla="*/ 921 h 921" name="T1"/>
                  <a:gd fmla="*/ 525 w 1051" name="T2"/>
                  <a:gd fmla="*/ 0 h 921" name="T3"/>
                  <a:gd fmla="*/ 525 w 1051" name="T4"/>
                  <a:gd fmla="*/ 0 h 921" name="T5"/>
                  <a:gd fmla="*/ 0 w 1051" name="T6"/>
                  <a:gd fmla="*/ 921 h 921" name="T7"/>
                  <a:gd fmla="*/ 1051 w 1051" name="T8"/>
                  <a:gd fmla="*/ 921 h 921" name="T9"/>
                  <a:gd fmla="*/ 0 w 1051" name="T10"/>
                  <a:gd fmla="*/ 0 h 921" name="T11"/>
                  <a:gd fmla="*/ 1051 w 1051" name="T12"/>
                  <a:gd fmla="*/ 921 h 92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T13" l="T10" r="T12" t="T11"/>
                <a:pathLst>
                  <a:path h="921" w="1051">
                    <a:moveTo>
                      <a:pt x="1051" y="921"/>
                    </a:moveTo>
                    <a:cubicBezTo>
                      <a:pt x="900" y="563"/>
                      <a:pt x="722" y="245"/>
                      <a:pt x="525" y="0"/>
                    </a:cubicBezTo>
                    <a:cubicBezTo>
                      <a:pt x="525" y="0"/>
                      <a:pt x="525" y="0"/>
                      <a:pt x="525" y="0"/>
                    </a:cubicBezTo>
                    <a:cubicBezTo>
                      <a:pt x="328" y="245"/>
                      <a:pt x="150" y="563"/>
                      <a:pt x="0" y="921"/>
                    </a:cubicBezTo>
                    <a:lnTo>
                      <a:pt x="1051" y="92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" name="Freeform 64">
                <a:extLst>
                  <a:ext uri="{FF2B5EF4-FFF2-40B4-BE49-F238E27FC236}">
                    <a16:creationId xmlns:a16="http://schemas.microsoft.com/office/drawing/2014/main" id="{C694DD6C-8AF9-4BF2-9C40-AA0FE1E1A838}"/>
                  </a:ext>
                </a:extLst>
              </p:cNvPr>
              <p:cNvSpPr/>
              <p:nvPr/>
            </p:nvSpPr>
            <p:spPr bwMode="auto">
              <a:xfrm>
                <a:off x="562952" y="0"/>
                <a:ext cx="221429" cy="198911"/>
              </a:xfrm>
              <a:custGeom>
                <a:gdLst>
                  <a:gd fmla="*/ 398 w 870" name="T0"/>
                  <a:gd fmla="*/ 219 h 769" name="T1"/>
                  <a:gd fmla="*/ 398 w 870" name="T2"/>
                  <a:gd fmla="*/ 219 h 769" name="T3"/>
                  <a:gd fmla="*/ 870 w 870" name="T4"/>
                  <a:gd fmla="*/ 769 h 769" name="T5"/>
                  <a:gd fmla="*/ 411 w 870" name="T6"/>
                  <a:gd fmla="*/ 0 h 769" name="T7"/>
                  <a:gd fmla="*/ 411 w 870" name="T8"/>
                  <a:gd fmla="*/ 0 h 769" name="T9"/>
                  <a:gd fmla="*/ 0 w 870" name="T10"/>
                  <a:gd fmla="*/ 668 h 769" name="T11"/>
                  <a:gd fmla="*/ 398 w 870" name="T12"/>
                  <a:gd fmla="*/ 219 h 769" name="T13"/>
                  <a:gd fmla="*/ 0 w 870" name="T14"/>
                  <a:gd fmla="*/ 0 h 769" name="T15"/>
                  <a:gd fmla="*/ 870 w 870" name="T16"/>
                  <a:gd fmla="*/ 769 h 76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T17" l="T14" r="T16" t="T15"/>
                <a:pathLst>
                  <a:path h="769" w="870">
                    <a:moveTo>
                      <a:pt x="398" y="219"/>
                    </a:moveTo>
                    <a:cubicBezTo>
                      <a:pt x="398" y="219"/>
                      <a:pt x="398" y="219"/>
                      <a:pt x="398" y="219"/>
                    </a:cubicBezTo>
                    <a:cubicBezTo>
                      <a:pt x="567" y="375"/>
                      <a:pt x="725" y="562"/>
                      <a:pt x="870" y="769"/>
                    </a:cubicBezTo>
                    <a:cubicBezTo>
                      <a:pt x="735" y="473"/>
                      <a:pt x="580" y="209"/>
                      <a:pt x="411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262" y="185"/>
                      <a:pt x="123" y="413"/>
                      <a:pt x="0" y="668"/>
                    </a:cubicBezTo>
                    <a:cubicBezTo>
                      <a:pt x="124" y="501"/>
                      <a:pt x="258" y="349"/>
                      <a:pt x="398" y="219"/>
                    </a:cubicBezTo>
                    <a:close/>
                  </a:path>
                </a:pathLst>
              </a:custGeom>
              <a:solidFill>
                <a:srgbClr val="F4BF4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0" name="Freeform 65">
                <a:extLst>
                  <a:ext uri="{FF2B5EF4-FFF2-40B4-BE49-F238E27FC236}">
                    <a16:creationId xmlns:a16="http://schemas.microsoft.com/office/drawing/2014/main" id="{234C1EAE-C636-40CB-9814-3F0400202D8C}"/>
                  </a:ext>
                </a:extLst>
              </p:cNvPr>
              <p:cNvSpPr/>
              <p:nvPr/>
            </p:nvSpPr>
            <p:spPr bwMode="auto">
              <a:xfrm>
                <a:off x="424092" y="1148423"/>
                <a:ext cx="487892" cy="146369"/>
              </a:xfrm>
              <a:custGeom>
                <a:gdLst>
                  <a:gd fmla="*/ 0 w 1900" name="T0"/>
                  <a:gd fmla="*/ 0 h 568" name="T1"/>
                  <a:gd fmla="*/ 950 w 1900" name="T2"/>
                  <a:gd fmla="*/ 568 h 568" name="T3"/>
                  <a:gd fmla="*/ 950 w 1900" name="T4"/>
                  <a:gd fmla="*/ 568 h 568" name="T5"/>
                  <a:gd fmla="*/ 1900 w 1900" name="T6"/>
                  <a:gd fmla="*/ 0 h 568" name="T7"/>
                  <a:gd fmla="*/ 0 w 1900" name="T8"/>
                  <a:gd fmla="*/ 0 h 568" name="T9"/>
                  <a:gd fmla="*/ 0 w 1900" name="T10"/>
                  <a:gd fmla="*/ 0 h 568" name="T11"/>
                  <a:gd fmla="*/ 1900 w 1900" name="T12"/>
                  <a:gd fmla="*/ 568 h 56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T13" l="T10" r="T12" t="T11"/>
                <a:pathLst>
                  <a:path h="568" w="1900">
                    <a:moveTo>
                      <a:pt x="0" y="0"/>
                    </a:moveTo>
                    <a:cubicBezTo>
                      <a:pt x="102" y="400"/>
                      <a:pt x="349" y="559"/>
                      <a:pt x="950" y="568"/>
                    </a:cubicBezTo>
                    <a:cubicBezTo>
                      <a:pt x="950" y="568"/>
                      <a:pt x="950" y="568"/>
                      <a:pt x="950" y="568"/>
                    </a:cubicBezTo>
                    <a:cubicBezTo>
                      <a:pt x="1551" y="559"/>
                      <a:pt x="1798" y="400"/>
                      <a:pt x="19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1" name="Oval 66">
                <a:extLst>
                  <a:ext uri="{FF2B5EF4-FFF2-40B4-BE49-F238E27FC236}">
                    <a16:creationId xmlns:a16="http://schemas.microsoft.com/office/drawing/2014/main" id="{296498B7-47CC-4362-A5AA-6928261F26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916" y="476634"/>
                <a:ext cx="300241" cy="300241"/>
              </a:xfrm>
              <a:prstGeom prst="ellipse">
                <a:avLst/>
              </a:pr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/>
                <a:endParaRPr altLang="en-US" lang="zh-CN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2" name="Oval 67">
                <a:extLst>
                  <a:ext uri="{FF2B5EF4-FFF2-40B4-BE49-F238E27FC236}">
                    <a16:creationId xmlns:a16="http://schemas.microsoft.com/office/drawing/2014/main" id="{E5AC739F-78EF-4B11-9944-3670250F4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695" y="514164"/>
                <a:ext cx="228935" cy="225181"/>
              </a:xfrm>
              <a:prstGeom prst="ellipse">
                <a:avLst/>
              </a:pr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/>
                <a:endParaRPr altLang="en-US" lang="zh-CN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3" name="Freeform 68">
                <a:extLst>
                  <a:ext uri="{FF2B5EF4-FFF2-40B4-BE49-F238E27FC236}">
                    <a16:creationId xmlns:a16="http://schemas.microsoft.com/office/drawing/2014/main" id="{EC8EBA03-A98F-44AB-9B4C-DC788849632B}"/>
                  </a:ext>
                </a:extLst>
              </p:cNvPr>
              <p:cNvSpPr/>
              <p:nvPr/>
            </p:nvSpPr>
            <p:spPr bwMode="auto">
              <a:xfrm>
                <a:off x="570458" y="529176"/>
                <a:ext cx="198911" cy="146369"/>
              </a:xfrm>
              <a:custGeom>
                <a:gdLst>
                  <a:gd fmla="*/ 315 w 770" name="T0"/>
                  <a:gd fmla="*/ 146 h 576" name="T1"/>
                  <a:gd fmla="*/ 725 w 770" name="T2"/>
                  <a:gd fmla="*/ 555 h 576" name="T3"/>
                  <a:gd fmla="*/ 724 w 770" name="T4"/>
                  <a:gd fmla="*/ 576 h 576" name="T5"/>
                  <a:gd fmla="*/ 770 w 770" name="T6"/>
                  <a:gd fmla="*/ 392 h 576" name="T7"/>
                  <a:gd fmla="*/ 379 w 770" name="T8"/>
                  <a:gd fmla="*/ 0 h 576" name="T9"/>
                  <a:gd fmla="*/ 0 w 770" name="T10"/>
                  <a:gd fmla="*/ 294 h 576" name="T11"/>
                  <a:gd fmla="*/ 315 w 770" name="T12"/>
                  <a:gd fmla="*/ 146 h 576" name="T13"/>
                  <a:gd fmla="*/ 0 w 770" name="T14"/>
                  <a:gd fmla="*/ 0 h 576" name="T15"/>
                  <a:gd fmla="*/ 770 w 770" name="T16"/>
                  <a:gd fmla="*/ 576 h 57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T17" l="T14" r="T16" t="T15"/>
                <a:pathLst>
                  <a:path h="576" w="770">
                    <a:moveTo>
                      <a:pt x="315" y="146"/>
                    </a:moveTo>
                    <a:cubicBezTo>
                      <a:pt x="541" y="146"/>
                      <a:pt x="725" y="329"/>
                      <a:pt x="725" y="555"/>
                    </a:cubicBezTo>
                    <a:cubicBezTo>
                      <a:pt x="725" y="562"/>
                      <a:pt x="724" y="569"/>
                      <a:pt x="724" y="576"/>
                    </a:cubicBezTo>
                    <a:cubicBezTo>
                      <a:pt x="753" y="521"/>
                      <a:pt x="770" y="458"/>
                      <a:pt x="770" y="392"/>
                    </a:cubicBezTo>
                    <a:cubicBezTo>
                      <a:pt x="770" y="175"/>
                      <a:pt x="595" y="0"/>
                      <a:pt x="379" y="0"/>
                    </a:cubicBezTo>
                    <a:cubicBezTo>
                      <a:pt x="196" y="0"/>
                      <a:pt x="43" y="125"/>
                      <a:pt x="0" y="294"/>
                    </a:cubicBezTo>
                    <a:cubicBezTo>
                      <a:pt x="75" y="204"/>
                      <a:pt x="188" y="146"/>
                      <a:pt x="315" y="146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3" name="Group 36">
            <a:extLst>
              <a:ext uri="{FF2B5EF4-FFF2-40B4-BE49-F238E27FC236}">
                <a16:creationId xmlns:a16="http://schemas.microsoft.com/office/drawing/2014/main" id="{CCA2BC81-F863-488E-8BA6-172BEE5F5E69}"/>
              </a:ext>
            </a:extLst>
          </p:cNvPr>
          <p:cNvGrpSpPr>
            <a:grpSpLocks noChangeAspect="1"/>
          </p:cNvGrpSpPr>
          <p:nvPr/>
        </p:nvGrpSpPr>
        <p:grpSpPr>
          <a:xfrm>
            <a:off x="7320476" y="1402933"/>
            <a:ext cx="435595" cy="376235"/>
            <a:chOff x="3321" y="1710"/>
            <a:chExt cx="1042" cy="900"/>
          </a:xfrm>
          <a:solidFill>
            <a:srgbClr val="C00000"/>
          </a:solidFill>
        </p:grpSpPr>
        <p:sp>
          <p:nvSpPr>
            <p:cNvPr id="154" name="Freeform 37">
              <a:extLst>
                <a:ext uri="{FF2B5EF4-FFF2-40B4-BE49-F238E27FC236}">
                  <a16:creationId xmlns:a16="http://schemas.microsoft.com/office/drawing/2014/main" id="{896EA2C5-E9BE-4457-B4D9-445E8E06A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" y="1710"/>
              <a:ext cx="1042" cy="745"/>
            </a:xfrm>
            <a:custGeom>
              <a:gdLst>
                <a:gd fmla="*/ 37 w 438" name="T0"/>
                <a:gd fmla="*/ 255 h 313" name="T1"/>
                <a:gd fmla="*/ 20 w 438" name="T2"/>
                <a:gd fmla="*/ 237 h 313" name="T3"/>
                <a:gd fmla="*/ 20 w 438" name="T4"/>
                <a:gd fmla="*/ 42 h 313" name="T5"/>
                <a:gd fmla="*/ 37 w 438" name="T6"/>
                <a:gd fmla="*/ 25 h 313" name="T7"/>
                <a:gd fmla="*/ 401 w 438" name="T8"/>
                <a:gd fmla="*/ 25 h 313" name="T9"/>
                <a:gd fmla="*/ 418 w 438" name="T10"/>
                <a:gd fmla="*/ 42 h 313" name="T11"/>
                <a:gd fmla="*/ 418 w 438" name="T12"/>
                <a:gd fmla="*/ 237 h 313" name="T13"/>
                <a:gd fmla="*/ 401 w 438" name="T14"/>
                <a:gd fmla="*/ 255 h 313" name="T15"/>
                <a:gd fmla="*/ 37 w 438" name="T16"/>
                <a:gd fmla="*/ 255 h 313" name="T17"/>
                <a:gd fmla="*/ 424 w 438" name="T18"/>
                <a:gd fmla="*/ 0 h 313" name="T19"/>
                <a:gd fmla="*/ 14 w 438" name="T20"/>
                <a:gd fmla="*/ 0 h 313" name="T21"/>
                <a:gd fmla="*/ 0 w 438" name="T22"/>
                <a:gd fmla="*/ 14 h 313" name="T23"/>
                <a:gd fmla="*/ 0 w 438" name="T24"/>
                <a:gd fmla="*/ 298 h 313" name="T25"/>
                <a:gd fmla="*/ 14 w 438" name="T26"/>
                <a:gd fmla="*/ 313 h 313" name="T27"/>
                <a:gd fmla="*/ 424 w 438" name="T28"/>
                <a:gd fmla="*/ 313 h 313" name="T29"/>
                <a:gd fmla="*/ 438 w 438" name="T30"/>
                <a:gd fmla="*/ 298 h 313" name="T31"/>
                <a:gd fmla="*/ 438 w 438" name="T32"/>
                <a:gd fmla="*/ 14 h 313" name="T33"/>
                <a:gd fmla="*/ 424 w 438" name="T34"/>
                <a:gd fmla="*/ 0 h 31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13" w="438">
                  <a:moveTo>
                    <a:pt x="37" y="255"/>
                  </a:moveTo>
                  <a:cubicBezTo>
                    <a:pt x="28" y="255"/>
                    <a:pt x="20" y="247"/>
                    <a:pt x="20" y="237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3"/>
                    <a:pt x="28" y="25"/>
                    <a:pt x="37" y="25"/>
                  </a:cubicBezTo>
                  <a:cubicBezTo>
                    <a:pt x="401" y="25"/>
                    <a:pt x="401" y="25"/>
                    <a:pt x="401" y="25"/>
                  </a:cubicBezTo>
                  <a:cubicBezTo>
                    <a:pt x="410" y="25"/>
                    <a:pt x="418" y="33"/>
                    <a:pt x="418" y="42"/>
                  </a:cubicBezTo>
                  <a:cubicBezTo>
                    <a:pt x="418" y="237"/>
                    <a:pt x="418" y="237"/>
                    <a:pt x="418" y="237"/>
                  </a:cubicBezTo>
                  <a:cubicBezTo>
                    <a:pt x="418" y="247"/>
                    <a:pt x="410" y="255"/>
                    <a:pt x="401" y="255"/>
                  </a:cubicBezTo>
                  <a:cubicBezTo>
                    <a:pt x="37" y="255"/>
                    <a:pt x="37" y="255"/>
                    <a:pt x="37" y="255"/>
                  </a:cubicBezTo>
                  <a:moveTo>
                    <a:pt x="42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306"/>
                    <a:pt x="6" y="313"/>
                    <a:pt x="14" y="313"/>
                  </a:cubicBezTo>
                  <a:cubicBezTo>
                    <a:pt x="424" y="313"/>
                    <a:pt x="424" y="313"/>
                    <a:pt x="424" y="313"/>
                  </a:cubicBezTo>
                  <a:cubicBezTo>
                    <a:pt x="432" y="313"/>
                    <a:pt x="438" y="306"/>
                    <a:pt x="438" y="298"/>
                  </a:cubicBezTo>
                  <a:cubicBezTo>
                    <a:pt x="438" y="14"/>
                    <a:pt x="438" y="14"/>
                    <a:pt x="438" y="14"/>
                  </a:cubicBezTo>
                  <a:cubicBezTo>
                    <a:pt x="438" y="6"/>
                    <a:pt x="432" y="0"/>
                    <a:pt x="4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351"/>
            </a:p>
          </p:txBody>
        </p:sp>
        <p:sp>
          <p:nvSpPr>
            <p:cNvPr id="155" name="Rectangle 38">
              <a:extLst>
                <a:ext uri="{FF2B5EF4-FFF2-40B4-BE49-F238E27FC236}">
                  <a16:creationId xmlns:a16="http://schemas.microsoft.com/office/drawing/2014/main" id="{DAB76D17-70DA-4971-A933-85793DB49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2465"/>
              <a:ext cx="25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351"/>
            </a:p>
          </p:txBody>
        </p:sp>
        <p:sp>
          <p:nvSpPr>
            <p:cNvPr id="156" name="Rectangle 40">
              <a:extLst>
                <a:ext uri="{FF2B5EF4-FFF2-40B4-BE49-F238E27FC236}">
                  <a16:creationId xmlns:a16="http://schemas.microsoft.com/office/drawing/2014/main" id="{5102A5D7-BD22-407A-A190-8473BE4C3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" y="2570"/>
              <a:ext cx="495" cy="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351"/>
            </a:p>
          </p:txBody>
        </p:sp>
        <p:sp>
          <p:nvSpPr>
            <p:cNvPr id="157" name="Freeform 42">
              <a:extLst>
                <a:ext uri="{FF2B5EF4-FFF2-40B4-BE49-F238E27FC236}">
                  <a16:creationId xmlns:a16="http://schemas.microsoft.com/office/drawing/2014/main" id="{86F2DDE9-E04B-405E-A002-615E30218562}"/>
                </a:ext>
              </a:extLst>
            </p:cNvPr>
            <p:cNvSpPr/>
            <p:nvPr/>
          </p:nvSpPr>
          <p:spPr bwMode="auto">
            <a:xfrm>
              <a:off x="3433" y="1853"/>
              <a:ext cx="771" cy="400"/>
            </a:xfrm>
            <a:custGeom>
              <a:gdLst>
                <a:gd fmla="*/ 761 w 771" name="T0"/>
                <a:gd fmla="*/ 0 h 400" name="T1"/>
                <a:gd fmla="*/ 657 w 771" name="T2"/>
                <a:gd fmla="*/ 9 h 400" name="T3"/>
                <a:gd fmla="*/ 697 w 771" name="T4"/>
                <a:gd fmla="*/ 43 h 400" name="T5"/>
                <a:gd fmla="*/ 557 w 771" name="T6"/>
                <a:gd fmla="*/ 212 h 400" name="T7"/>
                <a:gd fmla="*/ 419 w 771" name="T8"/>
                <a:gd fmla="*/ 105 h 400" name="T9"/>
                <a:gd fmla="*/ 286 w 771" name="T10"/>
                <a:gd fmla="*/ 278 h 400" name="T11"/>
                <a:gd fmla="*/ 152 w 771" name="T12"/>
                <a:gd fmla="*/ 190 h 400" name="T13"/>
                <a:gd fmla="*/ 0 w 771" name="T14"/>
                <a:gd fmla="*/ 369 h 400" name="T15"/>
                <a:gd fmla="*/ 36 w 771" name="T16"/>
                <a:gd fmla="*/ 400 h 400" name="T17"/>
                <a:gd fmla="*/ 162 w 771" name="T18"/>
                <a:gd fmla="*/ 252 h 400" name="T19"/>
                <a:gd fmla="*/ 298 w 771" name="T20"/>
                <a:gd fmla="*/ 343 h 400" name="T21"/>
                <a:gd fmla="*/ 428 w 771" name="T22"/>
                <a:gd fmla="*/ 171 h 400" name="T23"/>
                <a:gd fmla="*/ 564 w 771" name="T24"/>
                <a:gd fmla="*/ 278 h 400" name="T25"/>
                <a:gd fmla="*/ 733 w 771" name="T26"/>
                <a:gd fmla="*/ 71 h 400" name="T27"/>
                <a:gd fmla="*/ 771 w 771" name="T28"/>
                <a:gd fmla="*/ 105 h 400" name="T29"/>
                <a:gd fmla="*/ 761 w 771" name="T30"/>
                <a:gd fmla="*/ 0 h 40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00" w="771">
                  <a:moveTo>
                    <a:pt x="761" y="0"/>
                  </a:moveTo>
                  <a:lnTo>
                    <a:pt x="657" y="9"/>
                  </a:lnTo>
                  <a:lnTo>
                    <a:pt x="697" y="43"/>
                  </a:lnTo>
                  <a:lnTo>
                    <a:pt x="557" y="212"/>
                  </a:lnTo>
                  <a:lnTo>
                    <a:pt x="419" y="105"/>
                  </a:lnTo>
                  <a:lnTo>
                    <a:pt x="286" y="278"/>
                  </a:lnTo>
                  <a:lnTo>
                    <a:pt x="152" y="190"/>
                  </a:lnTo>
                  <a:lnTo>
                    <a:pt x="0" y="369"/>
                  </a:lnTo>
                  <a:lnTo>
                    <a:pt x="36" y="400"/>
                  </a:lnTo>
                  <a:lnTo>
                    <a:pt x="162" y="252"/>
                  </a:lnTo>
                  <a:lnTo>
                    <a:pt x="298" y="343"/>
                  </a:lnTo>
                  <a:lnTo>
                    <a:pt x="428" y="171"/>
                  </a:lnTo>
                  <a:lnTo>
                    <a:pt x="564" y="278"/>
                  </a:lnTo>
                  <a:lnTo>
                    <a:pt x="733" y="71"/>
                  </a:lnTo>
                  <a:lnTo>
                    <a:pt x="771" y="105"/>
                  </a:lnTo>
                  <a:lnTo>
                    <a:pt x="7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351"/>
            </a:p>
          </p:txBody>
        </p:sp>
      </p:grpSp>
      <p:sp>
        <p:nvSpPr>
          <p:cNvPr id="158" name="Freeform 53">
            <a:extLst>
              <a:ext uri="{FF2B5EF4-FFF2-40B4-BE49-F238E27FC236}">
                <a16:creationId xmlns:a16="http://schemas.microsoft.com/office/drawing/2014/main" id="{B2D23259-57B6-4C32-9C0B-47FE0A106454}"/>
              </a:ext>
            </a:extLst>
          </p:cNvPr>
          <p:cNvSpPr>
            <a:spLocks noEditPoints="1"/>
          </p:cNvSpPr>
          <p:nvPr/>
        </p:nvSpPr>
        <p:spPr bwMode="auto">
          <a:xfrm>
            <a:off x="8069833" y="2842480"/>
            <a:ext cx="405877" cy="405877"/>
          </a:xfrm>
          <a:custGeom>
            <a:gdLst>
              <a:gd fmla="*/ 166 w 449" name="T0"/>
              <a:gd fmla="*/ 362 h 449" name="T1"/>
              <a:gd fmla="*/ 211 w 449" name="T2"/>
              <a:gd fmla="*/ 317 h 449" name="T3"/>
              <a:gd fmla="*/ 237 w 449" name="T4"/>
              <a:gd fmla="*/ 407 h 449" name="T5"/>
              <a:gd fmla="*/ 302 w 449" name="T6"/>
              <a:gd fmla="*/ 313 h 449" name="T7"/>
              <a:gd fmla="*/ 294 w 449" name="T8"/>
              <a:gd fmla="*/ 393 h 449" name="T9"/>
              <a:gd fmla="*/ 395 w 449" name="T10"/>
              <a:gd fmla="*/ 289 h 449" name="T11"/>
              <a:gd fmla="*/ 294 w 449" name="T12"/>
              <a:gd fmla="*/ 393 h 449" name="T13"/>
              <a:gd fmla="*/ 95 w 449" name="T14"/>
              <a:gd fmla="*/ 353 h 449" name="T15"/>
              <a:gd fmla="*/ 121 w 449" name="T16"/>
              <a:gd fmla="*/ 309 h 449" name="T17"/>
              <a:gd fmla="*/ 237 w 449" name="T18"/>
              <a:gd fmla="*/ 293 h 449" name="T19"/>
              <a:gd fmla="*/ 311 w 449" name="T20"/>
              <a:gd fmla="*/ 191 h 449" name="T21"/>
              <a:gd fmla="*/ 307 w 449" name="T22"/>
              <a:gd fmla="*/ 287 h 449" name="T23"/>
              <a:gd fmla="*/ 211 w 449" name="T24"/>
              <a:gd fmla="*/ 293 h 449" name="T25"/>
              <a:gd fmla="*/ 137 w 449" name="T26"/>
              <a:gd fmla="*/ 226 h 449" name="T27"/>
              <a:gd fmla="*/ 211 w 449" name="T28"/>
              <a:gd fmla="*/ 196 h 449" name="T29"/>
              <a:gd fmla="*/ 333 w 449" name="T30"/>
              <a:gd fmla="*/ 282 h 449" name="T31"/>
              <a:gd fmla="*/ 335 w 449" name="T32"/>
              <a:gd fmla="*/ 188 h 449" name="T33"/>
              <a:gd fmla="*/ 407 w 449" name="T34"/>
              <a:gd fmla="*/ 224 h 449" name="T35"/>
              <a:gd fmla="*/ 116 w 449" name="T36"/>
              <a:gd fmla="*/ 281 h 449" name="T37"/>
              <a:gd fmla="*/ 41 w 449" name="T38"/>
              <a:gd fmla="*/ 224 h 449" name="T39"/>
              <a:gd fmla="*/ 114 w 449" name="T40"/>
              <a:gd fmla="*/ 188 h 449" name="T41"/>
              <a:gd fmla="*/ 116 w 449" name="T42"/>
              <a:gd fmla="*/ 281 h 449" name="T43"/>
              <a:gd fmla="*/ 59 w 449" name="T44"/>
              <a:gd fmla="*/ 146 h 449" name="T45"/>
              <a:gd fmla="*/ 158 w 449" name="T46"/>
              <a:gd fmla="*/ 55 h 449" name="T47"/>
              <a:gd fmla="*/ 331 w 449" name="T48"/>
              <a:gd fmla="*/ 164 h 449" name="T49"/>
              <a:gd fmla="*/ 390 w 449" name="T50"/>
              <a:gd fmla="*/ 147 h 449" name="T51"/>
              <a:gd fmla="*/ 211 w 449" name="T52"/>
              <a:gd fmla="*/ 171 h 449" name="T53"/>
              <a:gd fmla="*/ 210 w 449" name="T54"/>
              <a:gd fmla="*/ 43 h 449" name="T55"/>
              <a:gd fmla="*/ 211 w 449" name="T56"/>
              <a:gd fmla="*/ 171 h 449" name="T57"/>
              <a:gd fmla="*/ 237 w 449" name="T58"/>
              <a:gd fmla="*/ 43 h 449" name="T59"/>
              <a:gd fmla="*/ 308 w 449" name="T60"/>
              <a:gd fmla="*/ 167 h 449" name="T61"/>
              <a:gd fmla="*/ 225 w 449" name="T62"/>
              <a:gd fmla="*/ 0 h 449" name="T63"/>
              <a:gd fmla="*/ 225 w 449" name="T64"/>
              <a:gd fmla="*/ 449 h 449" name="T65"/>
              <a:gd fmla="*/ 225 w 449" name="T66"/>
              <a:gd fmla="*/ 0 h 449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449" w="449">
                <a:moveTo>
                  <a:pt x="211" y="407"/>
                </a:moveTo>
                <a:cubicBezTo>
                  <a:pt x="192" y="407"/>
                  <a:pt x="176" y="387"/>
                  <a:pt x="166" y="362"/>
                </a:cubicBezTo>
                <a:cubicBezTo>
                  <a:pt x="158" y="347"/>
                  <a:pt x="151" y="331"/>
                  <a:pt x="147" y="313"/>
                </a:cubicBezTo>
                <a:cubicBezTo>
                  <a:pt x="168" y="315"/>
                  <a:pt x="189" y="317"/>
                  <a:pt x="211" y="317"/>
                </a:cubicBezTo>
                <a:cubicBezTo>
                  <a:pt x="211" y="407"/>
                  <a:pt x="211" y="407"/>
                  <a:pt x="211" y="407"/>
                </a:cubicBezTo>
                <a:moveTo>
                  <a:pt x="237" y="407"/>
                </a:moveTo>
                <a:cubicBezTo>
                  <a:pt x="237" y="317"/>
                  <a:pt x="237" y="317"/>
                  <a:pt x="237" y="317"/>
                </a:cubicBezTo>
                <a:cubicBezTo>
                  <a:pt x="259" y="317"/>
                  <a:pt x="280" y="315"/>
                  <a:pt x="302" y="313"/>
                </a:cubicBezTo>
                <a:cubicBezTo>
                  <a:pt x="293" y="344"/>
                  <a:pt x="273" y="407"/>
                  <a:pt x="237" y="407"/>
                </a:cubicBezTo>
                <a:moveTo>
                  <a:pt x="294" y="393"/>
                </a:moveTo>
                <a:cubicBezTo>
                  <a:pt x="311" y="370"/>
                  <a:pt x="320" y="343"/>
                  <a:pt x="328" y="310"/>
                </a:cubicBezTo>
                <a:cubicBezTo>
                  <a:pt x="354" y="304"/>
                  <a:pt x="377" y="297"/>
                  <a:pt x="395" y="289"/>
                </a:cubicBezTo>
                <a:cubicBezTo>
                  <a:pt x="386" y="313"/>
                  <a:pt x="373" y="335"/>
                  <a:pt x="354" y="353"/>
                </a:cubicBezTo>
                <a:cubicBezTo>
                  <a:pt x="337" y="371"/>
                  <a:pt x="315" y="384"/>
                  <a:pt x="294" y="393"/>
                </a:cubicBezTo>
                <a:moveTo>
                  <a:pt x="154" y="393"/>
                </a:moveTo>
                <a:cubicBezTo>
                  <a:pt x="133" y="384"/>
                  <a:pt x="112" y="371"/>
                  <a:pt x="95" y="353"/>
                </a:cubicBezTo>
                <a:cubicBezTo>
                  <a:pt x="75" y="335"/>
                  <a:pt x="62" y="312"/>
                  <a:pt x="52" y="286"/>
                </a:cubicBezTo>
                <a:cubicBezTo>
                  <a:pt x="68" y="295"/>
                  <a:pt x="93" y="303"/>
                  <a:pt x="121" y="309"/>
                </a:cubicBezTo>
                <a:cubicBezTo>
                  <a:pt x="128" y="342"/>
                  <a:pt x="138" y="371"/>
                  <a:pt x="154" y="393"/>
                </a:cubicBezTo>
                <a:moveTo>
                  <a:pt x="237" y="293"/>
                </a:moveTo>
                <a:cubicBezTo>
                  <a:pt x="237" y="196"/>
                  <a:pt x="237" y="196"/>
                  <a:pt x="237" y="196"/>
                </a:cubicBezTo>
                <a:cubicBezTo>
                  <a:pt x="263" y="195"/>
                  <a:pt x="287" y="193"/>
                  <a:pt x="311" y="191"/>
                </a:cubicBezTo>
                <a:cubicBezTo>
                  <a:pt x="311" y="203"/>
                  <a:pt x="311" y="214"/>
                  <a:pt x="311" y="226"/>
                </a:cubicBezTo>
                <a:cubicBezTo>
                  <a:pt x="311" y="247"/>
                  <a:pt x="311" y="268"/>
                  <a:pt x="307" y="287"/>
                </a:cubicBezTo>
                <a:cubicBezTo>
                  <a:pt x="284" y="290"/>
                  <a:pt x="261" y="292"/>
                  <a:pt x="237" y="293"/>
                </a:cubicBezTo>
                <a:moveTo>
                  <a:pt x="211" y="293"/>
                </a:moveTo>
                <a:cubicBezTo>
                  <a:pt x="187" y="292"/>
                  <a:pt x="165" y="290"/>
                  <a:pt x="141" y="286"/>
                </a:cubicBezTo>
                <a:cubicBezTo>
                  <a:pt x="138" y="268"/>
                  <a:pt x="137" y="246"/>
                  <a:pt x="137" y="226"/>
                </a:cubicBezTo>
                <a:cubicBezTo>
                  <a:pt x="137" y="214"/>
                  <a:pt x="138" y="203"/>
                  <a:pt x="138" y="191"/>
                </a:cubicBezTo>
                <a:cubicBezTo>
                  <a:pt x="161" y="193"/>
                  <a:pt x="186" y="195"/>
                  <a:pt x="211" y="196"/>
                </a:cubicBezTo>
                <a:cubicBezTo>
                  <a:pt x="211" y="293"/>
                  <a:pt x="211" y="293"/>
                  <a:pt x="211" y="293"/>
                </a:cubicBezTo>
                <a:moveTo>
                  <a:pt x="333" y="282"/>
                </a:moveTo>
                <a:cubicBezTo>
                  <a:pt x="335" y="265"/>
                  <a:pt x="336" y="245"/>
                  <a:pt x="336" y="226"/>
                </a:cubicBezTo>
                <a:cubicBezTo>
                  <a:pt x="336" y="212"/>
                  <a:pt x="336" y="201"/>
                  <a:pt x="335" y="188"/>
                </a:cubicBezTo>
                <a:cubicBezTo>
                  <a:pt x="363" y="185"/>
                  <a:pt x="386" y="177"/>
                  <a:pt x="399" y="171"/>
                </a:cubicBezTo>
                <a:cubicBezTo>
                  <a:pt x="405" y="188"/>
                  <a:pt x="407" y="207"/>
                  <a:pt x="407" y="224"/>
                </a:cubicBezTo>
                <a:cubicBezTo>
                  <a:pt x="407" y="254"/>
                  <a:pt x="405" y="270"/>
                  <a:pt x="333" y="282"/>
                </a:cubicBezTo>
                <a:moveTo>
                  <a:pt x="116" y="281"/>
                </a:moveTo>
                <a:cubicBezTo>
                  <a:pt x="75" y="274"/>
                  <a:pt x="52" y="260"/>
                  <a:pt x="43" y="250"/>
                </a:cubicBezTo>
                <a:cubicBezTo>
                  <a:pt x="41" y="242"/>
                  <a:pt x="41" y="233"/>
                  <a:pt x="41" y="224"/>
                </a:cubicBezTo>
                <a:cubicBezTo>
                  <a:pt x="41" y="206"/>
                  <a:pt x="44" y="187"/>
                  <a:pt x="49" y="171"/>
                </a:cubicBezTo>
                <a:cubicBezTo>
                  <a:pt x="64" y="177"/>
                  <a:pt x="82" y="182"/>
                  <a:pt x="114" y="188"/>
                </a:cubicBezTo>
                <a:cubicBezTo>
                  <a:pt x="113" y="201"/>
                  <a:pt x="112" y="212"/>
                  <a:pt x="112" y="226"/>
                </a:cubicBezTo>
                <a:cubicBezTo>
                  <a:pt x="112" y="245"/>
                  <a:pt x="113" y="264"/>
                  <a:pt x="116" y="281"/>
                </a:cubicBezTo>
                <a:moveTo>
                  <a:pt x="117" y="164"/>
                </a:moveTo>
                <a:cubicBezTo>
                  <a:pt x="76" y="153"/>
                  <a:pt x="65" y="152"/>
                  <a:pt x="59" y="146"/>
                </a:cubicBezTo>
                <a:cubicBezTo>
                  <a:pt x="68" y="128"/>
                  <a:pt x="79" y="110"/>
                  <a:pt x="95" y="96"/>
                </a:cubicBezTo>
                <a:cubicBezTo>
                  <a:pt x="114" y="76"/>
                  <a:pt x="135" y="66"/>
                  <a:pt x="158" y="55"/>
                </a:cubicBezTo>
                <a:cubicBezTo>
                  <a:pt x="138" y="83"/>
                  <a:pt x="124" y="119"/>
                  <a:pt x="117" y="164"/>
                </a:cubicBezTo>
                <a:moveTo>
                  <a:pt x="331" y="164"/>
                </a:moveTo>
                <a:cubicBezTo>
                  <a:pt x="324" y="119"/>
                  <a:pt x="311" y="81"/>
                  <a:pt x="291" y="54"/>
                </a:cubicBezTo>
                <a:cubicBezTo>
                  <a:pt x="333" y="69"/>
                  <a:pt x="370" y="104"/>
                  <a:pt x="390" y="147"/>
                </a:cubicBezTo>
                <a:cubicBezTo>
                  <a:pt x="384" y="151"/>
                  <a:pt x="369" y="157"/>
                  <a:pt x="331" y="164"/>
                </a:cubicBezTo>
                <a:moveTo>
                  <a:pt x="211" y="171"/>
                </a:moveTo>
                <a:cubicBezTo>
                  <a:pt x="187" y="171"/>
                  <a:pt x="164" y="169"/>
                  <a:pt x="141" y="167"/>
                </a:cubicBezTo>
                <a:cubicBezTo>
                  <a:pt x="152" y="104"/>
                  <a:pt x="178" y="55"/>
                  <a:pt x="210" y="43"/>
                </a:cubicBezTo>
                <a:cubicBezTo>
                  <a:pt x="210" y="43"/>
                  <a:pt x="211" y="43"/>
                  <a:pt x="211" y="43"/>
                </a:cubicBezTo>
                <a:cubicBezTo>
                  <a:pt x="211" y="171"/>
                  <a:pt x="211" y="171"/>
                  <a:pt x="211" y="171"/>
                </a:cubicBezTo>
                <a:moveTo>
                  <a:pt x="237" y="171"/>
                </a:moveTo>
                <a:cubicBezTo>
                  <a:pt x="237" y="43"/>
                  <a:pt x="237" y="43"/>
                  <a:pt x="237" y="43"/>
                </a:cubicBezTo>
                <a:cubicBezTo>
                  <a:pt x="242" y="43"/>
                  <a:pt x="249" y="48"/>
                  <a:pt x="255" y="52"/>
                </a:cubicBezTo>
                <a:cubicBezTo>
                  <a:pt x="279" y="74"/>
                  <a:pt x="299" y="117"/>
                  <a:pt x="308" y="167"/>
                </a:cubicBezTo>
                <a:cubicBezTo>
                  <a:pt x="284" y="169"/>
                  <a:pt x="261" y="171"/>
                  <a:pt x="237" y="171"/>
                </a:cubicBezTo>
                <a:moveTo>
                  <a:pt x="225" y="0"/>
                </a:moveTo>
                <a:cubicBezTo>
                  <a:pt x="100" y="0"/>
                  <a:pt x="0" y="100"/>
                  <a:pt x="0" y="224"/>
                </a:cubicBezTo>
                <a:cubicBezTo>
                  <a:pt x="0" y="349"/>
                  <a:pt x="100" y="449"/>
                  <a:pt x="225" y="449"/>
                </a:cubicBezTo>
                <a:cubicBezTo>
                  <a:pt x="350" y="449"/>
                  <a:pt x="449" y="349"/>
                  <a:pt x="449" y="224"/>
                </a:cubicBezTo>
                <a:cubicBezTo>
                  <a:pt x="449" y="100"/>
                  <a:pt x="350" y="0"/>
                  <a:pt x="225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351">
              <a:solidFill>
                <a:srgbClr val="FFB850"/>
              </a:solidFill>
            </a:endParaRPr>
          </a:p>
        </p:txBody>
      </p:sp>
      <p:grpSp>
        <p:nvGrpSpPr>
          <p:cNvPr id="159" name="Group 46">
            <a:extLst>
              <a:ext uri="{FF2B5EF4-FFF2-40B4-BE49-F238E27FC236}">
                <a16:creationId xmlns:a16="http://schemas.microsoft.com/office/drawing/2014/main" id="{E27B7507-84F1-4880-BFDB-B298FF04B40F}"/>
              </a:ext>
            </a:extLst>
          </p:cNvPr>
          <p:cNvGrpSpPr>
            <a:grpSpLocks noChangeAspect="1"/>
          </p:cNvGrpSpPr>
          <p:nvPr/>
        </p:nvGrpSpPr>
        <p:grpSpPr>
          <a:xfrm>
            <a:off x="8048460" y="4406221"/>
            <a:ext cx="513393" cy="317847"/>
            <a:chOff x="3098" y="1701"/>
            <a:chExt cx="1486" cy="920"/>
          </a:xfrm>
          <a:solidFill>
            <a:srgbClr val="C00000"/>
          </a:solidFill>
        </p:grpSpPr>
        <p:sp>
          <p:nvSpPr>
            <p:cNvPr id="160" name="Freeform 47">
              <a:extLst>
                <a:ext uri="{FF2B5EF4-FFF2-40B4-BE49-F238E27FC236}">
                  <a16:creationId xmlns:a16="http://schemas.microsoft.com/office/drawing/2014/main" id="{23ED54F5-0661-4234-A587-620608A841D9}"/>
                </a:ext>
              </a:extLst>
            </p:cNvPr>
            <p:cNvSpPr/>
            <p:nvPr/>
          </p:nvSpPr>
          <p:spPr bwMode="auto">
            <a:xfrm>
              <a:off x="3468" y="1701"/>
              <a:ext cx="746" cy="920"/>
            </a:xfrm>
            <a:custGeom>
              <a:gdLst>
                <a:gd fmla="*/ 157 w 314" name="T0"/>
                <a:gd fmla="*/ 0 h 386" name="T1"/>
                <a:gd fmla="*/ 68 w 314" name="T2"/>
                <a:gd fmla="*/ 89 h 386" name="T3"/>
                <a:gd fmla="*/ 127 w 314" name="T4"/>
                <a:gd fmla="*/ 172 h 386" name="T5"/>
                <a:gd fmla="*/ 103 w 314" name="T6"/>
                <a:gd fmla="*/ 172 h 386" name="T7"/>
                <a:gd fmla="*/ 16 w 314" name="T8"/>
                <a:gd fmla="*/ 320 h 386" name="T9"/>
                <a:gd fmla="*/ 28 w 314" name="T10"/>
                <a:gd fmla="*/ 386 h 386" name="T11"/>
                <a:gd fmla="*/ 132 w 314" name="T12"/>
                <a:gd fmla="*/ 386 h 386" name="T13"/>
                <a:gd fmla="*/ 154 w 314" name="T14"/>
                <a:gd fmla="*/ 203 h 386" name="T15"/>
                <a:gd fmla="*/ 132 w 314" name="T16"/>
                <a:gd fmla="*/ 180 h 386" name="T17"/>
                <a:gd fmla="*/ 182 w 314" name="T18"/>
                <a:gd fmla="*/ 180 h 386" name="T19"/>
                <a:gd fmla="*/ 160 w 314" name="T20"/>
                <a:gd fmla="*/ 203 h 386" name="T21"/>
                <a:gd fmla="*/ 182 w 314" name="T22"/>
                <a:gd fmla="*/ 386 h 386" name="T23"/>
                <a:gd fmla="*/ 286 w 314" name="T24"/>
                <a:gd fmla="*/ 386 h 386" name="T25"/>
                <a:gd fmla="*/ 298 w 314" name="T26"/>
                <a:gd fmla="*/ 320 h 386" name="T27"/>
                <a:gd fmla="*/ 211 w 314" name="T28"/>
                <a:gd fmla="*/ 172 h 386" name="T29"/>
                <a:gd fmla="*/ 187 w 314" name="T30"/>
                <a:gd fmla="*/ 172 h 386" name="T31"/>
                <a:gd fmla="*/ 246 w 314" name="T32"/>
                <a:gd fmla="*/ 89 h 386" name="T33"/>
                <a:gd fmla="*/ 157 w 314" name="T34"/>
                <a:gd fmla="*/ 0 h 38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86" w="314">
                  <a:moveTo>
                    <a:pt x="157" y="0"/>
                  </a:moveTo>
                  <a:cubicBezTo>
                    <a:pt x="108" y="0"/>
                    <a:pt x="68" y="40"/>
                    <a:pt x="68" y="89"/>
                  </a:cubicBezTo>
                  <a:cubicBezTo>
                    <a:pt x="68" y="127"/>
                    <a:pt x="93" y="160"/>
                    <a:pt x="127" y="172"/>
                  </a:cubicBezTo>
                  <a:cubicBezTo>
                    <a:pt x="103" y="172"/>
                    <a:pt x="103" y="172"/>
                    <a:pt x="103" y="172"/>
                  </a:cubicBezTo>
                  <a:cubicBezTo>
                    <a:pt x="55" y="172"/>
                    <a:pt x="26" y="291"/>
                    <a:pt x="16" y="320"/>
                  </a:cubicBezTo>
                  <a:cubicBezTo>
                    <a:pt x="0" y="363"/>
                    <a:pt x="28" y="386"/>
                    <a:pt x="28" y="386"/>
                  </a:cubicBezTo>
                  <a:cubicBezTo>
                    <a:pt x="132" y="386"/>
                    <a:pt x="132" y="386"/>
                    <a:pt x="132" y="386"/>
                  </a:cubicBezTo>
                  <a:cubicBezTo>
                    <a:pt x="154" y="203"/>
                    <a:pt x="154" y="203"/>
                    <a:pt x="154" y="203"/>
                  </a:cubicBezTo>
                  <a:cubicBezTo>
                    <a:pt x="132" y="180"/>
                    <a:pt x="132" y="180"/>
                    <a:pt x="132" y="180"/>
                  </a:cubicBezTo>
                  <a:cubicBezTo>
                    <a:pt x="182" y="180"/>
                    <a:pt x="182" y="180"/>
                    <a:pt x="182" y="180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82" y="386"/>
                    <a:pt x="182" y="386"/>
                    <a:pt x="182" y="386"/>
                  </a:cubicBezTo>
                  <a:cubicBezTo>
                    <a:pt x="286" y="386"/>
                    <a:pt x="286" y="386"/>
                    <a:pt x="286" y="386"/>
                  </a:cubicBezTo>
                  <a:cubicBezTo>
                    <a:pt x="286" y="386"/>
                    <a:pt x="314" y="363"/>
                    <a:pt x="298" y="320"/>
                  </a:cubicBezTo>
                  <a:cubicBezTo>
                    <a:pt x="288" y="291"/>
                    <a:pt x="259" y="172"/>
                    <a:pt x="211" y="172"/>
                  </a:cubicBezTo>
                  <a:cubicBezTo>
                    <a:pt x="187" y="172"/>
                    <a:pt x="187" y="172"/>
                    <a:pt x="187" y="172"/>
                  </a:cubicBezTo>
                  <a:cubicBezTo>
                    <a:pt x="221" y="160"/>
                    <a:pt x="246" y="127"/>
                    <a:pt x="246" y="89"/>
                  </a:cubicBezTo>
                  <a:cubicBezTo>
                    <a:pt x="246" y="40"/>
                    <a:pt x="206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351"/>
            </a:p>
          </p:txBody>
        </p:sp>
        <p:sp>
          <p:nvSpPr>
            <p:cNvPr id="161" name="Freeform 48">
              <a:extLst>
                <a:ext uri="{FF2B5EF4-FFF2-40B4-BE49-F238E27FC236}">
                  <a16:creationId xmlns:a16="http://schemas.microsoft.com/office/drawing/2014/main" id="{513C693C-F130-49E9-86C5-DC49549B2F99}"/>
                </a:ext>
              </a:extLst>
            </p:cNvPr>
            <p:cNvSpPr/>
            <p:nvPr/>
          </p:nvSpPr>
          <p:spPr bwMode="auto">
            <a:xfrm>
              <a:off x="3098" y="1871"/>
              <a:ext cx="475" cy="750"/>
            </a:xfrm>
            <a:custGeom>
              <a:gdLst>
                <a:gd fmla="*/ 128 w 200" name="T0"/>
                <a:gd fmla="*/ 0 h 315" name="T1"/>
                <a:gd fmla="*/ 55 w 200" name="T2"/>
                <a:gd fmla="*/ 73 h 315" name="T3"/>
                <a:gd fmla="*/ 103 w 200" name="T4"/>
                <a:gd fmla="*/ 141 h 315" name="T5"/>
                <a:gd fmla="*/ 84 w 200" name="T6"/>
                <a:gd fmla="*/ 141 h 315" name="T7"/>
                <a:gd fmla="*/ 13 w 200" name="T8"/>
                <a:gd fmla="*/ 261 h 315" name="T9"/>
                <a:gd fmla="*/ 23 w 200" name="T10"/>
                <a:gd fmla="*/ 315 h 315" name="T11"/>
                <a:gd fmla="*/ 108 w 200" name="T12"/>
                <a:gd fmla="*/ 315 h 315" name="T13"/>
                <a:gd fmla="*/ 126 w 200" name="T14"/>
                <a:gd fmla="*/ 166 h 315" name="T15"/>
                <a:gd fmla="*/ 107 w 200" name="T16"/>
                <a:gd fmla="*/ 147 h 315" name="T17"/>
                <a:gd fmla="*/ 149 w 200" name="T18"/>
                <a:gd fmla="*/ 147 h 315" name="T19"/>
                <a:gd fmla="*/ 130 w 200" name="T20"/>
                <a:gd fmla="*/ 166 h 315" name="T21"/>
                <a:gd fmla="*/ 148 w 200" name="T22"/>
                <a:gd fmla="*/ 315 h 315" name="T23"/>
                <a:gd fmla="*/ 168 w 200" name="T24"/>
                <a:gd fmla="*/ 315 h 315" name="T25"/>
                <a:gd fmla="*/ 161 w 200" name="T26"/>
                <a:gd fmla="*/ 245 h 315" name="T27"/>
                <a:gd fmla="*/ 166 w 200" name="T28"/>
                <a:gd fmla="*/ 228 h 315" name="T29"/>
                <a:gd fmla="*/ 194 w 200" name="T30"/>
                <a:gd fmla="*/ 152 h 315" name="T31"/>
                <a:gd fmla="*/ 172 w 200" name="T32"/>
                <a:gd fmla="*/ 141 h 315" name="T33"/>
                <a:gd fmla="*/ 152 w 200" name="T34"/>
                <a:gd fmla="*/ 141 h 315" name="T35"/>
                <a:gd fmla="*/ 200 w 200" name="T36"/>
                <a:gd fmla="*/ 73 h 315" name="T37"/>
                <a:gd fmla="*/ 128 w 200" name="T38"/>
                <a:gd fmla="*/ 0 h 31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15" w="200">
                  <a:moveTo>
                    <a:pt x="128" y="0"/>
                  </a:moveTo>
                  <a:cubicBezTo>
                    <a:pt x="88" y="0"/>
                    <a:pt x="55" y="33"/>
                    <a:pt x="55" y="73"/>
                  </a:cubicBezTo>
                  <a:cubicBezTo>
                    <a:pt x="55" y="104"/>
                    <a:pt x="76" y="131"/>
                    <a:pt x="103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45" y="141"/>
                    <a:pt x="21" y="238"/>
                    <a:pt x="13" y="261"/>
                  </a:cubicBezTo>
                  <a:cubicBezTo>
                    <a:pt x="0" y="296"/>
                    <a:pt x="23" y="315"/>
                    <a:pt x="23" y="315"/>
                  </a:cubicBezTo>
                  <a:cubicBezTo>
                    <a:pt x="108" y="315"/>
                    <a:pt x="108" y="315"/>
                    <a:pt x="108" y="315"/>
                  </a:cubicBezTo>
                  <a:cubicBezTo>
                    <a:pt x="126" y="166"/>
                    <a:pt x="126" y="166"/>
                    <a:pt x="126" y="166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49" y="147"/>
                    <a:pt x="149" y="147"/>
                    <a:pt x="149" y="147"/>
                  </a:cubicBezTo>
                  <a:cubicBezTo>
                    <a:pt x="130" y="166"/>
                    <a:pt x="130" y="166"/>
                    <a:pt x="130" y="166"/>
                  </a:cubicBezTo>
                  <a:cubicBezTo>
                    <a:pt x="148" y="315"/>
                    <a:pt x="148" y="315"/>
                    <a:pt x="148" y="315"/>
                  </a:cubicBezTo>
                  <a:cubicBezTo>
                    <a:pt x="168" y="315"/>
                    <a:pt x="168" y="315"/>
                    <a:pt x="168" y="315"/>
                  </a:cubicBezTo>
                  <a:cubicBezTo>
                    <a:pt x="160" y="303"/>
                    <a:pt x="149" y="279"/>
                    <a:pt x="161" y="245"/>
                  </a:cubicBezTo>
                  <a:cubicBezTo>
                    <a:pt x="162" y="241"/>
                    <a:pt x="164" y="235"/>
                    <a:pt x="166" y="228"/>
                  </a:cubicBezTo>
                  <a:cubicBezTo>
                    <a:pt x="173" y="207"/>
                    <a:pt x="182" y="178"/>
                    <a:pt x="194" y="152"/>
                  </a:cubicBezTo>
                  <a:cubicBezTo>
                    <a:pt x="188" y="145"/>
                    <a:pt x="180" y="141"/>
                    <a:pt x="172" y="141"/>
                  </a:cubicBezTo>
                  <a:cubicBezTo>
                    <a:pt x="152" y="141"/>
                    <a:pt x="152" y="141"/>
                    <a:pt x="152" y="141"/>
                  </a:cubicBezTo>
                  <a:cubicBezTo>
                    <a:pt x="180" y="131"/>
                    <a:pt x="200" y="104"/>
                    <a:pt x="200" y="73"/>
                  </a:cubicBezTo>
                  <a:cubicBezTo>
                    <a:pt x="200" y="33"/>
                    <a:pt x="168" y="0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351"/>
            </a:p>
          </p:txBody>
        </p:sp>
        <p:sp>
          <p:nvSpPr>
            <p:cNvPr id="162" name="Freeform 49">
              <a:extLst>
                <a:ext uri="{FF2B5EF4-FFF2-40B4-BE49-F238E27FC236}">
                  <a16:creationId xmlns:a16="http://schemas.microsoft.com/office/drawing/2014/main" id="{A0C86A82-86F0-478E-9ECC-E887D93C61B9}"/>
                </a:ext>
              </a:extLst>
            </p:cNvPr>
            <p:cNvSpPr/>
            <p:nvPr/>
          </p:nvSpPr>
          <p:spPr bwMode="auto">
            <a:xfrm>
              <a:off x="4110" y="1871"/>
              <a:ext cx="474" cy="750"/>
            </a:xfrm>
            <a:custGeom>
              <a:gdLst>
                <a:gd fmla="*/ 72 w 200" name="T0"/>
                <a:gd fmla="*/ 0 h 315" name="T1"/>
                <a:gd fmla="*/ 0 w 200" name="T2"/>
                <a:gd fmla="*/ 73 h 315" name="T3"/>
                <a:gd fmla="*/ 48 w 200" name="T4"/>
                <a:gd fmla="*/ 141 h 315" name="T5"/>
                <a:gd fmla="*/ 28 w 200" name="T6"/>
                <a:gd fmla="*/ 141 h 315" name="T7"/>
                <a:gd fmla="*/ 6 w 200" name="T8"/>
                <a:gd fmla="*/ 152 h 315" name="T9"/>
                <a:gd fmla="*/ 34 w 200" name="T10"/>
                <a:gd fmla="*/ 228 h 315" name="T11"/>
                <a:gd fmla="*/ 39 w 200" name="T12"/>
                <a:gd fmla="*/ 245 h 315" name="T13"/>
                <a:gd fmla="*/ 32 w 200" name="T14"/>
                <a:gd fmla="*/ 315 h 315" name="T15"/>
                <a:gd fmla="*/ 52 w 200" name="T16"/>
                <a:gd fmla="*/ 315 h 315" name="T17"/>
                <a:gd fmla="*/ 70 w 200" name="T18"/>
                <a:gd fmla="*/ 166 h 315" name="T19"/>
                <a:gd fmla="*/ 52 w 200" name="T20"/>
                <a:gd fmla="*/ 147 h 315" name="T21"/>
                <a:gd fmla="*/ 93 w 200" name="T22"/>
                <a:gd fmla="*/ 147 h 315" name="T23"/>
                <a:gd fmla="*/ 74 w 200" name="T24"/>
                <a:gd fmla="*/ 166 h 315" name="T25"/>
                <a:gd fmla="*/ 92 w 200" name="T26"/>
                <a:gd fmla="*/ 315 h 315" name="T27"/>
                <a:gd fmla="*/ 178 w 200" name="T28"/>
                <a:gd fmla="*/ 315 h 315" name="T29"/>
                <a:gd fmla="*/ 187 w 200" name="T30"/>
                <a:gd fmla="*/ 261 h 315" name="T31"/>
                <a:gd fmla="*/ 116 w 200" name="T32"/>
                <a:gd fmla="*/ 141 h 315" name="T33"/>
                <a:gd fmla="*/ 97 w 200" name="T34"/>
                <a:gd fmla="*/ 141 h 315" name="T35"/>
                <a:gd fmla="*/ 145 w 200" name="T36"/>
                <a:gd fmla="*/ 73 h 315" name="T37"/>
                <a:gd fmla="*/ 72 w 200" name="T38"/>
                <a:gd fmla="*/ 0 h 31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15" w="200">
                  <a:moveTo>
                    <a:pt x="72" y="0"/>
                  </a:moveTo>
                  <a:cubicBezTo>
                    <a:pt x="32" y="0"/>
                    <a:pt x="0" y="33"/>
                    <a:pt x="0" y="73"/>
                  </a:cubicBezTo>
                  <a:cubicBezTo>
                    <a:pt x="0" y="104"/>
                    <a:pt x="20" y="131"/>
                    <a:pt x="48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0" y="141"/>
                    <a:pt x="13" y="145"/>
                    <a:pt x="6" y="152"/>
                  </a:cubicBezTo>
                  <a:cubicBezTo>
                    <a:pt x="18" y="178"/>
                    <a:pt x="27" y="207"/>
                    <a:pt x="34" y="228"/>
                  </a:cubicBezTo>
                  <a:cubicBezTo>
                    <a:pt x="36" y="235"/>
                    <a:pt x="38" y="241"/>
                    <a:pt x="39" y="245"/>
                  </a:cubicBezTo>
                  <a:cubicBezTo>
                    <a:pt x="52" y="279"/>
                    <a:pt x="40" y="303"/>
                    <a:pt x="32" y="315"/>
                  </a:cubicBezTo>
                  <a:cubicBezTo>
                    <a:pt x="52" y="315"/>
                    <a:pt x="52" y="315"/>
                    <a:pt x="52" y="315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52" y="147"/>
                    <a:pt x="52" y="147"/>
                    <a:pt x="52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92" y="315"/>
                    <a:pt x="92" y="315"/>
                    <a:pt x="92" y="315"/>
                  </a:cubicBezTo>
                  <a:cubicBezTo>
                    <a:pt x="178" y="315"/>
                    <a:pt x="178" y="315"/>
                    <a:pt x="178" y="315"/>
                  </a:cubicBezTo>
                  <a:cubicBezTo>
                    <a:pt x="178" y="315"/>
                    <a:pt x="200" y="296"/>
                    <a:pt x="187" y="261"/>
                  </a:cubicBezTo>
                  <a:cubicBezTo>
                    <a:pt x="179" y="238"/>
                    <a:pt x="156" y="141"/>
                    <a:pt x="116" y="141"/>
                  </a:cubicBezTo>
                  <a:cubicBezTo>
                    <a:pt x="97" y="141"/>
                    <a:pt x="97" y="141"/>
                    <a:pt x="97" y="141"/>
                  </a:cubicBezTo>
                  <a:cubicBezTo>
                    <a:pt x="125" y="131"/>
                    <a:pt x="145" y="104"/>
                    <a:pt x="145" y="73"/>
                  </a:cubicBezTo>
                  <a:cubicBezTo>
                    <a:pt x="145" y="33"/>
                    <a:pt x="112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351"/>
            </a:p>
          </p:txBody>
        </p:sp>
      </p:grpSp>
      <p:sp>
        <p:nvSpPr>
          <p:cNvPr id="163" name="Freeform 57">
            <a:extLst>
              <a:ext uri="{FF2B5EF4-FFF2-40B4-BE49-F238E27FC236}">
                <a16:creationId xmlns:a16="http://schemas.microsoft.com/office/drawing/2014/main" id="{BE88C66F-D564-4DD5-A84C-15639A502D26}"/>
              </a:ext>
            </a:extLst>
          </p:cNvPr>
          <p:cNvSpPr>
            <a:spLocks noEditPoints="1"/>
          </p:cNvSpPr>
          <p:nvPr/>
        </p:nvSpPr>
        <p:spPr bwMode="auto">
          <a:xfrm>
            <a:off x="7037889" y="5767300"/>
            <a:ext cx="394477" cy="395236"/>
          </a:xfrm>
          <a:custGeom>
            <a:gdLst>
              <a:gd fmla="*/ 145 w 437" name="T0"/>
              <a:gd fmla="*/ 119 h 437" name="T1"/>
              <a:gd fmla="*/ 126 w 437" name="T2"/>
              <a:gd fmla="*/ 159 h 437" name="T3"/>
              <a:gd fmla="*/ 197 w 437" name="T4"/>
              <a:gd fmla="*/ 237 h 437" name="T5"/>
              <a:gd fmla="*/ 214 w 437" name="T6"/>
              <a:gd fmla="*/ 245 h 437" name="T7"/>
              <a:gd fmla="*/ 276 w 437" name="T8"/>
              <a:gd fmla="*/ 245 h 437" name="T9"/>
              <a:gd fmla="*/ 276 w 437" name="T10"/>
              <a:gd fmla="*/ 196 h 437" name="T11"/>
              <a:gd fmla="*/ 225 w 437" name="T12"/>
              <a:gd fmla="*/ 196 h 437" name="T13"/>
              <a:gd fmla="*/ 161 w 437" name="T14"/>
              <a:gd fmla="*/ 126 h 437" name="T15"/>
              <a:gd fmla="*/ 145 w 437" name="T16"/>
              <a:gd fmla="*/ 119 h 437" name="T17"/>
              <a:gd fmla="*/ 219 w 437" name="T18"/>
              <a:gd fmla="*/ 388 h 437" name="T19"/>
              <a:gd fmla="*/ 48 w 437" name="T20"/>
              <a:gd fmla="*/ 218 h 437" name="T21"/>
              <a:gd fmla="*/ 219 w 437" name="T22"/>
              <a:gd fmla="*/ 48 h 437" name="T23"/>
              <a:gd fmla="*/ 388 w 437" name="T24"/>
              <a:gd fmla="*/ 218 h 437" name="T25"/>
              <a:gd fmla="*/ 219 w 437" name="T26"/>
              <a:gd fmla="*/ 388 h 437" name="T27"/>
              <a:gd fmla="*/ 219 w 437" name="T28"/>
              <a:gd fmla="*/ 0 h 437" name="T29"/>
              <a:gd fmla="*/ 0 w 437" name="T30"/>
              <a:gd fmla="*/ 218 h 437" name="T31"/>
              <a:gd fmla="*/ 219 w 437" name="T32"/>
              <a:gd fmla="*/ 437 h 437" name="T33"/>
              <a:gd fmla="*/ 437 w 437" name="T34"/>
              <a:gd fmla="*/ 218 h 437" name="T35"/>
              <a:gd fmla="*/ 219 w 437" name="T36"/>
              <a:gd fmla="*/ 0 h 437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437" w="437">
                <a:moveTo>
                  <a:pt x="145" y="119"/>
                </a:moveTo>
                <a:cubicBezTo>
                  <a:pt x="127" y="119"/>
                  <a:pt x="110" y="142"/>
                  <a:pt x="126" y="159"/>
                </a:cubicBezTo>
                <a:cubicBezTo>
                  <a:pt x="197" y="237"/>
                  <a:pt x="197" y="237"/>
                  <a:pt x="197" y="237"/>
                </a:cubicBezTo>
                <a:cubicBezTo>
                  <a:pt x="201" y="242"/>
                  <a:pt x="207" y="245"/>
                  <a:pt x="214" y="245"/>
                </a:cubicBezTo>
                <a:cubicBezTo>
                  <a:pt x="276" y="245"/>
                  <a:pt x="276" y="245"/>
                  <a:pt x="276" y="245"/>
                </a:cubicBezTo>
                <a:cubicBezTo>
                  <a:pt x="306" y="245"/>
                  <a:pt x="309" y="196"/>
                  <a:pt x="276" y="196"/>
                </a:cubicBezTo>
                <a:cubicBezTo>
                  <a:pt x="225" y="196"/>
                  <a:pt x="225" y="196"/>
                  <a:pt x="225" y="196"/>
                </a:cubicBezTo>
                <a:cubicBezTo>
                  <a:pt x="161" y="126"/>
                  <a:pt x="161" y="126"/>
                  <a:pt x="161" y="126"/>
                </a:cubicBezTo>
                <a:cubicBezTo>
                  <a:pt x="156" y="121"/>
                  <a:pt x="151" y="119"/>
                  <a:pt x="145" y="119"/>
                </a:cubicBezTo>
                <a:moveTo>
                  <a:pt x="219" y="388"/>
                </a:moveTo>
                <a:cubicBezTo>
                  <a:pt x="124" y="388"/>
                  <a:pt x="48" y="312"/>
                  <a:pt x="48" y="218"/>
                </a:cubicBezTo>
                <a:cubicBezTo>
                  <a:pt x="48" y="124"/>
                  <a:pt x="124" y="48"/>
                  <a:pt x="219" y="48"/>
                </a:cubicBezTo>
                <a:cubicBezTo>
                  <a:pt x="313" y="48"/>
                  <a:pt x="388" y="124"/>
                  <a:pt x="388" y="218"/>
                </a:cubicBezTo>
                <a:cubicBezTo>
                  <a:pt x="388" y="312"/>
                  <a:pt x="313" y="388"/>
                  <a:pt x="219" y="388"/>
                </a:cubicBezTo>
                <a:moveTo>
                  <a:pt x="219" y="0"/>
                </a:moveTo>
                <a:cubicBezTo>
                  <a:pt x="98" y="0"/>
                  <a:pt x="0" y="97"/>
                  <a:pt x="0" y="218"/>
                </a:cubicBezTo>
                <a:cubicBezTo>
                  <a:pt x="0" y="339"/>
                  <a:pt x="98" y="437"/>
                  <a:pt x="219" y="437"/>
                </a:cubicBezTo>
                <a:cubicBezTo>
                  <a:pt x="339" y="437"/>
                  <a:pt x="437" y="339"/>
                  <a:pt x="437" y="218"/>
                </a:cubicBezTo>
                <a:cubicBezTo>
                  <a:pt x="437" y="97"/>
                  <a:pt x="339" y="0"/>
                  <a:pt x="219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351"/>
          </a:p>
        </p:txBody>
      </p:sp>
      <p:grpSp>
        <p:nvGrpSpPr>
          <p:cNvPr id="164" name="组合 163">
            <a:extLst>
              <a:ext uri="{FF2B5EF4-FFF2-40B4-BE49-F238E27FC236}">
                <a16:creationId xmlns:a16="http://schemas.microsoft.com/office/drawing/2014/main" id="{7B59E4FC-B289-4103-9074-6BE33579A444}"/>
              </a:ext>
            </a:extLst>
          </p:cNvPr>
          <p:cNvGrpSpPr/>
          <p:nvPr/>
        </p:nvGrpSpPr>
        <p:grpSpPr>
          <a:xfrm>
            <a:off x="7653320" y="5607316"/>
            <a:ext cx="2808684" cy="854599"/>
            <a:chOff x="3040856" y="3532285"/>
            <a:chExt cx="2210997" cy="854599"/>
          </a:xfrm>
        </p:grpSpPr>
        <p:sp>
          <p:nvSpPr>
            <p:cNvPr id="165" name="文本框 164">
              <a:extLst>
                <a:ext uri="{FF2B5EF4-FFF2-40B4-BE49-F238E27FC236}">
                  <a16:creationId xmlns:a16="http://schemas.microsoft.com/office/drawing/2014/main" id="{C6FDCF5A-400B-47E9-87D3-AD876139E212}"/>
                </a:ext>
              </a:extLst>
            </p:cNvPr>
            <p:cNvSpPr txBox="1"/>
            <p:nvPr/>
          </p:nvSpPr>
          <p:spPr>
            <a:xfrm>
              <a:off x="3040856" y="3532285"/>
              <a:ext cx="1780466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6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在此添加标题</a:t>
              </a:r>
            </a:p>
          </p:txBody>
        </p:sp>
        <p:sp>
          <p:nvSpPr>
            <p:cNvPr id="166" name="文本框 165">
              <a:extLst>
                <a:ext uri="{FF2B5EF4-FFF2-40B4-BE49-F238E27FC236}">
                  <a16:creationId xmlns:a16="http://schemas.microsoft.com/office/drawing/2014/main" id="{86EB8CA3-9170-40AD-A4F3-3C59FEE1FADA}"/>
                </a:ext>
              </a:extLst>
            </p:cNvPr>
            <p:cNvSpPr txBox="1"/>
            <p:nvPr/>
          </p:nvSpPr>
          <p:spPr>
            <a:xfrm>
              <a:off x="3059191" y="3816600"/>
              <a:ext cx="2192661" cy="594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点击添加文字说明或复制文本黏贴自此内容要言简意赅</a:t>
              </a:r>
            </a:p>
          </p:txBody>
        </p:sp>
      </p:grpSp>
      <p:grpSp>
        <p:nvGrpSpPr>
          <p:cNvPr id="167" name="组合 166">
            <a:extLst>
              <a:ext uri="{FF2B5EF4-FFF2-40B4-BE49-F238E27FC236}">
                <a16:creationId xmlns:a16="http://schemas.microsoft.com/office/drawing/2014/main" id="{535B4686-85ED-4676-BF01-74AC5329B721}"/>
              </a:ext>
            </a:extLst>
          </p:cNvPr>
          <p:cNvGrpSpPr/>
          <p:nvPr/>
        </p:nvGrpSpPr>
        <p:grpSpPr>
          <a:xfrm>
            <a:off x="8723348" y="4194842"/>
            <a:ext cx="2808684" cy="854599"/>
            <a:chOff x="3040856" y="3532285"/>
            <a:chExt cx="2210997" cy="854599"/>
          </a:xfrm>
        </p:grpSpPr>
        <p:sp>
          <p:nvSpPr>
            <p:cNvPr id="168" name="文本框 167">
              <a:extLst>
                <a:ext uri="{FF2B5EF4-FFF2-40B4-BE49-F238E27FC236}">
                  <a16:creationId xmlns:a16="http://schemas.microsoft.com/office/drawing/2014/main" id="{A851334E-0801-4FA4-BEEE-81D4B72EF865}"/>
                </a:ext>
              </a:extLst>
            </p:cNvPr>
            <p:cNvSpPr txBox="1"/>
            <p:nvPr/>
          </p:nvSpPr>
          <p:spPr>
            <a:xfrm>
              <a:off x="3040855" y="3532286"/>
              <a:ext cx="1780466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6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在此添加标题</a:t>
              </a:r>
            </a:p>
          </p:txBody>
        </p:sp>
        <p:sp>
          <p:nvSpPr>
            <p:cNvPr id="169" name="文本框 168">
              <a:extLst>
                <a:ext uri="{FF2B5EF4-FFF2-40B4-BE49-F238E27FC236}">
                  <a16:creationId xmlns:a16="http://schemas.microsoft.com/office/drawing/2014/main" id="{E564C56A-C32A-453B-A9CF-34438BE26925}"/>
                </a:ext>
              </a:extLst>
            </p:cNvPr>
            <p:cNvSpPr txBox="1"/>
            <p:nvPr/>
          </p:nvSpPr>
          <p:spPr>
            <a:xfrm>
              <a:off x="3059192" y="3816600"/>
              <a:ext cx="2192661" cy="594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点击添加文字说明或复制文本黏贴自此内容要言简意赅</a:t>
              </a:r>
            </a:p>
          </p:txBody>
        </p:sp>
      </p:grpSp>
      <p:grpSp>
        <p:nvGrpSpPr>
          <p:cNvPr id="170" name="组合 169">
            <a:extLst>
              <a:ext uri="{FF2B5EF4-FFF2-40B4-BE49-F238E27FC236}">
                <a16:creationId xmlns:a16="http://schemas.microsoft.com/office/drawing/2014/main" id="{1215EFFD-44A0-48F8-8857-2F3369E40484}"/>
              </a:ext>
            </a:extLst>
          </p:cNvPr>
          <p:cNvGrpSpPr/>
          <p:nvPr/>
        </p:nvGrpSpPr>
        <p:grpSpPr>
          <a:xfrm>
            <a:off x="8690964" y="2662416"/>
            <a:ext cx="2808684" cy="854599"/>
            <a:chOff x="3040856" y="3532285"/>
            <a:chExt cx="2210997" cy="854599"/>
          </a:xfrm>
        </p:grpSpPr>
        <p:sp>
          <p:nvSpPr>
            <p:cNvPr id="171" name="文本框 170">
              <a:extLst>
                <a:ext uri="{FF2B5EF4-FFF2-40B4-BE49-F238E27FC236}">
                  <a16:creationId xmlns:a16="http://schemas.microsoft.com/office/drawing/2014/main" id="{10CC6B24-C59B-4B5A-9B24-58244C406F1D}"/>
                </a:ext>
              </a:extLst>
            </p:cNvPr>
            <p:cNvSpPr txBox="1"/>
            <p:nvPr/>
          </p:nvSpPr>
          <p:spPr>
            <a:xfrm>
              <a:off x="3040855" y="3532285"/>
              <a:ext cx="1780466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6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在此添加标题</a:t>
              </a:r>
            </a:p>
          </p:txBody>
        </p:sp>
        <p:sp>
          <p:nvSpPr>
            <p:cNvPr id="172" name="文本框 171">
              <a:extLst>
                <a:ext uri="{FF2B5EF4-FFF2-40B4-BE49-F238E27FC236}">
                  <a16:creationId xmlns:a16="http://schemas.microsoft.com/office/drawing/2014/main" id="{1469E223-6219-4C32-A0F1-3C841A59DD7F}"/>
                </a:ext>
              </a:extLst>
            </p:cNvPr>
            <p:cNvSpPr txBox="1"/>
            <p:nvPr/>
          </p:nvSpPr>
          <p:spPr>
            <a:xfrm>
              <a:off x="3059192" y="3816600"/>
              <a:ext cx="2192661" cy="594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点击添加文字说明或复制文本黏贴自此内容要言简意赅</a:t>
              </a:r>
            </a:p>
          </p:txBody>
        </p:sp>
      </p:grp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A89C0851-C110-403A-B4C8-4D12197F5167}"/>
              </a:ext>
            </a:extLst>
          </p:cNvPr>
          <p:cNvGrpSpPr/>
          <p:nvPr/>
        </p:nvGrpSpPr>
        <p:grpSpPr>
          <a:xfrm>
            <a:off x="7956466" y="1195347"/>
            <a:ext cx="2808684" cy="854599"/>
            <a:chOff x="3040856" y="3532285"/>
            <a:chExt cx="2210997" cy="854599"/>
          </a:xfrm>
        </p:grpSpPr>
        <p:sp>
          <p:nvSpPr>
            <p:cNvPr id="174" name="文本框 173">
              <a:extLst>
                <a:ext uri="{FF2B5EF4-FFF2-40B4-BE49-F238E27FC236}">
                  <a16:creationId xmlns:a16="http://schemas.microsoft.com/office/drawing/2014/main" id="{5465608A-8DCD-4075-9400-D79E2AAEB29E}"/>
                </a:ext>
              </a:extLst>
            </p:cNvPr>
            <p:cNvSpPr txBox="1"/>
            <p:nvPr/>
          </p:nvSpPr>
          <p:spPr>
            <a:xfrm>
              <a:off x="3040856" y="3532285"/>
              <a:ext cx="1780466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6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在此添加标题</a:t>
              </a:r>
            </a:p>
          </p:txBody>
        </p:sp>
        <p:sp>
          <p:nvSpPr>
            <p:cNvPr id="175" name="文本框 174">
              <a:extLst>
                <a:ext uri="{FF2B5EF4-FFF2-40B4-BE49-F238E27FC236}">
                  <a16:creationId xmlns:a16="http://schemas.microsoft.com/office/drawing/2014/main" id="{5971F21B-9916-497D-9881-7237E4EEB432}"/>
                </a:ext>
              </a:extLst>
            </p:cNvPr>
            <p:cNvSpPr txBox="1"/>
            <p:nvPr/>
          </p:nvSpPr>
          <p:spPr>
            <a:xfrm>
              <a:off x="3059192" y="3816600"/>
              <a:ext cx="2192661" cy="594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点击添加文字说明或复制文本黏贴自此内容要言简意赅</a:t>
              </a:r>
            </a:p>
          </p:txBody>
        </p:sp>
      </p:grpSp>
    </p:spTree>
    <p:extLst>
      <p:ext uri="{BB962C8B-B14F-4D97-AF65-F5344CB8AC3E}">
        <p14:creationId val="366995757"/>
      </p:ext>
    </p:extLst>
  </p:cSld>
  <p:clrMapOvr>
    <a:masterClrMapping/>
  </p:clrMapOvr>
  <mc:AlternateContent>
    <mc:Choice Requires="p14">
      <p:transition p14:dur="1300" spd="slow">
        <p14:pan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  <p:bldP grpId="0" spid="158"/>
      <p:bldP grpId="0" spid="163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7E1633E5-4708-48D3-BED3-CAF3D1B650CF}"/>
              </a:ext>
            </a:extLst>
          </p:cNvPr>
          <p:cNvGrpSpPr/>
          <p:nvPr/>
        </p:nvGrpSpPr>
        <p:grpSpPr>
          <a:xfrm>
            <a:off x="1193854" y="1484262"/>
            <a:ext cx="3828393" cy="4080857"/>
            <a:chOff x="999059" y="1708340"/>
            <a:chExt cx="3828393" cy="4080857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D5D24084-65FF-4F33-8E02-2006F5B075C2}"/>
                </a:ext>
              </a:extLst>
            </p:cNvPr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B94D70F1-D21E-49E2-90A4-7E82DEDD36E8}"/>
                  </a:ext>
                </a:extLst>
              </p:cNvPr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0C52874C-67C1-4FA9-985A-DE1C0B2864EC}"/>
                  </a:ext>
                </a:extLst>
              </p:cNvPr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gdLst>
                  <a:gd fmla="*/ 304 w 304" name="T0"/>
                  <a:gd fmla="*/ 322 h 366" name="T1"/>
                  <a:gd fmla="*/ 260 w 304" name="T2"/>
                  <a:gd fmla="*/ 366 h 366" name="T3"/>
                  <a:gd fmla="*/ 0 w 304" name="T4"/>
                  <a:gd fmla="*/ 366 h 366" name="T5"/>
                  <a:gd fmla="*/ 0 w 304" name="T6"/>
                  <a:gd fmla="*/ 0 h 366" name="T7"/>
                  <a:gd fmla="*/ 260 w 304" name="T8"/>
                  <a:gd fmla="*/ 0 h 366" name="T9"/>
                  <a:gd fmla="*/ 304 w 304" name="T10"/>
                  <a:gd fmla="*/ 44 h 366" name="T11"/>
                  <a:gd fmla="*/ 304 w 304" name="T12"/>
                  <a:gd fmla="*/ 322 h 3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6" w="304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8E540FC4-FE79-4AC8-9626-B7FE96775A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43C71CDD-20F0-43DE-B831-0C0EBFBF85FD}"/>
                  </a:ext>
                </a:extLst>
              </p:cNvPr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0B718540-65CB-42A2-9D1D-181A8B9617D9}"/>
                  </a:ext>
                </a:extLst>
              </p:cNvPr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E44F8582-74C7-4AEC-9BD8-7E8D6A98948F}"/>
                  </a:ext>
                </a:extLst>
              </p:cNvPr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AAA0265F-6376-4BF1-80B8-5F4392F61F81}"/>
                  </a:ext>
                </a:extLst>
              </p:cNvPr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5318074A-4930-403E-BE58-04D5F1D395FF}"/>
                  </a:ext>
                </a:extLst>
              </p:cNvPr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A202BC84-123F-426A-86D6-F37FB3867921}"/>
                  </a:ext>
                </a:extLst>
              </p:cNvPr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1FE4544C-7DEF-457A-9B66-8F4338048F46}"/>
                  </a:ext>
                </a:extLst>
              </p:cNvPr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FE799840-C843-41F7-99BF-45AFF7F98457}"/>
                  </a:ext>
                </a:extLst>
              </p:cNvPr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DAAEF97D-23E6-4A8C-9CFA-1CA08348CF65}"/>
                  </a:ext>
                </a:extLst>
              </p:cNvPr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427DC9F9-39A1-473C-8E9A-8639215486DD}"/>
                  </a:ext>
                </a:extLst>
              </p:cNvPr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gdLst>
                  <a:gd fmla="*/ 55 w 55" name="T0"/>
                  <a:gd fmla="*/ 8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8 h 17" name="T7"/>
                  <a:gd fmla="*/ 0 w 55" name="T8"/>
                  <a:gd fmla="*/ 8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8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F359CE90-4E4F-479F-8747-F53B55945774}"/>
                  </a:ext>
                </a:extLst>
              </p:cNvPr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gdLst>
                  <a:gd fmla="*/ 55 w 55" name="T0"/>
                  <a:gd fmla="*/ 9 h 17" name="T1"/>
                  <a:gd fmla="*/ 46 w 55" name="T2"/>
                  <a:gd fmla="*/ 17 h 17" name="T3"/>
                  <a:gd fmla="*/ 8 w 55" name="T4"/>
                  <a:gd fmla="*/ 17 h 17" name="T5"/>
                  <a:gd fmla="*/ 0 w 55" name="T6"/>
                  <a:gd fmla="*/ 9 h 17" name="T7"/>
                  <a:gd fmla="*/ 0 w 55" name="T8"/>
                  <a:gd fmla="*/ 9 h 17" name="T9"/>
                  <a:gd fmla="*/ 8 w 55" name="T10"/>
                  <a:gd fmla="*/ 0 h 17" name="T11"/>
                  <a:gd fmla="*/ 46 w 55" name="T12"/>
                  <a:gd fmla="*/ 0 h 17" name="T13"/>
                  <a:gd fmla="*/ 55 w 55" name="T14"/>
                  <a:gd fmla="*/ 9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55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6" name="矩形 259">
              <a:extLst>
                <a:ext uri="{FF2B5EF4-FFF2-40B4-BE49-F238E27FC236}">
                  <a16:creationId xmlns:a16="http://schemas.microsoft.com/office/drawing/2014/main" id="{BD0A0B5D-1964-4EA4-BD5B-71E4DC43D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>
                <a:buNone/>
              </a:pPr>
              <a:r>
                <a:rPr altLang="zh-CN" lang="en-US" sz="3600">
                  <a:solidFill>
                    <a:srgbClr val="4D4D4D"/>
                  </a:solidFill>
                  <a:latin charset="0" panose="020b0806030902050204" pitchFamily="34" typeface="Impact"/>
                  <a:cs charset="0" panose="020b0604020202020204" pitchFamily="34" typeface="Arial"/>
                </a:rPr>
                <a:t>02</a:t>
              </a:r>
            </a:p>
          </p:txBody>
        </p:sp>
        <p:sp>
          <p:nvSpPr>
            <p:cNvPr id="7" name="矩形 259">
              <a:extLst>
                <a:ext uri="{FF2B5EF4-FFF2-40B4-BE49-F238E27FC236}">
                  <a16:creationId xmlns:a16="http://schemas.microsoft.com/office/drawing/2014/main" id="{B4B06F3F-A920-4CDB-823A-E769B29A6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3" y="3696145"/>
              <a:ext cx="1392558" cy="938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>
                <a:buNone/>
              </a:pPr>
              <a:r>
                <a:rPr altLang="zh-CN" lang="en-US" sz="2800">
                  <a:solidFill>
                    <a:schemeClr val="bg1"/>
                  </a:solidFill>
                  <a:cs charset="0" panose="020b0604020202020204" pitchFamily="34" typeface="Arial"/>
                </a:rPr>
                <a:t>PART</a:t>
              </a:r>
            </a:p>
            <a:p>
              <a:pPr algn="ctr">
                <a:buNone/>
              </a:pPr>
              <a:r>
                <a:rPr altLang="zh-CN" lang="en-US" sz="2800">
                  <a:solidFill>
                    <a:schemeClr val="bg1"/>
                  </a:solidFill>
                  <a:cs charset="0" panose="020b0604020202020204" pitchFamily="34" typeface="Arial"/>
                </a:rPr>
                <a:t>TWO</a:t>
              </a:r>
            </a:p>
          </p:txBody>
        </p:sp>
      </p:grp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F77F803F-F96B-4990-97F0-C35F4977718C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6195536" y="3392247"/>
            <a:ext cx="4143672" cy="0"/>
          </a:xfrm>
          <a:prstGeom prst="line">
            <a:avLst/>
          </a:prstGeom>
          <a:noFill/>
          <a:ln algn="ctr" cap="flat" cmpd="sng" w="12700">
            <a:solidFill>
              <a:sysClr lastClr="000000" val="windowText">
                <a:lumMod val="20000"/>
                <a:lumOff val="80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8" name="矩形 37">
            <a:extLst>
              <a:ext uri="{FF2B5EF4-FFF2-40B4-BE49-F238E27FC236}">
                <a16:creationId xmlns:a16="http://schemas.microsoft.com/office/drawing/2014/main" id="{70789A8F-1004-46E6-9811-B23DB7A888E9}"/>
              </a:ext>
            </a:extLst>
          </p:cNvPr>
          <p:cNvSpPr/>
          <p:nvPr/>
        </p:nvSpPr>
        <p:spPr>
          <a:xfrm>
            <a:off x="6195536" y="2444040"/>
            <a:ext cx="4468868" cy="8229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5400">
                <a:solidFill>
                  <a:srgbClr val="394754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成功项目展示</a:t>
            </a:r>
          </a:p>
        </p:txBody>
      </p:sp>
      <p:sp>
        <p:nvSpPr>
          <p:cNvPr id="39" name="TextBox 11">
            <a:extLst>
              <a:ext uri="{FF2B5EF4-FFF2-40B4-BE49-F238E27FC236}">
                <a16:creationId xmlns:a16="http://schemas.microsoft.com/office/drawing/2014/main" id="{D099CCED-7446-4C5E-ABDB-81C524BA06E0}"/>
              </a:ext>
            </a:extLst>
          </p:cNvPr>
          <p:cNvSpPr txBox="1"/>
          <p:nvPr/>
        </p:nvSpPr>
        <p:spPr>
          <a:xfrm>
            <a:off x="6195537" y="3523564"/>
            <a:ext cx="15798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 indent="-171450" lvl="1" marL="17145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添加相关标题文字</a:t>
            </a:r>
          </a:p>
        </p:txBody>
      </p:sp>
      <p:sp>
        <p:nvSpPr>
          <p:cNvPr id="40" name="TextBox 11">
            <a:extLst>
              <a:ext uri="{FF2B5EF4-FFF2-40B4-BE49-F238E27FC236}">
                <a16:creationId xmlns:a16="http://schemas.microsoft.com/office/drawing/2014/main" id="{FB725A05-9E9D-4562-BB7F-FED5FB99EDAC}"/>
              </a:ext>
            </a:extLst>
          </p:cNvPr>
          <p:cNvSpPr txBox="1"/>
          <p:nvPr/>
        </p:nvSpPr>
        <p:spPr>
          <a:xfrm>
            <a:off x="8339944" y="3523564"/>
            <a:ext cx="15798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 indent="-171450" lvl="1" marL="17145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添加相关标题文字</a:t>
            </a:r>
          </a:p>
        </p:txBody>
      </p:sp>
      <p:sp>
        <p:nvSpPr>
          <p:cNvPr id="41" name="TextBox 11">
            <a:extLst>
              <a:ext uri="{FF2B5EF4-FFF2-40B4-BE49-F238E27FC236}">
                <a16:creationId xmlns:a16="http://schemas.microsoft.com/office/drawing/2014/main" id="{4A102BD3-0A36-42FA-835B-098DDF9F1B36}"/>
              </a:ext>
            </a:extLst>
          </p:cNvPr>
          <p:cNvSpPr txBox="1"/>
          <p:nvPr/>
        </p:nvSpPr>
        <p:spPr>
          <a:xfrm>
            <a:off x="6195537" y="3897996"/>
            <a:ext cx="15798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 indent="-171450" lvl="1" marL="17145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添加相关标题文字</a:t>
            </a:r>
          </a:p>
        </p:txBody>
      </p:sp>
      <p:sp>
        <p:nvSpPr>
          <p:cNvPr id="42" name="TextBox 11">
            <a:extLst>
              <a:ext uri="{FF2B5EF4-FFF2-40B4-BE49-F238E27FC236}">
                <a16:creationId xmlns:a16="http://schemas.microsoft.com/office/drawing/2014/main" id="{DE4673D9-248C-421A-A201-ACAF68EBC1BB}"/>
              </a:ext>
            </a:extLst>
          </p:cNvPr>
          <p:cNvSpPr txBox="1"/>
          <p:nvPr/>
        </p:nvSpPr>
        <p:spPr>
          <a:xfrm>
            <a:off x="8339944" y="3897996"/>
            <a:ext cx="15798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 indent="-171450" lvl="1" marL="17145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添加相关标题文字</a:t>
            </a: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694032CC-4E2D-4C84-A4E3-CD357A0046E8}"/>
              </a:ext>
            </a:extLst>
          </p:cNvPr>
          <p:cNvGrpSpPr/>
          <p:nvPr/>
        </p:nvGrpSpPr>
        <p:grpSpPr>
          <a:xfrm>
            <a:off x="9556321" y="5072637"/>
            <a:ext cx="1896053" cy="1433119"/>
            <a:chOff x="1871171" y="3448784"/>
            <a:chExt cx="1896053" cy="1433119"/>
          </a:xfrm>
        </p:grpSpPr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572B5280-CDC6-4982-8CF4-5668019368BF}"/>
                </a:ext>
              </a:extLst>
            </p:cNvPr>
            <p:cNvSpPr/>
            <p:nvPr/>
          </p:nvSpPr>
          <p:spPr bwMode="auto">
            <a:xfrm rot="16200000">
              <a:off x="1920418" y="3404461"/>
              <a:ext cx="1162255" cy="1260749"/>
            </a:xfrm>
            <a:custGeom>
              <a:gdLst>
                <a:gd fmla="*/ 1027 w 1074" name="T0"/>
                <a:gd fmla="*/ 392 h 1167" name="T1"/>
                <a:gd fmla="*/ 993 w 1074" name="T2"/>
                <a:gd fmla="*/ 295 h 1167" name="T3"/>
                <a:gd fmla="*/ 650 w 1074" name="T4"/>
                <a:gd fmla="*/ 53 h 1167" name="T5"/>
                <a:gd fmla="*/ 543 w 1074" name="T6"/>
                <a:gd fmla="*/ 59 h 1167" name="T7"/>
                <a:gd fmla="*/ 0 w 1074" name="T8"/>
                <a:gd fmla="*/ 827 h 1167" name="T9"/>
                <a:gd fmla="*/ 480 w 1074" name="T10"/>
                <a:gd fmla="*/ 1167 h 1167" name="T11"/>
                <a:gd fmla="*/ 1027 w 1074" name="T12"/>
                <a:gd fmla="*/ 392 h 116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67" w="1074">
                  <a:moveTo>
                    <a:pt x="1027" y="392"/>
                  </a:moveTo>
                  <a:cubicBezTo>
                    <a:pt x="1074" y="327"/>
                    <a:pt x="993" y="295"/>
                    <a:pt x="993" y="295"/>
                  </a:cubicBezTo>
                  <a:cubicBezTo>
                    <a:pt x="650" y="53"/>
                    <a:pt x="650" y="53"/>
                    <a:pt x="650" y="53"/>
                  </a:cubicBezTo>
                  <a:cubicBezTo>
                    <a:pt x="575" y="0"/>
                    <a:pt x="543" y="59"/>
                    <a:pt x="543" y="59"/>
                  </a:cubicBezTo>
                  <a:cubicBezTo>
                    <a:pt x="0" y="827"/>
                    <a:pt x="0" y="827"/>
                    <a:pt x="0" y="827"/>
                  </a:cubicBezTo>
                  <a:cubicBezTo>
                    <a:pt x="480" y="1167"/>
                    <a:pt x="480" y="1167"/>
                    <a:pt x="480" y="1167"/>
                  </a:cubicBezTo>
                  <a:lnTo>
                    <a:pt x="1027" y="392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E55285D2-36D3-49F0-8347-E9CDC04001A9}"/>
                </a:ext>
              </a:extLst>
            </p:cNvPr>
            <p:cNvSpPr/>
            <p:nvPr/>
          </p:nvSpPr>
          <p:spPr bwMode="auto">
            <a:xfrm rot="16200000">
              <a:off x="2107564" y="3704874"/>
              <a:ext cx="832291" cy="911088"/>
            </a:xfrm>
            <a:custGeom>
              <a:gdLst>
                <a:gd fmla="*/ 169 w 169" name="T0"/>
                <a:gd fmla="*/ 54 h 185" name="T1"/>
                <a:gd fmla="*/ 76 w 169" name="T2"/>
                <a:gd fmla="*/ 185 h 185" name="T3"/>
                <a:gd fmla="*/ 0 w 169" name="T4"/>
                <a:gd fmla="*/ 131 h 185" name="T5"/>
                <a:gd fmla="*/ 93 w 169" name="T6"/>
                <a:gd fmla="*/ 0 h 185" name="T7"/>
                <a:gd fmla="*/ 169 w 169" name="T8"/>
                <a:gd fmla="*/ 54 h 18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5" w="169">
                  <a:moveTo>
                    <a:pt x="169" y="54"/>
                  </a:moveTo>
                  <a:lnTo>
                    <a:pt x="76" y="185"/>
                  </a:lnTo>
                  <a:lnTo>
                    <a:pt x="0" y="131"/>
                  </a:lnTo>
                  <a:lnTo>
                    <a:pt x="93" y="0"/>
                  </a:lnTo>
                  <a:lnTo>
                    <a:pt x="169" y="54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id="{F316F091-3DB7-4142-B069-CD69891C958C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1932732" y="3544818"/>
              <a:ext cx="1157331" cy="1260749"/>
            </a:xfrm>
            <a:custGeom>
              <a:gdLst>
                <a:gd fmla="*/ 993 w 1073" name="T0"/>
                <a:gd fmla="*/ 295 h 1167" name="T1"/>
                <a:gd fmla="*/ 650 w 1073" name="T2"/>
                <a:gd fmla="*/ 53 h 1167" name="T3"/>
                <a:gd fmla="*/ 542 w 1073" name="T4"/>
                <a:gd fmla="*/ 60 h 1167" name="T5"/>
                <a:gd fmla="*/ 0 w 1073" name="T6"/>
                <a:gd fmla="*/ 828 h 1167" name="T7"/>
                <a:gd fmla="*/ 480 w 1073" name="T8"/>
                <a:gd fmla="*/ 1167 h 1167" name="T9"/>
                <a:gd fmla="*/ 1027 w 1073" name="T10"/>
                <a:gd fmla="*/ 392 h 1167" name="T11"/>
                <a:gd fmla="*/ 993 w 1073" name="T12"/>
                <a:gd fmla="*/ 295 h 1167" name="T13"/>
                <a:gd fmla="*/ 735 w 1073" name="T14"/>
                <a:gd fmla="*/ 408 h 1167" name="T15"/>
                <a:gd fmla="*/ 660 w 1073" name="T16"/>
                <a:gd fmla="*/ 429 h 1167" name="T17"/>
                <a:gd fmla="*/ 611 w 1073" name="T18"/>
                <a:gd fmla="*/ 498 h 1167" name="T19"/>
                <a:gd fmla="*/ 612 w 1073" name="T20"/>
                <a:gd fmla="*/ 685 h 1167" name="T21"/>
                <a:gd fmla="*/ 600 w 1073" name="T22"/>
                <a:gd fmla="*/ 700 h 1167" name="T23"/>
                <a:gd fmla="*/ 601 w 1073" name="T24"/>
                <a:gd fmla="*/ 746 h 1167" name="T25"/>
                <a:gd fmla="*/ 548 w 1073" name="T26"/>
                <a:gd fmla="*/ 755 h 1167" name="T27"/>
                <a:gd fmla="*/ 539 w 1073" name="T28"/>
                <a:gd fmla="*/ 702 h 1167" name="T29"/>
                <a:gd fmla="*/ 589 w 1073" name="T30"/>
                <a:gd fmla="*/ 691 h 1167" name="T31"/>
                <a:gd fmla="*/ 603 w 1073" name="T32"/>
                <a:gd fmla="*/ 511 h 1167" name="T33"/>
                <a:gd fmla="*/ 397 w 1073" name="T34"/>
                <a:gd fmla="*/ 802 h 1167" name="T35"/>
                <a:gd fmla="*/ 396 w 1073" name="T36"/>
                <a:gd fmla="*/ 843 h 1167" name="T37"/>
                <a:gd fmla="*/ 344 w 1073" name="T38"/>
                <a:gd fmla="*/ 851 h 1167" name="T39"/>
                <a:gd fmla="*/ 336 w 1073" name="T40"/>
                <a:gd fmla="*/ 800 h 1167" name="T41"/>
                <a:gd fmla="*/ 374 w 1073" name="T42"/>
                <a:gd fmla="*/ 786 h 1167" name="T43"/>
                <a:gd fmla="*/ 531 w 1073" name="T44"/>
                <a:gd fmla="*/ 563 h 1167" name="T45"/>
                <a:gd fmla="*/ 366 w 1073" name="T46"/>
                <a:gd fmla="*/ 633 h 1167" name="T47"/>
                <a:gd fmla="*/ 376 w 1073" name="T48"/>
                <a:gd fmla="*/ 695 h 1167" name="T49"/>
                <a:gd fmla="*/ 313 w 1073" name="T50"/>
                <a:gd fmla="*/ 706 h 1167" name="T51"/>
                <a:gd fmla="*/ 302 w 1073" name="T52"/>
                <a:gd fmla="*/ 643 h 1167" name="T53"/>
                <a:gd fmla="*/ 354 w 1073" name="T54"/>
                <a:gd fmla="*/ 626 h 1167" name="T55"/>
                <a:gd fmla="*/ 541 w 1073" name="T56"/>
                <a:gd fmla="*/ 549 h 1167" name="T57"/>
                <a:gd fmla="*/ 637 w 1073" name="T58"/>
                <a:gd fmla="*/ 413 h 1167" name="T59"/>
                <a:gd fmla="*/ 632 w 1073" name="T60"/>
                <a:gd fmla="*/ 335 h 1167" name="T61"/>
                <a:gd fmla="*/ 720 w 1073" name="T62"/>
                <a:gd fmla="*/ 320 h 1167" name="T63"/>
                <a:gd fmla="*/ 735 w 1073" name="T64"/>
                <a:gd fmla="*/ 408 h 1167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167" w="1073">
                  <a:moveTo>
                    <a:pt x="993" y="295"/>
                  </a:moveTo>
                  <a:cubicBezTo>
                    <a:pt x="650" y="53"/>
                    <a:pt x="650" y="53"/>
                    <a:pt x="650" y="53"/>
                  </a:cubicBezTo>
                  <a:cubicBezTo>
                    <a:pt x="574" y="0"/>
                    <a:pt x="542" y="60"/>
                    <a:pt x="542" y="60"/>
                  </a:cubicBezTo>
                  <a:cubicBezTo>
                    <a:pt x="0" y="828"/>
                    <a:pt x="0" y="828"/>
                    <a:pt x="0" y="828"/>
                  </a:cubicBezTo>
                  <a:cubicBezTo>
                    <a:pt x="480" y="1167"/>
                    <a:pt x="480" y="1167"/>
                    <a:pt x="480" y="1167"/>
                  </a:cubicBezTo>
                  <a:cubicBezTo>
                    <a:pt x="1027" y="392"/>
                    <a:pt x="1027" y="392"/>
                    <a:pt x="1027" y="392"/>
                  </a:cubicBezTo>
                  <a:cubicBezTo>
                    <a:pt x="1073" y="327"/>
                    <a:pt x="993" y="295"/>
                    <a:pt x="993" y="295"/>
                  </a:cubicBezTo>
                  <a:close/>
                  <a:moveTo>
                    <a:pt x="735" y="408"/>
                  </a:moveTo>
                  <a:cubicBezTo>
                    <a:pt x="718" y="432"/>
                    <a:pt x="687" y="440"/>
                    <a:pt x="660" y="429"/>
                  </a:cubicBezTo>
                  <a:cubicBezTo>
                    <a:pt x="611" y="498"/>
                    <a:pt x="611" y="498"/>
                    <a:pt x="611" y="498"/>
                  </a:cubicBezTo>
                  <a:cubicBezTo>
                    <a:pt x="668" y="580"/>
                    <a:pt x="636" y="650"/>
                    <a:pt x="612" y="685"/>
                  </a:cubicBezTo>
                  <a:cubicBezTo>
                    <a:pt x="607" y="691"/>
                    <a:pt x="603" y="696"/>
                    <a:pt x="600" y="700"/>
                  </a:cubicBezTo>
                  <a:cubicBezTo>
                    <a:pt x="610" y="713"/>
                    <a:pt x="611" y="732"/>
                    <a:pt x="601" y="746"/>
                  </a:cubicBezTo>
                  <a:cubicBezTo>
                    <a:pt x="589" y="764"/>
                    <a:pt x="565" y="768"/>
                    <a:pt x="548" y="755"/>
                  </a:cubicBezTo>
                  <a:cubicBezTo>
                    <a:pt x="531" y="743"/>
                    <a:pt x="527" y="720"/>
                    <a:pt x="539" y="702"/>
                  </a:cubicBezTo>
                  <a:cubicBezTo>
                    <a:pt x="550" y="686"/>
                    <a:pt x="572" y="682"/>
                    <a:pt x="589" y="691"/>
                  </a:cubicBezTo>
                  <a:cubicBezTo>
                    <a:pt x="609" y="669"/>
                    <a:pt x="661" y="598"/>
                    <a:pt x="603" y="511"/>
                  </a:cubicBezTo>
                  <a:cubicBezTo>
                    <a:pt x="397" y="802"/>
                    <a:pt x="397" y="802"/>
                    <a:pt x="397" y="802"/>
                  </a:cubicBezTo>
                  <a:cubicBezTo>
                    <a:pt x="404" y="814"/>
                    <a:pt x="404" y="830"/>
                    <a:pt x="396" y="843"/>
                  </a:cubicBezTo>
                  <a:cubicBezTo>
                    <a:pt x="384" y="859"/>
                    <a:pt x="361" y="863"/>
                    <a:pt x="344" y="851"/>
                  </a:cubicBezTo>
                  <a:cubicBezTo>
                    <a:pt x="328" y="840"/>
                    <a:pt x="324" y="817"/>
                    <a:pt x="336" y="800"/>
                  </a:cubicBezTo>
                  <a:cubicBezTo>
                    <a:pt x="344" y="788"/>
                    <a:pt x="360" y="782"/>
                    <a:pt x="374" y="786"/>
                  </a:cubicBezTo>
                  <a:cubicBezTo>
                    <a:pt x="531" y="563"/>
                    <a:pt x="531" y="563"/>
                    <a:pt x="531" y="563"/>
                  </a:cubicBezTo>
                  <a:cubicBezTo>
                    <a:pt x="425" y="556"/>
                    <a:pt x="379" y="612"/>
                    <a:pt x="366" y="633"/>
                  </a:cubicBezTo>
                  <a:cubicBezTo>
                    <a:pt x="386" y="647"/>
                    <a:pt x="391" y="675"/>
                    <a:pt x="376" y="695"/>
                  </a:cubicBezTo>
                  <a:cubicBezTo>
                    <a:pt x="362" y="716"/>
                    <a:pt x="334" y="720"/>
                    <a:pt x="313" y="706"/>
                  </a:cubicBezTo>
                  <a:cubicBezTo>
                    <a:pt x="293" y="692"/>
                    <a:pt x="288" y="663"/>
                    <a:pt x="302" y="643"/>
                  </a:cubicBezTo>
                  <a:cubicBezTo>
                    <a:pt x="314" y="626"/>
                    <a:pt x="335" y="620"/>
                    <a:pt x="354" y="626"/>
                  </a:cubicBezTo>
                  <a:cubicBezTo>
                    <a:pt x="368" y="603"/>
                    <a:pt x="420" y="539"/>
                    <a:pt x="541" y="549"/>
                  </a:cubicBezTo>
                  <a:cubicBezTo>
                    <a:pt x="637" y="413"/>
                    <a:pt x="637" y="413"/>
                    <a:pt x="637" y="413"/>
                  </a:cubicBezTo>
                  <a:cubicBezTo>
                    <a:pt x="618" y="392"/>
                    <a:pt x="615" y="359"/>
                    <a:pt x="632" y="335"/>
                  </a:cubicBezTo>
                  <a:cubicBezTo>
                    <a:pt x="652" y="306"/>
                    <a:pt x="692" y="300"/>
                    <a:pt x="720" y="320"/>
                  </a:cubicBezTo>
                  <a:cubicBezTo>
                    <a:pt x="749" y="340"/>
                    <a:pt x="755" y="379"/>
                    <a:pt x="735" y="408"/>
                  </a:cubicBezTo>
                  <a:close/>
                </a:path>
              </a:pathLst>
            </a:custGeom>
            <a:solidFill>
              <a:srgbClr val="D1D0C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37998025-5395-4184-B915-01C827E54768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2853672" y="4219514"/>
              <a:ext cx="526955" cy="512179"/>
            </a:xfrm>
            <a:custGeom>
              <a:gdLst>
                <a:gd fmla="*/ 107 w 107" name="T0"/>
                <a:gd fmla="*/ 48 h 104" name="T1"/>
                <a:gd fmla="*/ 39 w 107" name="T2"/>
                <a:gd fmla="*/ 0 h 104" name="T3"/>
                <a:gd fmla="*/ 0 w 107" name="T4"/>
                <a:gd fmla="*/ 56 h 104" name="T5"/>
                <a:gd fmla="*/ 67 w 107" name="T6"/>
                <a:gd fmla="*/ 104 h 104" name="T7"/>
                <a:gd fmla="*/ 107 w 107" name="T8"/>
                <a:gd fmla="*/ 48 h 104" name="T9"/>
                <a:gd fmla="*/ 37 w 107" name="T10"/>
                <a:gd fmla="*/ 53 h 104" name="T11"/>
                <a:gd fmla="*/ 22 w 107" name="T12"/>
                <a:gd fmla="*/ 42 h 104" name="T13"/>
                <a:gd fmla="*/ 30 w 107" name="T14"/>
                <a:gd fmla="*/ 30 h 104" name="T15"/>
                <a:gd fmla="*/ 45 w 107" name="T16"/>
                <a:gd fmla="*/ 41 h 104" name="T17"/>
                <a:gd fmla="*/ 37 w 107" name="T18"/>
                <a:gd fmla="*/ 53 h 104" name="T19"/>
                <a:gd fmla="*/ 66 w 107" name="T20"/>
                <a:gd fmla="*/ 56 h 104" name="T21"/>
                <a:gd fmla="*/ 81 w 107" name="T22"/>
                <a:gd fmla="*/ 66 h 104" name="T23"/>
                <a:gd fmla="*/ 73 w 107" name="T24"/>
                <a:gd fmla="*/ 78 h 104" name="T25"/>
                <a:gd fmla="*/ 57 w 107" name="T26"/>
                <a:gd fmla="*/ 68 h 104" name="T27"/>
                <a:gd fmla="*/ 66 w 107" name="T28"/>
                <a:gd fmla="*/ 56 h 10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04" w="107">
                  <a:moveTo>
                    <a:pt x="107" y="48"/>
                  </a:moveTo>
                  <a:lnTo>
                    <a:pt x="39" y="0"/>
                  </a:lnTo>
                  <a:lnTo>
                    <a:pt x="0" y="56"/>
                  </a:lnTo>
                  <a:lnTo>
                    <a:pt x="67" y="104"/>
                  </a:lnTo>
                  <a:lnTo>
                    <a:pt x="107" y="48"/>
                  </a:lnTo>
                  <a:close/>
                  <a:moveTo>
                    <a:pt x="37" y="53"/>
                  </a:moveTo>
                  <a:lnTo>
                    <a:pt x="22" y="42"/>
                  </a:lnTo>
                  <a:lnTo>
                    <a:pt x="30" y="30"/>
                  </a:lnTo>
                  <a:lnTo>
                    <a:pt x="45" y="41"/>
                  </a:lnTo>
                  <a:lnTo>
                    <a:pt x="37" y="53"/>
                  </a:lnTo>
                  <a:close/>
                  <a:moveTo>
                    <a:pt x="66" y="56"/>
                  </a:moveTo>
                  <a:lnTo>
                    <a:pt x="81" y="66"/>
                  </a:lnTo>
                  <a:lnTo>
                    <a:pt x="73" y="78"/>
                  </a:lnTo>
                  <a:lnTo>
                    <a:pt x="57" y="68"/>
                  </a:lnTo>
                  <a:lnTo>
                    <a:pt x="66" y="56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26E1E242-D709-4F93-9C76-682077F870A5}"/>
                </a:ext>
              </a:extLst>
            </p:cNvPr>
            <p:cNvSpPr/>
            <p:nvPr/>
          </p:nvSpPr>
          <p:spPr bwMode="auto">
            <a:xfrm rot="16200000">
              <a:off x="3200872" y="3507881"/>
              <a:ext cx="615600" cy="497406"/>
            </a:xfrm>
            <a:custGeom>
              <a:gdLst>
                <a:gd fmla="*/ 305 w 568" name="T0"/>
                <a:gd fmla="*/ 55 h 460" name="T1"/>
                <a:gd fmla="*/ 242 w 568" name="T2"/>
                <a:gd fmla="*/ 45 h 460" name="T3"/>
                <a:gd fmla="*/ 244 w 568" name="T4"/>
                <a:gd fmla="*/ 32 h 460" name="T5"/>
                <a:gd fmla="*/ 194 w 568" name="T6"/>
                <a:gd fmla="*/ 24 h 460" name="T7"/>
                <a:gd fmla="*/ 192 w 568" name="T8"/>
                <a:gd fmla="*/ 37 h 460" name="T9"/>
                <a:gd fmla="*/ 181 w 568" name="T10"/>
                <a:gd fmla="*/ 35 h 460" name="T11"/>
                <a:gd fmla="*/ 183 w 568" name="T12"/>
                <a:gd fmla="*/ 23 h 460" name="T13"/>
                <a:gd fmla="*/ 48 w 568" name="T14"/>
                <a:gd fmla="*/ 0 h 460" name="T15"/>
                <a:gd fmla="*/ 0 w 568" name="T16"/>
                <a:gd fmla="*/ 293 h 460" name="T17"/>
                <a:gd fmla="*/ 60 w 568" name="T18"/>
                <a:gd fmla="*/ 388 h 460" name="T19"/>
                <a:gd fmla="*/ 159 w 568" name="T20"/>
                <a:gd fmla="*/ 404 h 460" name="T21"/>
                <a:gd fmla="*/ 162 w 568" name="T22"/>
                <a:gd fmla="*/ 389 h 460" name="T23"/>
                <a:gd fmla="*/ 189 w 568" name="T24"/>
                <a:gd fmla="*/ 394 h 460" name="T25"/>
                <a:gd fmla="*/ 186 w 568" name="T26"/>
                <a:gd fmla="*/ 408 h 460" name="T27"/>
                <a:gd fmla="*/ 494 w 568" name="T28"/>
                <a:gd fmla="*/ 459 h 460" name="T29"/>
                <a:gd fmla="*/ 515 w 568" name="T30"/>
                <a:gd fmla="*/ 432 h 460" name="T31"/>
                <a:gd fmla="*/ 564 w 568" name="T32"/>
                <a:gd fmla="*/ 128 h 460" name="T33"/>
                <a:gd fmla="*/ 532 w 568" name="T34"/>
                <a:gd fmla="*/ 79 h 460" name="T35"/>
                <a:gd fmla="*/ 307 w 568" name="T36"/>
                <a:gd fmla="*/ 43 h 460" name="T37"/>
                <a:gd fmla="*/ 305 w 568" name="T38"/>
                <a:gd fmla="*/ 55 h 46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60" w="568">
                  <a:moveTo>
                    <a:pt x="305" y="55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4" y="32"/>
                    <a:pt x="244" y="32"/>
                    <a:pt x="244" y="32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60" y="388"/>
                    <a:pt x="60" y="388"/>
                    <a:pt x="60" y="388"/>
                  </a:cubicBezTo>
                  <a:cubicBezTo>
                    <a:pt x="159" y="404"/>
                    <a:pt x="159" y="404"/>
                    <a:pt x="159" y="404"/>
                  </a:cubicBezTo>
                  <a:cubicBezTo>
                    <a:pt x="162" y="389"/>
                    <a:pt x="162" y="389"/>
                    <a:pt x="162" y="389"/>
                  </a:cubicBezTo>
                  <a:cubicBezTo>
                    <a:pt x="189" y="394"/>
                    <a:pt x="189" y="394"/>
                    <a:pt x="189" y="394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494" y="459"/>
                    <a:pt x="494" y="459"/>
                    <a:pt x="494" y="459"/>
                  </a:cubicBezTo>
                  <a:cubicBezTo>
                    <a:pt x="505" y="460"/>
                    <a:pt x="515" y="432"/>
                    <a:pt x="515" y="432"/>
                  </a:cubicBezTo>
                  <a:cubicBezTo>
                    <a:pt x="564" y="128"/>
                    <a:pt x="564" y="128"/>
                    <a:pt x="564" y="128"/>
                  </a:cubicBezTo>
                  <a:cubicBezTo>
                    <a:pt x="568" y="103"/>
                    <a:pt x="532" y="79"/>
                    <a:pt x="532" y="79"/>
                  </a:cubicBezTo>
                  <a:cubicBezTo>
                    <a:pt x="307" y="43"/>
                    <a:pt x="307" y="43"/>
                    <a:pt x="307" y="43"/>
                  </a:cubicBezTo>
                  <a:lnTo>
                    <a:pt x="305" y="55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76F6F87A-3E5A-44A0-9EF9-8D83FA5C9E34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2865983" y="4364798"/>
              <a:ext cx="526955" cy="507255"/>
            </a:xfrm>
            <a:custGeom>
              <a:gdLst>
                <a:gd fmla="*/ 68 w 107" name="T0"/>
                <a:gd fmla="*/ 103 h 103" name="T1"/>
                <a:gd fmla="*/ 107 w 107" name="T2"/>
                <a:gd fmla="*/ 48 h 103" name="T3"/>
                <a:gd fmla="*/ 40 w 107" name="T4"/>
                <a:gd fmla="*/ 0 h 103" name="T5"/>
                <a:gd fmla="*/ 0 w 107" name="T6"/>
                <a:gd fmla="*/ 56 h 103" name="T7"/>
                <a:gd fmla="*/ 68 w 107" name="T8"/>
                <a:gd fmla="*/ 103 h 103" name="T9"/>
                <a:gd fmla="*/ 22 w 107" name="T10"/>
                <a:gd fmla="*/ 42 h 103" name="T11"/>
                <a:gd fmla="*/ 31 w 107" name="T12"/>
                <a:gd fmla="*/ 30 h 103" name="T13"/>
                <a:gd fmla="*/ 46 w 107" name="T14"/>
                <a:gd fmla="*/ 40 h 103" name="T15"/>
                <a:gd fmla="*/ 38 w 107" name="T16"/>
                <a:gd fmla="*/ 53 h 103" name="T17"/>
                <a:gd fmla="*/ 22 w 107" name="T18"/>
                <a:gd fmla="*/ 42 h 103" name="T19"/>
                <a:gd fmla="*/ 58 w 107" name="T20"/>
                <a:gd fmla="*/ 67 h 103" name="T21"/>
                <a:gd fmla="*/ 67 w 107" name="T22"/>
                <a:gd fmla="*/ 55 h 103" name="T23"/>
                <a:gd fmla="*/ 82 w 107" name="T24"/>
                <a:gd fmla="*/ 66 h 103" name="T25"/>
                <a:gd fmla="*/ 73 w 107" name="T26"/>
                <a:gd fmla="*/ 78 h 103" name="T27"/>
                <a:gd fmla="*/ 58 w 107" name="T28"/>
                <a:gd fmla="*/ 67 h 10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03" w="107">
                  <a:moveTo>
                    <a:pt x="68" y="103"/>
                  </a:moveTo>
                  <a:lnTo>
                    <a:pt x="107" y="48"/>
                  </a:lnTo>
                  <a:lnTo>
                    <a:pt x="40" y="0"/>
                  </a:lnTo>
                  <a:lnTo>
                    <a:pt x="0" y="56"/>
                  </a:lnTo>
                  <a:lnTo>
                    <a:pt x="68" y="103"/>
                  </a:lnTo>
                  <a:close/>
                  <a:moveTo>
                    <a:pt x="22" y="42"/>
                  </a:moveTo>
                  <a:lnTo>
                    <a:pt x="31" y="30"/>
                  </a:lnTo>
                  <a:lnTo>
                    <a:pt x="46" y="40"/>
                  </a:lnTo>
                  <a:lnTo>
                    <a:pt x="38" y="53"/>
                  </a:lnTo>
                  <a:lnTo>
                    <a:pt x="22" y="42"/>
                  </a:lnTo>
                  <a:close/>
                  <a:moveTo>
                    <a:pt x="58" y="67"/>
                  </a:moveTo>
                  <a:lnTo>
                    <a:pt x="67" y="55"/>
                  </a:lnTo>
                  <a:lnTo>
                    <a:pt x="82" y="66"/>
                  </a:lnTo>
                  <a:lnTo>
                    <a:pt x="73" y="78"/>
                  </a:lnTo>
                  <a:lnTo>
                    <a:pt x="58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Freeform 236">
              <a:extLst>
                <a:ext uri="{FF2B5EF4-FFF2-40B4-BE49-F238E27FC236}">
                  <a16:creationId xmlns:a16="http://schemas.microsoft.com/office/drawing/2014/main" id="{8A3C96D0-7EBC-4BD8-A6AD-CB78D9EF48B0}"/>
                </a:ext>
              </a:extLst>
            </p:cNvPr>
            <p:cNvSpPr/>
            <p:nvPr/>
          </p:nvSpPr>
          <p:spPr bwMode="auto">
            <a:xfrm rot="16200000">
              <a:off x="3282130" y="3953578"/>
              <a:ext cx="59097" cy="34473"/>
            </a:xfrm>
            <a:custGeom>
              <a:gdLst>
                <a:gd fmla="*/ 1 w 12" name="T0"/>
                <a:gd fmla="*/ 0 h 7" name="T1"/>
                <a:gd fmla="*/ 12 w 12" name="T2"/>
                <a:gd fmla="*/ 2 h 7" name="T3"/>
                <a:gd fmla="*/ 12 w 12" name="T4"/>
                <a:gd fmla="*/ 7 h 7" name="T5"/>
                <a:gd fmla="*/ 0 w 12" name="T6"/>
                <a:gd fmla="*/ 5 h 7" name="T7"/>
                <a:gd fmla="*/ 1 w 12" name="T8"/>
                <a:gd fmla="*/ 0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12">
                  <a:moveTo>
                    <a:pt x="1" y="0"/>
                  </a:moveTo>
                  <a:lnTo>
                    <a:pt x="12" y="2"/>
                  </a:lnTo>
                  <a:lnTo>
                    <a:pt x="12" y="7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F6F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 237">
              <a:extLst>
                <a:ext uri="{FF2B5EF4-FFF2-40B4-BE49-F238E27FC236}">
                  <a16:creationId xmlns:a16="http://schemas.microsoft.com/office/drawing/2014/main" id="{260DDE0F-DD1F-4A85-8C6E-1FAA59BD6EBC}"/>
                </a:ext>
              </a:extLst>
            </p:cNvPr>
            <p:cNvSpPr/>
            <p:nvPr/>
          </p:nvSpPr>
          <p:spPr bwMode="auto">
            <a:xfrm rot="16200000">
              <a:off x="3213183" y="3648237"/>
              <a:ext cx="610676" cy="497406"/>
            </a:xfrm>
            <a:custGeom>
              <a:gdLst>
                <a:gd fmla="*/ 514 w 568" name="T0"/>
                <a:gd fmla="*/ 431 h 460" name="T1"/>
                <a:gd fmla="*/ 493 w 568" name="T2"/>
                <a:gd fmla="*/ 458 h 460" name="T3"/>
                <a:gd fmla="*/ 186 w 568" name="T4"/>
                <a:gd fmla="*/ 408 h 460" name="T5"/>
                <a:gd fmla="*/ 188 w 568" name="T6"/>
                <a:gd fmla="*/ 393 h 460" name="T7"/>
                <a:gd fmla="*/ 161 w 568" name="T8"/>
                <a:gd fmla="*/ 389 h 460" name="T9"/>
                <a:gd fmla="*/ 159 w 568" name="T10"/>
                <a:gd fmla="*/ 403 h 460" name="T11"/>
                <a:gd fmla="*/ 60 w 568" name="T12"/>
                <a:gd fmla="*/ 387 h 460" name="T13"/>
                <a:gd fmla="*/ 0 w 568" name="T14"/>
                <a:gd fmla="*/ 292 h 460" name="T15"/>
                <a:gd fmla="*/ 47 w 568" name="T16"/>
                <a:gd fmla="*/ 0 h 460" name="T17"/>
                <a:gd fmla="*/ 183 w 568" name="T18"/>
                <a:gd fmla="*/ 22 h 460" name="T19"/>
                <a:gd fmla="*/ 181 w 568" name="T20"/>
                <a:gd fmla="*/ 34 h 460" name="T21"/>
                <a:gd fmla="*/ 305 w 568" name="T22"/>
                <a:gd fmla="*/ 54 h 460" name="T23"/>
                <a:gd fmla="*/ 307 w 568" name="T24"/>
                <a:gd fmla="*/ 42 h 460" name="T25"/>
                <a:gd fmla="*/ 531 w 568" name="T26"/>
                <a:gd fmla="*/ 78 h 460" name="T27"/>
                <a:gd fmla="*/ 564 w 568" name="T28"/>
                <a:gd fmla="*/ 127 h 460" name="T29"/>
                <a:gd fmla="*/ 514 w 568" name="T30"/>
                <a:gd fmla="*/ 431 h 46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60" w="568">
                  <a:moveTo>
                    <a:pt x="514" y="431"/>
                  </a:moveTo>
                  <a:cubicBezTo>
                    <a:pt x="514" y="431"/>
                    <a:pt x="505" y="460"/>
                    <a:pt x="493" y="458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61" y="389"/>
                    <a:pt x="161" y="389"/>
                    <a:pt x="161" y="389"/>
                  </a:cubicBezTo>
                  <a:cubicBezTo>
                    <a:pt x="159" y="403"/>
                    <a:pt x="159" y="403"/>
                    <a:pt x="159" y="403"/>
                  </a:cubicBezTo>
                  <a:cubicBezTo>
                    <a:pt x="60" y="387"/>
                    <a:pt x="60" y="387"/>
                    <a:pt x="60" y="387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305" y="54"/>
                    <a:pt x="305" y="54"/>
                    <a:pt x="305" y="54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531" y="78"/>
                    <a:pt x="531" y="78"/>
                    <a:pt x="531" y="78"/>
                  </a:cubicBezTo>
                  <a:cubicBezTo>
                    <a:pt x="531" y="78"/>
                    <a:pt x="568" y="102"/>
                    <a:pt x="564" y="127"/>
                  </a:cubicBezTo>
                  <a:lnTo>
                    <a:pt x="514" y="43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238">
              <a:extLst>
                <a:ext uri="{FF2B5EF4-FFF2-40B4-BE49-F238E27FC236}">
                  <a16:creationId xmlns:a16="http://schemas.microsoft.com/office/drawing/2014/main" id="{1DCE59A5-8505-461F-9DB0-AEAD54F00493}"/>
                </a:ext>
              </a:extLst>
            </p:cNvPr>
            <p:cNvSpPr/>
            <p:nvPr/>
          </p:nvSpPr>
          <p:spPr bwMode="auto">
            <a:xfrm rot="16200000">
              <a:off x="3597318" y="4066848"/>
              <a:ext cx="88645" cy="44324"/>
            </a:xfrm>
            <a:custGeom>
              <a:gdLst>
                <a:gd fmla="*/ 1 w 18" name="T0"/>
                <a:gd fmla="*/ 0 h 9" name="T1"/>
                <a:gd fmla="*/ 18 w 18" name="T2"/>
                <a:gd fmla="*/ 2 h 9" name="T3"/>
                <a:gd fmla="*/ 17 w 18" name="T4"/>
                <a:gd fmla="*/ 9 h 9" name="T5"/>
                <a:gd fmla="*/ 0 w 18" name="T6"/>
                <a:gd fmla="*/ 6 h 9" name="T7"/>
                <a:gd fmla="*/ 1 w 18" name="T8"/>
                <a:gd fmla="*/ 0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18">
                  <a:moveTo>
                    <a:pt x="1" y="0"/>
                  </a:moveTo>
                  <a:lnTo>
                    <a:pt x="18" y="2"/>
                  </a:lnTo>
                  <a:lnTo>
                    <a:pt x="17" y="9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239">
              <a:extLst>
                <a:ext uri="{FF2B5EF4-FFF2-40B4-BE49-F238E27FC236}">
                  <a16:creationId xmlns:a16="http://schemas.microsoft.com/office/drawing/2014/main" id="{67A924B4-9356-43DF-AA73-462AC53A953D}"/>
                </a:ext>
              </a:extLst>
            </p:cNvPr>
            <p:cNvSpPr/>
            <p:nvPr/>
          </p:nvSpPr>
          <p:spPr bwMode="auto">
            <a:xfrm rot="16200000">
              <a:off x="3550530" y="4103784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240">
              <a:extLst>
                <a:ext uri="{FF2B5EF4-FFF2-40B4-BE49-F238E27FC236}">
                  <a16:creationId xmlns:a16="http://schemas.microsoft.com/office/drawing/2014/main" id="{7F2397A5-50D7-4C8C-9834-BEE6BE8DCDED}"/>
                </a:ext>
              </a:extLst>
            </p:cNvPr>
            <p:cNvSpPr/>
            <p:nvPr/>
          </p:nvSpPr>
          <p:spPr bwMode="auto">
            <a:xfrm rot="16200000">
              <a:off x="3516057" y="4098860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 241">
              <a:extLst>
                <a:ext uri="{FF2B5EF4-FFF2-40B4-BE49-F238E27FC236}">
                  <a16:creationId xmlns:a16="http://schemas.microsoft.com/office/drawing/2014/main" id="{F1C6A185-80F5-4C98-AB09-BE8A8B041D79}"/>
                </a:ext>
              </a:extLst>
            </p:cNvPr>
            <p:cNvSpPr/>
            <p:nvPr/>
          </p:nvSpPr>
          <p:spPr bwMode="auto">
            <a:xfrm rot="16200000">
              <a:off x="3481584" y="4093935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242">
              <a:extLst>
                <a:ext uri="{FF2B5EF4-FFF2-40B4-BE49-F238E27FC236}">
                  <a16:creationId xmlns:a16="http://schemas.microsoft.com/office/drawing/2014/main" id="{69F98CA2-B484-4945-AF63-5D483611E69F}"/>
                </a:ext>
              </a:extLst>
            </p:cNvPr>
            <p:cNvSpPr/>
            <p:nvPr/>
          </p:nvSpPr>
          <p:spPr bwMode="auto">
            <a:xfrm rot="16200000">
              <a:off x="3449574" y="4086546"/>
              <a:ext cx="83721" cy="39397"/>
            </a:xfrm>
            <a:custGeom>
              <a:gdLst>
                <a:gd fmla="*/ 0 w 17" name="T0"/>
                <a:gd fmla="*/ 0 h 8" name="T1"/>
                <a:gd fmla="*/ 17 w 17" name="T2"/>
                <a:gd fmla="*/ 3 h 8" name="T3"/>
                <a:gd fmla="*/ 17 w 17" name="T4"/>
                <a:gd fmla="*/ 8 h 8" name="T5"/>
                <a:gd fmla="*/ 0 w 17" name="T6"/>
                <a:gd fmla="*/ 5 h 8" name="T7"/>
                <a:gd fmla="*/ 0 w 17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7">
                  <a:moveTo>
                    <a:pt x="0" y="0"/>
                  </a:moveTo>
                  <a:lnTo>
                    <a:pt x="17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243">
              <a:extLst>
                <a:ext uri="{FF2B5EF4-FFF2-40B4-BE49-F238E27FC236}">
                  <a16:creationId xmlns:a16="http://schemas.microsoft.com/office/drawing/2014/main" id="{2F72C3EC-0FBA-4D0D-A2FF-CD440B61E036}"/>
                </a:ext>
              </a:extLst>
            </p:cNvPr>
            <p:cNvSpPr/>
            <p:nvPr/>
          </p:nvSpPr>
          <p:spPr bwMode="auto">
            <a:xfrm rot="16200000">
              <a:off x="3412636" y="4079160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244">
              <a:extLst>
                <a:ext uri="{FF2B5EF4-FFF2-40B4-BE49-F238E27FC236}">
                  <a16:creationId xmlns:a16="http://schemas.microsoft.com/office/drawing/2014/main" id="{1F490914-D015-4D40-987A-D79F40AE285E}"/>
                </a:ext>
              </a:extLst>
            </p:cNvPr>
            <p:cNvSpPr/>
            <p:nvPr/>
          </p:nvSpPr>
          <p:spPr bwMode="auto">
            <a:xfrm rot="16200000">
              <a:off x="3378163" y="4074235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245">
              <a:extLst>
                <a:ext uri="{FF2B5EF4-FFF2-40B4-BE49-F238E27FC236}">
                  <a16:creationId xmlns:a16="http://schemas.microsoft.com/office/drawing/2014/main" id="{AEF09F3D-8807-4D46-9EE1-AE17CA533850}"/>
                </a:ext>
              </a:extLst>
            </p:cNvPr>
            <p:cNvSpPr/>
            <p:nvPr/>
          </p:nvSpPr>
          <p:spPr bwMode="auto">
            <a:xfrm rot="16200000">
              <a:off x="3343690" y="4069311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246">
              <a:extLst>
                <a:ext uri="{FF2B5EF4-FFF2-40B4-BE49-F238E27FC236}">
                  <a16:creationId xmlns:a16="http://schemas.microsoft.com/office/drawing/2014/main" id="{DFF92D32-F1F0-40AB-AAD1-D77CC43D116A}"/>
                </a:ext>
              </a:extLst>
            </p:cNvPr>
            <p:cNvSpPr/>
            <p:nvPr/>
          </p:nvSpPr>
          <p:spPr bwMode="auto">
            <a:xfrm rot="16200000">
              <a:off x="3309215" y="4064384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247">
              <a:extLst>
                <a:ext uri="{FF2B5EF4-FFF2-40B4-BE49-F238E27FC236}">
                  <a16:creationId xmlns:a16="http://schemas.microsoft.com/office/drawing/2014/main" id="{07FBFE30-5C96-4073-8F2C-BB49F8E6988C}"/>
                </a:ext>
              </a:extLst>
            </p:cNvPr>
            <p:cNvSpPr/>
            <p:nvPr/>
          </p:nvSpPr>
          <p:spPr bwMode="auto">
            <a:xfrm rot="16200000">
              <a:off x="3274742" y="4059460"/>
              <a:ext cx="88645" cy="39397"/>
            </a:xfrm>
            <a:custGeom>
              <a:gdLst>
                <a:gd fmla="*/ 1 w 18" name="T0"/>
                <a:gd fmla="*/ 0 h 8" name="T1"/>
                <a:gd fmla="*/ 18 w 18" name="T2"/>
                <a:gd fmla="*/ 3 h 8" name="T3"/>
                <a:gd fmla="*/ 17 w 18" name="T4"/>
                <a:gd fmla="*/ 8 h 8" name="T5"/>
                <a:gd fmla="*/ 0 w 18" name="T6"/>
                <a:gd fmla="*/ 5 h 8" name="T7"/>
                <a:gd fmla="*/ 1 w 18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248">
              <a:extLst>
                <a:ext uri="{FF2B5EF4-FFF2-40B4-BE49-F238E27FC236}">
                  <a16:creationId xmlns:a16="http://schemas.microsoft.com/office/drawing/2014/main" id="{71610E46-29F3-4ADD-8FBD-E37D652C4384}"/>
                </a:ext>
              </a:extLst>
            </p:cNvPr>
            <p:cNvSpPr/>
            <p:nvPr/>
          </p:nvSpPr>
          <p:spPr bwMode="auto">
            <a:xfrm rot="16200000">
              <a:off x="3397862" y="3586676"/>
              <a:ext cx="285640" cy="374285"/>
            </a:xfrm>
            <a:custGeom>
              <a:gdLst>
                <a:gd fmla="*/ 11 w 58" name="T0"/>
                <a:gd fmla="*/ 0 h 76" name="T1"/>
                <a:gd fmla="*/ 58 w 58" name="T2"/>
                <a:gd fmla="*/ 8 h 76" name="T3"/>
                <a:gd fmla="*/ 47 w 58" name="T4"/>
                <a:gd fmla="*/ 76 h 76" name="T5"/>
                <a:gd fmla="*/ 0 w 58" name="T6"/>
                <a:gd fmla="*/ 68 h 76" name="T7"/>
                <a:gd fmla="*/ 11 w 58" name="T8"/>
                <a:gd fmla="*/ 0 h 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6" w="57">
                  <a:moveTo>
                    <a:pt x="11" y="0"/>
                  </a:moveTo>
                  <a:lnTo>
                    <a:pt x="58" y="8"/>
                  </a:lnTo>
                  <a:lnTo>
                    <a:pt x="47" y="76"/>
                  </a:lnTo>
                  <a:lnTo>
                    <a:pt x="0" y="6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E55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249">
              <a:extLst>
                <a:ext uri="{FF2B5EF4-FFF2-40B4-BE49-F238E27FC236}">
                  <a16:creationId xmlns:a16="http://schemas.microsoft.com/office/drawing/2014/main" id="{F018520D-74B2-4F33-A927-8054E1F9188F}"/>
                </a:ext>
              </a:extLst>
            </p:cNvPr>
            <p:cNvSpPr/>
            <p:nvPr/>
          </p:nvSpPr>
          <p:spPr bwMode="auto">
            <a:xfrm rot="16200000">
              <a:off x="3496360" y="3695023"/>
              <a:ext cx="64021" cy="310264"/>
            </a:xfrm>
            <a:custGeom>
              <a:gdLst>
                <a:gd fmla="*/ 13 w 13" name="T0"/>
                <a:gd fmla="*/ 0 h 63" name="T1"/>
                <a:gd fmla="*/ 3 w 13" name="T2"/>
                <a:gd fmla="*/ 63 h 63" name="T3"/>
                <a:gd fmla="*/ 0 w 13" name="T4"/>
                <a:gd fmla="*/ 63 h 63" name="T5"/>
                <a:gd fmla="*/ 10 w 13" name="T6"/>
                <a:gd fmla="*/ 0 h 63" name="T7"/>
                <a:gd fmla="*/ 13 w 13" name="T8"/>
                <a:gd fmla="*/ 0 h 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1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250">
              <a:extLst>
                <a:ext uri="{FF2B5EF4-FFF2-40B4-BE49-F238E27FC236}">
                  <a16:creationId xmlns:a16="http://schemas.microsoft.com/office/drawing/2014/main" id="{3E14C3E3-B24E-4328-8303-8E5305D959AD}"/>
                </a:ext>
              </a:extLst>
            </p:cNvPr>
            <p:cNvSpPr/>
            <p:nvPr/>
          </p:nvSpPr>
          <p:spPr bwMode="auto">
            <a:xfrm rot="16200000">
              <a:off x="3501283" y="3640849"/>
              <a:ext cx="68949" cy="315188"/>
            </a:xfrm>
            <a:custGeom>
              <a:gdLst>
                <a:gd fmla="*/ 14 w 14" name="T0"/>
                <a:gd fmla="*/ 1 h 64" name="T1"/>
                <a:gd fmla="*/ 3 w 14" name="T2"/>
                <a:gd fmla="*/ 64 h 64" name="T3"/>
                <a:gd fmla="*/ 0 w 14" name="T4"/>
                <a:gd fmla="*/ 63 h 64" name="T5"/>
                <a:gd fmla="*/ 11 w 14" name="T6"/>
                <a:gd fmla="*/ 0 h 64" name="T7"/>
                <a:gd fmla="*/ 14 w 14" name="T8"/>
                <a:gd fmla="*/ 1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1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 251">
              <a:extLst>
                <a:ext uri="{FF2B5EF4-FFF2-40B4-BE49-F238E27FC236}">
                  <a16:creationId xmlns:a16="http://schemas.microsoft.com/office/drawing/2014/main" id="{2FE2E9C8-41CE-4117-9C01-08773C3AB7BF}"/>
                </a:ext>
              </a:extLst>
            </p:cNvPr>
            <p:cNvSpPr/>
            <p:nvPr/>
          </p:nvSpPr>
          <p:spPr bwMode="auto">
            <a:xfrm rot="16200000">
              <a:off x="3511131" y="3586676"/>
              <a:ext cx="68949" cy="315188"/>
            </a:xfrm>
            <a:custGeom>
              <a:gdLst>
                <a:gd fmla="*/ 14 w 14" name="T0"/>
                <a:gd fmla="*/ 1 h 64" name="T1"/>
                <a:gd fmla="*/ 3 w 14" name="T2"/>
                <a:gd fmla="*/ 64 h 64" name="T3"/>
                <a:gd fmla="*/ 0 w 14" name="T4"/>
                <a:gd fmla="*/ 63 h 64" name="T5"/>
                <a:gd fmla="*/ 11 w 14" name="T6"/>
                <a:gd fmla="*/ 0 h 64" name="T7"/>
                <a:gd fmla="*/ 14 w 14" name="T8"/>
                <a:gd fmla="*/ 1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1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 252">
              <a:extLst>
                <a:ext uri="{FF2B5EF4-FFF2-40B4-BE49-F238E27FC236}">
                  <a16:creationId xmlns:a16="http://schemas.microsoft.com/office/drawing/2014/main" id="{6235DFC9-00AA-4C55-BD1B-B0EC721ACC1F}"/>
                </a:ext>
              </a:extLst>
            </p:cNvPr>
            <p:cNvSpPr/>
            <p:nvPr/>
          </p:nvSpPr>
          <p:spPr bwMode="auto">
            <a:xfrm rot="16200000">
              <a:off x="3520984" y="3537429"/>
              <a:ext cx="64021" cy="310264"/>
            </a:xfrm>
            <a:custGeom>
              <a:gdLst>
                <a:gd fmla="*/ 13 w 13" name="T0"/>
                <a:gd fmla="*/ 0 h 63" name="T1"/>
                <a:gd fmla="*/ 3 w 13" name="T2"/>
                <a:gd fmla="*/ 63 h 63" name="T3"/>
                <a:gd fmla="*/ 0 w 13" name="T4"/>
                <a:gd fmla="*/ 63 h 63" name="T5"/>
                <a:gd fmla="*/ 11 w 13" name="T6"/>
                <a:gd fmla="*/ 0 h 63" name="T7"/>
                <a:gd fmla="*/ 13 w 13" name="T8"/>
                <a:gd fmla="*/ 0 h 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1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Group 5">
            <a:extLst>
              <a:ext uri="{FF2B5EF4-FFF2-40B4-BE49-F238E27FC236}">
                <a16:creationId xmlns:a16="http://schemas.microsoft.com/office/drawing/2014/main" id="{1380E37F-FD95-44A9-936B-D5818AB8DE3D}"/>
              </a:ext>
            </a:extLst>
          </p:cNvPr>
          <p:cNvGrpSpPr/>
          <p:nvPr/>
        </p:nvGrpSpPr>
        <p:grpSpPr>
          <a:xfrm>
            <a:off x="6195536" y="1938291"/>
            <a:ext cx="379414" cy="354993"/>
            <a:chOff x="6964363" y="2108200"/>
            <a:chExt cx="690562" cy="646113"/>
          </a:xfrm>
          <a:solidFill>
            <a:schemeClr val="bg1">
              <a:lumMod val="75000"/>
            </a:schemeClr>
          </a:solidFill>
        </p:grpSpPr>
        <p:sp>
          <p:nvSpPr>
            <p:cNvPr id="51" name="Freeform 91">
              <a:extLst>
                <a:ext uri="{FF2B5EF4-FFF2-40B4-BE49-F238E27FC236}">
                  <a16:creationId xmlns:a16="http://schemas.microsoft.com/office/drawing/2014/main" id="{5AB2FEED-DDDD-4E35-B5AC-A4435AB90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gdLst>
                <a:gd fmla="*/ 503 w 12071" name="T0"/>
                <a:gd fmla="*/ 502 h 8033" name="T1"/>
                <a:gd fmla="*/ 11568 w 12071" name="T2"/>
                <a:gd fmla="*/ 0 h 8033" name="T3"/>
                <a:gd fmla="*/ 452 w 12071" name="T4"/>
                <a:gd fmla="*/ 5 h 8033" name="T5"/>
                <a:gd fmla="*/ 377 w 12071" name="T6"/>
                <a:gd fmla="*/ 18 h 8033" name="T7"/>
                <a:gd fmla="*/ 307 w 12071" name="T8"/>
                <a:gd fmla="*/ 41 h 8033" name="T9"/>
                <a:gd fmla="*/ 242 w 12071" name="T10"/>
                <a:gd fmla="*/ 74 h 8033" name="T11"/>
                <a:gd fmla="*/ 183 w 12071" name="T12"/>
                <a:gd fmla="*/ 116 h 8033" name="T13"/>
                <a:gd fmla="*/ 131 w 12071" name="T14"/>
                <a:gd fmla="*/ 166 h 8033" name="T15"/>
                <a:gd fmla="*/ 85 w 12071" name="T16"/>
                <a:gd fmla="*/ 222 h 8033" name="T17"/>
                <a:gd fmla="*/ 49 w 12071" name="T18"/>
                <a:gd fmla="*/ 284 h 8033" name="T19"/>
                <a:gd fmla="*/ 22 w 12071" name="T20"/>
                <a:gd fmla="*/ 353 h 8033" name="T21"/>
                <a:gd fmla="*/ 6 w 12071" name="T22"/>
                <a:gd fmla="*/ 426 h 8033" name="T23"/>
                <a:gd fmla="*/ 0 w 12071" name="T24"/>
                <a:gd fmla="*/ 502 h 8033" name="T25"/>
                <a:gd fmla="*/ 3 w 12071" name="T26"/>
                <a:gd fmla="*/ 7582 h 8033" name="T27"/>
                <a:gd fmla="*/ 16 w 12071" name="T28"/>
                <a:gd fmla="*/ 7656 h 8033" name="T29"/>
                <a:gd fmla="*/ 39 w 12071" name="T30"/>
                <a:gd fmla="*/ 7726 h 8033" name="T31"/>
                <a:gd fmla="*/ 72 w 12071" name="T32"/>
                <a:gd fmla="*/ 7792 h 8033" name="T33"/>
                <a:gd fmla="*/ 115 w 12071" name="T34"/>
                <a:gd fmla="*/ 7850 h 8033" name="T35"/>
                <a:gd fmla="*/ 165 w 12071" name="T36"/>
                <a:gd fmla="*/ 7902 h 8033" name="T37"/>
                <a:gd fmla="*/ 221 w 12071" name="T38"/>
                <a:gd fmla="*/ 7947 h 8033" name="T39"/>
                <a:gd fmla="*/ 285 w 12071" name="T40"/>
                <a:gd fmla="*/ 7983 h 8033" name="T41"/>
                <a:gd fmla="*/ 353 w 12071" name="T42"/>
                <a:gd fmla="*/ 8011 h 8033" name="T43"/>
                <a:gd fmla="*/ 426 w 12071" name="T44"/>
                <a:gd fmla="*/ 8027 h 8033" name="T45"/>
                <a:gd fmla="*/ 503 w 12071" name="T46"/>
                <a:gd fmla="*/ 8033 h 8033" name="T47"/>
                <a:gd fmla="*/ 11619 w 12071" name="T48"/>
                <a:gd fmla="*/ 8030 h 8033" name="T49"/>
                <a:gd fmla="*/ 11694 w 12071" name="T50"/>
                <a:gd fmla="*/ 8017 h 8033" name="T51"/>
                <a:gd fmla="*/ 11764 w 12071" name="T52"/>
                <a:gd fmla="*/ 7994 h 8033" name="T53"/>
                <a:gd fmla="*/ 11829 w 12071" name="T54"/>
                <a:gd fmla="*/ 7960 h 8033" name="T55"/>
                <a:gd fmla="*/ 11888 w 12071" name="T56"/>
                <a:gd fmla="*/ 7918 h 8033" name="T57"/>
                <a:gd fmla="*/ 11940 w 12071" name="T58"/>
                <a:gd fmla="*/ 7868 h 8033" name="T59"/>
                <a:gd fmla="*/ 11986 w 12071" name="T60"/>
                <a:gd fmla="*/ 7812 h 8033" name="T61"/>
                <a:gd fmla="*/ 12022 w 12071" name="T62"/>
                <a:gd fmla="*/ 7749 h 8033" name="T63"/>
                <a:gd fmla="*/ 12049 w 12071" name="T64"/>
                <a:gd fmla="*/ 7680 h 8033" name="T65"/>
                <a:gd fmla="*/ 12065 w 12071" name="T66"/>
                <a:gd fmla="*/ 7607 h 8033" name="T67"/>
                <a:gd fmla="*/ 12071 w 12071" name="T68"/>
                <a:gd fmla="*/ 7531 h 8033" name="T69"/>
                <a:gd fmla="*/ 12068 w 12071" name="T70"/>
                <a:gd fmla="*/ 451 h 8033" name="T71"/>
                <a:gd fmla="*/ 12055 w 12071" name="T72"/>
                <a:gd fmla="*/ 377 h 8033" name="T73"/>
                <a:gd fmla="*/ 12032 w 12071" name="T74"/>
                <a:gd fmla="*/ 306 h 8033" name="T75"/>
                <a:gd fmla="*/ 11999 w 12071" name="T76"/>
                <a:gd fmla="*/ 242 h 8033" name="T77"/>
                <a:gd fmla="*/ 11956 w 12071" name="T78"/>
                <a:gd fmla="*/ 183 h 8033" name="T79"/>
                <a:gd fmla="*/ 11906 w 12071" name="T80"/>
                <a:gd fmla="*/ 131 h 8033" name="T81"/>
                <a:gd fmla="*/ 11850 w 12071" name="T82"/>
                <a:gd fmla="*/ 85 h 8033" name="T83"/>
                <a:gd fmla="*/ 11786 w 12071" name="T84"/>
                <a:gd fmla="*/ 49 h 8033" name="T85"/>
                <a:gd fmla="*/ 11718 w 12071" name="T86"/>
                <a:gd fmla="*/ 22 h 8033" name="T87"/>
                <a:gd fmla="*/ 11645 w 12071" name="T88"/>
                <a:gd fmla="*/ 6 h 8033" name="T89"/>
                <a:gd fmla="*/ 11568 w 12071" name="T90"/>
                <a:gd fmla="*/ 0 h 8033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8033" w="12071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6" name="Freeform 92">
              <a:extLst>
                <a:ext uri="{FF2B5EF4-FFF2-40B4-BE49-F238E27FC236}">
                  <a16:creationId xmlns:a16="http://schemas.microsoft.com/office/drawing/2014/main" id="{DAE8E6A6-56AC-4A2D-8A42-9886349D43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gdLst>
                <a:gd fmla="*/ 15066 w 16095" name="T0"/>
                <a:gd fmla="*/ 11696 h 15059" name="T1"/>
                <a:gd fmla="*/ 14988 w 16095" name="T2"/>
                <a:gd fmla="*/ 11847 h 15059" name="T3"/>
                <a:gd fmla="*/ 14867 w 16095" name="T4"/>
                <a:gd fmla="*/ 11963 h 15059" name="T5"/>
                <a:gd fmla="*/ 14712 w 16095" name="T6"/>
                <a:gd fmla="*/ 12033 h 15059" name="T7"/>
                <a:gd fmla="*/ 6036 w 16095" name="T8"/>
                <a:gd fmla="*/ 12049 h 15059" name="T9"/>
                <a:gd fmla="*/ 1359 w 16095" name="T10"/>
                <a:gd fmla="*/ 12027 h 15059" name="T11"/>
                <a:gd fmla="*/ 1208 w 16095" name="T12"/>
                <a:gd fmla="*/ 11949 h 15059" name="T13"/>
                <a:gd fmla="*/ 1091 w 16095" name="T14"/>
                <a:gd fmla="*/ 11828 h 15059" name="T15"/>
                <a:gd fmla="*/ 1022 w 16095" name="T16"/>
                <a:gd fmla="*/ 11672 h 15059" name="T17"/>
                <a:gd fmla="*/ 1007 w 16095" name="T18"/>
                <a:gd fmla="*/ 1480 h 15059" name="T19"/>
                <a:gd fmla="*/ 1045 w 16095" name="T20"/>
                <a:gd fmla="*/ 1310 h 15059" name="T21"/>
                <a:gd fmla="*/ 1137 w 16095" name="T22"/>
                <a:gd fmla="*/ 1169 h 15059" name="T23"/>
                <a:gd fmla="*/ 1268 w 16095" name="T24"/>
                <a:gd fmla="*/ 1064 h 15059" name="T25"/>
                <a:gd fmla="*/ 1432 w 16095" name="T26"/>
                <a:gd fmla="*/ 1010 h 15059" name="T27"/>
                <a:gd fmla="*/ 14663 w 16095" name="T28"/>
                <a:gd fmla="*/ 1010 h 15059" name="T29"/>
                <a:gd fmla="*/ 14826 w 16095" name="T30"/>
                <a:gd fmla="*/ 1064 h 15059" name="T31"/>
                <a:gd fmla="*/ 14958 w 16095" name="T32"/>
                <a:gd fmla="*/ 1169 h 15059" name="T33"/>
                <a:gd fmla="*/ 15050 w 16095" name="T34"/>
                <a:gd fmla="*/ 1310 h 15059" name="T35"/>
                <a:gd fmla="*/ 15088 w 16095" name="T36"/>
                <a:gd fmla="*/ 1480 h 15059" name="T37"/>
                <a:gd fmla="*/ 1279 w 16095" name="T38"/>
                <a:gd fmla="*/ 17 h 15059" name="T39"/>
                <a:gd fmla="*/ 790 w 16095" name="T40"/>
                <a:gd fmla="*/ 182 h 15059" name="T41"/>
                <a:gd fmla="*/ 391 w 16095" name="T42"/>
                <a:gd fmla="*/ 493 h 15059" name="T43"/>
                <a:gd fmla="*/ 119 w 16095" name="T44"/>
                <a:gd fmla="*/ 920 h 15059" name="T45"/>
                <a:gd fmla="*/ 2 w 16095" name="T46"/>
                <a:gd fmla="*/ 1429 h 15059" name="T47"/>
                <a:gd fmla="*/ 47 w 16095" name="T48"/>
                <a:gd fmla="*/ 11922 h 15059" name="T49"/>
                <a:gd fmla="*/ 257 w 16095" name="T50"/>
                <a:gd fmla="*/ 12387 h 15059" name="T51"/>
                <a:gd fmla="*/ 604 w 16095" name="T52"/>
                <a:gd fmla="*/ 12752 h 15059" name="T53"/>
                <a:gd fmla="*/ 1056 w 16095" name="T54"/>
                <a:gd fmla="*/ 12984 h 15059" name="T55"/>
                <a:gd fmla="*/ 6539 w 16095" name="T56"/>
                <a:gd fmla="*/ 13053 h 15059" name="T57"/>
                <a:gd fmla="*/ 3299 w 16095" name="T58"/>
                <a:gd fmla="*/ 14106 h 15059" name="T59"/>
                <a:gd fmla="*/ 3180 w 16095" name="T60"/>
                <a:gd fmla="*/ 14188 h 15059" name="T61"/>
                <a:gd fmla="*/ 3089 w 16095" name="T62"/>
                <a:gd fmla="*/ 14299 h 15059" name="T63"/>
                <a:gd fmla="*/ 3034 w 16095" name="T64"/>
                <a:gd fmla="*/ 14431 h 15059" name="T65"/>
                <a:gd fmla="*/ 3019 w 16095" name="T66"/>
                <a:gd fmla="*/ 14583 h 15059" name="T67"/>
                <a:gd fmla="*/ 3057 w 16095" name="T68"/>
                <a:gd fmla="*/ 14753 h 15059" name="T69"/>
                <a:gd fmla="*/ 3149 w 16095" name="T70"/>
                <a:gd fmla="*/ 14894 h 15059" name="T71"/>
                <a:gd fmla="*/ 3280 w 16095" name="T72"/>
                <a:gd fmla="*/ 14999 h 15059" name="T73"/>
                <a:gd fmla="*/ 3444 w 16095" name="T74"/>
                <a:gd fmla="*/ 15053 h 15059" name="T75"/>
                <a:gd fmla="*/ 12651 w 16095" name="T76"/>
                <a:gd fmla="*/ 15053 h 15059" name="T77"/>
                <a:gd fmla="*/ 12814 w 16095" name="T78"/>
                <a:gd fmla="*/ 14999 h 15059" name="T79"/>
                <a:gd fmla="*/ 12946 w 16095" name="T80"/>
                <a:gd fmla="*/ 14894 h 15059" name="T81"/>
                <a:gd fmla="*/ 13038 w 16095" name="T82"/>
                <a:gd fmla="*/ 14753 h 15059" name="T83"/>
                <a:gd fmla="*/ 13076 w 16095" name="T84"/>
                <a:gd fmla="*/ 14583 h 15059" name="T85"/>
                <a:gd fmla="*/ 13061 w 16095" name="T86"/>
                <a:gd fmla="*/ 14431 h 15059" name="T87"/>
                <a:gd fmla="*/ 13006 w 16095" name="T88"/>
                <a:gd fmla="*/ 14299 h 15059" name="T89"/>
                <a:gd fmla="*/ 12915 w 16095" name="T90"/>
                <a:gd fmla="*/ 14188 h 15059" name="T91"/>
                <a:gd fmla="*/ 12796 w 16095" name="T92"/>
                <a:gd fmla="*/ 14106 h 15059" name="T93"/>
                <a:gd fmla="*/ 9556 w 16095" name="T94"/>
                <a:gd fmla="*/ 13053 h 15059" name="T95"/>
                <a:gd fmla="*/ 15039 w 16095" name="T96"/>
                <a:gd fmla="*/ 12984 h 15059" name="T97"/>
                <a:gd fmla="*/ 15491 w 16095" name="T98"/>
                <a:gd fmla="*/ 12752 h 15059" name="T99"/>
                <a:gd fmla="*/ 15838 w 16095" name="T100"/>
                <a:gd fmla="*/ 12387 h 15059" name="T101"/>
                <a:gd fmla="*/ 16048 w 16095" name="T102"/>
                <a:gd fmla="*/ 11922 h 15059" name="T103"/>
                <a:gd fmla="*/ 16093 w 16095" name="T104"/>
                <a:gd fmla="*/ 1429 h 15059" name="T105"/>
                <a:gd fmla="*/ 15976 w 16095" name="T106"/>
                <a:gd fmla="*/ 920 h 15059" name="T107"/>
                <a:gd fmla="*/ 15703 w 16095" name="T108"/>
                <a:gd fmla="*/ 493 h 15059" name="T109"/>
                <a:gd fmla="*/ 15305 w 16095" name="T110"/>
                <a:gd fmla="*/ 182 h 15059" name="T111"/>
                <a:gd fmla="*/ 14815 w 16095" name="T112"/>
                <a:gd fmla="*/ 17 h 15059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5058" w="16095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77" name="Group 10">
            <a:extLst>
              <a:ext uri="{FF2B5EF4-FFF2-40B4-BE49-F238E27FC236}">
                <a16:creationId xmlns:a16="http://schemas.microsoft.com/office/drawing/2014/main" id="{DF968997-EC77-4F07-A58E-F86A2B8971DB}"/>
              </a:ext>
            </a:extLst>
          </p:cNvPr>
          <p:cNvGrpSpPr/>
          <p:nvPr/>
        </p:nvGrpSpPr>
        <p:grpSpPr>
          <a:xfrm>
            <a:off x="7304966" y="1929106"/>
            <a:ext cx="342158" cy="341371"/>
            <a:chOff x="4594225" y="2119313"/>
            <a:chExt cx="690563" cy="688975"/>
          </a:xfrm>
          <a:solidFill>
            <a:schemeClr val="bg1">
              <a:lumMod val="75000"/>
            </a:schemeClr>
          </a:solidFill>
        </p:grpSpPr>
        <p:sp>
          <p:nvSpPr>
            <p:cNvPr id="78" name="Freeform 74">
              <a:extLst>
                <a:ext uri="{FF2B5EF4-FFF2-40B4-BE49-F238E27FC236}">
                  <a16:creationId xmlns:a16="http://schemas.microsoft.com/office/drawing/2014/main" id="{F6E510A5-3B9A-487D-A456-75279FCAA2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gdLst>
                <a:gd fmla="*/ 13014 w 16095" name="T0"/>
                <a:gd fmla="*/ 9314 h 16058" name="T1"/>
                <a:gd fmla="*/ 12601 w 16095" name="T2"/>
                <a:gd fmla="*/ 10148 h 16058" name="T3"/>
                <a:gd fmla="*/ 12483 w 16095" name="T4"/>
                <a:gd fmla="*/ 10816 h 16058" name="T5"/>
                <a:gd fmla="*/ 11103 w 16095" name="T6"/>
                <a:gd fmla="*/ 12535 h 16058" name="T7"/>
                <a:gd fmla="*/ 10453 w 16095" name="T8"/>
                <a:gd fmla="*/ 12465 h 16058" name="T9"/>
                <a:gd fmla="*/ 9575 w 16095" name="T10"/>
                <a:gd fmla="*/ 12816 h 16058" name="T11"/>
                <a:gd fmla="*/ 9126 w 16095" name="T12"/>
                <a:gd fmla="*/ 13268 h 16058" name="T13"/>
                <a:gd fmla="*/ 6955 w 16095" name="T14"/>
                <a:gd fmla="*/ 13239 h 16058" name="T15"/>
                <a:gd fmla="*/ 6491 w 16095" name="T16"/>
                <a:gd fmla="*/ 12802 h 16058" name="T17"/>
                <a:gd fmla="*/ 5615 w 16095" name="T18"/>
                <a:gd fmla="*/ 12459 h 16058" name="T19"/>
                <a:gd fmla="*/ 4959 w 16095" name="T20"/>
                <a:gd fmla="*/ 12551 h 16058" name="T21"/>
                <a:gd fmla="*/ 3617 w 16095" name="T22"/>
                <a:gd fmla="*/ 10784 h 16058" name="T23"/>
                <a:gd fmla="*/ 3464 w 16095" name="T24"/>
                <a:gd fmla="*/ 10082 h 16058" name="T25"/>
                <a:gd fmla="*/ 3059 w 16095" name="T26"/>
                <a:gd fmla="*/ 9291 h 16058" name="T27"/>
                <a:gd fmla="*/ 1006 w 16095" name="T28"/>
                <a:gd fmla="*/ 7347 h 16058" name="T29"/>
                <a:gd fmla="*/ 3081 w 16095" name="T30"/>
                <a:gd fmla="*/ 6745 h 16058" name="T31"/>
                <a:gd fmla="*/ 3495 w 16095" name="T32"/>
                <a:gd fmla="*/ 5911 h 16058" name="T33"/>
                <a:gd fmla="*/ 3613 w 16095" name="T34"/>
                <a:gd fmla="*/ 5243 h 16058" name="T35"/>
                <a:gd fmla="*/ 4992 w 16095" name="T36"/>
                <a:gd fmla="*/ 3523 h 16058" name="T37"/>
                <a:gd fmla="*/ 5643 w 16095" name="T38"/>
                <a:gd fmla="*/ 3593 h 16058" name="T39"/>
                <a:gd fmla="*/ 6520 w 16095" name="T40"/>
                <a:gd fmla="*/ 3242 h 16058" name="T41"/>
                <a:gd fmla="*/ 6970 w 16095" name="T42"/>
                <a:gd fmla="*/ 2790 h 16058" name="T43"/>
                <a:gd fmla="*/ 9140 w 16095" name="T44"/>
                <a:gd fmla="*/ 2819 h 16058" name="T45"/>
                <a:gd fmla="*/ 9604 w 16095" name="T46"/>
                <a:gd fmla="*/ 3256 h 16058" name="T47"/>
                <a:gd fmla="*/ 10480 w 16095" name="T48"/>
                <a:gd fmla="*/ 3599 h 16058" name="T49"/>
                <a:gd fmla="*/ 11137 w 16095" name="T50"/>
                <a:gd fmla="*/ 3507 h 16058" name="T51"/>
                <a:gd fmla="*/ 12478 w 16095" name="T52"/>
                <a:gd fmla="*/ 5274 h 16058" name="T53"/>
                <a:gd fmla="*/ 12631 w 16095" name="T54"/>
                <a:gd fmla="*/ 5976 h 16058" name="T55"/>
                <a:gd fmla="*/ 13036 w 16095" name="T56"/>
                <a:gd fmla="*/ 6767 h 16058" name="T57"/>
                <a:gd fmla="*/ 15089 w 16095" name="T58"/>
                <a:gd fmla="*/ 8712 h 16058" name="T59"/>
                <a:gd fmla="*/ 14489 w 16095" name="T60"/>
                <a:gd fmla="*/ 3783 h 16058" name="T61"/>
                <a:gd fmla="*/ 14336 w 16095" name="T62"/>
                <a:gd fmla="*/ 2970 h 16058" name="T63"/>
                <a:gd fmla="*/ 12945 w 16095" name="T64"/>
                <a:gd fmla="*/ 1659 h 16058" name="T65"/>
                <a:gd fmla="*/ 12433 w 16095" name="T66"/>
                <a:gd fmla="*/ 1581 h 16058" name="T67"/>
                <a:gd fmla="*/ 10192 w 16095" name="T68"/>
                <a:gd fmla="*/ 2406 h 16058" name="T69"/>
                <a:gd fmla="*/ 9336 w 16095" name="T70"/>
                <a:gd fmla="*/ 202 h 16058" name="T71"/>
                <a:gd fmla="*/ 7187 w 16095" name="T72"/>
                <a:gd fmla="*/ 15 h 16058" name="T73"/>
                <a:gd fmla="*/ 6503 w 16095" name="T74"/>
                <a:gd fmla="*/ 483 h 16058" name="T75"/>
                <a:gd fmla="*/ 4046 w 16095" name="T76"/>
                <a:gd fmla="*/ 1704 h 16058" name="T77"/>
                <a:gd fmla="*/ 3407 w 16095" name="T78"/>
                <a:gd fmla="*/ 1586 h 16058" name="T79"/>
                <a:gd fmla="*/ 2956 w 16095" name="T80"/>
                <a:gd fmla="*/ 1771 h 16058" name="T81"/>
                <a:gd fmla="*/ 1604 w 16095" name="T82"/>
                <a:gd fmla="*/ 3320 h 16058" name="T83"/>
                <a:gd fmla="*/ 2620 w 16095" name="T84"/>
                <a:gd fmla="*/ 5408 h 16058" name="T85"/>
                <a:gd fmla="*/ 379 w 16095" name="T86"/>
                <a:gd fmla="*/ 6562 h 16058" name="T87"/>
                <a:gd fmla="*/ 1 w 16095" name="T88"/>
                <a:gd fmla="*/ 7302 h 16058" name="T89"/>
                <a:gd fmla="*/ 285 w 16095" name="T90"/>
                <a:gd fmla="*/ 9412 h 16058" name="T91"/>
                <a:gd fmla="*/ 2511 w 16095" name="T92"/>
                <a:gd fmla="*/ 10413 h 16058" name="T93"/>
                <a:gd fmla="*/ 1583 w 16095" name="T94"/>
                <a:gd fmla="*/ 12613 h 16058" name="T95"/>
                <a:gd fmla="*/ 2897 w 16095" name="T96"/>
                <a:gd fmla="*/ 14241 h 16058" name="T97"/>
                <a:gd fmla="*/ 3336 w 16095" name="T98"/>
                <a:gd fmla="*/ 14459 h 16058" name="T99"/>
                <a:gd fmla="*/ 3944 w 16095" name="T100"/>
                <a:gd fmla="*/ 14404 h 16058" name="T101"/>
                <a:gd fmla="*/ 6444 w 16095" name="T102"/>
                <a:gd fmla="*/ 15461 h 16058" name="T103"/>
                <a:gd fmla="*/ 7061 w 16095" name="T104"/>
                <a:gd fmla="*/ 16012 h 16058" name="T105"/>
                <a:gd fmla="*/ 9229 w 16095" name="T106"/>
                <a:gd fmla="*/ 15927 h 16058" name="T107"/>
                <a:gd fmla="*/ 9718 w 16095" name="T108"/>
                <a:gd fmla="*/ 15251 h 16058" name="T109"/>
                <a:gd fmla="*/ 12326 w 16095" name="T110"/>
                <a:gd fmla="*/ 14460 h 16058" name="T111"/>
                <a:gd fmla="*/ 12877 w 16095" name="T112"/>
                <a:gd fmla="*/ 14426 h 16058" name="T113"/>
                <a:gd fmla="*/ 14253 w 16095" name="T114"/>
                <a:gd fmla="*/ 13191 h 16058" name="T115"/>
                <a:gd fmla="*/ 14511 w 16095" name="T116"/>
                <a:gd fmla="*/ 12402 h 16058" name="T117"/>
                <a:gd fmla="*/ 13745 w 16095" name="T118"/>
                <a:gd fmla="*/ 10004 h 16058" name="T119"/>
                <a:gd fmla="*/ 15941 w 16095" name="T120"/>
                <a:gd fmla="*/ 9245 h 16058" name="T121"/>
                <a:gd fmla="*/ 16061 w 16095" name="T122"/>
                <a:gd fmla="*/ 7086 h 16058" name="T123"/>
                <a:gd fmla="*/ 15536 w 16095" name="T124"/>
                <a:gd fmla="*/ 6448 h 1605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6058" w="16095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9" name="Freeform 75">
              <a:extLst>
                <a:ext uri="{FF2B5EF4-FFF2-40B4-BE49-F238E27FC236}">
                  <a16:creationId xmlns:a16="http://schemas.microsoft.com/office/drawing/2014/main" id="{40B9671A-8C09-42FD-9A50-EF7628A17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gdLst>
                <a:gd fmla="*/ 2899 w 7040" name="T0"/>
                <a:gd fmla="*/ 6524 h 7025" name="T1"/>
                <a:gd fmla="*/ 2185 w 7040" name="T2"/>
                <a:gd fmla="*/ 6283 h 7025" name="T3"/>
                <a:gd fmla="*/ 1560 w 7040" name="T4"/>
                <a:gd fmla="*/ 5884 h 7025" name="T5"/>
                <a:gd fmla="*/ 1051 w 7040" name="T6"/>
                <a:gd fmla="*/ 5351 h 7025" name="T7"/>
                <a:gd fmla="*/ 682 w 7040" name="T8"/>
                <a:gd fmla="*/ 4709 h 7025" name="T9"/>
                <a:gd fmla="*/ 475 w 7040" name="T10"/>
                <a:gd fmla="*/ 3980 h 7025" name="T11"/>
                <a:gd fmla="*/ 455 w 7040" name="T12"/>
                <a:gd fmla="*/ 3198 h 7025" name="T13"/>
                <a:gd fmla="*/ 626 w 7040" name="T14"/>
                <a:gd fmla="*/ 2456 h 7025" name="T15"/>
                <a:gd fmla="*/ 965 w 7040" name="T16"/>
                <a:gd fmla="*/ 1794 h 7025" name="T17"/>
                <a:gd fmla="*/ 1448 w 7040" name="T18"/>
                <a:gd fmla="*/ 1237 h 7025" name="T19"/>
                <a:gd fmla="*/ 2052 w 7040" name="T20"/>
                <a:gd fmla="*/ 810 h 7025" name="T21"/>
                <a:gd fmla="*/ 2750 w 7040" name="T22"/>
                <a:gd fmla="*/ 536 h 7025" name="T23"/>
                <a:gd fmla="*/ 3520 w 7040" name="T24"/>
                <a:gd fmla="*/ 439 h 7025" name="T25"/>
                <a:gd fmla="*/ 4289 w 7040" name="T26"/>
                <a:gd fmla="*/ 536 h 7025" name="T27"/>
                <a:gd fmla="*/ 4988 w 7040" name="T28"/>
                <a:gd fmla="*/ 810 h 7025" name="T29"/>
                <a:gd fmla="*/ 5591 w 7040" name="T30"/>
                <a:gd fmla="*/ 1237 h 7025" name="T31"/>
                <a:gd fmla="*/ 6075 w 7040" name="T32"/>
                <a:gd fmla="*/ 1794 h 7025" name="T33"/>
                <a:gd fmla="*/ 6414 w 7040" name="T34"/>
                <a:gd fmla="*/ 2456 h 7025" name="T35"/>
                <a:gd fmla="*/ 6585 w 7040" name="T36"/>
                <a:gd fmla="*/ 3198 h 7025" name="T37"/>
                <a:gd fmla="*/ 6565 w 7040" name="T38"/>
                <a:gd fmla="*/ 3980 h 7025" name="T39"/>
                <a:gd fmla="*/ 6358 w 7040" name="T40"/>
                <a:gd fmla="*/ 4709 h 7025" name="T41"/>
                <a:gd fmla="*/ 5988 w 7040" name="T42"/>
                <a:gd fmla="*/ 5351 h 7025" name="T43"/>
                <a:gd fmla="*/ 5479 w 7040" name="T44"/>
                <a:gd fmla="*/ 5884 h 7025" name="T45"/>
                <a:gd fmla="*/ 4855 w 7040" name="T46"/>
                <a:gd fmla="*/ 6283 h 7025" name="T47"/>
                <a:gd fmla="*/ 4140 w 7040" name="T48"/>
                <a:gd fmla="*/ 6524 h 7025" name="T49"/>
                <a:gd fmla="*/ 3520 w 7040" name="T50"/>
                <a:gd fmla="*/ 0 h 7025" name="T51"/>
                <a:gd fmla="*/ 2640 w 7040" name="T52"/>
                <a:gd fmla="*/ 110 h 7025" name="T53"/>
                <a:gd fmla="*/ 1842 w 7040" name="T54"/>
                <a:gd fmla="*/ 424 h 7025" name="T55"/>
                <a:gd fmla="*/ 1153 w 7040" name="T56"/>
                <a:gd fmla="*/ 912 h 7025" name="T57"/>
                <a:gd fmla="*/ 600 w 7040" name="T58"/>
                <a:gd fmla="*/ 1548 h 7025" name="T59"/>
                <a:gd fmla="*/ 213 w 7040" name="T60"/>
                <a:gd fmla="*/ 2305 h 7025" name="T61"/>
                <a:gd fmla="*/ 18 w 7040" name="T62"/>
                <a:gd fmla="*/ 3153 h 7025" name="T63"/>
                <a:gd fmla="*/ 40 w 7040" name="T64"/>
                <a:gd fmla="*/ 4047 h 7025" name="T65"/>
                <a:gd fmla="*/ 276 w 7040" name="T66"/>
                <a:gd fmla="*/ 4880 h 7025" name="T67"/>
                <a:gd fmla="*/ 699 w 7040" name="T68"/>
                <a:gd fmla="*/ 5614 h 7025" name="T69"/>
                <a:gd fmla="*/ 1280 w 7040" name="T70"/>
                <a:gd fmla="*/ 6222 h 7025" name="T71"/>
                <a:gd fmla="*/ 1993 w 7040" name="T72"/>
                <a:gd fmla="*/ 6678 h 7025" name="T73"/>
                <a:gd fmla="*/ 2810 w 7040" name="T74"/>
                <a:gd fmla="*/ 6953 h 7025" name="T75"/>
                <a:gd fmla="*/ 3702 w 7040" name="T76"/>
                <a:gd fmla="*/ 7020 h 7025" name="T77"/>
                <a:gd fmla="*/ 4567 w 7040" name="T78"/>
                <a:gd fmla="*/ 6867 h 7025" name="T79"/>
                <a:gd fmla="*/ 5345 w 7040" name="T80"/>
                <a:gd fmla="*/ 6517 h 7025" name="T81"/>
                <a:gd fmla="*/ 6009 w 7040" name="T82"/>
                <a:gd fmla="*/ 5996 h 7025" name="T83"/>
                <a:gd fmla="*/ 6531 w 7040" name="T84"/>
                <a:gd fmla="*/ 5333 h 7025" name="T85"/>
                <a:gd fmla="*/ 6882 w 7040" name="T86"/>
                <a:gd fmla="*/ 4556 h 7025" name="T87"/>
                <a:gd fmla="*/ 7036 w 7040" name="T88"/>
                <a:gd fmla="*/ 3693 h 7025" name="T89"/>
                <a:gd fmla="*/ 6969 w 7040" name="T90"/>
                <a:gd fmla="*/ 2805 h 7025" name="T91"/>
                <a:gd fmla="*/ 6693 w 7040" name="T92"/>
                <a:gd fmla="*/ 1990 h 7025" name="T93"/>
                <a:gd fmla="*/ 6237 w 7040" name="T94"/>
                <a:gd fmla="*/ 1278 h 7025" name="T95"/>
                <a:gd fmla="*/ 5626 w 7040" name="T96"/>
                <a:gd fmla="*/ 697 h 7025" name="T97"/>
                <a:gd fmla="*/ 4891 w 7040" name="T98"/>
                <a:gd fmla="*/ 276 h 7025" name="T99"/>
                <a:gd fmla="*/ 4056 w 7040" name="T100"/>
                <a:gd fmla="*/ 40 h 7025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7025" w="7040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0" name="Freeform 76">
              <a:extLst>
                <a:ext uri="{FF2B5EF4-FFF2-40B4-BE49-F238E27FC236}">
                  <a16:creationId xmlns:a16="http://schemas.microsoft.com/office/drawing/2014/main" id="{3F5C1568-E49F-445E-8D0F-DE1B005C86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gdLst>
                <a:gd fmla="*/ 1708 w 4023" name="T0"/>
                <a:gd fmla="*/ 3482 h 4015" name="T1"/>
                <a:gd fmla="*/ 1358 w 4023" name="T2"/>
                <a:gd fmla="*/ 3364 h 4015" name="T3"/>
                <a:gd fmla="*/ 1052 w 4023" name="T4"/>
                <a:gd fmla="*/ 3169 h 4015" name="T5"/>
                <a:gd fmla="*/ 803 w 4023" name="T6"/>
                <a:gd fmla="*/ 2908 h 4015" name="T7"/>
                <a:gd fmla="*/ 621 w 4023" name="T8"/>
                <a:gd fmla="*/ 2593 h 4015" name="T9"/>
                <a:gd fmla="*/ 521 w 4023" name="T10"/>
                <a:gd fmla="*/ 2236 h 4015" name="T11"/>
                <a:gd fmla="*/ 511 w 4023" name="T12"/>
                <a:gd fmla="*/ 1853 h 4015" name="T13"/>
                <a:gd fmla="*/ 595 w 4023" name="T14"/>
                <a:gd fmla="*/ 1490 h 4015" name="T15"/>
                <a:gd fmla="*/ 761 w 4023" name="T16"/>
                <a:gd fmla="*/ 1165 h 4015" name="T17"/>
                <a:gd fmla="*/ 998 w 4023" name="T18"/>
                <a:gd fmla="*/ 893 h 4015" name="T19"/>
                <a:gd fmla="*/ 1293 w 4023" name="T20"/>
                <a:gd fmla="*/ 684 h 4015" name="T21"/>
                <a:gd fmla="*/ 1635 w 4023" name="T22"/>
                <a:gd fmla="*/ 549 h 4015" name="T23"/>
                <a:gd fmla="*/ 2012 w 4023" name="T24"/>
                <a:gd fmla="*/ 502 h 4015" name="T25"/>
                <a:gd fmla="*/ 2389 w 4023" name="T26"/>
                <a:gd fmla="*/ 549 h 4015" name="T27"/>
                <a:gd fmla="*/ 2731 w 4023" name="T28"/>
                <a:gd fmla="*/ 684 h 4015" name="T29"/>
                <a:gd fmla="*/ 3026 w 4023" name="T30"/>
                <a:gd fmla="*/ 893 h 4015" name="T31"/>
                <a:gd fmla="*/ 3263 w 4023" name="T32"/>
                <a:gd fmla="*/ 1165 h 4015" name="T33"/>
                <a:gd fmla="*/ 3429 w 4023" name="T34"/>
                <a:gd fmla="*/ 1490 h 4015" name="T35"/>
                <a:gd fmla="*/ 3513 w 4023" name="T36"/>
                <a:gd fmla="*/ 1853 h 4015" name="T37"/>
                <a:gd fmla="*/ 3503 w 4023" name="T38"/>
                <a:gd fmla="*/ 2236 h 4015" name="T39"/>
                <a:gd fmla="*/ 3402 w 4023" name="T40"/>
                <a:gd fmla="*/ 2593 h 4015" name="T41"/>
                <a:gd fmla="*/ 3221 w 4023" name="T42"/>
                <a:gd fmla="*/ 2908 h 4015" name="T43"/>
                <a:gd fmla="*/ 2971 w 4023" name="T44"/>
                <a:gd fmla="*/ 3169 h 4015" name="T45"/>
                <a:gd fmla="*/ 2665 w 4023" name="T46"/>
                <a:gd fmla="*/ 3364 h 4015" name="T47"/>
                <a:gd fmla="*/ 2316 w 4023" name="T48"/>
                <a:gd fmla="*/ 3482 h 4015" name="T49"/>
                <a:gd fmla="*/ 2012 w 4023" name="T50"/>
                <a:gd fmla="*/ 0 h 4015" name="T51"/>
                <a:gd fmla="*/ 1509 w 4023" name="T52"/>
                <a:gd fmla="*/ 63 h 4015" name="T53"/>
                <a:gd fmla="*/ 1053 w 4023" name="T54"/>
                <a:gd fmla="*/ 242 h 4015" name="T55"/>
                <a:gd fmla="*/ 659 w 4023" name="T56"/>
                <a:gd fmla="*/ 521 h 4015" name="T57"/>
                <a:gd fmla="*/ 344 w 4023" name="T58"/>
                <a:gd fmla="*/ 884 h 4015" name="T59"/>
                <a:gd fmla="*/ 122 w 4023" name="T60"/>
                <a:gd fmla="*/ 1317 h 4015" name="T61"/>
                <a:gd fmla="*/ 11 w 4023" name="T62"/>
                <a:gd fmla="*/ 1802 h 4015" name="T63"/>
                <a:gd fmla="*/ 23 w 4023" name="T64"/>
                <a:gd fmla="*/ 2313 h 4015" name="T65"/>
                <a:gd fmla="*/ 159 w 4023" name="T66"/>
                <a:gd fmla="*/ 2788 h 4015" name="T67"/>
                <a:gd fmla="*/ 399 w 4023" name="T68"/>
                <a:gd fmla="*/ 3209 h 4015" name="T69"/>
                <a:gd fmla="*/ 732 w 4023" name="T70"/>
                <a:gd fmla="*/ 3556 h 4015" name="T71"/>
                <a:gd fmla="*/ 1139 w 4023" name="T72"/>
                <a:gd fmla="*/ 3817 h 4015" name="T73"/>
                <a:gd fmla="*/ 1606 w 4023" name="T74"/>
                <a:gd fmla="*/ 3974 h 4015" name="T75"/>
                <a:gd fmla="*/ 2115 w 4023" name="T76"/>
                <a:gd fmla="*/ 4012 h 4015" name="T77"/>
                <a:gd fmla="*/ 2610 w 4023" name="T78"/>
                <a:gd fmla="*/ 3925 h 4015" name="T79"/>
                <a:gd fmla="*/ 3055 w 4023" name="T80"/>
                <a:gd fmla="*/ 3724 h 4015" name="T81"/>
                <a:gd fmla="*/ 3435 w 4023" name="T82"/>
                <a:gd fmla="*/ 3427 h 4015" name="T83"/>
                <a:gd fmla="*/ 3733 w 4023" name="T84"/>
                <a:gd fmla="*/ 3048 h 4015" name="T85"/>
                <a:gd fmla="*/ 3933 w 4023" name="T86"/>
                <a:gd fmla="*/ 2605 h 4015" name="T87"/>
                <a:gd fmla="*/ 4021 w 4023" name="T88"/>
                <a:gd fmla="*/ 2111 h 4015" name="T89"/>
                <a:gd fmla="*/ 3983 w 4023" name="T90"/>
                <a:gd fmla="*/ 1603 h 4015" name="T91"/>
                <a:gd fmla="*/ 3825 w 4023" name="T92"/>
                <a:gd fmla="*/ 1137 h 4015" name="T93"/>
                <a:gd fmla="*/ 3565 w 4023" name="T94"/>
                <a:gd fmla="*/ 731 h 4015" name="T95"/>
                <a:gd fmla="*/ 3216 w 4023" name="T96"/>
                <a:gd fmla="*/ 399 h 4015" name="T97"/>
                <a:gd fmla="*/ 2795 w 4023" name="T98"/>
                <a:gd fmla="*/ 158 h 4015" name="T99"/>
                <a:gd fmla="*/ 2318 w 4023" name="T100"/>
                <a:gd fmla="*/ 23 h 4015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015" w="4023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81" name="Group 25">
            <a:extLst>
              <a:ext uri="{FF2B5EF4-FFF2-40B4-BE49-F238E27FC236}">
                <a16:creationId xmlns:a16="http://schemas.microsoft.com/office/drawing/2014/main" id="{82EA9130-5AE2-4D9F-9424-85BEB5B61647}"/>
              </a:ext>
            </a:extLst>
          </p:cNvPr>
          <p:cNvGrpSpPr/>
          <p:nvPr/>
        </p:nvGrpSpPr>
        <p:grpSpPr>
          <a:xfrm>
            <a:off x="9442637" y="1934680"/>
            <a:ext cx="345331" cy="345331"/>
            <a:chOff x="2005013" y="1077913"/>
            <a:chExt cx="688975" cy="688975"/>
          </a:xfrm>
          <a:solidFill>
            <a:schemeClr val="bg1">
              <a:lumMod val="75000"/>
            </a:schemeClr>
          </a:solidFill>
        </p:grpSpPr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FCA08035-B277-473C-BEB7-5840C9C9B6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gdLst>
                <a:gd fmla="*/ 8083 w 16058" name="T0"/>
                <a:gd fmla="*/ 10645 h 16058" name="T1"/>
                <a:gd fmla="*/ 6322 w 16058" name="T2"/>
                <a:gd fmla="*/ 9396 h 16058" name="T3"/>
                <a:gd fmla="*/ 5244 w 16058" name="T4"/>
                <a:gd fmla="*/ 7514 h 16058" name="T5"/>
                <a:gd fmla="*/ 5076 w 16058" name="T6"/>
                <a:gd fmla="*/ 5258 h 16058" name="T7"/>
                <a:gd fmla="*/ 5875 w 16058" name="T8"/>
                <a:gd fmla="*/ 3217 h 16058" name="T9"/>
                <a:gd fmla="*/ 7435 w 16058" name="T10"/>
                <a:gd fmla="*/ 1730 h 16058" name="T11"/>
                <a:gd fmla="*/ 9523 w 16058" name="T12"/>
                <a:gd fmla="*/ 1030 h 16058" name="T13"/>
                <a:gd fmla="*/ 11761 w 16058" name="T14"/>
                <a:gd fmla="*/ 1308 h 16058" name="T15"/>
                <a:gd fmla="*/ 13584 w 16058" name="T16"/>
                <a:gd fmla="*/ 2474 h 16058" name="T17"/>
                <a:gd fmla="*/ 14750 w 16058" name="T18"/>
                <a:gd fmla="*/ 4297 h 16058" name="T19"/>
                <a:gd fmla="*/ 15028 w 16058" name="T20"/>
                <a:gd fmla="*/ 6535 h 16058" name="T21"/>
                <a:gd fmla="*/ 14328 w 16058" name="T22"/>
                <a:gd fmla="*/ 8624 h 16058" name="T23"/>
                <a:gd fmla="*/ 12841 w 16058" name="T24"/>
                <a:gd fmla="*/ 10183 h 16058" name="T25"/>
                <a:gd fmla="*/ 10800 w 16058" name="T26"/>
                <a:gd fmla="*/ 10982 h 16058" name="T27"/>
                <a:gd fmla="*/ 2326 w 16058" name="T28"/>
                <a:gd fmla="*/ 14973 h 16058" name="T29"/>
                <a:gd fmla="*/ 2162 w 16058" name="T30"/>
                <a:gd fmla="*/ 15080 h 16058" name="T31"/>
                <a:gd fmla="*/ 1975 w 16058" name="T32"/>
                <a:gd fmla="*/ 15148 h 16058" name="T33"/>
                <a:gd fmla="*/ 1771 w 16058" name="T34"/>
                <a:gd fmla="*/ 15172 h 16058" name="T35"/>
                <a:gd fmla="*/ 1387 w 16058" name="T36"/>
                <a:gd fmla="*/ 15084 h 16058" name="T37"/>
                <a:gd fmla="*/ 1088 w 16058" name="T38"/>
                <a:gd fmla="*/ 14850 h 16058" name="T39"/>
                <a:gd fmla="*/ 913 w 16058" name="T40"/>
                <a:gd fmla="*/ 14508 h 16058" name="T41"/>
                <a:gd fmla="*/ 890 w 16058" name="T42"/>
                <a:gd fmla="*/ 14194 h 16058" name="T43"/>
                <a:gd fmla="*/ 935 w 16058" name="T44"/>
                <a:gd fmla="*/ 13998 h 16058" name="T45"/>
                <a:gd fmla="*/ 1021 w 16058" name="T46"/>
                <a:gd fmla="*/ 13820 h 16058" name="T47"/>
                <a:gd fmla="*/ 1142 w 16058" name="T48"/>
                <a:gd fmla="*/ 13667 h 16058" name="T49"/>
                <a:gd fmla="*/ 5408 w 16058" name="T50"/>
                <a:gd fmla="*/ 9863 h 16058" name="T51"/>
                <a:gd fmla="*/ 5742 w 16058" name="T52"/>
                <a:gd fmla="*/ 10234 h 16058" name="T53"/>
                <a:gd fmla="*/ 6106 w 16058" name="T54"/>
                <a:gd fmla="*/ 10575 h 16058" name="T55"/>
                <a:gd fmla="*/ 2407 w 16058" name="T56"/>
                <a:gd fmla="*/ 14900 h 16058" name="T57"/>
                <a:gd fmla="*/ 7693 w 16058" name="T58"/>
                <a:gd fmla="*/ 474 h 16058" name="T59"/>
                <a:gd fmla="*/ 5579 w 16058" name="T60"/>
                <a:gd fmla="*/ 1973 h 16058" name="T61"/>
                <a:gd fmla="*/ 4285 w 16058" name="T62"/>
                <a:gd fmla="*/ 4231 h 16058" name="T63"/>
                <a:gd fmla="*/ 4022 w 16058" name="T64"/>
                <a:gd fmla="*/ 6306 h 16058" name="T65"/>
                <a:gd fmla="*/ 4119 w 16058" name="T66"/>
                <a:gd fmla="*/ 7138 h 16058" name="T67"/>
                <a:gd fmla="*/ 4326 w 16058" name="T68"/>
                <a:gd fmla="*/ 7930 h 16058" name="T69"/>
                <a:gd fmla="*/ 4634 w 16058" name="T70"/>
                <a:gd fmla="*/ 8676 h 16058" name="T71"/>
                <a:gd fmla="*/ 386 w 16058" name="T72"/>
                <a:gd fmla="*/ 13185 h 16058" name="T73"/>
                <a:gd fmla="*/ 179 w 16058" name="T74"/>
                <a:gd fmla="*/ 13512 h 16058" name="T75"/>
                <a:gd fmla="*/ 46 w 16058" name="T76"/>
                <a:gd fmla="*/ 13883 h 16058" name="T77"/>
                <a:gd fmla="*/ 0 w 16058" name="T78"/>
                <a:gd fmla="*/ 14287 h 16058" name="T79"/>
                <a:gd fmla="*/ 175 w 16058" name="T80"/>
                <a:gd fmla="*/ 15054 h 16058" name="T81"/>
                <a:gd fmla="*/ 644 w 16058" name="T82"/>
                <a:gd fmla="*/ 15654 h 16058" name="T83"/>
                <a:gd fmla="*/ 1329 w 16058" name="T84"/>
                <a:gd fmla="*/ 16002 h 16058" name="T85"/>
                <a:gd fmla="*/ 1954 w 16058" name="T86"/>
                <a:gd fmla="*/ 16049 h 16058" name="T87"/>
                <a:gd fmla="*/ 2344 w 16058" name="T88"/>
                <a:gd fmla="*/ 15963 h 16058" name="T89"/>
                <a:gd fmla="*/ 2698 w 16058" name="T90"/>
                <a:gd fmla="*/ 15795 h 16058" name="T91"/>
                <a:gd fmla="*/ 3003 w 16058" name="T92"/>
                <a:gd fmla="*/ 15557 h 16058" name="T93"/>
                <a:gd fmla="*/ 7703 w 16058" name="T94"/>
                <a:gd fmla="*/ 11572 h 16058" name="T95"/>
                <a:gd fmla="*/ 8472 w 16058" name="T96"/>
                <a:gd fmla="*/ 11837 h 16058" name="T97"/>
                <a:gd fmla="*/ 9285 w 16058" name="T98"/>
                <a:gd fmla="*/ 11996 h 16058" name="T99"/>
                <a:gd fmla="*/ 10346 w 16058" name="T100"/>
                <a:gd fmla="*/ 12035 h 16058" name="T101"/>
                <a:gd fmla="*/ 12907 w 16058" name="T102"/>
                <a:gd fmla="*/ 11317 h 16058" name="T103"/>
                <a:gd fmla="*/ 14862 w 16058" name="T104"/>
                <a:gd fmla="*/ 9625 h 16058" name="T105"/>
                <a:gd fmla="*/ 15936 w 16058" name="T106"/>
                <a:gd fmla="*/ 7235 h 16058" name="T107"/>
                <a:gd fmla="*/ 15868 w 16058" name="T108"/>
                <a:gd fmla="*/ 4517 h 16058" name="T109"/>
                <a:gd fmla="*/ 14683 w 16058" name="T110"/>
                <a:gd fmla="*/ 2191 h 16058" name="T111"/>
                <a:gd fmla="*/ 12647 w 16058" name="T112"/>
                <a:gd fmla="*/ 594 h 16058" name="T113"/>
                <a:gd fmla="*/ 10036 w 16058" name="T114"/>
                <a:gd fmla="*/ 0 h 16058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6058" w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730F7B16-6147-4CE3-8C5E-ECF04468C2A7}"/>
                </a:ext>
              </a:extLst>
            </p:cNvPr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gdLst>
                <a:gd fmla="*/ 2977 w 3763" name="T0"/>
                <a:gd fmla="*/ 40 h 3764" name="T1"/>
                <a:gd fmla="*/ 2305 w 3763" name="T2"/>
                <a:gd fmla="*/ 213 h 3764" name="T3"/>
                <a:gd fmla="*/ 1691 w 3763" name="T4"/>
                <a:gd fmla="*/ 509 h 3764" name="T5"/>
                <a:gd fmla="*/ 1151 w 3763" name="T6"/>
                <a:gd fmla="*/ 912 h 3764" name="T7"/>
                <a:gd fmla="*/ 697 w 3763" name="T8"/>
                <a:gd fmla="*/ 1411 h 3764" name="T9"/>
                <a:gd fmla="*/ 346 w 3763" name="T10"/>
                <a:gd fmla="*/ 1990 h 3764" name="T11"/>
                <a:gd fmla="*/ 110 w 3763" name="T12"/>
                <a:gd fmla="*/ 2635 h 3764" name="T13"/>
                <a:gd fmla="*/ 5 w 3763" name="T14"/>
                <a:gd fmla="*/ 3332 h 3764" name="T15"/>
                <a:gd fmla="*/ 3 w 3763" name="T16"/>
                <a:gd fmla="*/ 3551 h 3764" name="T17"/>
                <a:gd fmla="*/ 15 w 3763" name="T18"/>
                <a:gd fmla="*/ 3599 h 3764" name="T19"/>
                <a:gd fmla="*/ 36 w 3763" name="T20"/>
                <a:gd fmla="*/ 3643 h 3764" name="T21"/>
                <a:gd fmla="*/ 65 w 3763" name="T22"/>
                <a:gd fmla="*/ 3681 h 3764" name="T23"/>
                <a:gd fmla="*/ 100 w 3763" name="T24"/>
                <a:gd fmla="*/ 3713 h 3764" name="T25"/>
                <a:gd fmla="*/ 142 w 3763" name="T26"/>
                <a:gd fmla="*/ 3739 h 3764" name="T27"/>
                <a:gd fmla="*/ 188 w 3763" name="T28"/>
                <a:gd fmla="*/ 3756 h 3764" name="T29"/>
                <a:gd fmla="*/ 237 w 3763" name="T30"/>
                <a:gd fmla="*/ 3764 h 3764" name="T31"/>
                <a:gd fmla="*/ 289 w 3763" name="T32"/>
                <a:gd fmla="*/ 3761 h 3764" name="T33"/>
                <a:gd fmla="*/ 337 w 3763" name="T34"/>
                <a:gd fmla="*/ 3749 h 3764" name="T35"/>
                <a:gd fmla="*/ 381 w 3763" name="T36"/>
                <a:gd fmla="*/ 3728 h 3764" name="T37"/>
                <a:gd fmla="*/ 419 w 3763" name="T38"/>
                <a:gd fmla="*/ 3698 h 3764" name="T39"/>
                <a:gd fmla="*/ 451 w 3763" name="T40"/>
                <a:gd fmla="*/ 3663 h 3764" name="T41"/>
                <a:gd fmla="*/ 476 w 3763" name="T42"/>
                <a:gd fmla="*/ 3621 h 3764" name="T43"/>
                <a:gd fmla="*/ 493 w 3763" name="T44"/>
                <a:gd fmla="*/ 3576 h 3764" name="T45"/>
                <a:gd fmla="*/ 501 w 3763" name="T46"/>
                <a:gd fmla="*/ 3526 h 3764" name="T47"/>
                <a:gd fmla="*/ 537 w 3763" name="T48"/>
                <a:gd fmla="*/ 3054 h 3764" name="T49"/>
                <a:gd fmla="*/ 684 w 3763" name="T50"/>
                <a:gd fmla="*/ 2478 h 3764" name="T51"/>
                <a:gd fmla="*/ 937 w 3763" name="T52"/>
                <a:gd fmla="*/ 1952 h 3764" name="T53"/>
                <a:gd fmla="*/ 1283 w 3763" name="T54"/>
                <a:gd fmla="*/ 1488 h 3764" name="T55"/>
                <a:gd fmla="*/ 1711 w 3763" name="T56"/>
                <a:gd fmla="*/ 1100 h 3764" name="T57"/>
                <a:gd fmla="*/ 2208 w 3763" name="T58"/>
                <a:gd fmla="*/ 799 h 3764" name="T59"/>
                <a:gd fmla="*/ 2760 w 3763" name="T60"/>
                <a:gd fmla="*/ 596 h 3764" name="T61"/>
                <a:gd fmla="*/ 3358 w 3763" name="T62"/>
                <a:gd fmla="*/ 506 h 3764" name="T63"/>
                <a:gd fmla="*/ 3550 w 3763" name="T64"/>
                <a:gd fmla="*/ 499 h 3764" name="T65"/>
                <a:gd fmla="*/ 3599 w 3763" name="T66"/>
                <a:gd fmla="*/ 487 h 3764" name="T67"/>
                <a:gd fmla="*/ 3643 w 3763" name="T68"/>
                <a:gd fmla="*/ 466 h 3764" name="T69"/>
                <a:gd fmla="*/ 3681 w 3763" name="T70"/>
                <a:gd fmla="*/ 437 h 3764" name="T71"/>
                <a:gd fmla="*/ 3713 w 3763" name="T72"/>
                <a:gd fmla="*/ 402 h 3764" name="T73"/>
                <a:gd fmla="*/ 3738 w 3763" name="T74"/>
                <a:gd fmla="*/ 359 h 3764" name="T75"/>
                <a:gd fmla="*/ 3755 w 3763" name="T76"/>
                <a:gd fmla="*/ 313 h 3764" name="T77"/>
                <a:gd fmla="*/ 3763 w 3763" name="T78"/>
                <a:gd fmla="*/ 264 h 3764" name="T79"/>
                <a:gd fmla="*/ 3760 w 3763" name="T80"/>
                <a:gd fmla="*/ 213 h 3764" name="T81"/>
                <a:gd fmla="*/ 3748 w 3763" name="T82"/>
                <a:gd fmla="*/ 165 h 3764" name="T83"/>
                <a:gd fmla="*/ 3727 w 3763" name="T84"/>
                <a:gd fmla="*/ 120 h 3764" name="T85"/>
                <a:gd fmla="*/ 3698 w 3763" name="T86"/>
                <a:gd fmla="*/ 82 h 3764" name="T87"/>
                <a:gd fmla="*/ 3663 w 3763" name="T88"/>
                <a:gd fmla="*/ 50 h 3764" name="T89"/>
                <a:gd fmla="*/ 3621 w 3763" name="T90"/>
                <a:gd fmla="*/ 25 h 3764" name="T91"/>
                <a:gd fmla="*/ 3574 w 3763" name="T92"/>
                <a:gd fmla="*/ 8 h 3764" name="T93"/>
                <a:gd fmla="*/ 3525 w 3763" name="T94"/>
                <a:gd fmla="*/ 0 h 3764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3764" w="3762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84" name="Freeform 286">
            <a:extLst>
              <a:ext uri="{FF2B5EF4-FFF2-40B4-BE49-F238E27FC236}">
                <a16:creationId xmlns:a16="http://schemas.microsoft.com/office/drawing/2014/main" id="{DC9C260D-0A7B-4B2F-A11C-EEDC7F5F0883}"/>
              </a:ext>
            </a:extLst>
          </p:cNvPr>
          <p:cNvSpPr>
            <a:spLocks noEditPoints="1"/>
          </p:cNvSpPr>
          <p:nvPr/>
        </p:nvSpPr>
        <p:spPr bwMode="auto">
          <a:xfrm>
            <a:off x="8377140" y="1927020"/>
            <a:ext cx="335481" cy="336278"/>
          </a:xfrm>
          <a:custGeom>
            <a:gdLst>
              <a:gd fmla="*/ 11438 w 16419" name="T0"/>
              <a:gd fmla="*/ 11992 h 16036" name="T1"/>
              <a:gd fmla="*/ 12051 w 16419" name="T2"/>
              <a:gd fmla="*/ 9611 h 16036" name="T3"/>
              <a:gd fmla="*/ 15080 w 16419" name="T4"/>
              <a:gd fmla="*/ 9931 h 16036" name="T5"/>
              <a:gd fmla="*/ 13248 w 16419" name="T6"/>
              <a:gd fmla="*/ 12967 h 16036" name="T7"/>
              <a:gd fmla="*/ 4590 w 16419" name="T8"/>
              <a:gd fmla="*/ 10655 h 16036" name="T9"/>
              <a:gd fmla="*/ 4429 w 16419" name="T10"/>
              <a:gd fmla="*/ 12231 h 16036" name="T11"/>
              <a:gd fmla="*/ 2147 w 16419" name="T12"/>
              <a:gd fmla="*/ 11712 h 16036" name="T13"/>
              <a:gd fmla="*/ 1073 w 16419" name="T14"/>
              <a:gd fmla="*/ 8277 h 16036" name="T15"/>
              <a:gd fmla="*/ 4139 w 16419" name="T16"/>
              <a:gd fmla="*/ 4183 h 16036" name="T17"/>
              <a:gd fmla="*/ 4533 w 16419" name="T18"/>
              <a:gd fmla="*/ 5582 h 16036" name="T19"/>
              <a:gd fmla="*/ 1073 w 16419" name="T20"/>
              <a:gd fmla="*/ 7759 h 16036" name="T21"/>
              <a:gd fmla="*/ 1997 w 16419" name="T22"/>
              <a:gd fmla="*/ 4578 h 16036" name="T23"/>
              <a:gd fmla="*/ 9313 w 16419" name="T24"/>
              <a:gd fmla="*/ 5095 h 16036" name="T25"/>
              <a:gd fmla="*/ 11066 w 16419" name="T26"/>
              <a:gd fmla="*/ 4695 h 16036" name="T27"/>
              <a:gd fmla="*/ 11565 w 16419" name="T28"/>
              <a:gd fmla="*/ 6759 h 16036" name="T29"/>
              <a:gd fmla="*/ 10152 w 16419" name="T30"/>
              <a:gd fmla="*/ 11598 h 16036" name="T31"/>
              <a:gd fmla="*/ 8474 w 16419" name="T32"/>
              <a:gd fmla="*/ 11394 h 16036" name="T33"/>
              <a:gd fmla="*/ 11313 w 16419" name="T34"/>
              <a:gd fmla="*/ 10543 h 16036" name="T35"/>
              <a:gd fmla="*/ 12142 w 16419" name="T36"/>
              <a:gd fmla="*/ 12889 h 16036" name="T37"/>
              <a:gd fmla="*/ 11354 w 16419" name="T38"/>
              <a:gd fmla="*/ 14282 h 16036" name="T39"/>
              <a:gd fmla="*/ 9710 w 16419" name="T40"/>
              <a:gd fmla="*/ 14564 h 16036" name="T41"/>
              <a:gd fmla="*/ 10935 w 16419" name="T42"/>
              <a:gd fmla="*/ 12871 h 16036" name="T43"/>
              <a:gd fmla="*/ 9524 w 16419" name="T44"/>
              <a:gd fmla="*/ 12005 h 16036" name="T45"/>
              <a:gd fmla="*/ 10393 w 16419" name="T46"/>
              <a:gd fmla="*/ 12757 h 16036" name="T47"/>
              <a:gd fmla="*/ 8904 w 16419" name="T48"/>
              <a:gd fmla="*/ 14636 h 16036" name="T49"/>
              <a:gd fmla="*/ 5284 w 16419" name="T50"/>
              <a:gd fmla="*/ 14382 h 16036" name="T51"/>
              <a:gd fmla="*/ 4071 w 16419" name="T52"/>
              <a:gd fmla="*/ 13005 h 16036" name="T53"/>
              <a:gd fmla="*/ 5783 w 16419" name="T54"/>
              <a:gd fmla="*/ 13367 h 16036" name="T55"/>
              <a:gd fmla="*/ 7945 w 16419" name="T56"/>
              <a:gd fmla="*/ 8277 h 16036" name="T57"/>
              <a:gd fmla="*/ 6342 w 16419" name="T58"/>
              <a:gd fmla="*/ 11582 h 16036" name="T59"/>
              <a:gd fmla="*/ 5136 w 16419" name="T60"/>
              <a:gd fmla="*/ 10650 h 16036" name="T61"/>
              <a:gd fmla="*/ 7945 w 16419" name="T62"/>
              <a:gd fmla="*/ 8277 h 16036" name="T63"/>
              <a:gd fmla="*/ 7024 w 16419" name="T64"/>
              <a:gd fmla="*/ 5084 h 16036" name="T65"/>
              <a:gd fmla="*/ 4843 w 16419" name="T66"/>
              <a:gd fmla="*/ 6857 h 16036" name="T67"/>
              <a:gd fmla="*/ 5321 w 16419" name="T68"/>
              <a:gd fmla="*/ 4784 h 16036" name="T69"/>
              <a:gd fmla="*/ 3667 w 16419" name="T70"/>
              <a:gd fmla="*/ 3305 h 16036" name="T71"/>
              <a:gd fmla="*/ 5215 w 16419" name="T72"/>
              <a:gd fmla="*/ 1684 h 16036" name="T73"/>
              <a:gd fmla="*/ 6448 w 16419" name="T74"/>
              <a:gd fmla="*/ 1771 h 16036" name="T75"/>
              <a:gd fmla="*/ 5148 w 16419" name="T76"/>
              <a:gd fmla="*/ 3833 h 16036" name="T77"/>
              <a:gd fmla="*/ 6569 w 16419" name="T78"/>
              <a:gd fmla="*/ 4486 h 16036" name="T79"/>
              <a:gd fmla="*/ 6014 w 16419" name="T80"/>
              <a:gd fmla="*/ 3301 h 16036" name="T81"/>
              <a:gd fmla="*/ 7732 w 16419" name="T82"/>
              <a:gd fmla="*/ 1205 h 16036" name="T83"/>
              <a:gd fmla="*/ 11565 w 16419" name="T84"/>
              <a:gd fmla="*/ 1859 h 16036" name="T85"/>
              <a:gd fmla="*/ 12421 w 16419" name="T86"/>
              <a:gd fmla="*/ 3513 h 16036" name="T87"/>
              <a:gd fmla="*/ 11123 w 16419" name="T88"/>
              <a:gd fmla="*/ 3527 h 16036" name="T89"/>
              <a:gd fmla="*/ 9758 w 16419" name="T90"/>
              <a:gd fmla="*/ 1525 h 16036" name="T91"/>
              <a:gd fmla="*/ 9852 w 16419" name="T92"/>
              <a:gd fmla="*/ 2463 h 16036" name="T93"/>
              <a:gd fmla="*/ 10437 w 16419" name="T94"/>
              <a:gd fmla="*/ 4348 h 16036" name="T95"/>
              <a:gd fmla="*/ 8786 w 16419" name="T96"/>
              <a:gd fmla="*/ 4626 h 16036" name="T97"/>
              <a:gd fmla="*/ 6848 w 16419" name="T98"/>
              <a:gd fmla="*/ 13930 h 16036" name="T99"/>
              <a:gd fmla="*/ 6020 w 16419" name="T100"/>
              <a:gd fmla="*/ 12187 h 16036" name="T101"/>
              <a:gd fmla="*/ 7521 w 16419" name="T102"/>
              <a:gd fmla="*/ 11934 h 16036" name="T103"/>
              <a:gd fmla="*/ 12063 w 16419" name="T104"/>
              <a:gd fmla="*/ 6494 h 16036" name="T105"/>
              <a:gd fmla="*/ 11695 w 16419" name="T106"/>
              <a:gd fmla="*/ 4461 h 16036" name="T107"/>
              <a:gd fmla="*/ 13078 w 16419" name="T108"/>
              <a:gd fmla="*/ 3710 h 16036" name="T109"/>
              <a:gd fmla="*/ 14700 w 16419" name="T110"/>
              <a:gd fmla="*/ 5106 h 16036" name="T111"/>
              <a:gd fmla="*/ 6960 w 16419" name="T112"/>
              <a:gd fmla="*/ 92 h 16036" name="T113"/>
              <a:gd fmla="*/ 498 w 16419" name="T114"/>
              <a:gd fmla="*/ 5261 h 16036" name="T115"/>
              <a:gd fmla="*/ 2132 w 16419" name="T116"/>
              <a:gd fmla="*/ 13409 h 16036" name="T117"/>
              <a:gd fmla="*/ 10261 w 16419" name="T118"/>
              <a:gd fmla="*/ 15783 h 16036" name="T119"/>
              <a:gd fmla="*/ 16160 w 16419" name="T120"/>
              <a:gd fmla="*/ 10021 h 16036" name="T121"/>
              <a:gd fmla="*/ 13729 w 16419" name="T122"/>
              <a:gd fmla="*/ 2083 h 16036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6036" w="16419">
                <a:moveTo>
                  <a:pt x="13248" y="12967"/>
                </a:moveTo>
                <a:lnTo>
                  <a:pt x="13139" y="12892"/>
                </a:lnTo>
                <a:lnTo>
                  <a:pt x="13030" y="12819"/>
                </a:lnTo>
                <a:lnTo>
                  <a:pt x="12919" y="12748"/>
                </a:lnTo>
                <a:lnTo>
                  <a:pt x="12807" y="12676"/>
                </a:lnTo>
                <a:lnTo>
                  <a:pt x="12693" y="12608"/>
                </a:lnTo>
                <a:lnTo>
                  <a:pt x="12579" y="12541"/>
                </a:lnTo>
                <a:lnTo>
                  <a:pt x="12463" y="12476"/>
                </a:lnTo>
                <a:lnTo>
                  <a:pt x="12347" y="12413"/>
                </a:lnTo>
                <a:lnTo>
                  <a:pt x="12229" y="12351"/>
                </a:lnTo>
                <a:lnTo>
                  <a:pt x="12110" y="12291"/>
                </a:lnTo>
                <a:lnTo>
                  <a:pt x="12051" y="12261"/>
                </a:lnTo>
                <a:lnTo>
                  <a:pt x="11990" y="12231"/>
                </a:lnTo>
                <a:lnTo>
                  <a:pt x="11930" y="12203"/>
                </a:lnTo>
                <a:lnTo>
                  <a:pt x="11869" y="12175"/>
                </a:lnTo>
                <a:lnTo>
                  <a:pt x="11808" y="12147"/>
                </a:lnTo>
                <a:lnTo>
                  <a:pt x="11747" y="12120"/>
                </a:lnTo>
                <a:lnTo>
                  <a:pt x="11686" y="12094"/>
                </a:lnTo>
                <a:lnTo>
                  <a:pt x="11625" y="12068"/>
                </a:lnTo>
                <a:lnTo>
                  <a:pt x="11562" y="12042"/>
                </a:lnTo>
                <a:lnTo>
                  <a:pt x="11499" y="12017"/>
                </a:lnTo>
                <a:lnTo>
                  <a:pt x="11438" y="11992"/>
                </a:lnTo>
                <a:lnTo>
                  <a:pt x="11374" y="11968"/>
                </a:lnTo>
                <a:lnTo>
                  <a:pt x="11419" y="11863"/>
                </a:lnTo>
                <a:lnTo>
                  <a:pt x="11463" y="11756"/>
                </a:lnTo>
                <a:lnTo>
                  <a:pt x="11505" y="11649"/>
                </a:lnTo>
                <a:lnTo>
                  <a:pt x="11546" y="11541"/>
                </a:lnTo>
                <a:lnTo>
                  <a:pt x="11585" y="11433"/>
                </a:lnTo>
                <a:lnTo>
                  <a:pt x="11624" y="11323"/>
                </a:lnTo>
                <a:lnTo>
                  <a:pt x="11661" y="11214"/>
                </a:lnTo>
                <a:lnTo>
                  <a:pt x="11696" y="11104"/>
                </a:lnTo>
                <a:lnTo>
                  <a:pt x="11731" y="10993"/>
                </a:lnTo>
                <a:lnTo>
                  <a:pt x="11765" y="10880"/>
                </a:lnTo>
                <a:lnTo>
                  <a:pt x="11798" y="10768"/>
                </a:lnTo>
                <a:lnTo>
                  <a:pt x="11829" y="10655"/>
                </a:lnTo>
                <a:lnTo>
                  <a:pt x="11859" y="10542"/>
                </a:lnTo>
                <a:lnTo>
                  <a:pt x="11887" y="10427"/>
                </a:lnTo>
                <a:lnTo>
                  <a:pt x="11914" y="10312"/>
                </a:lnTo>
                <a:lnTo>
                  <a:pt x="11941" y="10197"/>
                </a:lnTo>
                <a:lnTo>
                  <a:pt x="11965" y="10081"/>
                </a:lnTo>
                <a:lnTo>
                  <a:pt x="11988" y="9964"/>
                </a:lnTo>
                <a:lnTo>
                  <a:pt x="12010" y="9847"/>
                </a:lnTo>
                <a:lnTo>
                  <a:pt x="12031" y="9729"/>
                </a:lnTo>
                <a:lnTo>
                  <a:pt x="12051" y="9611"/>
                </a:lnTo>
                <a:lnTo>
                  <a:pt x="12068" y="9492"/>
                </a:lnTo>
                <a:lnTo>
                  <a:pt x="12084" y="9373"/>
                </a:lnTo>
                <a:lnTo>
                  <a:pt x="12100" y="9253"/>
                </a:lnTo>
                <a:lnTo>
                  <a:pt x="12113" y="9133"/>
                </a:lnTo>
                <a:lnTo>
                  <a:pt x="12126" y="9011"/>
                </a:lnTo>
                <a:lnTo>
                  <a:pt x="12137" y="8890"/>
                </a:lnTo>
                <a:lnTo>
                  <a:pt x="12147" y="8769"/>
                </a:lnTo>
                <a:lnTo>
                  <a:pt x="12155" y="8646"/>
                </a:lnTo>
                <a:lnTo>
                  <a:pt x="12161" y="8523"/>
                </a:lnTo>
                <a:lnTo>
                  <a:pt x="12166" y="8400"/>
                </a:lnTo>
                <a:lnTo>
                  <a:pt x="12171" y="8277"/>
                </a:lnTo>
                <a:lnTo>
                  <a:pt x="15347" y="8277"/>
                </a:lnTo>
                <a:lnTo>
                  <a:pt x="15337" y="8448"/>
                </a:lnTo>
                <a:lnTo>
                  <a:pt x="15325" y="8617"/>
                </a:lnTo>
                <a:lnTo>
                  <a:pt x="15309" y="8786"/>
                </a:lnTo>
                <a:lnTo>
                  <a:pt x="15287" y="8954"/>
                </a:lnTo>
                <a:lnTo>
                  <a:pt x="15262" y="9119"/>
                </a:lnTo>
                <a:lnTo>
                  <a:pt x="15234" y="9285"/>
                </a:lnTo>
                <a:lnTo>
                  <a:pt x="15201" y="9449"/>
                </a:lnTo>
                <a:lnTo>
                  <a:pt x="15164" y="9612"/>
                </a:lnTo>
                <a:lnTo>
                  <a:pt x="15124" y="9772"/>
                </a:lnTo>
                <a:lnTo>
                  <a:pt x="15080" y="9931"/>
                </a:lnTo>
                <a:lnTo>
                  <a:pt x="15032" y="10090"/>
                </a:lnTo>
                <a:lnTo>
                  <a:pt x="14980" y="10246"/>
                </a:lnTo>
                <a:lnTo>
                  <a:pt x="14925" y="10400"/>
                </a:lnTo>
                <a:lnTo>
                  <a:pt x="14866" y="10554"/>
                </a:lnTo>
                <a:lnTo>
                  <a:pt x="14804" y="10705"/>
                </a:lnTo>
                <a:lnTo>
                  <a:pt x="14738" y="10854"/>
                </a:lnTo>
                <a:lnTo>
                  <a:pt x="14668" y="11002"/>
                </a:lnTo>
                <a:lnTo>
                  <a:pt x="14596" y="11148"/>
                </a:lnTo>
                <a:lnTo>
                  <a:pt x="14521" y="11292"/>
                </a:lnTo>
                <a:lnTo>
                  <a:pt x="14441" y="11434"/>
                </a:lnTo>
                <a:lnTo>
                  <a:pt x="14358" y="11574"/>
                </a:lnTo>
                <a:lnTo>
                  <a:pt x="14272" y="11712"/>
                </a:lnTo>
                <a:lnTo>
                  <a:pt x="14183" y="11848"/>
                </a:lnTo>
                <a:lnTo>
                  <a:pt x="14092" y="11981"/>
                </a:lnTo>
                <a:lnTo>
                  <a:pt x="13996" y="12113"/>
                </a:lnTo>
                <a:lnTo>
                  <a:pt x="13898" y="12241"/>
                </a:lnTo>
                <a:lnTo>
                  <a:pt x="13797" y="12369"/>
                </a:lnTo>
                <a:lnTo>
                  <a:pt x="13693" y="12493"/>
                </a:lnTo>
                <a:lnTo>
                  <a:pt x="13586" y="12615"/>
                </a:lnTo>
                <a:lnTo>
                  <a:pt x="13476" y="12735"/>
                </a:lnTo>
                <a:lnTo>
                  <a:pt x="13364" y="12852"/>
                </a:lnTo>
                <a:lnTo>
                  <a:pt x="13248" y="12967"/>
                </a:lnTo>
                <a:close/>
                <a:moveTo>
                  <a:pt x="1073" y="8277"/>
                </a:moveTo>
                <a:lnTo>
                  <a:pt x="4248" y="8277"/>
                </a:lnTo>
                <a:lnTo>
                  <a:pt x="4253" y="8400"/>
                </a:lnTo>
                <a:lnTo>
                  <a:pt x="4258" y="8523"/>
                </a:lnTo>
                <a:lnTo>
                  <a:pt x="4265" y="8646"/>
                </a:lnTo>
                <a:lnTo>
                  <a:pt x="4273" y="8769"/>
                </a:lnTo>
                <a:lnTo>
                  <a:pt x="4282" y="8890"/>
                </a:lnTo>
                <a:lnTo>
                  <a:pt x="4294" y="9011"/>
                </a:lnTo>
                <a:lnTo>
                  <a:pt x="4306" y="9133"/>
                </a:lnTo>
                <a:lnTo>
                  <a:pt x="4319" y="9253"/>
                </a:lnTo>
                <a:lnTo>
                  <a:pt x="4335" y="9373"/>
                </a:lnTo>
                <a:lnTo>
                  <a:pt x="4351" y="9492"/>
                </a:lnTo>
                <a:lnTo>
                  <a:pt x="4370" y="9611"/>
                </a:lnTo>
                <a:lnTo>
                  <a:pt x="4388" y="9729"/>
                </a:lnTo>
                <a:lnTo>
                  <a:pt x="4410" y="9847"/>
                </a:lnTo>
                <a:lnTo>
                  <a:pt x="4431" y="9964"/>
                </a:lnTo>
                <a:lnTo>
                  <a:pt x="4455" y="10081"/>
                </a:lnTo>
                <a:lnTo>
                  <a:pt x="4479" y="10197"/>
                </a:lnTo>
                <a:lnTo>
                  <a:pt x="4505" y="10312"/>
                </a:lnTo>
                <a:lnTo>
                  <a:pt x="4533" y="10427"/>
                </a:lnTo>
                <a:lnTo>
                  <a:pt x="4560" y="10542"/>
                </a:lnTo>
                <a:lnTo>
                  <a:pt x="4590" y="10655"/>
                </a:lnTo>
                <a:lnTo>
                  <a:pt x="4622" y="10768"/>
                </a:lnTo>
                <a:lnTo>
                  <a:pt x="4654" y="10880"/>
                </a:lnTo>
                <a:lnTo>
                  <a:pt x="4688" y="10993"/>
                </a:lnTo>
                <a:lnTo>
                  <a:pt x="4723" y="11104"/>
                </a:lnTo>
                <a:lnTo>
                  <a:pt x="4758" y="11214"/>
                </a:lnTo>
                <a:lnTo>
                  <a:pt x="4795" y="11323"/>
                </a:lnTo>
                <a:lnTo>
                  <a:pt x="4834" y="11433"/>
                </a:lnTo>
                <a:lnTo>
                  <a:pt x="4874" y="11541"/>
                </a:lnTo>
                <a:lnTo>
                  <a:pt x="4915" y="11649"/>
                </a:lnTo>
                <a:lnTo>
                  <a:pt x="4958" y="11756"/>
                </a:lnTo>
                <a:lnTo>
                  <a:pt x="5001" y="11863"/>
                </a:lnTo>
                <a:lnTo>
                  <a:pt x="5045" y="11968"/>
                </a:lnTo>
                <a:lnTo>
                  <a:pt x="4982" y="11992"/>
                </a:lnTo>
                <a:lnTo>
                  <a:pt x="4920" y="12017"/>
                </a:lnTo>
                <a:lnTo>
                  <a:pt x="4857" y="12042"/>
                </a:lnTo>
                <a:lnTo>
                  <a:pt x="4795" y="12068"/>
                </a:lnTo>
                <a:lnTo>
                  <a:pt x="4734" y="12094"/>
                </a:lnTo>
                <a:lnTo>
                  <a:pt x="4672" y="12120"/>
                </a:lnTo>
                <a:lnTo>
                  <a:pt x="4611" y="12147"/>
                </a:lnTo>
                <a:lnTo>
                  <a:pt x="4550" y="12175"/>
                </a:lnTo>
                <a:lnTo>
                  <a:pt x="4490" y="12203"/>
                </a:lnTo>
                <a:lnTo>
                  <a:pt x="4429" y="12231"/>
                </a:lnTo>
                <a:lnTo>
                  <a:pt x="4370" y="12261"/>
                </a:lnTo>
                <a:lnTo>
                  <a:pt x="4309" y="12291"/>
                </a:lnTo>
                <a:lnTo>
                  <a:pt x="4191" y="12351"/>
                </a:lnTo>
                <a:lnTo>
                  <a:pt x="4073" y="12413"/>
                </a:lnTo>
                <a:lnTo>
                  <a:pt x="3956" y="12476"/>
                </a:lnTo>
                <a:lnTo>
                  <a:pt x="3841" y="12541"/>
                </a:lnTo>
                <a:lnTo>
                  <a:pt x="3726" y="12608"/>
                </a:lnTo>
                <a:lnTo>
                  <a:pt x="3613" y="12676"/>
                </a:lnTo>
                <a:lnTo>
                  <a:pt x="3501" y="12748"/>
                </a:lnTo>
                <a:lnTo>
                  <a:pt x="3389" y="12819"/>
                </a:lnTo>
                <a:lnTo>
                  <a:pt x="3280" y="12892"/>
                </a:lnTo>
                <a:lnTo>
                  <a:pt x="3171" y="12967"/>
                </a:lnTo>
                <a:lnTo>
                  <a:pt x="3056" y="12852"/>
                </a:lnTo>
                <a:lnTo>
                  <a:pt x="2943" y="12735"/>
                </a:lnTo>
                <a:lnTo>
                  <a:pt x="2833" y="12615"/>
                </a:lnTo>
                <a:lnTo>
                  <a:pt x="2727" y="12493"/>
                </a:lnTo>
                <a:lnTo>
                  <a:pt x="2623" y="12369"/>
                </a:lnTo>
                <a:lnTo>
                  <a:pt x="2521" y="12241"/>
                </a:lnTo>
                <a:lnTo>
                  <a:pt x="2423" y="12113"/>
                </a:lnTo>
                <a:lnTo>
                  <a:pt x="2328" y="11981"/>
                </a:lnTo>
                <a:lnTo>
                  <a:pt x="2236" y="11848"/>
                </a:lnTo>
                <a:lnTo>
                  <a:pt x="2147" y="11712"/>
                </a:lnTo>
                <a:lnTo>
                  <a:pt x="2062" y="11574"/>
                </a:lnTo>
                <a:lnTo>
                  <a:pt x="1978" y="11434"/>
                </a:lnTo>
                <a:lnTo>
                  <a:pt x="1899" y="11292"/>
                </a:lnTo>
                <a:lnTo>
                  <a:pt x="1824" y="11148"/>
                </a:lnTo>
                <a:lnTo>
                  <a:pt x="1751" y="11002"/>
                </a:lnTo>
                <a:lnTo>
                  <a:pt x="1682" y="10854"/>
                </a:lnTo>
                <a:lnTo>
                  <a:pt x="1615" y="10705"/>
                </a:lnTo>
                <a:lnTo>
                  <a:pt x="1554" y="10554"/>
                </a:lnTo>
                <a:lnTo>
                  <a:pt x="1494" y="10400"/>
                </a:lnTo>
                <a:lnTo>
                  <a:pt x="1440" y="10246"/>
                </a:lnTo>
                <a:lnTo>
                  <a:pt x="1387" y="10090"/>
                </a:lnTo>
                <a:lnTo>
                  <a:pt x="1340" y="9931"/>
                </a:lnTo>
                <a:lnTo>
                  <a:pt x="1296" y="9772"/>
                </a:lnTo>
                <a:lnTo>
                  <a:pt x="1255" y="9612"/>
                </a:lnTo>
                <a:lnTo>
                  <a:pt x="1219" y="9449"/>
                </a:lnTo>
                <a:lnTo>
                  <a:pt x="1186" y="9285"/>
                </a:lnTo>
                <a:lnTo>
                  <a:pt x="1158" y="9119"/>
                </a:lnTo>
                <a:lnTo>
                  <a:pt x="1132" y="8954"/>
                </a:lnTo>
                <a:lnTo>
                  <a:pt x="1111" y="8786"/>
                </a:lnTo>
                <a:lnTo>
                  <a:pt x="1095" y="8617"/>
                </a:lnTo>
                <a:lnTo>
                  <a:pt x="1082" y="8448"/>
                </a:lnTo>
                <a:lnTo>
                  <a:pt x="1073" y="8277"/>
                </a:lnTo>
                <a:close/>
                <a:moveTo>
                  <a:pt x="2878" y="3381"/>
                </a:moveTo>
                <a:lnTo>
                  <a:pt x="2935" y="3423"/>
                </a:lnTo>
                <a:lnTo>
                  <a:pt x="2992" y="3466"/>
                </a:lnTo>
                <a:lnTo>
                  <a:pt x="3050" y="3507"/>
                </a:lnTo>
                <a:lnTo>
                  <a:pt x="3107" y="3549"/>
                </a:lnTo>
                <a:lnTo>
                  <a:pt x="3165" y="3590"/>
                </a:lnTo>
                <a:lnTo>
                  <a:pt x="3223" y="3630"/>
                </a:lnTo>
                <a:lnTo>
                  <a:pt x="3282" y="3670"/>
                </a:lnTo>
                <a:lnTo>
                  <a:pt x="3341" y="3710"/>
                </a:lnTo>
                <a:lnTo>
                  <a:pt x="3401" y="3749"/>
                </a:lnTo>
                <a:lnTo>
                  <a:pt x="3460" y="3789"/>
                </a:lnTo>
                <a:lnTo>
                  <a:pt x="3521" y="3827"/>
                </a:lnTo>
                <a:lnTo>
                  <a:pt x="3581" y="3865"/>
                </a:lnTo>
                <a:lnTo>
                  <a:pt x="3642" y="3902"/>
                </a:lnTo>
                <a:lnTo>
                  <a:pt x="3702" y="3939"/>
                </a:lnTo>
                <a:lnTo>
                  <a:pt x="3764" y="3975"/>
                </a:lnTo>
                <a:lnTo>
                  <a:pt x="3826" y="4011"/>
                </a:lnTo>
                <a:lnTo>
                  <a:pt x="3887" y="4046"/>
                </a:lnTo>
                <a:lnTo>
                  <a:pt x="3950" y="4081"/>
                </a:lnTo>
                <a:lnTo>
                  <a:pt x="4012" y="4116"/>
                </a:lnTo>
                <a:lnTo>
                  <a:pt x="4076" y="4150"/>
                </a:lnTo>
                <a:lnTo>
                  <a:pt x="4139" y="4183"/>
                </a:lnTo>
                <a:lnTo>
                  <a:pt x="4202" y="4216"/>
                </a:lnTo>
                <a:lnTo>
                  <a:pt x="4267" y="4249"/>
                </a:lnTo>
                <a:lnTo>
                  <a:pt x="4331" y="4281"/>
                </a:lnTo>
                <a:lnTo>
                  <a:pt x="4395" y="4312"/>
                </a:lnTo>
                <a:lnTo>
                  <a:pt x="4461" y="4343"/>
                </a:lnTo>
                <a:lnTo>
                  <a:pt x="4525" y="4374"/>
                </a:lnTo>
                <a:lnTo>
                  <a:pt x="4591" y="4403"/>
                </a:lnTo>
                <a:lnTo>
                  <a:pt x="4657" y="4432"/>
                </a:lnTo>
                <a:lnTo>
                  <a:pt x="4724" y="4461"/>
                </a:lnTo>
                <a:lnTo>
                  <a:pt x="4789" y="4489"/>
                </a:lnTo>
                <a:lnTo>
                  <a:pt x="4856" y="4517"/>
                </a:lnTo>
                <a:lnTo>
                  <a:pt x="4822" y="4611"/>
                </a:lnTo>
                <a:lnTo>
                  <a:pt x="4789" y="4706"/>
                </a:lnTo>
                <a:lnTo>
                  <a:pt x="4756" y="4801"/>
                </a:lnTo>
                <a:lnTo>
                  <a:pt x="4726" y="4897"/>
                </a:lnTo>
                <a:lnTo>
                  <a:pt x="4695" y="4993"/>
                </a:lnTo>
                <a:lnTo>
                  <a:pt x="4665" y="5090"/>
                </a:lnTo>
                <a:lnTo>
                  <a:pt x="4637" y="5188"/>
                </a:lnTo>
                <a:lnTo>
                  <a:pt x="4610" y="5285"/>
                </a:lnTo>
                <a:lnTo>
                  <a:pt x="4583" y="5383"/>
                </a:lnTo>
                <a:lnTo>
                  <a:pt x="4557" y="5482"/>
                </a:lnTo>
                <a:lnTo>
                  <a:pt x="4533" y="5582"/>
                </a:lnTo>
                <a:lnTo>
                  <a:pt x="4509" y="5681"/>
                </a:lnTo>
                <a:lnTo>
                  <a:pt x="4486" y="5781"/>
                </a:lnTo>
                <a:lnTo>
                  <a:pt x="4465" y="5881"/>
                </a:lnTo>
                <a:lnTo>
                  <a:pt x="4444" y="5982"/>
                </a:lnTo>
                <a:lnTo>
                  <a:pt x="4425" y="6084"/>
                </a:lnTo>
                <a:lnTo>
                  <a:pt x="4406" y="6186"/>
                </a:lnTo>
                <a:lnTo>
                  <a:pt x="4388" y="6288"/>
                </a:lnTo>
                <a:lnTo>
                  <a:pt x="4372" y="6391"/>
                </a:lnTo>
                <a:lnTo>
                  <a:pt x="4356" y="6494"/>
                </a:lnTo>
                <a:lnTo>
                  <a:pt x="4342" y="6598"/>
                </a:lnTo>
                <a:lnTo>
                  <a:pt x="4328" y="6701"/>
                </a:lnTo>
                <a:lnTo>
                  <a:pt x="4315" y="6805"/>
                </a:lnTo>
                <a:lnTo>
                  <a:pt x="4304" y="6911"/>
                </a:lnTo>
                <a:lnTo>
                  <a:pt x="4294" y="7015"/>
                </a:lnTo>
                <a:lnTo>
                  <a:pt x="4284" y="7120"/>
                </a:lnTo>
                <a:lnTo>
                  <a:pt x="4275" y="7226"/>
                </a:lnTo>
                <a:lnTo>
                  <a:pt x="4268" y="7332"/>
                </a:lnTo>
                <a:lnTo>
                  <a:pt x="4262" y="7439"/>
                </a:lnTo>
                <a:lnTo>
                  <a:pt x="4257" y="7545"/>
                </a:lnTo>
                <a:lnTo>
                  <a:pt x="4253" y="7652"/>
                </a:lnTo>
                <a:lnTo>
                  <a:pt x="4248" y="7759"/>
                </a:lnTo>
                <a:lnTo>
                  <a:pt x="1073" y="7759"/>
                </a:lnTo>
                <a:lnTo>
                  <a:pt x="1081" y="7602"/>
                </a:lnTo>
                <a:lnTo>
                  <a:pt x="1092" y="7446"/>
                </a:lnTo>
                <a:lnTo>
                  <a:pt x="1107" y="7291"/>
                </a:lnTo>
                <a:lnTo>
                  <a:pt x="1125" y="7137"/>
                </a:lnTo>
                <a:lnTo>
                  <a:pt x="1146" y="6984"/>
                </a:lnTo>
                <a:lnTo>
                  <a:pt x="1171" y="6832"/>
                </a:lnTo>
                <a:lnTo>
                  <a:pt x="1200" y="6681"/>
                </a:lnTo>
                <a:lnTo>
                  <a:pt x="1231" y="6532"/>
                </a:lnTo>
                <a:lnTo>
                  <a:pt x="1265" y="6383"/>
                </a:lnTo>
                <a:lnTo>
                  <a:pt x="1304" y="6236"/>
                </a:lnTo>
                <a:lnTo>
                  <a:pt x="1345" y="6090"/>
                </a:lnTo>
                <a:lnTo>
                  <a:pt x="1389" y="5945"/>
                </a:lnTo>
                <a:lnTo>
                  <a:pt x="1437" y="5802"/>
                </a:lnTo>
                <a:lnTo>
                  <a:pt x="1487" y="5660"/>
                </a:lnTo>
                <a:lnTo>
                  <a:pt x="1540" y="5519"/>
                </a:lnTo>
                <a:lnTo>
                  <a:pt x="1597" y="5380"/>
                </a:lnTo>
                <a:lnTo>
                  <a:pt x="1656" y="5243"/>
                </a:lnTo>
                <a:lnTo>
                  <a:pt x="1719" y="5106"/>
                </a:lnTo>
                <a:lnTo>
                  <a:pt x="1785" y="4972"/>
                </a:lnTo>
                <a:lnTo>
                  <a:pt x="1852" y="4839"/>
                </a:lnTo>
                <a:lnTo>
                  <a:pt x="1923" y="4708"/>
                </a:lnTo>
                <a:lnTo>
                  <a:pt x="1997" y="4578"/>
                </a:lnTo>
                <a:lnTo>
                  <a:pt x="2074" y="4450"/>
                </a:lnTo>
                <a:lnTo>
                  <a:pt x="2153" y="4324"/>
                </a:lnTo>
                <a:lnTo>
                  <a:pt x="2234" y="4199"/>
                </a:lnTo>
                <a:lnTo>
                  <a:pt x="2319" y="4076"/>
                </a:lnTo>
                <a:lnTo>
                  <a:pt x="2405" y="3956"/>
                </a:lnTo>
                <a:lnTo>
                  <a:pt x="2496" y="3837"/>
                </a:lnTo>
                <a:lnTo>
                  <a:pt x="2587" y="3719"/>
                </a:lnTo>
                <a:lnTo>
                  <a:pt x="2681" y="3605"/>
                </a:lnTo>
                <a:lnTo>
                  <a:pt x="2779" y="3492"/>
                </a:lnTo>
                <a:lnTo>
                  <a:pt x="2878" y="3381"/>
                </a:lnTo>
                <a:close/>
                <a:moveTo>
                  <a:pt x="8474" y="7759"/>
                </a:moveTo>
                <a:lnTo>
                  <a:pt x="8474" y="5160"/>
                </a:lnTo>
                <a:lnTo>
                  <a:pt x="8559" y="5157"/>
                </a:lnTo>
                <a:lnTo>
                  <a:pt x="8644" y="5153"/>
                </a:lnTo>
                <a:lnTo>
                  <a:pt x="8728" y="5149"/>
                </a:lnTo>
                <a:lnTo>
                  <a:pt x="8812" y="5143"/>
                </a:lnTo>
                <a:lnTo>
                  <a:pt x="8896" y="5137"/>
                </a:lnTo>
                <a:lnTo>
                  <a:pt x="8980" y="5131"/>
                </a:lnTo>
                <a:lnTo>
                  <a:pt x="9063" y="5122"/>
                </a:lnTo>
                <a:lnTo>
                  <a:pt x="9146" y="5114"/>
                </a:lnTo>
                <a:lnTo>
                  <a:pt x="9230" y="5105"/>
                </a:lnTo>
                <a:lnTo>
                  <a:pt x="9313" y="5095"/>
                </a:lnTo>
                <a:lnTo>
                  <a:pt x="9395" y="5084"/>
                </a:lnTo>
                <a:lnTo>
                  <a:pt x="9477" y="5073"/>
                </a:lnTo>
                <a:lnTo>
                  <a:pt x="9559" y="5061"/>
                </a:lnTo>
                <a:lnTo>
                  <a:pt x="9641" y="5048"/>
                </a:lnTo>
                <a:lnTo>
                  <a:pt x="9723" y="5035"/>
                </a:lnTo>
                <a:lnTo>
                  <a:pt x="9804" y="5020"/>
                </a:lnTo>
                <a:lnTo>
                  <a:pt x="9885" y="5005"/>
                </a:lnTo>
                <a:lnTo>
                  <a:pt x="9965" y="4990"/>
                </a:lnTo>
                <a:lnTo>
                  <a:pt x="10046" y="4973"/>
                </a:lnTo>
                <a:lnTo>
                  <a:pt x="10126" y="4956"/>
                </a:lnTo>
                <a:lnTo>
                  <a:pt x="10206" y="4938"/>
                </a:lnTo>
                <a:lnTo>
                  <a:pt x="10287" y="4920"/>
                </a:lnTo>
                <a:lnTo>
                  <a:pt x="10366" y="4900"/>
                </a:lnTo>
                <a:lnTo>
                  <a:pt x="10445" y="4880"/>
                </a:lnTo>
                <a:lnTo>
                  <a:pt x="10524" y="4860"/>
                </a:lnTo>
                <a:lnTo>
                  <a:pt x="10602" y="4838"/>
                </a:lnTo>
                <a:lnTo>
                  <a:pt x="10681" y="4816"/>
                </a:lnTo>
                <a:lnTo>
                  <a:pt x="10759" y="4793"/>
                </a:lnTo>
                <a:lnTo>
                  <a:pt x="10836" y="4770"/>
                </a:lnTo>
                <a:lnTo>
                  <a:pt x="10914" y="4746"/>
                </a:lnTo>
                <a:lnTo>
                  <a:pt x="10990" y="4721"/>
                </a:lnTo>
                <a:lnTo>
                  <a:pt x="11066" y="4695"/>
                </a:lnTo>
                <a:lnTo>
                  <a:pt x="11099" y="4784"/>
                </a:lnTo>
                <a:lnTo>
                  <a:pt x="11130" y="4873"/>
                </a:lnTo>
                <a:lnTo>
                  <a:pt x="11161" y="4963"/>
                </a:lnTo>
                <a:lnTo>
                  <a:pt x="11191" y="5053"/>
                </a:lnTo>
                <a:lnTo>
                  <a:pt x="11219" y="5145"/>
                </a:lnTo>
                <a:lnTo>
                  <a:pt x="11247" y="5236"/>
                </a:lnTo>
                <a:lnTo>
                  <a:pt x="11274" y="5328"/>
                </a:lnTo>
                <a:lnTo>
                  <a:pt x="11299" y="5420"/>
                </a:lnTo>
                <a:lnTo>
                  <a:pt x="11325" y="5513"/>
                </a:lnTo>
                <a:lnTo>
                  <a:pt x="11349" y="5607"/>
                </a:lnTo>
                <a:lnTo>
                  <a:pt x="11372" y="5701"/>
                </a:lnTo>
                <a:lnTo>
                  <a:pt x="11395" y="5795"/>
                </a:lnTo>
                <a:lnTo>
                  <a:pt x="11415" y="5889"/>
                </a:lnTo>
                <a:lnTo>
                  <a:pt x="11436" y="5984"/>
                </a:lnTo>
                <a:lnTo>
                  <a:pt x="11455" y="6080"/>
                </a:lnTo>
                <a:lnTo>
                  <a:pt x="11474" y="6176"/>
                </a:lnTo>
                <a:lnTo>
                  <a:pt x="11491" y="6272"/>
                </a:lnTo>
                <a:lnTo>
                  <a:pt x="11509" y="6368"/>
                </a:lnTo>
                <a:lnTo>
                  <a:pt x="11524" y="6466"/>
                </a:lnTo>
                <a:lnTo>
                  <a:pt x="11538" y="6563"/>
                </a:lnTo>
                <a:lnTo>
                  <a:pt x="11553" y="6661"/>
                </a:lnTo>
                <a:lnTo>
                  <a:pt x="11565" y="6759"/>
                </a:lnTo>
                <a:lnTo>
                  <a:pt x="11577" y="6857"/>
                </a:lnTo>
                <a:lnTo>
                  <a:pt x="11589" y="6957"/>
                </a:lnTo>
                <a:lnTo>
                  <a:pt x="11598" y="7056"/>
                </a:lnTo>
                <a:lnTo>
                  <a:pt x="11607" y="7155"/>
                </a:lnTo>
                <a:lnTo>
                  <a:pt x="11615" y="7255"/>
                </a:lnTo>
                <a:lnTo>
                  <a:pt x="11623" y="7356"/>
                </a:lnTo>
                <a:lnTo>
                  <a:pt x="11629" y="7456"/>
                </a:lnTo>
                <a:lnTo>
                  <a:pt x="11634" y="7557"/>
                </a:lnTo>
                <a:lnTo>
                  <a:pt x="11638" y="7658"/>
                </a:lnTo>
                <a:lnTo>
                  <a:pt x="11641" y="7759"/>
                </a:lnTo>
                <a:lnTo>
                  <a:pt x="8474" y="7759"/>
                </a:lnTo>
                <a:close/>
                <a:moveTo>
                  <a:pt x="10879" y="11791"/>
                </a:moveTo>
                <a:lnTo>
                  <a:pt x="10807" y="11768"/>
                </a:lnTo>
                <a:lnTo>
                  <a:pt x="10735" y="11747"/>
                </a:lnTo>
                <a:lnTo>
                  <a:pt x="10663" y="11726"/>
                </a:lnTo>
                <a:lnTo>
                  <a:pt x="10590" y="11706"/>
                </a:lnTo>
                <a:lnTo>
                  <a:pt x="10518" y="11686"/>
                </a:lnTo>
                <a:lnTo>
                  <a:pt x="10446" y="11667"/>
                </a:lnTo>
                <a:lnTo>
                  <a:pt x="10373" y="11649"/>
                </a:lnTo>
                <a:lnTo>
                  <a:pt x="10299" y="11631"/>
                </a:lnTo>
                <a:lnTo>
                  <a:pt x="10226" y="11614"/>
                </a:lnTo>
                <a:lnTo>
                  <a:pt x="10152" y="11598"/>
                </a:lnTo>
                <a:lnTo>
                  <a:pt x="10078" y="11582"/>
                </a:lnTo>
                <a:lnTo>
                  <a:pt x="10003" y="11566"/>
                </a:lnTo>
                <a:lnTo>
                  <a:pt x="9929" y="11552"/>
                </a:lnTo>
                <a:lnTo>
                  <a:pt x="9854" y="11538"/>
                </a:lnTo>
                <a:lnTo>
                  <a:pt x="9780" y="11525"/>
                </a:lnTo>
                <a:lnTo>
                  <a:pt x="9704" y="11512"/>
                </a:lnTo>
                <a:lnTo>
                  <a:pt x="9629" y="11500"/>
                </a:lnTo>
                <a:lnTo>
                  <a:pt x="9553" y="11488"/>
                </a:lnTo>
                <a:lnTo>
                  <a:pt x="9477" y="11477"/>
                </a:lnTo>
                <a:lnTo>
                  <a:pt x="9401" y="11467"/>
                </a:lnTo>
                <a:lnTo>
                  <a:pt x="9325" y="11458"/>
                </a:lnTo>
                <a:lnTo>
                  <a:pt x="9249" y="11449"/>
                </a:lnTo>
                <a:lnTo>
                  <a:pt x="9172" y="11440"/>
                </a:lnTo>
                <a:lnTo>
                  <a:pt x="9095" y="11433"/>
                </a:lnTo>
                <a:lnTo>
                  <a:pt x="9018" y="11425"/>
                </a:lnTo>
                <a:lnTo>
                  <a:pt x="8941" y="11419"/>
                </a:lnTo>
                <a:lnTo>
                  <a:pt x="8864" y="11413"/>
                </a:lnTo>
                <a:lnTo>
                  <a:pt x="8786" y="11408"/>
                </a:lnTo>
                <a:lnTo>
                  <a:pt x="8708" y="11404"/>
                </a:lnTo>
                <a:lnTo>
                  <a:pt x="8630" y="11400"/>
                </a:lnTo>
                <a:lnTo>
                  <a:pt x="8552" y="11396"/>
                </a:lnTo>
                <a:lnTo>
                  <a:pt x="8474" y="11394"/>
                </a:lnTo>
                <a:lnTo>
                  <a:pt x="8474" y="8277"/>
                </a:lnTo>
                <a:lnTo>
                  <a:pt x="11641" y="8277"/>
                </a:lnTo>
                <a:lnTo>
                  <a:pt x="11637" y="8394"/>
                </a:lnTo>
                <a:lnTo>
                  <a:pt x="11632" y="8512"/>
                </a:lnTo>
                <a:lnTo>
                  <a:pt x="11626" y="8628"/>
                </a:lnTo>
                <a:lnTo>
                  <a:pt x="11617" y="8746"/>
                </a:lnTo>
                <a:lnTo>
                  <a:pt x="11608" y="8862"/>
                </a:lnTo>
                <a:lnTo>
                  <a:pt x="11598" y="8977"/>
                </a:lnTo>
                <a:lnTo>
                  <a:pt x="11586" y="9092"/>
                </a:lnTo>
                <a:lnTo>
                  <a:pt x="11572" y="9207"/>
                </a:lnTo>
                <a:lnTo>
                  <a:pt x="11558" y="9321"/>
                </a:lnTo>
                <a:lnTo>
                  <a:pt x="11542" y="9435"/>
                </a:lnTo>
                <a:lnTo>
                  <a:pt x="11525" y="9548"/>
                </a:lnTo>
                <a:lnTo>
                  <a:pt x="11506" y="9661"/>
                </a:lnTo>
                <a:lnTo>
                  <a:pt x="11486" y="9773"/>
                </a:lnTo>
                <a:lnTo>
                  <a:pt x="11466" y="9884"/>
                </a:lnTo>
                <a:lnTo>
                  <a:pt x="11443" y="9995"/>
                </a:lnTo>
                <a:lnTo>
                  <a:pt x="11419" y="10106"/>
                </a:lnTo>
                <a:lnTo>
                  <a:pt x="11395" y="10216"/>
                </a:lnTo>
                <a:lnTo>
                  <a:pt x="11368" y="10325"/>
                </a:lnTo>
                <a:lnTo>
                  <a:pt x="11341" y="10434"/>
                </a:lnTo>
                <a:lnTo>
                  <a:pt x="11313" y="10543"/>
                </a:lnTo>
                <a:lnTo>
                  <a:pt x="11283" y="10650"/>
                </a:lnTo>
                <a:lnTo>
                  <a:pt x="11252" y="10757"/>
                </a:lnTo>
                <a:lnTo>
                  <a:pt x="11220" y="10863"/>
                </a:lnTo>
                <a:lnTo>
                  <a:pt x="11186" y="10969"/>
                </a:lnTo>
                <a:lnTo>
                  <a:pt x="11152" y="11074"/>
                </a:lnTo>
                <a:lnTo>
                  <a:pt x="11117" y="11178"/>
                </a:lnTo>
                <a:lnTo>
                  <a:pt x="11080" y="11282"/>
                </a:lnTo>
                <a:lnTo>
                  <a:pt x="11042" y="11386"/>
                </a:lnTo>
                <a:lnTo>
                  <a:pt x="11003" y="11488"/>
                </a:lnTo>
                <a:lnTo>
                  <a:pt x="10962" y="11590"/>
                </a:lnTo>
                <a:lnTo>
                  <a:pt x="10921" y="11690"/>
                </a:lnTo>
                <a:lnTo>
                  <a:pt x="10879" y="11791"/>
                </a:lnTo>
                <a:close/>
                <a:moveTo>
                  <a:pt x="11162" y="12440"/>
                </a:moveTo>
                <a:lnTo>
                  <a:pt x="11275" y="12484"/>
                </a:lnTo>
                <a:lnTo>
                  <a:pt x="11387" y="12529"/>
                </a:lnTo>
                <a:lnTo>
                  <a:pt x="11497" y="12575"/>
                </a:lnTo>
                <a:lnTo>
                  <a:pt x="11606" y="12624"/>
                </a:lnTo>
                <a:lnTo>
                  <a:pt x="11715" y="12674"/>
                </a:lnTo>
                <a:lnTo>
                  <a:pt x="11824" y="12726"/>
                </a:lnTo>
                <a:lnTo>
                  <a:pt x="11930" y="12779"/>
                </a:lnTo>
                <a:lnTo>
                  <a:pt x="12036" y="12833"/>
                </a:lnTo>
                <a:lnTo>
                  <a:pt x="12142" y="12889"/>
                </a:lnTo>
                <a:lnTo>
                  <a:pt x="12245" y="12946"/>
                </a:lnTo>
                <a:lnTo>
                  <a:pt x="12349" y="13005"/>
                </a:lnTo>
                <a:lnTo>
                  <a:pt x="12451" y="13065"/>
                </a:lnTo>
                <a:lnTo>
                  <a:pt x="12552" y="13127"/>
                </a:lnTo>
                <a:lnTo>
                  <a:pt x="12653" y="13191"/>
                </a:lnTo>
                <a:lnTo>
                  <a:pt x="12751" y="13255"/>
                </a:lnTo>
                <a:lnTo>
                  <a:pt x="12850" y="13320"/>
                </a:lnTo>
                <a:lnTo>
                  <a:pt x="12759" y="13395"/>
                </a:lnTo>
                <a:lnTo>
                  <a:pt x="12666" y="13469"/>
                </a:lnTo>
                <a:lnTo>
                  <a:pt x="12573" y="13540"/>
                </a:lnTo>
                <a:lnTo>
                  <a:pt x="12477" y="13612"/>
                </a:lnTo>
                <a:lnTo>
                  <a:pt x="12381" y="13681"/>
                </a:lnTo>
                <a:lnTo>
                  <a:pt x="12283" y="13748"/>
                </a:lnTo>
                <a:lnTo>
                  <a:pt x="12185" y="13814"/>
                </a:lnTo>
                <a:lnTo>
                  <a:pt x="12084" y="13878"/>
                </a:lnTo>
                <a:lnTo>
                  <a:pt x="11984" y="13940"/>
                </a:lnTo>
                <a:lnTo>
                  <a:pt x="11881" y="14001"/>
                </a:lnTo>
                <a:lnTo>
                  <a:pt x="11779" y="14062"/>
                </a:lnTo>
                <a:lnTo>
                  <a:pt x="11674" y="14119"/>
                </a:lnTo>
                <a:lnTo>
                  <a:pt x="11568" y="14175"/>
                </a:lnTo>
                <a:lnTo>
                  <a:pt x="11461" y="14229"/>
                </a:lnTo>
                <a:lnTo>
                  <a:pt x="11354" y="14282"/>
                </a:lnTo>
                <a:lnTo>
                  <a:pt x="11245" y="14333"/>
                </a:lnTo>
                <a:lnTo>
                  <a:pt x="11136" y="14382"/>
                </a:lnTo>
                <a:lnTo>
                  <a:pt x="11025" y="14429"/>
                </a:lnTo>
                <a:lnTo>
                  <a:pt x="10914" y="14475"/>
                </a:lnTo>
                <a:lnTo>
                  <a:pt x="10802" y="14519"/>
                </a:lnTo>
                <a:lnTo>
                  <a:pt x="10688" y="14561"/>
                </a:lnTo>
                <a:lnTo>
                  <a:pt x="10573" y="14601"/>
                </a:lnTo>
                <a:lnTo>
                  <a:pt x="10458" y="14639"/>
                </a:lnTo>
                <a:lnTo>
                  <a:pt x="10342" y="14676"/>
                </a:lnTo>
                <a:lnTo>
                  <a:pt x="10225" y="14710"/>
                </a:lnTo>
                <a:lnTo>
                  <a:pt x="10107" y="14743"/>
                </a:lnTo>
                <a:lnTo>
                  <a:pt x="9989" y="14774"/>
                </a:lnTo>
                <a:lnTo>
                  <a:pt x="9869" y="14802"/>
                </a:lnTo>
                <a:lnTo>
                  <a:pt x="9749" y="14829"/>
                </a:lnTo>
                <a:lnTo>
                  <a:pt x="9628" y="14854"/>
                </a:lnTo>
                <a:lnTo>
                  <a:pt x="9507" y="14877"/>
                </a:lnTo>
                <a:lnTo>
                  <a:pt x="9383" y="14898"/>
                </a:lnTo>
                <a:lnTo>
                  <a:pt x="9450" y="14833"/>
                </a:lnTo>
                <a:lnTo>
                  <a:pt x="9516" y="14767"/>
                </a:lnTo>
                <a:lnTo>
                  <a:pt x="9582" y="14700"/>
                </a:lnTo>
                <a:lnTo>
                  <a:pt x="9645" y="14633"/>
                </a:lnTo>
                <a:lnTo>
                  <a:pt x="9710" y="14564"/>
                </a:lnTo>
                <a:lnTo>
                  <a:pt x="9772" y="14495"/>
                </a:lnTo>
                <a:lnTo>
                  <a:pt x="9835" y="14424"/>
                </a:lnTo>
                <a:lnTo>
                  <a:pt x="9897" y="14354"/>
                </a:lnTo>
                <a:lnTo>
                  <a:pt x="9958" y="14282"/>
                </a:lnTo>
                <a:lnTo>
                  <a:pt x="10019" y="14210"/>
                </a:lnTo>
                <a:lnTo>
                  <a:pt x="10078" y="14137"/>
                </a:lnTo>
                <a:lnTo>
                  <a:pt x="10138" y="14064"/>
                </a:lnTo>
                <a:lnTo>
                  <a:pt x="10195" y="13988"/>
                </a:lnTo>
                <a:lnTo>
                  <a:pt x="10254" y="13913"/>
                </a:lnTo>
                <a:lnTo>
                  <a:pt x="10310" y="13837"/>
                </a:lnTo>
                <a:lnTo>
                  <a:pt x="10367" y="13761"/>
                </a:lnTo>
                <a:lnTo>
                  <a:pt x="10422" y="13684"/>
                </a:lnTo>
                <a:lnTo>
                  <a:pt x="10476" y="13606"/>
                </a:lnTo>
                <a:lnTo>
                  <a:pt x="10531" y="13526"/>
                </a:lnTo>
                <a:lnTo>
                  <a:pt x="10584" y="13447"/>
                </a:lnTo>
                <a:lnTo>
                  <a:pt x="10636" y="13367"/>
                </a:lnTo>
                <a:lnTo>
                  <a:pt x="10688" y="13286"/>
                </a:lnTo>
                <a:lnTo>
                  <a:pt x="10739" y="13204"/>
                </a:lnTo>
                <a:lnTo>
                  <a:pt x="10789" y="13121"/>
                </a:lnTo>
                <a:lnTo>
                  <a:pt x="10839" y="13039"/>
                </a:lnTo>
                <a:lnTo>
                  <a:pt x="10888" y="12955"/>
                </a:lnTo>
                <a:lnTo>
                  <a:pt x="10935" y="12871"/>
                </a:lnTo>
                <a:lnTo>
                  <a:pt x="10982" y="12786"/>
                </a:lnTo>
                <a:lnTo>
                  <a:pt x="11028" y="12701"/>
                </a:lnTo>
                <a:lnTo>
                  <a:pt x="11074" y="12614"/>
                </a:lnTo>
                <a:lnTo>
                  <a:pt x="11119" y="12528"/>
                </a:lnTo>
                <a:lnTo>
                  <a:pt x="11162" y="12440"/>
                </a:lnTo>
                <a:close/>
                <a:moveTo>
                  <a:pt x="8474" y="14988"/>
                </a:moveTo>
                <a:lnTo>
                  <a:pt x="8474" y="11911"/>
                </a:lnTo>
                <a:lnTo>
                  <a:pt x="8545" y="11913"/>
                </a:lnTo>
                <a:lnTo>
                  <a:pt x="8616" y="11916"/>
                </a:lnTo>
                <a:lnTo>
                  <a:pt x="8687" y="11920"/>
                </a:lnTo>
                <a:lnTo>
                  <a:pt x="8757" y="11924"/>
                </a:lnTo>
                <a:lnTo>
                  <a:pt x="8828" y="11929"/>
                </a:lnTo>
                <a:lnTo>
                  <a:pt x="8899" y="11934"/>
                </a:lnTo>
                <a:lnTo>
                  <a:pt x="8969" y="11940"/>
                </a:lnTo>
                <a:lnTo>
                  <a:pt x="9039" y="11946"/>
                </a:lnTo>
                <a:lnTo>
                  <a:pt x="9108" y="11953"/>
                </a:lnTo>
                <a:lnTo>
                  <a:pt x="9178" y="11960"/>
                </a:lnTo>
                <a:lnTo>
                  <a:pt x="9248" y="11968"/>
                </a:lnTo>
                <a:lnTo>
                  <a:pt x="9317" y="11976"/>
                </a:lnTo>
                <a:lnTo>
                  <a:pt x="9387" y="11986"/>
                </a:lnTo>
                <a:lnTo>
                  <a:pt x="9455" y="11995"/>
                </a:lnTo>
                <a:lnTo>
                  <a:pt x="9524" y="12005"/>
                </a:lnTo>
                <a:lnTo>
                  <a:pt x="9593" y="12016"/>
                </a:lnTo>
                <a:lnTo>
                  <a:pt x="9661" y="12027"/>
                </a:lnTo>
                <a:lnTo>
                  <a:pt x="9729" y="12039"/>
                </a:lnTo>
                <a:lnTo>
                  <a:pt x="9797" y="12051"/>
                </a:lnTo>
                <a:lnTo>
                  <a:pt x="9865" y="12064"/>
                </a:lnTo>
                <a:lnTo>
                  <a:pt x="9932" y="12077"/>
                </a:lnTo>
                <a:lnTo>
                  <a:pt x="10000" y="12091"/>
                </a:lnTo>
                <a:lnTo>
                  <a:pt x="10067" y="12106"/>
                </a:lnTo>
                <a:lnTo>
                  <a:pt x="10134" y="12121"/>
                </a:lnTo>
                <a:lnTo>
                  <a:pt x="10200" y="12136"/>
                </a:lnTo>
                <a:lnTo>
                  <a:pt x="10267" y="12153"/>
                </a:lnTo>
                <a:lnTo>
                  <a:pt x="10334" y="12169"/>
                </a:lnTo>
                <a:lnTo>
                  <a:pt x="10399" y="12187"/>
                </a:lnTo>
                <a:lnTo>
                  <a:pt x="10465" y="12204"/>
                </a:lnTo>
                <a:lnTo>
                  <a:pt x="10531" y="12223"/>
                </a:lnTo>
                <a:lnTo>
                  <a:pt x="10596" y="12242"/>
                </a:lnTo>
                <a:lnTo>
                  <a:pt x="10661" y="12262"/>
                </a:lnTo>
                <a:lnTo>
                  <a:pt x="10610" y="12363"/>
                </a:lnTo>
                <a:lnTo>
                  <a:pt x="10557" y="12462"/>
                </a:lnTo>
                <a:lnTo>
                  <a:pt x="10504" y="12561"/>
                </a:lnTo>
                <a:lnTo>
                  <a:pt x="10450" y="12659"/>
                </a:lnTo>
                <a:lnTo>
                  <a:pt x="10393" y="12757"/>
                </a:lnTo>
                <a:lnTo>
                  <a:pt x="10337" y="12853"/>
                </a:lnTo>
                <a:lnTo>
                  <a:pt x="10279" y="12948"/>
                </a:lnTo>
                <a:lnTo>
                  <a:pt x="10220" y="13042"/>
                </a:lnTo>
                <a:lnTo>
                  <a:pt x="10159" y="13135"/>
                </a:lnTo>
                <a:lnTo>
                  <a:pt x="10099" y="13228"/>
                </a:lnTo>
                <a:lnTo>
                  <a:pt x="10036" y="13319"/>
                </a:lnTo>
                <a:lnTo>
                  <a:pt x="9972" y="13410"/>
                </a:lnTo>
                <a:lnTo>
                  <a:pt x="9909" y="13499"/>
                </a:lnTo>
                <a:lnTo>
                  <a:pt x="9843" y="13588"/>
                </a:lnTo>
                <a:lnTo>
                  <a:pt x="9776" y="13675"/>
                </a:lnTo>
                <a:lnTo>
                  <a:pt x="9710" y="13761"/>
                </a:lnTo>
                <a:lnTo>
                  <a:pt x="9641" y="13846"/>
                </a:lnTo>
                <a:lnTo>
                  <a:pt x="9571" y="13930"/>
                </a:lnTo>
                <a:lnTo>
                  <a:pt x="9501" y="14012"/>
                </a:lnTo>
                <a:lnTo>
                  <a:pt x="9430" y="14095"/>
                </a:lnTo>
                <a:lnTo>
                  <a:pt x="9358" y="14175"/>
                </a:lnTo>
                <a:lnTo>
                  <a:pt x="9284" y="14255"/>
                </a:lnTo>
                <a:lnTo>
                  <a:pt x="9210" y="14333"/>
                </a:lnTo>
                <a:lnTo>
                  <a:pt x="9135" y="14410"/>
                </a:lnTo>
                <a:lnTo>
                  <a:pt x="9059" y="14487"/>
                </a:lnTo>
                <a:lnTo>
                  <a:pt x="8982" y="14562"/>
                </a:lnTo>
                <a:lnTo>
                  <a:pt x="8904" y="14636"/>
                </a:lnTo>
                <a:lnTo>
                  <a:pt x="8825" y="14708"/>
                </a:lnTo>
                <a:lnTo>
                  <a:pt x="8746" y="14779"/>
                </a:lnTo>
                <a:lnTo>
                  <a:pt x="8666" y="14850"/>
                </a:lnTo>
                <a:lnTo>
                  <a:pt x="8584" y="14918"/>
                </a:lnTo>
                <a:lnTo>
                  <a:pt x="8502" y="14987"/>
                </a:lnTo>
                <a:lnTo>
                  <a:pt x="8474" y="14988"/>
                </a:lnTo>
                <a:close/>
                <a:moveTo>
                  <a:pt x="7036" y="14898"/>
                </a:moveTo>
                <a:lnTo>
                  <a:pt x="6913" y="14877"/>
                </a:lnTo>
                <a:lnTo>
                  <a:pt x="6791" y="14854"/>
                </a:lnTo>
                <a:lnTo>
                  <a:pt x="6670" y="14829"/>
                </a:lnTo>
                <a:lnTo>
                  <a:pt x="6550" y="14802"/>
                </a:lnTo>
                <a:lnTo>
                  <a:pt x="6431" y="14774"/>
                </a:lnTo>
                <a:lnTo>
                  <a:pt x="6312" y="14743"/>
                </a:lnTo>
                <a:lnTo>
                  <a:pt x="6194" y="14710"/>
                </a:lnTo>
                <a:lnTo>
                  <a:pt x="6077" y="14676"/>
                </a:lnTo>
                <a:lnTo>
                  <a:pt x="5961" y="14639"/>
                </a:lnTo>
                <a:lnTo>
                  <a:pt x="5846" y="14601"/>
                </a:lnTo>
                <a:lnTo>
                  <a:pt x="5731" y="14561"/>
                </a:lnTo>
                <a:lnTo>
                  <a:pt x="5618" y="14519"/>
                </a:lnTo>
                <a:lnTo>
                  <a:pt x="5505" y="14475"/>
                </a:lnTo>
                <a:lnTo>
                  <a:pt x="5395" y="14429"/>
                </a:lnTo>
                <a:lnTo>
                  <a:pt x="5284" y="14382"/>
                </a:lnTo>
                <a:lnTo>
                  <a:pt x="5174" y="14333"/>
                </a:lnTo>
                <a:lnTo>
                  <a:pt x="5065" y="14282"/>
                </a:lnTo>
                <a:lnTo>
                  <a:pt x="4958" y="14229"/>
                </a:lnTo>
                <a:lnTo>
                  <a:pt x="4851" y="14175"/>
                </a:lnTo>
                <a:lnTo>
                  <a:pt x="4746" y="14119"/>
                </a:lnTo>
                <a:lnTo>
                  <a:pt x="4641" y="14062"/>
                </a:lnTo>
                <a:lnTo>
                  <a:pt x="4538" y="14001"/>
                </a:lnTo>
                <a:lnTo>
                  <a:pt x="4436" y="13940"/>
                </a:lnTo>
                <a:lnTo>
                  <a:pt x="4335" y="13878"/>
                </a:lnTo>
                <a:lnTo>
                  <a:pt x="4235" y="13814"/>
                </a:lnTo>
                <a:lnTo>
                  <a:pt x="4137" y="13748"/>
                </a:lnTo>
                <a:lnTo>
                  <a:pt x="4038" y="13681"/>
                </a:lnTo>
                <a:lnTo>
                  <a:pt x="3943" y="13612"/>
                </a:lnTo>
                <a:lnTo>
                  <a:pt x="3847" y="13540"/>
                </a:lnTo>
                <a:lnTo>
                  <a:pt x="3753" y="13469"/>
                </a:lnTo>
                <a:lnTo>
                  <a:pt x="3660" y="13395"/>
                </a:lnTo>
                <a:lnTo>
                  <a:pt x="3569" y="13320"/>
                </a:lnTo>
                <a:lnTo>
                  <a:pt x="3668" y="13255"/>
                </a:lnTo>
                <a:lnTo>
                  <a:pt x="3767" y="13191"/>
                </a:lnTo>
                <a:lnTo>
                  <a:pt x="3867" y="13127"/>
                </a:lnTo>
                <a:lnTo>
                  <a:pt x="3968" y="13065"/>
                </a:lnTo>
                <a:lnTo>
                  <a:pt x="4071" y="13005"/>
                </a:lnTo>
                <a:lnTo>
                  <a:pt x="4174" y="12946"/>
                </a:lnTo>
                <a:lnTo>
                  <a:pt x="4278" y="12889"/>
                </a:lnTo>
                <a:lnTo>
                  <a:pt x="4383" y="12833"/>
                </a:lnTo>
                <a:lnTo>
                  <a:pt x="4489" y="12779"/>
                </a:lnTo>
                <a:lnTo>
                  <a:pt x="4596" y="12726"/>
                </a:lnTo>
                <a:lnTo>
                  <a:pt x="4704" y="12674"/>
                </a:lnTo>
                <a:lnTo>
                  <a:pt x="4813" y="12624"/>
                </a:lnTo>
                <a:lnTo>
                  <a:pt x="4923" y="12575"/>
                </a:lnTo>
                <a:lnTo>
                  <a:pt x="5033" y="12529"/>
                </a:lnTo>
                <a:lnTo>
                  <a:pt x="5144" y="12484"/>
                </a:lnTo>
                <a:lnTo>
                  <a:pt x="5257" y="12440"/>
                </a:lnTo>
                <a:lnTo>
                  <a:pt x="5301" y="12528"/>
                </a:lnTo>
                <a:lnTo>
                  <a:pt x="5345" y="12614"/>
                </a:lnTo>
                <a:lnTo>
                  <a:pt x="5391" y="12701"/>
                </a:lnTo>
                <a:lnTo>
                  <a:pt x="5437" y="12786"/>
                </a:lnTo>
                <a:lnTo>
                  <a:pt x="5484" y="12871"/>
                </a:lnTo>
                <a:lnTo>
                  <a:pt x="5532" y="12955"/>
                </a:lnTo>
                <a:lnTo>
                  <a:pt x="5580" y="13039"/>
                </a:lnTo>
                <a:lnTo>
                  <a:pt x="5630" y="13121"/>
                </a:lnTo>
                <a:lnTo>
                  <a:pt x="5680" y="13204"/>
                </a:lnTo>
                <a:lnTo>
                  <a:pt x="5731" y="13286"/>
                </a:lnTo>
                <a:lnTo>
                  <a:pt x="5783" y="13367"/>
                </a:lnTo>
                <a:lnTo>
                  <a:pt x="5835" y="13447"/>
                </a:lnTo>
                <a:lnTo>
                  <a:pt x="5888" y="13526"/>
                </a:lnTo>
                <a:lnTo>
                  <a:pt x="5943" y="13606"/>
                </a:lnTo>
                <a:lnTo>
                  <a:pt x="5997" y="13684"/>
                </a:lnTo>
                <a:lnTo>
                  <a:pt x="6052" y="13761"/>
                </a:lnTo>
                <a:lnTo>
                  <a:pt x="6109" y="13837"/>
                </a:lnTo>
                <a:lnTo>
                  <a:pt x="6166" y="13913"/>
                </a:lnTo>
                <a:lnTo>
                  <a:pt x="6224" y="13988"/>
                </a:lnTo>
                <a:lnTo>
                  <a:pt x="6282" y="14064"/>
                </a:lnTo>
                <a:lnTo>
                  <a:pt x="6341" y="14137"/>
                </a:lnTo>
                <a:lnTo>
                  <a:pt x="6400" y="14210"/>
                </a:lnTo>
                <a:lnTo>
                  <a:pt x="6461" y="14282"/>
                </a:lnTo>
                <a:lnTo>
                  <a:pt x="6522" y="14354"/>
                </a:lnTo>
                <a:lnTo>
                  <a:pt x="6584" y="14424"/>
                </a:lnTo>
                <a:lnTo>
                  <a:pt x="6647" y="14495"/>
                </a:lnTo>
                <a:lnTo>
                  <a:pt x="6710" y="14564"/>
                </a:lnTo>
                <a:lnTo>
                  <a:pt x="6774" y="14633"/>
                </a:lnTo>
                <a:lnTo>
                  <a:pt x="6839" y="14700"/>
                </a:lnTo>
                <a:lnTo>
                  <a:pt x="6903" y="14767"/>
                </a:lnTo>
                <a:lnTo>
                  <a:pt x="6969" y="14833"/>
                </a:lnTo>
                <a:lnTo>
                  <a:pt x="7036" y="14898"/>
                </a:lnTo>
                <a:close/>
                <a:moveTo>
                  <a:pt x="7945" y="8277"/>
                </a:moveTo>
                <a:lnTo>
                  <a:pt x="7945" y="11394"/>
                </a:lnTo>
                <a:lnTo>
                  <a:pt x="7867" y="11396"/>
                </a:lnTo>
                <a:lnTo>
                  <a:pt x="7789" y="11400"/>
                </a:lnTo>
                <a:lnTo>
                  <a:pt x="7711" y="11404"/>
                </a:lnTo>
                <a:lnTo>
                  <a:pt x="7633" y="11408"/>
                </a:lnTo>
                <a:lnTo>
                  <a:pt x="7555" y="11413"/>
                </a:lnTo>
                <a:lnTo>
                  <a:pt x="7478" y="11419"/>
                </a:lnTo>
                <a:lnTo>
                  <a:pt x="7401" y="11425"/>
                </a:lnTo>
                <a:lnTo>
                  <a:pt x="7324" y="11433"/>
                </a:lnTo>
                <a:lnTo>
                  <a:pt x="7247" y="11440"/>
                </a:lnTo>
                <a:lnTo>
                  <a:pt x="7170" y="11449"/>
                </a:lnTo>
                <a:lnTo>
                  <a:pt x="7094" y="11458"/>
                </a:lnTo>
                <a:lnTo>
                  <a:pt x="7018" y="11467"/>
                </a:lnTo>
                <a:lnTo>
                  <a:pt x="6942" y="11477"/>
                </a:lnTo>
                <a:lnTo>
                  <a:pt x="6866" y="11488"/>
                </a:lnTo>
                <a:lnTo>
                  <a:pt x="6790" y="11500"/>
                </a:lnTo>
                <a:lnTo>
                  <a:pt x="6715" y="11512"/>
                </a:lnTo>
                <a:lnTo>
                  <a:pt x="6640" y="11525"/>
                </a:lnTo>
                <a:lnTo>
                  <a:pt x="6565" y="11538"/>
                </a:lnTo>
                <a:lnTo>
                  <a:pt x="6491" y="11552"/>
                </a:lnTo>
                <a:lnTo>
                  <a:pt x="6416" y="11566"/>
                </a:lnTo>
                <a:lnTo>
                  <a:pt x="6342" y="11582"/>
                </a:lnTo>
                <a:lnTo>
                  <a:pt x="6268" y="11598"/>
                </a:lnTo>
                <a:lnTo>
                  <a:pt x="6194" y="11614"/>
                </a:lnTo>
                <a:lnTo>
                  <a:pt x="6120" y="11631"/>
                </a:lnTo>
                <a:lnTo>
                  <a:pt x="6047" y="11649"/>
                </a:lnTo>
                <a:lnTo>
                  <a:pt x="5973" y="11667"/>
                </a:lnTo>
                <a:lnTo>
                  <a:pt x="5901" y="11686"/>
                </a:lnTo>
                <a:lnTo>
                  <a:pt x="5829" y="11706"/>
                </a:lnTo>
                <a:lnTo>
                  <a:pt x="5756" y="11726"/>
                </a:lnTo>
                <a:lnTo>
                  <a:pt x="5684" y="11747"/>
                </a:lnTo>
                <a:lnTo>
                  <a:pt x="5612" y="11768"/>
                </a:lnTo>
                <a:lnTo>
                  <a:pt x="5540" y="11791"/>
                </a:lnTo>
                <a:lnTo>
                  <a:pt x="5498" y="11690"/>
                </a:lnTo>
                <a:lnTo>
                  <a:pt x="5457" y="11590"/>
                </a:lnTo>
                <a:lnTo>
                  <a:pt x="5417" y="11488"/>
                </a:lnTo>
                <a:lnTo>
                  <a:pt x="5377" y="11386"/>
                </a:lnTo>
                <a:lnTo>
                  <a:pt x="5339" y="11282"/>
                </a:lnTo>
                <a:lnTo>
                  <a:pt x="5303" y="11178"/>
                </a:lnTo>
                <a:lnTo>
                  <a:pt x="5267" y="11074"/>
                </a:lnTo>
                <a:lnTo>
                  <a:pt x="5233" y="10969"/>
                </a:lnTo>
                <a:lnTo>
                  <a:pt x="5200" y="10863"/>
                </a:lnTo>
                <a:lnTo>
                  <a:pt x="5167" y="10757"/>
                </a:lnTo>
                <a:lnTo>
                  <a:pt x="5136" y="10650"/>
                </a:lnTo>
                <a:lnTo>
                  <a:pt x="5106" y="10543"/>
                </a:lnTo>
                <a:lnTo>
                  <a:pt x="5079" y="10434"/>
                </a:lnTo>
                <a:lnTo>
                  <a:pt x="5051" y="10325"/>
                </a:lnTo>
                <a:lnTo>
                  <a:pt x="5025" y="10216"/>
                </a:lnTo>
                <a:lnTo>
                  <a:pt x="5000" y="10106"/>
                </a:lnTo>
                <a:lnTo>
                  <a:pt x="4976" y="9995"/>
                </a:lnTo>
                <a:lnTo>
                  <a:pt x="4954" y="9884"/>
                </a:lnTo>
                <a:lnTo>
                  <a:pt x="4933" y="9773"/>
                </a:lnTo>
                <a:lnTo>
                  <a:pt x="4913" y="9661"/>
                </a:lnTo>
                <a:lnTo>
                  <a:pt x="4895" y="9548"/>
                </a:lnTo>
                <a:lnTo>
                  <a:pt x="4877" y="9435"/>
                </a:lnTo>
                <a:lnTo>
                  <a:pt x="4861" y="9321"/>
                </a:lnTo>
                <a:lnTo>
                  <a:pt x="4847" y="9207"/>
                </a:lnTo>
                <a:lnTo>
                  <a:pt x="4833" y="9092"/>
                </a:lnTo>
                <a:lnTo>
                  <a:pt x="4822" y="8977"/>
                </a:lnTo>
                <a:lnTo>
                  <a:pt x="4811" y="8862"/>
                </a:lnTo>
                <a:lnTo>
                  <a:pt x="4802" y="8746"/>
                </a:lnTo>
                <a:lnTo>
                  <a:pt x="4794" y="8628"/>
                </a:lnTo>
                <a:lnTo>
                  <a:pt x="4787" y="8512"/>
                </a:lnTo>
                <a:lnTo>
                  <a:pt x="4782" y="8394"/>
                </a:lnTo>
                <a:lnTo>
                  <a:pt x="4779" y="8277"/>
                </a:lnTo>
                <a:lnTo>
                  <a:pt x="7945" y="8277"/>
                </a:lnTo>
                <a:close/>
                <a:moveTo>
                  <a:pt x="5353" y="4695"/>
                </a:moveTo>
                <a:lnTo>
                  <a:pt x="5430" y="4721"/>
                </a:lnTo>
                <a:lnTo>
                  <a:pt x="5507" y="4746"/>
                </a:lnTo>
                <a:lnTo>
                  <a:pt x="5583" y="4770"/>
                </a:lnTo>
                <a:lnTo>
                  <a:pt x="5661" y="4793"/>
                </a:lnTo>
                <a:lnTo>
                  <a:pt x="5739" y="4816"/>
                </a:lnTo>
                <a:lnTo>
                  <a:pt x="5817" y="4838"/>
                </a:lnTo>
                <a:lnTo>
                  <a:pt x="5896" y="4860"/>
                </a:lnTo>
                <a:lnTo>
                  <a:pt x="5974" y="4880"/>
                </a:lnTo>
                <a:lnTo>
                  <a:pt x="6053" y="4900"/>
                </a:lnTo>
                <a:lnTo>
                  <a:pt x="6134" y="4920"/>
                </a:lnTo>
                <a:lnTo>
                  <a:pt x="6213" y="4938"/>
                </a:lnTo>
                <a:lnTo>
                  <a:pt x="6293" y="4956"/>
                </a:lnTo>
                <a:lnTo>
                  <a:pt x="6373" y="4973"/>
                </a:lnTo>
                <a:lnTo>
                  <a:pt x="6454" y="4990"/>
                </a:lnTo>
                <a:lnTo>
                  <a:pt x="6535" y="5005"/>
                </a:lnTo>
                <a:lnTo>
                  <a:pt x="6615" y="5020"/>
                </a:lnTo>
                <a:lnTo>
                  <a:pt x="6697" y="5035"/>
                </a:lnTo>
                <a:lnTo>
                  <a:pt x="6778" y="5048"/>
                </a:lnTo>
                <a:lnTo>
                  <a:pt x="6860" y="5061"/>
                </a:lnTo>
                <a:lnTo>
                  <a:pt x="6942" y="5073"/>
                </a:lnTo>
                <a:lnTo>
                  <a:pt x="7024" y="5084"/>
                </a:lnTo>
                <a:lnTo>
                  <a:pt x="7106" y="5095"/>
                </a:lnTo>
                <a:lnTo>
                  <a:pt x="7189" y="5105"/>
                </a:lnTo>
                <a:lnTo>
                  <a:pt x="7273" y="5114"/>
                </a:lnTo>
                <a:lnTo>
                  <a:pt x="7356" y="5122"/>
                </a:lnTo>
                <a:lnTo>
                  <a:pt x="7439" y="5131"/>
                </a:lnTo>
                <a:lnTo>
                  <a:pt x="7523" y="5137"/>
                </a:lnTo>
                <a:lnTo>
                  <a:pt x="7607" y="5143"/>
                </a:lnTo>
                <a:lnTo>
                  <a:pt x="7691" y="5149"/>
                </a:lnTo>
                <a:lnTo>
                  <a:pt x="7775" y="5153"/>
                </a:lnTo>
                <a:lnTo>
                  <a:pt x="7860" y="5157"/>
                </a:lnTo>
                <a:lnTo>
                  <a:pt x="7945" y="5160"/>
                </a:lnTo>
                <a:lnTo>
                  <a:pt x="7945" y="7759"/>
                </a:lnTo>
                <a:lnTo>
                  <a:pt x="4779" y="7759"/>
                </a:lnTo>
                <a:lnTo>
                  <a:pt x="4782" y="7658"/>
                </a:lnTo>
                <a:lnTo>
                  <a:pt x="4786" y="7557"/>
                </a:lnTo>
                <a:lnTo>
                  <a:pt x="4791" y="7456"/>
                </a:lnTo>
                <a:lnTo>
                  <a:pt x="4797" y="7356"/>
                </a:lnTo>
                <a:lnTo>
                  <a:pt x="4805" y="7255"/>
                </a:lnTo>
                <a:lnTo>
                  <a:pt x="4812" y="7155"/>
                </a:lnTo>
                <a:lnTo>
                  <a:pt x="4821" y="7056"/>
                </a:lnTo>
                <a:lnTo>
                  <a:pt x="4831" y="6957"/>
                </a:lnTo>
                <a:lnTo>
                  <a:pt x="4843" y="6857"/>
                </a:lnTo>
                <a:lnTo>
                  <a:pt x="4854" y="6759"/>
                </a:lnTo>
                <a:lnTo>
                  <a:pt x="4867" y="6661"/>
                </a:lnTo>
                <a:lnTo>
                  <a:pt x="4881" y="6563"/>
                </a:lnTo>
                <a:lnTo>
                  <a:pt x="4896" y="6466"/>
                </a:lnTo>
                <a:lnTo>
                  <a:pt x="4911" y="6368"/>
                </a:lnTo>
                <a:lnTo>
                  <a:pt x="4928" y="6272"/>
                </a:lnTo>
                <a:lnTo>
                  <a:pt x="4945" y="6176"/>
                </a:lnTo>
                <a:lnTo>
                  <a:pt x="4964" y="6080"/>
                </a:lnTo>
                <a:lnTo>
                  <a:pt x="4983" y="5984"/>
                </a:lnTo>
                <a:lnTo>
                  <a:pt x="5004" y="5889"/>
                </a:lnTo>
                <a:lnTo>
                  <a:pt x="5025" y="5795"/>
                </a:lnTo>
                <a:lnTo>
                  <a:pt x="5048" y="5701"/>
                </a:lnTo>
                <a:lnTo>
                  <a:pt x="5070" y="5607"/>
                </a:lnTo>
                <a:lnTo>
                  <a:pt x="5095" y="5513"/>
                </a:lnTo>
                <a:lnTo>
                  <a:pt x="5120" y="5420"/>
                </a:lnTo>
                <a:lnTo>
                  <a:pt x="5145" y="5328"/>
                </a:lnTo>
                <a:lnTo>
                  <a:pt x="5172" y="5236"/>
                </a:lnTo>
                <a:lnTo>
                  <a:pt x="5201" y="5145"/>
                </a:lnTo>
                <a:lnTo>
                  <a:pt x="5228" y="5053"/>
                </a:lnTo>
                <a:lnTo>
                  <a:pt x="5258" y="4963"/>
                </a:lnTo>
                <a:lnTo>
                  <a:pt x="5289" y="4873"/>
                </a:lnTo>
                <a:lnTo>
                  <a:pt x="5321" y="4784"/>
                </a:lnTo>
                <a:lnTo>
                  <a:pt x="5353" y="4695"/>
                </a:lnTo>
                <a:close/>
                <a:moveTo>
                  <a:pt x="5056" y="4040"/>
                </a:moveTo>
                <a:lnTo>
                  <a:pt x="4994" y="4015"/>
                </a:lnTo>
                <a:lnTo>
                  <a:pt x="4934" y="3989"/>
                </a:lnTo>
                <a:lnTo>
                  <a:pt x="4873" y="3963"/>
                </a:lnTo>
                <a:lnTo>
                  <a:pt x="4813" y="3936"/>
                </a:lnTo>
                <a:lnTo>
                  <a:pt x="4753" y="3909"/>
                </a:lnTo>
                <a:lnTo>
                  <a:pt x="4693" y="3882"/>
                </a:lnTo>
                <a:lnTo>
                  <a:pt x="4633" y="3854"/>
                </a:lnTo>
                <a:lnTo>
                  <a:pt x="4575" y="3825"/>
                </a:lnTo>
                <a:lnTo>
                  <a:pt x="4515" y="3796"/>
                </a:lnTo>
                <a:lnTo>
                  <a:pt x="4457" y="3766"/>
                </a:lnTo>
                <a:lnTo>
                  <a:pt x="4398" y="3736"/>
                </a:lnTo>
                <a:lnTo>
                  <a:pt x="4341" y="3705"/>
                </a:lnTo>
                <a:lnTo>
                  <a:pt x="4282" y="3674"/>
                </a:lnTo>
                <a:lnTo>
                  <a:pt x="4225" y="3643"/>
                </a:lnTo>
                <a:lnTo>
                  <a:pt x="4168" y="3611"/>
                </a:lnTo>
                <a:lnTo>
                  <a:pt x="4111" y="3579"/>
                </a:lnTo>
                <a:lnTo>
                  <a:pt x="3998" y="3513"/>
                </a:lnTo>
                <a:lnTo>
                  <a:pt x="3886" y="3446"/>
                </a:lnTo>
                <a:lnTo>
                  <a:pt x="3776" y="3377"/>
                </a:lnTo>
                <a:lnTo>
                  <a:pt x="3667" y="3305"/>
                </a:lnTo>
                <a:lnTo>
                  <a:pt x="3559" y="3233"/>
                </a:lnTo>
                <a:lnTo>
                  <a:pt x="3451" y="3159"/>
                </a:lnTo>
                <a:lnTo>
                  <a:pt x="3345" y="3084"/>
                </a:lnTo>
                <a:lnTo>
                  <a:pt x="3241" y="3007"/>
                </a:lnTo>
                <a:lnTo>
                  <a:pt x="3337" y="2917"/>
                </a:lnTo>
                <a:lnTo>
                  <a:pt x="3436" y="2829"/>
                </a:lnTo>
                <a:lnTo>
                  <a:pt x="3535" y="2743"/>
                </a:lnTo>
                <a:lnTo>
                  <a:pt x="3637" y="2659"/>
                </a:lnTo>
                <a:lnTo>
                  <a:pt x="3740" y="2576"/>
                </a:lnTo>
                <a:lnTo>
                  <a:pt x="3845" y="2496"/>
                </a:lnTo>
                <a:lnTo>
                  <a:pt x="3951" y="2417"/>
                </a:lnTo>
                <a:lnTo>
                  <a:pt x="4059" y="2340"/>
                </a:lnTo>
                <a:lnTo>
                  <a:pt x="4168" y="2266"/>
                </a:lnTo>
                <a:lnTo>
                  <a:pt x="4279" y="2193"/>
                </a:lnTo>
                <a:lnTo>
                  <a:pt x="4391" y="2122"/>
                </a:lnTo>
                <a:lnTo>
                  <a:pt x="4505" y="2054"/>
                </a:lnTo>
                <a:lnTo>
                  <a:pt x="4620" y="1986"/>
                </a:lnTo>
                <a:lnTo>
                  <a:pt x="4736" y="1921"/>
                </a:lnTo>
                <a:lnTo>
                  <a:pt x="4854" y="1859"/>
                </a:lnTo>
                <a:lnTo>
                  <a:pt x="4973" y="1799"/>
                </a:lnTo>
                <a:lnTo>
                  <a:pt x="5093" y="1740"/>
                </a:lnTo>
                <a:lnTo>
                  <a:pt x="5215" y="1684"/>
                </a:lnTo>
                <a:lnTo>
                  <a:pt x="5338" y="1630"/>
                </a:lnTo>
                <a:lnTo>
                  <a:pt x="5461" y="1579"/>
                </a:lnTo>
                <a:lnTo>
                  <a:pt x="5587" y="1528"/>
                </a:lnTo>
                <a:lnTo>
                  <a:pt x="5714" y="1481"/>
                </a:lnTo>
                <a:lnTo>
                  <a:pt x="5841" y="1436"/>
                </a:lnTo>
                <a:lnTo>
                  <a:pt x="5969" y="1393"/>
                </a:lnTo>
                <a:lnTo>
                  <a:pt x="6100" y="1353"/>
                </a:lnTo>
                <a:lnTo>
                  <a:pt x="6230" y="1315"/>
                </a:lnTo>
                <a:lnTo>
                  <a:pt x="6362" y="1279"/>
                </a:lnTo>
                <a:lnTo>
                  <a:pt x="6495" y="1246"/>
                </a:lnTo>
                <a:lnTo>
                  <a:pt x="6628" y="1215"/>
                </a:lnTo>
                <a:lnTo>
                  <a:pt x="6764" y="1187"/>
                </a:lnTo>
                <a:lnTo>
                  <a:pt x="6899" y="1161"/>
                </a:lnTo>
                <a:lnTo>
                  <a:pt x="7036" y="1137"/>
                </a:lnTo>
                <a:lnTo>
                  <a:pt x="6960" y="1213"/>
                </a:lnTo>
                <a:lnTo>
                  <a:pt x="6884" y="1289"/>
                </a:lnTo>
                <a:lnTo>
                  <a:pt x="6809" y="1367"/>
                </a:lnTo>
                <a:lnTo>
                  <a:pt x="6735" y="1446"/>
                </a:lnTo>
                <a:lnTo>
                  <a:pt x="6662" y="1525"/>
                </a:lnTo>
                <a:lnTo>
                  <a:pt x="6589" y="1607"/>
                </a:lnTo>
                <a:lnTo>
                  <a:pt x="6518" y="1689"/>
                </a:lnTo>
                <a:lnTo>
                  <a:pt x="6448" y="1771"/>
                </a:lnTo>
                <a:lnTo>
                  <a:pt x="6379" y="1855"/>
                </a:lnTo>
                <a:lnTo>
                  <a:pt x="6310" y="1940"/>
                </a:lnTo>
                <a:lnTo>
                  <a:pt x="6242" y="2027"/>
                </a:lnTo>
                <a:lnTo>
                  <a:pt x="6176" y="2113"/>
                </a:lnTo>
                <a:lnTo>
                  <a:pt x="6110" y="2201"/>
                </a:lnTo>
                <a:lnTo>
                  <a:pt x="6045" y="2290"/>
                </a:lnTo>
                <a:lnTo>
                  <a:pt x="5982" y="2379"/>
                </a:lnTo>
                <a:lnTo>
                  <a:pt x="5919" y="2471"/>
                </a:lnTo>
                <a:lnTo>
                  <a:pt x="5857" y="2562"/>
                </a:lnTo>
                <a:lnTo>
                  <a:pt x="5797" y="2654"/>
                </a:lnTo>
                <a:lnTo>
                  <a:pt x="5736" y="2748"/>
                </a:lnTo>
                <a:lnTo>
                  <a:pt x="5678" y="2842"/>
                </a:lnTo>
                <a:lnTo>
                  <a:pt x="5620" y="2938"/>
                </a:lnTo>
                <a:lnTo>
                  <a:pt x="5564" y="3034"/>
                </a:lnTo>
                <a:lnTo>
                  <a:pt x="5508" y="3130"/>
                </a:lnTo>
                <a:lnTo>
                  <a:pt x="5453" y="3228"/>
                </a:lnTo>
                <a:lnTo>
                  <a:pt x="5400" y="3326"/>
                </a:lnTo>
                <a:lnTo>
                  <a:pt x="5347" y="3427"/>
                </a:lnTo>
                <a:lnTo>
                  <a:pt x="5296" y="3527"/>
                </a:lnTo>
                <a:lnTo>
                  <a:pt x="5246" y="3628"/>
                </a:lnTo>
                <a:lnTo>
                  <a:pt x="5197" y="3729"/>
                </a:lnTo>
                <a:lnTo>
                  <a:pt x="5148" y="3833"/>
                </a:lnTo>
                <a:lnTo>
                  <a:pt x="5102" y="3936"/>
                </a:lnTo>
                <a:lnTo>
                  <a:pt x="5056" y="4040"/>
                </a:lnTo>
                <a:close/>
                <a:moveTo>
                  <a:pt x="7945" y="1047"/>
                </a:moveTo>
                <a:lnTo>
                  <a:pt x="7945" y="4642"/>
                </a:lnTo>
                <a:lnTo>
                  <a:pt x="7867" y="4639"/>
                </a:lnTo>
                <a:lnTo>
                  <a:pt x="7789" y="4635"/>
                </a:lnTo>
                <a:lnTo>
                  <a:pt x="7711" y="4631"/>
                </a:lnTo>
                <a:lnTo>
                  <a:pt x="7633" y="4626"/>
                </a:lnTo>
                <a:lnTo>
                  <a:pt x="7556" y="4621"/>
                </a:lnTo>
                <a:lnTo>
                  <a:pt x="7478" y="4614"/>
                </a:lnTo>
                <a:lnTo>
                  <a:pt x="7401" y="4607"/>
                </a:lnTo>
                <a:lnTo>
                  <a:pt x="7325" y="4600"/>
                </a:lnTo>
                <a:lnTo>
                  <a:pt x="7248" y="4591"/>
                </a:lnTo>
                <a:lnTo>
                  <a:pt x="7172" y="4582"/>
                </a:lnTo>
                <a:lnTo>
                  <a:pt x="7095" y="4573"/>
                </a:lnTo>
                <a:lnTo>
                  <a:pt x="7020" y="4562"/>
                </a:lnTo>
                <a:lnTo>
                  <a:pt x="6944" y="4551"/>
                </a:lnTo>
                <a:lnTo>
                  <a:pt x="6868" y="4540"/>
                </a:lnTo>
                <a:lnTo>
                  <a:pt x="6793" y="4527"/>
                </a:lnTo>
                <a:lnTo>
                  <a:pt x="6718" y="4514"/>
                </a:lnTo>
                <a:lnTo>
                  <a:pt x="6644" y="4501"/>
                </a:lnTo>
                <a:lnTo>
                  <a:pt x="6569" y="4486"/>
                </a:lnTo>
                <a:lnTo>
                  <a:pt x="6495" y="4471"/>
                </a:lnTo>
                <a:lnTo>
                  <a:pt x="6421" y="4456"/>
                </a:lnTo>
                <a:lnTo>
                  <a:pt x="6347" y="4439"/>
                </a:lnTo>
                <a:lnTo>
                  <a:pt x="6273" y="4423"/>
                </a:lnTo>
                <a:lnTo>
                  <a:pt x="6200" y="4405"/>
                </a:lnTo>
                <a:lnTo>
                  <a:pt x="6127" y="4387"/>
                </a:lnTo>
                <a:lnTo>
                  <a:pt x="6055" y="4368"/>
                </a:lnTo>
                <a:lnTo>
                  <a:pt x="5982" y="4348"/>
                </a:lnTo>
                <a:lnTo>
                  <a:pt x="5910" y="4328"/>
                </a:lnTo>
                <a:lnTo>
                  <a:pt x="5838" y="4308"/>
                </a:lnTo>
                <a:lnTo>
                  <a:pt x="5766" y="4286"/>
                </a:lnTo>
                <a:lnTo>
                  <a:pt x="5694" y="4264"/>
                </a:lnTo>
                <a:lnTo>
                  <a:pt x="5624" y="4242"/>
                </a:lnTo>
                <a:lnTo>
                  <a:pt x="5553" y="4217"/>
                </a:lnTo>
                <a:lnTo>
                  <a:pt x="5605" y="4099"/>
                </a:lnTo>
                <a:lnTo>
                  <a:pt x="5658" y="3982"/>
                </a:lnTo>
                <a:lnTo>
                  <a:pt x="5714" y="3866"/>
                </a:lnTo>
                <a:lnTo>
                  <a:pt x="5771" y="3750"/>
                </a:lnTo>
                <a:lnTo>
                  <a:pt x="5830" y="3637"/>
                </a:lnTo>
                <a:lnTo>
                  <a:pt x="5889" y="3524"/>
                </a:lnTo>
                <a:lnTo>
                  <a:pt x="5951" y="3412"/>
                </a:lnTo>
                <a:lnTo>
                  <a:pt x="6014" y="3301"/>
                </a:lnTo>
                <a:lnTo>
                  <a:pt x="6078" y="3192"/>
                </a:lnTo>
                <a:lnTo>
                  <a:pt x="6144" y="3084"/>
                </a:lnTo>
                <a:lnTo>
                  <a:pt x="6212" y="2978"/>
                </a:lnTo>
                <a:lnTo>
                  <a:pt x="6279" y="2871"/>
                </a:lnTo>
                <a:lnTo>
                  <a:pt x="6349" y="2767"/>
                </a:lnTo>
                <a:lnTo>
                  <a:pt x="6421" y="2664"/>
                </a:lnTo>
                <a:lnTo>
                  <a:pt x="6494" y="2563"/>
                </a:lnTo>
                <a:lnTo>
                  <a:pt x="6568" y="2463"/>
                </a:lnTo>
                <a:lnTo>
                  <a:pt x="6643" y="2363"/>
                </a:lnTo>
                <a:lnTo>
                  <a:pt x="6718" y="2265"/>
                </a:lnTo>
                <a:lnTo>
                  <a:pt x="6796" y="2169"/>
                </a:lnTo>
                <a:lnTo>
                  <a:pt x="6875" y="2074"/>
                </a:lnTo>
                <a:lnTo>
                  <a:pt x="6955" y="1980"/>
                </a:lnTo>
                <a:lnTo>
                  <a:pt x="7038" y="1888"/>
                </a:lnTo>
                <a:lnTo>
                  <a:pt x="7121" y="1798"/>
                </a:lnTo>
                <a:lnTo>
                  <a:pt x="7204" y="1709"/>
                </a:lnTo>
                <a:lnTo>
                  <a:pt x="7289" y="1621"/>
                </a:lnTo>
                <a:lnTo>
                  <a:pt x="7375" y="1534"/>
                </a:lnTo>
                <a:lnTo>
                  <a:pt x="7463" y="1449"/>
                </a:lnTo>
                <a:lnTo>
                  <a:pt x="7552" y="1366"/>
                </a:lnTo>
                <a:lnTo>
                  <a:pt x="7642" y="1285"/>
                </a:lnTo>
                <a:lnTo>
                  <a:pt x="7732" y="1205"/>
                </a:lnTo>
                <a:lnTo>
                  <a:pt x="7825" y="1126"/>
                </a:lnTo>
                <a:lnTo>
                  <a:pt x="7918" y="1049"/>
                </a:lnTo>
                <a:lnTo>
                  <a:pt x="7931" y="1048"/>
                </a:lnTo>
                <a:lnTo>
                  <a:pt x="7945" y="1047"/>
                </a:lnTo>
                <a:close/>
                <a:moveTo>
                  <a:pt x="9383" y="1137"/>
                </a:moveTo>
                <a:lnTo>
                  <a:pt x="9520" y="1161"/>
                </a:lnTo>
                <a:lnTo>
                  <a:pt x="9656" y="1187"/>
                </a:lnTo>
                <a:lnTo>
                  <a:pt x="9791" y="1215"/>
                </a:lnTo>
                <a:lnTo>
                  <a:pt x="9924" y="1246"/>
                </a:lnTo>
                <a:lnTo>
                  <a:pt x="10058" y="1279"/>
                </a:lnTo>
                <a:lnTo>
                  <a:pt x="10189" y="1315"/>
                </a:lnTo>
                <a:lnTo>
                  <a:pt x="10320" y="1353"/>
                </a:lnTo>
                <a:lnTo>
                  <a:pt x="10450" y="1393"/>
                </a:lnTo>
                <a:lnTo>
                  <a:pt x="10578" y="1436"/>
                </a:lnTo>
                <a:lnTo>
                  <a:pt x="10706" y="1481"/>
                </a:lnTo>
                <a:lnTo>
                  <a:pt x="10832" y="1528"/>
                </a:lnTo>
                <a:lnTo>
                  <a:pt x="10958" y="1579"/>
                </a:lnTo>
                <a:lnTo>
                  <a:pt x="11082" y="1630"/>
                </a:lnTo>
                <a:lnTo>
                  <a:pt x="11205" y="1684"/>
                </a:lnTo>
                <a:lnTo>
                  <a:pt x="11326" y="1740"/>
                </a:lnTo>
                <a:lnTo>
                  <a:pt x="11446" y="1799"/>
                </a:lnTo>
                <a:lnTo>
                  <a:pt x="11565" y="1859"/>
                </a:lnTo>
                <a:lnTo>
                  <a:pt x="11683" y="1921"/>
                </a:lnTo>
                <a:lnTo>
                  <a:pt x="11799" y="1986"/>
                </a:lnTo>
                <a:lnTo>
                  <a:pt x="11914" y="2054"/>
                </a:lnTo>
                <a:lnTo>
                  <a:pt x="12028" y="2122"/>
                </a:lnTo>
                <a:lnTo>
                  <a:pt x="12140" y="2193"/>
                </a:lnTo>
                <a:lnTo>
                  <a:pt x="12251" y="2266"/>
                </a:lnTo>
                <a:lnTo>
                  <a:pt x="12360" y="2340"/>
                </a:lnTo>
                <a:lnTo>
                  <a:pt x="12468" y="2417"/>
                </a:lnTo>
                <a:lnTo>
                  <a:pt x="12574" y="2496"/>
                </a:lnTo>
                <a:lnTo>
                  <a:pt x="12679" y="2576"/>
                </a:lnTo>
                <a:lnTo>
                  <a:pt x="12782" y="2659"/>
                </a:lnTo>
                <a:lnTo>
                  <a:pt x="12884" y="2743"/>
                </a:lnTo>
                <a:lnTo>
                  <a:pt x="12983" y="2829"/>
                </a:lnTo>
                <a:lnTo>
                  <a:pt x="13082" y="2917"/>
                </a:lnTo>
                <a:lnTo>
                  <a:pt x="13178" y="3007"/>
                </a:lnTo>
                <a:lnTo>
                  <a:pt x="13074" y="3084"/>
                </a:lnTo>
                <a:lnTo>
                  <a:pt x="12968" y="3159"/>
                </a:lnTo>
                <a:lnTo>
                  <a:pt x="12861" y="3233"/>
                </a:lnTo>
                <a:lnTo>
                  <a:pt x="12752" y="3305"/>
                </a:lnTo>
                <a:lnTo>
                  <a:pt x="12644" y="3377"/>
                </a:lnTo>
                <a:lnTo>
                  <a:pt x="12533" y="3446"/>
                </a:lnTo>
                <a:lnTo>
                  <a:pt x="12421" y="3513"/>
                </a:lnTo>
                <a:lnTo>
                  <a:pt x="12308" y="3579"/>
                </a:lnTo>
                <a:lnTo>
                  <a:pt x="12252" y="3611"/>
                </a:lnTo>
                <a:lnTo>
                  <a:pt x="12194" y="3643"/>
                </a:lnTo>
                <a:lnTo>
                  <a:pt x="12137" y="3674"/>
                </a:lnTo>
                <a:lnTo>
                  <a:pt x="12078" y="3705"/>
                </a:lnTo>
                <a:lnTo>
                  <a:pt x="12021" y="3736"/>
                </a:lnTo>
                <a:lnTo>
                  <a:pt x="11962" y="3766"/>
                </a:lnTo>
                <a:lnTo>
                  <a:pt x="11904" y="3796"/>
                </a:lnTo>
                <a:lnTo>
                  <a:pt x="11844" y="3825"/>
                </a:lnTo>
                <a:lnTo>
                  <a:pt x="11786" y="3854"/>
                </a:lnTo>
                <a:lnTo>
                  <a:pt x="11726" y="3882"/>
                </a:lnTo>
                <a:lnTo>
                  <a:pt x="11667" y="3909"/>
                </a:lnTo>
                <a:lnTo>
                  <a:pt x="11606" y="3936"/>
                </a:lnTo>
                <a:lnTo>
                  <a:pt x="11546" y="3963"/>
                </a:lnTo>
                <a:lnTo>
                  <a:pt x="11485" y="3989"/>
                </a:lnTo>
                <a:lnTo>
                  <a:pt x="11425" y="4015"/>
                </a:lnTo>
                <a:lnTo>
                  <a:pt x="11363" y="4040"/>
                </a:lnTo>
                <a:lnTo>
                  <a:pt x="11317" y="3936"/>
                </a:lnTo>
                <a:lnTo>
                  <a:pt x="11271" y="3833"/>
                </a:lnTo>
                <a:lnTo>
                  <a:pt x="11222" y="3729"/>
                </a:lnTo>
                <a:lnTo>
                  <a:pt x="11173" y="3628"/>
                </a:lnTo>
                <a:lnTo>
                  <a:pt x="11123" y="3527"/>
                </a:lnTo>
                <a:lnTo>
                  <a:pt x="11072" y="3427"/>
                </a:lnTo>
                <a:lnTo>
                  <a:pt x="11019" y="3326"/>
                </a:lnTo>
                <a:lnTo>
                  <a:pt x="10966" y="3228"/>
                </a:lnTo>
                <a:lnTo>
                  <a:pt x="10911" y="3130"/>
                </a:lnTo>
                <a:lnTo>
                  <a:pt x="10855" y="3034"/>
                </a:lnTo>
                <a:lnTo>
                  <a:pt x="10799" y="2938"/>
                </a:lnTo>
                <a:lnTo>
                  <a:pt x="10741" y="2842"/>
                </a:lnTo>
                <a:lnTo>
                  <a:pt x="10683" y="2748"/>
                </a:lnTo>
                <a:lnTo>
                  <a:pt x="10623" y="2654"/>
                </a:lnTo>
                <a:lnTo>
                  <a:pt x="10562" y="2562"/>
                </a:lnTo>
                <a:lnTo>
                  <a:pt x="10500" y="2471"/>
                </a:lnTo>
                <a:lnTo>
                  <a:pt x="10437" y="2379"/>
                </a:lnTo>
                <a:lnTo>
                  <a:pt x="10374" y="2290"/>
                </a:lnTo>
                <a:lnTo>
                  <a:pt x="10309" y="2201"/>
                </a:lnTo>
                <a:lnTo>
                  <a:pt x="10243" y="2113"/>
                </a:lnTo>
                <a:lnTo>
                  <a:pt x="10177" y="2027"/>
                </a:lnTo>
                <a:lnTo>
                  <a:pt x="10109" y="1940"/>
                </a:lnTo>
                <a:lnTo>
                  <a:pt x="10041" y="1855"/>
                </a:lnTo>
                <a:lnTo>
                  <a:pt x="9971" y="1771"/>
                </a:lnTo>
                <a:lnTo>
                  <a:pt x="9901" y="1689"/>
                </a:lnTo>
                <a:lnTo>
                  <a:pt x="9830" y="1607"/>
                </a:lnTo>
                <a:lnTo>
                  <a:pt x="9758" y="1525"/>
                </a:lnTo>
                <a:lnTo>
                  <a:pt x="9685" y="1446"/>
                </a:lnTo>
                <a:lnTo>
                  <a:pt x="9610" y="1367"/>
                </a:lnTo>
                <a:lnTo>
                  <a:pt x="9536" y="1289"/>
                </a:lnTo>
                <a:lnTo>
                  <a:pt x="9460" y="1213"/>
                </a:lnTo>
                <a:lnTo>
                  <a:pt x="9383" y="1137"/>
                </a:lnTo>
                <a:close/>
                <a:moveTo>
                  <a:pt x="8502" y="1049"/>
                </a:moveTo>
                <a:lnTo>
                  <a:pt x="8595" y="1126"/>
                </a:lnTo>
                <a:lnTo>
                  <a:pt x="8687" y="1205"/>
                </a:lnTo>
                <a:lnTo>
                  <a:pt x="8778" y="1285"/>
                </a:lnTo>
                <a:lnTo>
                  <a:pt x="8867" y="1366"/>
                </a:lnTo>
                <a:lnTo>
                  <a:pt x="8957" y="1449"/>
                </a:lnTo>
                <a:lnTo>
                  <a:pt x="9044" y="1534"/>
                </a:lnTo>
                <a:lnTo>
                  <a:pt x="9130" y="1621"/>
                </a:lnTo>
                <a:lnTo>
                  <a:pt x="9215" y="1709"/>
                </a:lnTo>
                <a:lnTo>
                  <a:pt x="9299" y="1798"/>
                </a:lnTo>
                <a:lnTo>
                  <a:pt x="9382" y="1888"/>
                </a:lnTo>
                <a:lnTo>
                  <a:pt x="9464" y="1980"/>
                </a:lnTo>
                <a:lnTo>
                  <a:pt x="9544" y="2074"/>
                </a:lnTo>
                <a:lnTo>
                  <a:pt x="9623" y="2169"/>
                </a:lnTo>
                <a:lnTo>
                  <a:pt x="9701" y="2265"/>
                </a:lnTo>
                <a:lnTo>
                  <a:pt x="9778" y="2363"/>
                </a:lnTo>
                <a:lnTo>
                  <a:pt x="9852" y="2463"/>
                </a:lnTo>
                <a:lnTo>
                  <a:pt x="9926" y="2563"/>
                </a:lnTo>
                <a:lnTo>
                  <a:pt x="9999" y="2664"/>
                </a:lnTo>
                <a:lnTo>
                  <a:pt x="10070" y="2767"/>
                </a:lnTo>
                <a:lnTo>
                  <a:pt x="10140" y="2871"/>
                </a:lnTo>
                <a:lnTo>
                  <a:pt x="10209" y="2978"/>
                </a:lnTo>
                <a:lnTo>
                  <a:pt x="10275" y="3084"/>
                </a:lnTo>
                <a:lnTo>
                  <a:pt x="10341" y="3192"/>
                </a:lnTo>
                <a:lnTo>
                  <a:pt x="10406" y="3301"/>
                </a:lnTo>
                <a:lnTo>
                  <a:pt x="10468" y="3412"/>
                </a:lnTo>
                <a:lnTo>
                  <a:pt x="10530" y="3524"/>
                </a:lnTo>
                <a:lnTo>
                  <a:pt x="10589" y="3637"/>
                </a:lnTo>
                <a:lnTo>
                  <a:pt x="10648" y="3750"/>
                </a:lnTo>
                <a:lnTo>
                  <a:pt x="10705" y="3866"/>
                </a:lnTo>
                <a:lnTo>
                  <a:pt x="10761" y="3982"/>
                </a:lnTo>
                <a:lnTo>
                  <a:pt x="10815" y="4099"/>
                </a:lnTo>
                <a:lnTo>
                  <a:pt x="10867" y="4217"/>
                </a:lnTo>
                <a:lnTo>
                  <a:pt x="10797" y="4242"/>
                </a:lnTo>
                <a:lnTo>
                  <a:pt x="10725" y="4264"/>
                </a:lnTo>
                <a:lnTo>
                  <a:pt x="10654" y="4286"/>
                </a:lnTo>
                <a:lnTo>
                  <a:pt x="10582" y="4308"/>
                </a:lnTo>
                <a:lnTo>
                  <a:pt x="10510" y="4328"/>
                </a:lnTo>
                <a:lnTo>
                  <a:pt x="10437" y="4348"/>
                </a:lnTo>
                <a:lnTo>
                  <a:pt x="10366" y="4368"/>
                </a:lnTo>
                <a:lnTo>
                  <a:pt x="10293" y="4387"/>
                </a:lnTo>
                <a:lnTo>
                  <a:pt x="10219" y="4405"/>
                </a:lnTo>
                <a:lnTo>
                  <a:pt x="10146" y="4423"/>
                </a:lnTo>
                <a:lnTo>
                  <a:pt x="10072" y="4439"/>
                </a:lnTo>
                <a:lnTo>
                  <a:pt x="9998" y="4456"/>
                </a:lnTo>
                <a:lnTo>
                  <a:pt x="9924" y="4471"/>
                </a:lnTo>
                <a:lnTo>
                  <a:pt x="9850" y="4486"/>
                </a:lnTo>
                <a:lnTo>
                  <a:pt x="9775" y="4501"/>
                </a:lnTo>
                <a:lnTo>
                  <a:pt x="9701" y="4514"/>
                </a:lnTo>
                <a:lnTo>
                  <a:pt x="9626" y="4527"/>
                </a:lnTo>
                <a:lnTo>
                  <a:pt x="9551" y="4540"/>
                </a:lnTo>
                <a:lnTo>
                  <a:pt x="9475" y="4551"/>
                </a:lnTo>
                <a:lnTo>
                  <a:pt x="9400" y="4562"/>
                </a:lnTo>
                <a:lnTo>
                  <a:pt x="9324" y="4573"/>
                </a:lnTo>
                <a:lnTo>
                  <a:pt x="9247" y="4582"/>
                </a:lnTo>
                <a:lnTo>
                  <a:pt x="9171" y="4591"/>
                </a:lnTo>
                <a:lnTo>
                  <a:pt x="9094" y="4600"/>
                </a:lnTo>
                <a:lnTo>
                  <a:pt x="9018" y="4607"/>
                </a:lnTo>
                <a:lnTo>
                  <a:pt x="8940" y="4614"/>
                </a:lnTo>
                <a:lnTo>
                  <a:pt x="8863" y="4621"/>
                </a:lnTo>
                <a:lnTo>
                  <a:pt x="8786" y="4626"/>
                </a:lnTo>
                <a:lnTo>
                  <a:pt x="8708" y="4631"/>
                </a:lnTo>
                <a:lnTo>
                  <a:pt x="8630" y="4635"/>
                </a:lnTo>
                <a:lnTo>
                  <a:pt x="8552" y="4639"/>
                </a:lnTo>
                <a:lnTo>
                  <a:pt x="8474" y="4642"/>
                </a:lnTo>
                <a:lnTo>
                  <a:pt x="8474" y="1047"/>
                </a:lnTo>
                <a:lnTo>
                  <a:pt x="8489" y="1048"/>
                </a:lnTo>
                <a:lnTo>
                  <a:pt x="8502" y="1049"/>
                </a:lnTo>
                <a:close/>
                <a:moveTo>
                  <a:pt x="7917" y="14987"/>
                </a:moveTo>
                <a:lnTo>
                  <a:pt x="7835" y="14918"/>
                </a:lnTo>
                <a:lnTo>
                  <a:pt x="7754" y="14850"/>
                </a:lnTo>
                <a:lnTo>
                  <a:pt x="7673" y="14779"/>
                </a:lnTo>
                <a:lnTo>
                  <a:pt x="7594" y="14708"/>
                </a:lnTo>
                <a:lnTo>
                  <a:pt x="7515" y="14636"/>
                </a:lnTo>
                <a:lnTo>
                  <a:pt x="7437" y="14562"/>
                </a:lnTo>
                <a:lnTo>
                  <a:pt x="7360" y="14487"/>
                </a:lnTo>
                <a:lnTo>
                  <a:pt x="7284" y="14410"/>
                </a:lnTo>
                <a:lnTo>
                  <a:pt x="7209" y="14333"/>
                </a:lnTo>
                <a:lnTo>
                  <a:pt x="7135" y="14255"/>
                </a:lnTo>
                <a:lnTo>
                  <a:pt x="7061" y="14175"/>
                </a:lnTo>
                <a:lnTo>
                  <a:pt x="6989" y="14095"/>
                </a:lnTo>
                <a:lnTo>
                  <a:pt x="6919" y="14012"/>
                </a:lnTo>
                <a:lnTo>
                  <a:pt x="6848" y="13930"/>
                </a:lnTo>
                <a:lnTo>
                  <a:pt x="6778" y="13846"/>
                </a:lnTo>
                <a:lnTo>
                  <a:pt x="6710" y="13761"/>
                </a:lnTo>
                <a:lnTo>
                  <a:pt x="6643" y="13675"/>
                </a:lnTo>
                <a:lnTo>
                  <a:pt x="6576" y="13588"/>
                </a:lnTo>
                <a:lnTo>
                  <a:pt x="6511" y="13499"/>
                </a:lnTo>
                <a:lnTo>
                  <a:pt x="6447" y="13410"/>
                </a:lnTo>
                <a:lnTo>
                  <a:pt x="6383" y="13319"/>
                </a:lnTo>
                <a:lnTo>
                  <a:pt x="6321" y="13228"/>
                </a:lnTo>
                <a:lnTo>
                  <a:pt x="6260" y="13135"/>
                </a:lnTo>
                <a:lnTo>
                  <a:pt x="6199" y="13042"/>
                </a:lnTo>
                <a:lnTo>
                  <a:pt x="6141" y="12948"/>
                </a:lnTo>
                <a:lnTo>
                  <a:pt x="6082" y="12853"/>
                </a:lnTo>
                <a:lnTo>
                  <a:pt x="6026" y="12757"/>
                </a:lnTo>
                <a:lnTo>
                  <a:pt x="5969" y="12659"/>
                </a:lnTo>
                <a:lnTo>
                  <a:pt x="5915" y="12561"/>
                </a:lnTo>
                <a:lnTo>
                  <a:pt x="5862" y="12462"/>
                </a:lnTo>
                <a:lnTo>
                  <a:pt x="5809" y="12363"/>
                </a:lnTo>
                <a:lnTo>
                  <a:pt x="5758" y="12262"/>
                </a:lnTo>
                <a:lnTo>
                  <a:pt x="5823" y="12242"/>
                </a:lnTo>
                <a:lnTo>
                  <a:pt x="5888" y="12223"/>
                </a:lnTo>
                <a:lnTo>
                  <a:pt x="5954" y="12204"/>
                </a:lnTo>
                <a:lnTo>
                  <a:pt x="6020" y="12187"/>
                </a:lnTo>
                <a:lnTo>
                  <a:pt x="6086" y="12169"/>
                </a:lnTo>
                <a:lnTo>
                  <a:pt x="6152" y="12153"/>
                </a:lnTo>
                <a:lnTo>
                  <a:pt x="6219" y="12136"/>
                </a:lnTo>
                <a:lnTo>
                  <a:pt x="6285" y="12121"/>
                </a:lnTo>
                <a:lnTo>
                  <a:pt x="6352" y="12106"/>
                </a:lnTo>
                <a:lnTo>
                  <a:pt x="6420" y="12091"/>
                </a:lnTo>
                <a:lnTo>
                  <a:pt x="6487" y="12077"/>
                </a:lnTo>
                <a:lnTo>
                  <a:pt x="6554" y="12064"/>
                </a:lnTo>
                <a:lnTo>
                  <a:pt x="6622" y="12051"/>
                </a:lnTo>
                <a:lnTo>
                  <a:pt x="6691" y="12039"/>
                </a:lnTo>
                <a:lnTo>
                  <a:pt x="6758" y="12027"/>
                </a:lnTo>
                <a:lnTo>
                  <a:pt x="6827" y="12016"/>
                </a:lnTo>
                <a:lnTo>
                  <a:pt x="6895" y="12005"/>
                </a:lnTo>
                <a:lnTo>
                  <a:pt x="6964" y="11995"/>
                </a:lnTo>
                <a:lnTo>
                  <a:pt x="7033" y="11986"/>
                </a:lnTo>
                <a:lnTo>
                  <a:pt x="7102" y="11976"/>
                </a:lnTo>
                <a:lnTo>
                  <a:pt x="7171" y="11968"/>
                </a:lnTo>
                <a:lnTo>
                  <a:pt x="7241" y="11960"/>
                </a:lnTo>
                <a:lnTo>
                  <a:pt x="7311" y="11953"/>
                </a:lnTo>
                <a:lnTo>
                  <a:pt x="7380" y="11946"/>
                </a:lnTo>
                <a:lnTo>
                  <a:pt x="7450" y="11940"/>
                </a:lnTo>
                <a:lnTo>
                  <a:pt x="7521" y="11934"/>
                </a:lnTo>
                <a:lnTo>
                  <a:pt x="7591" y="11929"/>
                </a:lnTo>
                <a:lnTo>
                  <a:pt x="7662" y="11924"/>
                </a:lnTo>
                <a:lnTo>
                  <a:pt x="7732" y="11920"/>
                </a:lnTo>
                <a:lnTo>
                  <a:pt x="7803" y="11916"/>
                </a:lnTo>
                <a:lnTo>
                  <a:pt x="7874" y="11913"/>
                </a:lnTo>
                <a:lnTo>
                  <a:pt x="7945" y="11911"/>
                </a:lnTo>
                <a:lnTo>
                  <a:pt x="7945" y="14988"/>
                </a:lnTo>
                <a:lnTo>
                  <a:pt x="7917" y="14987"/>
                </a:lnTo>
                <a:close/>
                <a:moveTo>
                  <a:pt x="15347" y="7759"/>
                </a:moveTo>
                <a:lnTo>
                  <a:pt x="12171" y="7759"/>
                </a:lnTo>
                <a:lnTo>
                  <a:pt x="12168" y="7652"/>
                </a:lnTo>
                <a:lnTo>
                  <a:pt x="12163" y="7545"/>
                </a:lnTo>
                <a:lnTo>
                  <a:pt x="12157" y="7439"/>
                </a:lnTo>
                <a:lnTo>
                  <a:pt x="12151" y="7332"/>
                </a:lnTo>
                <a:lnTo>
                  <a:pt x="12144" y="7226"/>
                </a:lnTo>
                <a:lnTo>
                  <a:pt x="12136" y="7120"/>
                </a:lnTo>
                <a:lnTo>
                  <a:pt x="12126" y="7015"/>
                </a:lnTo>
                <a:lnTo>
                  <a:pt x="12115" y="6911"/>
                </a:lnTo>
                <a:lnTo>
                  <a:pt x="12104" y="6805"/>
                </a:lnTo>
                <a:lnTo>
                  <a:pt x="12092" y="6701"/>
                </a:lnTo>
                <a:lnTo>
                  <a:pt x="12078" y="6598"/>
                </a:lnTo>
                <a:lnTo>
                  <a:pt x="12063" y="6494"/>
                </a:lnTo>
                <a:lnTo>
                  <a:pt x="12047" y="6391"/>
                </a:lnTo>
                <a:lnTo>
                  <a:pt x="12031" y="6288"/>
                </a:lnTo>
                <a:lnTo>
                  <a:pt x="12014" y="6186"/>
                </a:lnTo>
                <a:lnTo>
                  <a:pt x="11995" y="6084"/>
                </a:lnTo>
                <a:lnTo>
                  <a:pt x="11976" y="5982"/>
                </a:lnTo>
                <a:lnTo>
                  <a:pt x="11954" y="5881"/>
                </a:lnTo>
                <a:lnTo>
                  <a:pt x="11933" y="5781"/>
                </a:lnTo>
                <a:lnTo>
                  <a:pt x="11910" y="5681"/>
                </a:lnTo>
                <a:lnTo>
                  <a:pt x="11886" y="5582"/>
                </a:lnTo>
                <a:lnTo>
                  <a:pt x="11862" y="5482"/>
                </a:lnTo>
                <a:lnTo>
                  <a:pt x="11836" y="5383"/>
                </a:lnTo>
                <a:lnTo>
                  <a:pt x="11810" y="5285"/>
                </a:lnTo>
                <a:lnTo>
                  <a:pt x="11783" y="5188"/>
                </a:lnTo>
                <a:lnTo>
                  <a:pt x="11754" y="5090"/>
                </a:lnTo>
                <a:lnTo>
                  <a:pt x="11724" y="4993"/>
                </a:lnTo>
                <a:lnTo>
                  <a:pt x="11694" y="4897"/>
                </a:lnTo>
                <a:lnTo>
                  <a:pt x="11663" y="4801"/>
                </a:lnTo>
                <a:lnTo>
                  <a:pt x="11630" y="4706"/>
                </a:lnTo>
                <a:lnTo>
                  <a:pt x="11597" y="4611"/>
                </a:lnTo>
                <a:lnTo>
                  <a:pt x="11563" y="4517"/>
                </a:lnTo>
                <a:lnTo>
                  <a:pt x="11630" y="4489"/>
                </a:lnTo>
                <a:lnTo>
                  <a:pt x="11695" y="4461"/>
                </a:lnTo>
                <a:lnTo>
                  <a:pt x="11762" y="4432"/>
                </a:lnTo>
                <a:lnTo>
                  <a:pt x="11828" y="4403"/>
                </a:lnTo>
                <a:lnTo>
                  <a:pt x="11894" y="4374"/>
                </a:lnTo>
                <a:lnTo>
                  <a:pt x="11959" y="4343"/>
                </a:lnTo>
                <a:lnTo>
                  <a:pt x="12024" y="4312"/>
                </a:lnTo>
                <a:lnTo>
                  <a:pt x="12088" y="4281"/>
                </a:lnTo>
                <a:lnTo>
                  <a:pt x="12153" y="4249"/>
                </a:lnTo>
                <a:lnTo>
                  <a:pt x="12217" y="4216"/>
                </a:lnTo>
                <a:lnTo>
                  <a:pt x="12280" y="4183"/>
                </a:lnTo>
                <a:lnTo>
                  <a:pt x="12344" y="4150"/>
                </a:lnTo>
                <a:lnTo>
                  <a:pt x="12407" y="4116"/>
                </a:lnTo>
                <a:lnTo>
                  <a:pt x="12469" y="4081"/>
                </a:lnTo>
                <a:lnTo>
                  <a:pt x="12532" y="4046"/>
                </a:lnTo>
                <a:lnTo>
                  <a:pt x="12593" y="4011"/>
                </a:lnTo>
                <a:lnTo>
                  <a:pt x="12655" y="3975"/>
                </a:lnTo>
                <a:lnTo>
                  <a:pt x="12717" y="3939"/>
                </a:lnTo>
                <a:lnTo>
                  <a:pt x="12778" y="3902"/>
                </a:lnTo>
                <a:lnTo>
                  <a:pt x="12839" y="3865"/>
                </a:lnTo>
                <a:lnTo>
                  <a:pt x="12899" y="3827"/>
                </a:lnTo>
                <a:lnTo>
                  <a:pt x="12959" y="3789"/>
                </a:lnTo>
                <a:lnTo>
                  <a:pt x="13019" y="3749"/>
                </a:lnTo>
                <a:lnTo>
                  <a:pt x="13078" y="3710"/>
                </a:lnTo>
                <a:lnTo>
                  <a:pt x="13137" y="3670"/>
                </a:lnTo>
                <a:lnTo>
                  <a:pt x="13196" y="3630"/>
                </a:lnTo>
                <a:lnTo>
                  <a:pt x="13254" y="3590"/>
                </a:lnTo>
                <a:lnTo>
                  <a:pt x="13313" y="3549"/>
                </a:lnTo>
                <a:lnTo>
                  <a:pt x="13370" y="3507"/>
                </a:lnTo>
                <a:lnTo>
                  <a:pt x="13428" y="3466"/>
                </a:lnTo>
                <a:lnTo>
                  <a:pt x="13485" y="3423"/>
                </a:lnTo>
                <a:lnTo>
                  <a:pt x="13542" y="3381"/>
                </a:lnTo>
                <a:lnTo>
                  <a:pt x="13641" y="3492"/>
                </a:lnTo>
                <a:lnTo>
                  <a:pt x="13738" y="3605"/>
                </a:lnTo>
                <a:lnTo>
                  <a:pt x="13832" y="3719"/>
                </a:lnTo>
                <a:lnTo>
                  <a:pt x="13924" y="3837"/>
                </a:lnTo>
                <a:lnTo>
                  <a:pt x="14014" y="3956"/>
                </a:lnTo>
                <a:lnTo>
                  <a:pt x="14101" y="4076"/>
                </a:lnTo>
                <a:lnTo>
                  <a:pt x="14185" y="4199"/>
                </a:lnTo>
                <a:lnTo>
                  <a:pt x="14266" y="4324"/>
                </a:lnTo>
                <a:lnTo>
                  <a:pt x="14346" y="4450"/>
                </a:lnTo>
                <a:lnTo>
                  <a:pt x="14422" y="4578"/>
                </a:lnTo>
                <a:lnTo>
                  <a:pt x="14496" y="4708"/>
                </a:lnTo>
                <a:lnTo>
                  <a:pt x="14567" y="4839"/>
                </a:lnTo>
                <a:lnTo>
                  <a:pt x="14634" y="4972"/>
                </a:lnTo>
                <a:lnTo>
                  <a:pt x="14700" y="5106"/>
                </a:lnTo>
                <a:lnTo>
                  <a:pt x="14763" y="5243"/>
                </a:lnTo>
                <a:lnTo>
                  <a:pt x="14822" y="5380"/>
                </a:lnTo>
                <a:lnTo>
                  <a:pt x="14879" y="5519"/>
                </a:lnTo>
                <a:lnTo>
                  <a:pt x="14932" y="5660"/>
                </a:lnTo>
                <a:lnTo>
                  <a:pt x="14982" y="5802"/>
                </a:lnTo>
                <a:lnTo>
                  <a:pt x="15031" y="5945"/>
                </a:lnTo>
                <a:lnTo>
                  <a:pt x="15075" y="6090"/>
                </a:lnTo>
                <a:lnTo>
                  <a:pt x="15116" y="6236"/>
                </a:lnTo>
                <a:lnTo>
                  <a:pt x="15154" y="6383"/>
                </a:lnTo>
                <a:lnTo>
                  <a:pt x="15189" y="6532"/>
                </a:lnTo>
                <a:lnTo>
                  <a:pt x="15220" y="6681"/>
                </a:lnTo>
                <a:lnTo>
                  <a:pt x="15248" y="6832"/>
                </a:lnTo>
                <a:lnTo>
                  <a:pt x="15273" y="6984"/>
                </a:lnTo>
                <a:lnTo>
                  <a:pt x="15294" y="7137"/>
                </a:lnTo>
                <a:lnTo>
                  <a:pt x="15313" y="7291"/>
                </a:lnTo>
                <a:lnTo>
                  <a:pt x="15327" y="7446"/>
                </a:lnTo>
                <a:lnTo>
                  <a:pt x="15338" y="7602"/>
                </a:lnTo>
                <a:lnTo>
                  <a:pt x="15347" y="7759"/>
                </a:lnTo>
                <a:close/>
                <a:moveTo>
                  <a:pt x="8210" y="0"/>
                </a:moveTo>
                <a:lnTo>
                  <a:pt x="7787" y="10"/>
                </a:lnTo>
                <a:lnTo>
                  <a:pt x="7370" y="41"/>
                </a:lnTo>
                <a:lnTo>
                  <a:pt x="6960" y="92"/>
                </a:lnTo>
                <a:lnTo>
                  <a:pt x="6555" y="162"/>
                </a:lnTo>
                <a:lnTo>
                  <a:pt x="6158" y="253"/>
                </a:lnTo>
                <a:lnTo>
                  <a:pt x="5768" y="361"/>
                </a:lnTo>
                <a:lnTo>
                  <a:pt x="5386" y="486"/>
                </a:lnTo>
                <a:lnTo>
                  <a:pt x="5014" y="630"/>
                </a:lnTo>
                <a:lnTo>
                  <a:pt x="4651" y="791"/>
                </a:lnTo>
                <a:lnTo>
                  <a:pt x="4297" y="967"/>
                </a:lnTo>
                <a:lnTo>
                  <a:pt x="3953" y="1161"/>
                </a:lnTo>
                <a:lnTo>
                  <a:pt x="3619" y="1369"/>
                </a:lnTo>
                <a:lnTo>
                  <a:pt x="3298" y="1593"/>
                </a:lnTo>
                <a:lnTo>
                  <a:pt x="2987" y="1831"/>
                </a:lnTo>
                <a:lnTo>
                  <a:pt x="2690" y="2083"/>
                </a:lnTo>
                <a:lnTo>
                  <a:pt x="2404" y="2348"/>
                </a:lnTo>
                <a:lnTo>
                  <a:pt x="2132" y="2627"/>
                </a:lnTo>
                <a:lnTo>
                  <a:pt x="1875" y="2918"/>
                </a:lnTo>
                <a:lnTo>
                  <a:pt x="1631" y="3220"/>
                </a:lnTo>
                <a:lnTo>
                  <a:pt x="1402" y="3535"/>
                </a:lnTo>
                <a:lnTo>
                  <a:pt x="1188" y="3861"/>
                </a:lnTo>
                <a:lnTo>
                  <a:pt x="991" y="4195"/>
                </a:lnTo>
                <a:lnTo>
                  <a:pt x="810" y="4541"/>
                </a:lnTo>
                <a:lnTo>
                  <a:pt x="645" y="4897"/>
                </a:lnTo>
                <a:lnTo>
                  <a:pt x="498" y="5261"/>
                </a:lnTo>
                <a:lnTo>
                  <a:pt x="369" y="5634"/>
                </a:lnTo>
                <a:lnTo>
                  <a:pt x="259" y="6014"/>
                </a:lnTo>
                <a:lnTo>
                  <a:pt x="167" y="6402"/>
                </a:lnTo>
                <a:lnTo>
                  <a:pt x="94" y="6797"/>
                </a:lnTo>
                <a:lnTo>
                  <a:pt x="42" y="7198"/>
                </a:lnTo>
                <a:lnTo>
                  <a:pt x="10" y="7605"/>
                </a:lnTo>
                <a:lnTo>
                  <a:pt x="0" y="8018"/>
                </a:lnTo>
                <a:lnTo>
                  <a:pt x="10" y="8431"/>
                </a:lnTo>
                <a:lnTo>
                  <a:pt x="42" y="8838"/>
                </a:lnTo>
                <a:lnTo>
                  <a:pt x="94" y="9239"/>
                </a:lnTo>
                <a:lnTo>
                  <a:pt x="167" y="9634"/>
                </a:lnTo>
                <a:lnTo>
                  <a:pt x="259" y="10021"/>
                </a:lnTo>
                <a:lnTo>
                  <a:pt x="369" y="10402"/>
                </a:lnTo>
                <a:lnTo>
                  <a:pt x="498" y="10774"/>
                </a:lnTo>
                <a:lnTo>
                  <a:pt x="645" y="11139"/>
                </a:lnTo>
                <a:lnTo>
                  <a:pt x="810" y="11494"/>
                </a:lnTo>
                <a:lnTo>
                  <a:pt x="991" y="11840"/>
                </a:lnTo>
                <a:lnTo>
                  <a:pt x="1188" y="12175"/>
                </a:lnTo>
                <a:lnTo>
                  <a:pt x="1402" y="12501"/>
                </a:lnTo>
                <a:lnTo>
                  <a:pt x="1631" y="12815"/>
                </a:lnTo>
                <a:lnTo>
                  <a:pt x="1875" y="13118"/>
                </a:lnTo>
                <a:lnTo>
                  <a:pt x="2132" y="13409"/>
                </a:lnTo>
                <a:lnTo>
                  <a:pt x="2404" y="13688"/>
                </a:lnTo>
                <a:lnTo>
                  <a:pt x="2690" y="13953"/>
                </a:lnTo>
                <a:lnTo>
                  <a:pt x="2987" y="14205"/>
                </a:lnTo>
                <a:lnTo>
                  <a:pt x="3298" y="14443"/>
                </a:lnTo>
                <a:lnTo>
                  <a:pt x="3619" y="14667"/>
                </a:lnTo>
                <a:lnTo>
                  <a:pt x="3953" y="14875"/>
                </a:lnTo>
                <a:lnTo>
                  <a:pt x="4297" y="15068"/>
                </a:lnTo>
                <a:lnTo>
                  <a:pt x="4651" y="15245"/>
                </a:lnTo>
                <a:lnTo>
                  <a:pt x="5014" y="15406"/>
                </a:lnTo>
                <a:lnTo>
                  <a:pt x="5386" y="15550"/>
                </a:lnTo>
                <a:lnTo>
                  <a:pt x="5768" y="15675"/>
                </a:lnTo>
                <a:lnTo>
                  <a:pt x="6158" y="15783"/>
                </a:lnTo>
                <a:lnTo>
                  <a:pt x="6555" y="15873"/>
                </a:lnTo>
                <a:lnTo>
                  <a:pt x="6960" y="15944"/>
                </a:lnTo>
                <a:lnTo>
                  <a:pt x="7370" y="15995"/>
                </a:lnTo>
                <a:lnTo>
                  <a:pt x="7787" y="16026"/>
                </a:lnTo>
                <a:lnTo>
                  <a:pt x="8210" y="16036"/>
                </a:lnTo>
                <a:lnTo>
                  <a:pt x="8632" y="16026"/>
                </a:lnTo>
                <a:lnTo>
                  <a:pt x="9049" y="15995"/>
                </a:lnTo>
                <a:lnTo>
                  <a:pt x="9459" y="15944"/>
                </a:lnTo>
                <a:lnTo>
                  <a:pt x="9864" y="15873"/>
                </a:lnTo>
                <a:lnTo>
                  <a:pt x="10261" y="15783"/>
                </a:lnTo>
                <a:lnTo>
                  <a:pt x="10651" y="15675"/>
                </a:lnTo>
                <a:lnTo>
                  <a:pt x="11033" y="15550"/>
                </a:lnTo>
                <a:lnTo>
                  <a:pt x="11405" y="15406"/>
                </a:lnTo>
                <a:lnTo>
                  <a:pt x="11768" y="15245"/>
                </a:lnTo>
                <a:lnTo>
                  <a:pt x="12122" y="15068"/>
                </a:lnTo>
                <a:lnTo>
                  <a:pt x="12466" y="14875"/>
                </a:lnTo>
                <a:lnTo>
                  <a:pt x="12800" y="14667"/>
                </a:lnTo>
                <a:lnTo>
                  <a:pt x="13122" y="14443"/>
                </a:lnTo>
                <a:lnTo>
                  <a:pt x="13432" y="14205"/>
                </a:lnTo>
                <a:lnTo>
                  <a:pt x="13729" y="13953"/>
                </a:lnTo>
                <a:lnTo>
                  <a:pt x="14015" y="13688"/>
                </a:lnTo>
                <a:lnTo>
                  <a:pt x="14287" y="13409"/>
                </a:lnTo>
                <a:lnTo>
                  <a:pt x="14544" y="13118"/>
                </a:lnTo>
                <a:lnTo>
                  <a:pt x="14788" y="12815"/>
                </a:lnTo>
                <a:lnTo>
                  <a:pt x="15017" y="12501"/>
                </a:lnTo>
                <a:lnTo>
                  <a:pt x="15231" y="12175"/>
                </a:lnTo>
                <a:lnTo>
                  <a:pt x="15428" y="11840"/>
                </a:lnTo>
                <a:lnTo>
                  <a:pt x="15609" y="11494"/>
                </a:lnTo>
                <a:lnTo>
                  <a:pt x="15774" y="11139"/>
                </a:lnTo>
                <a:lnTo>
                  <a:pt x="15921" y="10774"/>
                </a:lnTo>
                <a:lnTo>
                  <a:pt x="16050" y="10402"/>
                </a:lnTo>
                <a:lnTo>
                  <a:pt x="16160" y="10021"/>
                </a:lnTo>
                <a:lnTo>
                  <a:pt x="16253" y="9634"/>
                </a:lnTo>
                <a:lnTo>
                  <a:pt x="16325" y="9239"/>
                </a:lnTo>
                <a:lnTo>
                  <a:pt x="16377" y="8838"/>
                </a:lnTo>
                <a:lnTo>
                  <a:pt x="16409" y="8431"/>
                </a:lnTo>
                <a:lnTo>
                  <a:pt x="16419" y="8018"/>
                </a:lnTo>
                <a:lnTo>
                  <a:pt x="16409" y="7605"/>
                </a:lnTo>
                <a:lnTo>
                  <a:pt x="16377" y="7198"/>
                </a:lnTo>
                <a:lnTo>
                  <a:pt x="16325" y="6797"/>
                </a:lnTo>
                <a:lnTo>
                  <a:pt x="16253" y="6402"/>
                </a:lnTo>
                <a:lnTo>
                  <a:pt x="16160" y="6014"/>
                </a:lnTo>
                <a:lnTo>
                  <a:pt x="16050" y="5634"/>
                </a:lnTo>
                <a:lnTo>
                  <a:pt x="15921" y="5261"/>
                </a:lnTo>
                <a:lnTo>
                  <a:pt x="15774" y="4897"/>
                </a:lnTo>
                <a:lnTo>
                  <a:pt x="15609" y="4541"/>
                </a:lnTo>
                <a:lnTo>
                  <a:pt x="15428" y="4195"/>
                </a:lnTo>
                <a:lnTo>
                  <a:pt x="15231" y="3861"/>
                </a:lnTo>
                <a:lnTo>
                  <a:pt x="15017" y="3535"/>
                </a:lnTo>
                <a:lnTo>
                  <a:pt x="14788" y="3220"/>
                </a:lnTo>
                <a:lnTo>
                  <a:pt x="14544" y="2918"/>
                </a:lnTo>
                <a:lnTo>
                  <a:pt x="14287" y="2627"/>
                </a:lnTo>
                <a:lnTo>
                  <a:pt x="14015" y="2348"/>
                </a:lnTo>
                <a:lnTo>
                  <a:pt x="13729" y="2083"/>
                </a:lnTo>
                <a:lnTo>
                  <a:pt x="13432" y="1831"/>
                </a:lnTo>
                <a:lnTo>
                  <a:pt x="13122" y="1593"/>
                </a:lnTo>
                <a:lnTo>
                  <a:pt x="12800" y="1369"/>
                </a:lnTo>
                <a:lnTo>
                  <a:pt x="12466" y="1161"/>
                </a:lnTo>
                <a:lnTo>
                  <a:pt x="12122" y="967"/>
                </a:lnTo>
                <a:lnTo>
                  <a:pt x="11768" y="791"/>
                </a:lnTo>
                <a:lnTo>
                  <a:pt x="11405" y="630"/>
                </a:lnTo>
                <a:lnTo>
                  <a:pt x="11033" y="486"/>
                </a:lnTo>
                <a:lnTo>
                  <a:pt x="10651" y="361"/>
                </a:lnTo>
                <a:lnTo>
                  <a:pt x="10261" y="253"/>
                </a:lnTo>
                <a:lnTo>
                  <a:pt x="9864" y="162"/>
                </a:lnTo>
                <a:lnTo>
                  <a:pt x="9459" y="92"/>
                </a:lnTo>
                <a:lnTo>
                  <a:pt x="9049" y="41"/>
                </a:lnTo>
                <a:lnTo>
                  <a:pt x="8632" y="10"/>
                </a:lnTo>
                <a:lnTo>
                  <a:pt x="821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>
              <a:solidFill>
                <a:schemeClr val="bg1">
                  <a:lumMod val="6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85" name="Group 32">
            <a:extLst>
              <a:ext uri="{FF2B5EF4-FFF2-40B4-BE49-F238E27FC236}">
                <a16:creationId xmlns:a16="http://schemas.microsoft.com/office/drawing/2014/main" id="{1FBD7449-66C9-4220-93C5-CA34296F84C9}"/>
              </a:ext>
            </a:extLst>
          </p:cNvPr>
          <p:cNvGrpSpPr/>
          <p:nvPr/>
        </p:nvGrpSpPr>
        <p:grpSpPr>
          <a:xfrm>
            <a:off x="10517981" y="1938592"/>
            <a:ext cx="399003" cy="324706"/>
            <a:chOff x="5245100" y="5103813"/>
            <a:chExt cx="690563" cy="561975"/>
          </a:xfrm>
          <a:solidFill>
            <a:schemeClr val="bg1">
              <a:lumMod val="75000"/>
            </a:schemeClr>
          </a:solidFill>
        </p:grpSpPr>
        <p:sp>
          <p:nvSpPr>
            <p:cNvPr id="86" name="Freeform 290">
              <a:extLst>
                <a:ext uri="{FF2B5EF4-FFF2-40B4-BE49-F238E27FC236}">
                  <a16:creationId xmlns:a16="http://schemas.microsoft.com/office/drawing/2014/main" id="{30F85148-3017-4048-9189-DE251A394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9763" y="5276851"/>
              <a:ext cx="130175" cy="173038"/>
            </a:xfrm>
            <a:custGeom>
              <a:gdLst>
                <a:gd fmla="*/ 503 w 3018" name="T0"/>
                <a:gd fmla="*/ 504 h 4030" name="T1"/>
                <a:gd fmla="*/ 2515 w 3018" name="T2"/>
                <a:gd fmla="*/ 3526 h 4030" name="T3"/>
                <a:gd fmla="*/ 1386 w 3018" name="T4"/>
                <a:gd fmla="*/ 175 h 4030" name="T5"/>
                <a:gd fmla="*/ 1320 w 3018" name="T6"/>
                <a:gd fmla="*/ 110 h 4030" name="T7"/>
                <a:gd fmla="*/ 1244 w 3018" name="T8"/>
                <a:gd fmla="*/ 60 h 4030" name="T9"/>
                <a:gd fmla="*/ 1159 w 3018" name="T10"/>
                <a:gd fmla="*/ 24 h 4030" name="T11"/>
                <a:gd fmla="*/ 1069 w 3018" name="T12"/>
                <a:gd fmla="*/ 3 h 4030" name="T13"/>
                <a:gd fmla="*/ 503 w 3018" name="T14"/>
                <a:gd fmla="*/ 0 h 4030" name="T15"/>
                <a:gd fmla="*/ 427 w 3018" name="T16"/>
                <a:gd fmla="*/ 6 h 4030" name="T17"/>
                <a:gd fmla="*/ 353 w 3018" name="T18"/>
                <a:gd fmla="*/ 23 h 4030" name="T19"/>
                <a:gd fmla="*/ 285 w 3018" name="T20"/>
                <a:gd fmla="*/ 50 h 4030" name="T21"/>
                <a:gd fmla="*/ 222 w 3018" name="T22"/>
                <a:gd fmla="*/ 86 h 4030" name="T23"/>
                <a:gd fmla="*/ 165 w 3018" name="T24"/>
                <a:gd fmla="*/ 130 h 4030" name="T25"/>
                <a:gd fmla="*/ 115 w 3018" name="T26"/>
                <a:gd fmla="*/ 183 h 4030" name="T27"/>
                <a:gd fmla="*/ 74 w 3018" name="T28"/>
                <a:gd fmla="*/ 242 h 4030" name="T29"/>
                <a:gd fmla="*/ 40 w 3018" name="T30"/>
                <a:gd fmla="*/ 308 h 4030" name="T31"/>
                <a:gd fmla="*/ 16 w 3018" name="T32"/>
                <a:gd fmla="*/ 377 h 4030" name="T33"/>
                <a:gd fmla="*/ 3 w 3018" name="T34"/>
                <a:gd fmla="*/ 452 h 4030" name="T35"/>
                <a:gd fmla="*/ 0 w 3018" name="T36"/>
                <a:gd fmla="*/ 3526 h 4030" name="T37"/>
                <a:gd fmla="*/ 6 w 3018" name="T38"/>
                <a:gd fmla="*/ 3604 h 4030" name="T39"/>
                <a:gd fmla="*/ 23 w 3018" name="T40"/>
                <a:gd fmla="*/ 3676 h 4030" name="T41"/>
                <a:gd fmla="*/ 50 w 3018" name="T42"/>
                <a:gd fmla="*/ 3745 h 4030" name="T43"/>
                <a:gd fmla="*/ 86 w 3018" name="T44"/>
                <a:gd fmla="*/ 3808 h 4030" name="T45"/>
                <a:gd fmla="*/ 131 w 3018" name="T46"/>
                <a:gd fmla="*/ 3866 h 4030" name="T47"/>
                <a:gd fmla="*/ 183 w 3018" name="T48"/>
                <a:gd fmla="*/ 3915 h 4030" name="T49"/>
                <a:gd fmla="*/ 243 w 3018" name="T50"/>
                <a:gd fmla="*/ 3957 h 4030" name="T51"/>
                <a:gd fmla="*/ 307 w 3018" name="T52"/>
                <a:gd fmla="*/ 3991 h 4030" name="T53"/>
                <a:gd fmla="*/ 378 w 3018" name="T54"/>
                <a:gd fmla="*/ 4015 h 4030" name="T55"/>
                <a:gd fmla="*/ 452 w 3018" name="T56"/>
                <a:gd fmla="*/ 4028 h 4030" name="T57"/>
                <a:gd fmla="*/ 2515 w 3018" name="T58"/>
                <a:gd fmla="*/ 4030 h 4030" name="T59"/>
                <a:gd fmla="*/ 2592 w 3018" name="T60"/>
                <a:gd fmla="*/ 4025 h 4030" name="T61"/>
                <a:gd fmla="*/ 2665 w 3018" name="T62"/>
                <a:gd fmla="*/ 4008 h 4030" name="T63"/>
                <a:gd fmla="*/ 2733 w 3018" name="T64"/>
                <a:gd fmla="*/ 3981 h 4030" name="T65"/>
                <a:gd fmla="*/ 2797 w 3018" name="T66"/>
                <a:gd fmla="*/ 3944 h 4030" name="T67"/>
                <a:gd fmla="*/ 2853 w 3018" name="T68"/>
                <a:gd fmla="*/ 3899 h 4030" name="T69"/>
                <a:gd fmla="*/ 2903 w 3018" name="T70"/>
                <a:gd fmla="*/ 3848 h 4030" name="T71"/>
                <a:gd fmla="*/ 2946 w 3018" name="T72"/>
                <a:gd fmla="*/ 3788 h 4030" name="T73"/>
                <a:gd fmla="*/ 2979 w 3018" name="T74"/>
                <a:gd fmla="*/ 3723 h 4030" name="T75"/>
                <a:gd fmla="*/ 3002 w 3018" name="T76"/>
                <a:gd fmla="*/ 3652 h 4030" name="T77"/>
                <a:gd fmla="*/ 3015 w 3018" name="T78"/>
                <a:gd fmla="*/ 3578 h 4030" name="T79"/>
                <a:gd fmla="*/ 3018 w 3018" name="T80"/>
                <a:gd fmla="*/ 2770 h 4030" name="T81"/>
                <a:gd fmla="*/ 3015 w 3018" name="T82"/>
                <a:gd fmla="*/ 2715 h 4030" name="T83"/>
                <a:gd fmla="*/ 3006 w 3018" name="T84"/>
                <a:gd fmla="*/ 2661 h 4030" name="T85"/>
                <a:gd fmla="*/ 2991 w 3018" name="T86"/>
                <a:gd fmla="*/ 2607 h 4030" name="T87"/>
                <a:gd fmla="*/ 2970 w 3018" name="T88"/>
                <a:gd fmla="*/ 2556 h 4030" name="T89"/>
                <a:gd fmla="*/ 2944 w 3018" name="T90"/>
                <a:gd fmla="*/ 2506 h 4030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4030" w="3018">
                  <a:moveTo>
                    <a:pt x="2515" y="3526"/>
                  </a:moveTo>
                  <a:lnTo>
                    <a:pt x="503" y="3526"/>
                  </a:lnTo>
                  <a:lnTo>
                    <a:pt x="503" y="504"/>
                  </a:lnTo>
                  <a:lnTo>
                    <a:pt x="1006" y="504"/>
                  </a:lnTo>
                  <a:lnTo>
                    <a:pt x="2515" y="2770"/>
                  </a:lnTo>
                  <a:lnTo>
                    <a:pt x="2515" y="3526"/>
                  </a:lnTo>
                  <a:close/>
                  <a:moveTo>
                    <a:pt x="1425" y="224"/>
                  </a:moveTo>
                  <a:lnTo>
                    <a:pt x="1407" y="199"/>
                  </a:lnTo>
                  <a:lnTo>
                    <a:pt x="1386" y="175"/>
                  </a:lnTo>
                  <a:lnTo>
                    <a:pt x="1365" y="152"/>
                  </a:lnTo>
                  <a:lnTo>
                    <a:pt x="1343" y="130"/>
                  </a:lnTo>
                  <a:lnTo>
                    <a:pt x="1320" y="110"/>
                  </a:lnTo>
                  <a:lnTo>
                    <a:pt x="1296" y="92"/>
                  </a:lnTo>
                  <a:lnTo>
                    <a:pt x="1270" y="75"/>
                  </a:lnTo>
                  <a:lnTo>
                    <a:pt x="1244" y="60"/>
                  </a:lnTo>
                  <a:lnTo>
                    <a:pt x="1216" y="46"/>
                  </a:lnTo>
                  <a:lnTo>
                    <a:pt x="1188" y="34"/>
                  </a:lnTo>
                  <a:lnTo>
                    <a:pt x="1159" y="24"/>
                  </a:lnTo>
                  <a:lnTo>
                    <a:pt x="1130" y="16"/>
                  </a:lnTo>
                  <a:lnTo>
                    <a:pt x="1100" y="9"/>
                  </a:lnTo>
                  <a:lnTo>
                    <a:pt x="1069" y="3"/>
                  </a:lnTo>
                  <a:lnTo>
                    <a:pt x="1037" y="1"/>
                  </a:lnTo>
                  <a:lnTo>
                    <a:pt x="1006" y="0"/>
                  </a:lnTo>
                  <a:lnTo>
                    <a:pt x="503" y="0"/>
                  </a:lnTo>
                  <a:lnTo>
                    <a:pt x="477" y="0"/>
                  </a:lnTo>
                  <a:lnTo>
                    <a:pt x="452" y="2"/>
                  </a:lnTo>
                  <a:lnTo>
                    <a:pt x="427" y="6"/>
                  </a:lnTo>
                  <a:lnTo>
                    <a:pt x="402" y="11"/>
                  </a:lnTo>
                  <a:lnTo>
                    <a:pt x="378" y="16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7" y="40"/>
                  </a:lnTo>
                  <a:lnTo>
                    <a:pt x="285" y="50"/>
                  </a:lnTo>
                  <a:lnTo>
                    <a:pt x="264" y="61"/>
                  </a:lnTo>
                  <a:lnTo>
                    <a:pt x="243" y="73"/>
                  </a:lnTo>
                  <a:lnTo>
                    <a:pt x="222" y="86"/>
                  </a:lnTo>
                  <a:lnTo>
                    <a:pt x="203" y="100"/>
                  </a:lnTo>
                  <a:lnTo>
                    <a:pt x="183" y="115"/>
                  </a:lnTo>
                  <a:lnTo>
                    <a:pt x="165" y="130"/>
                  </a:lnTo>
                  <a:lnTo>
                    <a:pt x="148" y="148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4" y="242"/>
                  </a:lnTo>
                  <a:lnTo>
                    <a:pt x="61" y="263"/>
                  </a:lnTo>
                  <a:lnTo>
                    <a:pt x="50" y="286"/>
                  </a:lnTo>
                  <a:lnTo>
                    <a:pt x="40" y="308"/>
                  </a:lnTo>
                  <a:lnTo>
                    <a:pt x="31" y="331"/>
                  </a:lnTo>
                  <a:lnTo>
                    <a:pt x="23" y="354"/>
                  </a:lnTo>
                  <a:lnTo>
                    <a:pt x="16" y="377"/>
                  </a:lnTo>
                  <a:lnTo>
                    <a:pt x="10" y="403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8"/>
                  </a:lnTo>
                  <a:lnTo>
                    <a:pt x="0" y="504"/>
                  </a:lnTo>
                  <a:lnTo>
                    <a:pt x="0" y="3526"/>
                  </a:lnTo>
                  <a:lnTo>
                    <a:pt x="1" y="3552"/>
                  </a:lnTo>
                  <a:lnTo>
                    <a:pt x="3" y="3578"/>
                  </a:lnTo>
                  <a:lnTo>
                    <a:pt x="6" y="3604"/>
                  </a:lnTo>
                  <a:lnTo>
                    <a:pt x="10" y="3628"/>
                  </a:lnTo>
                  <a:lnTo>
                    <a:pt x="16" y="3652"/>
                  </a:lnTo>
                  <a:lnTo>
                    <a:pt x="23" y="3676"/>
                  </a:lnTo>
                  <a:lnTo>
                    <a:pt x="31" y="3699"/>
                  </a:lnTo>
                  <a:lnTo>
                    <a:pt x="40" y="3723"/>
                  </a:lnTo>
                  <a:lnTo>
                    <a:pt x="50" y="3745"/>
                  </a:lnTo>
                  <a:lnTo>
                    <a:pt x="61" y="3767"/>
                  </a:lnTo>
                  <a:lnTo>
                    <a:pt x="74" y="3788"/>
                  </a:lnTo>
                  <a:lnTo>
                    <a:pt x="86" y="3808"/>
                  </a:lnTo>
                  <a:lnTo>
                    <a:pt x="100" y="3828"/>
                  </a:lnTo>
                  <a:lnTo>
                    <a:pt x="115" y="3848"/>
                  </a:lnTo>
                  <a:lnTo>
                    <a:pt x="131" y="3866"/>
                  </a:lnTo>
                  <a:lnTo>
                    <a:pt x="148" y="3883"/>
                  </a:lnTo>
                  <a:lnTo>
                    <a:pt x="165" y="3899"/>
                  </a:lnTo>
                  <a:lnTo>
                    <a:pt x="183" y="3915"/>
                  </a:lnTo>
                  <a:lnTo>
                    <a:pt x="203" y="3930"/>
                  </a:lnTo>
                  <a:lnTo>
                    <a:pt x="222" y="3944"/>
                  </a:lnTo>
                  <a:lnTo>
                    <a:pt x="243" y="3957"/>
                  </a:lnTo>
                  <a:lnTo>
                    <a:pt x="264" y="3969"/>
                  </a:lnTo>
                  <a:lnTo>
                    <a:pt x="285" y="3981"/>
                  </a:lnTo>
                  <a:lnTo>
                    <a:pt x="307" y="3991"/>
                  </a:lnTo>
                  <a:lnTo>
                    <a:pt x="330" y="4000"/>
                  </a:lnTo>
                  <a:lnTo>
                    <a:pt x="353" y="4008"/>
                  </a:lnTo>
                  <a:lnTo>
                    <a:pt x="378" y="4015"/>
                  </a:lnTo>
                  <a:lnTo>
                    <a:pt x="402" y="4020"/>
                  </a:lnTo>
                  <a:lnTo>
                    <a:pt x="427" y="4025"/>
                  </a:lnTo>
                  <a:lnTo>
                    <a:pt x="452" y="4028"/>
                  </a:lnTo>
                  <a:lnTo>
                    <a:pt x="477" y="4030"/>
                  </a:lnTo>
                  <a:lnTo>
                    <a:pt x="503" y="4030"/>
                  </a:lnTo>
                  <a:lnTo>
                    <a:pt x="2515" y="4030"/>
                  </a:lnTo>
                  <a:lnTo>
                    <a:pt x="2541" y="4030"/>
                  </a:lnTo>
                  <a:lnTo>
                    <a:pt x="2566" y="4028"/>
                  </a:lnTo>
                  <a:lnTo>
                    <a:pt x="2592" y="4025"/>
                  </a:lnTo>
                  <a:lnTo>
                    <a:pt x="2617" y="4020"/>
                  </a:lnTo>
                  <a:lnTo>
                    <a:pt x="2641" y="4015"/>
                  </a:lnTo>
                  <a:lnTo>
                    <a:pt x="2665" y="4008"/>
                  </a:lnTo>
                  <a:lnTo>
                    <a:pt x="2688" y="4000"/>
                  </a:lnTo>
                  <a:lnTo>
                    <a:pt x="2711" y="3991"/>
                  </a:lnTo>
                  <a:lnTo>
                    <a:pt x="2733" y="3981"/>
                  </a:lnTo>
                  <a:lnTo>
                    <a:pt x="2756" y="3969"/>
                  </a:lnTo>
                  <a:lnTo>
                    <a:pt x="2777" y="3957"/>
                  </a:lnTo>
                  <a:lnTo>
                    <a:pt x="2797" y="3944"/>
                  </a:lnTo>
                  <a:lnTo>
                    <a:pt x="2816" y="3930"/>
                  </a:lnTo>
                  <a:lnTo>
                    <a:pt x="2835" y="3915"/>
                  </a:lnTo>
                  <a:lnTo>
                    <a:pt x="2853" y="3899"/>
                  </a:lnTo>
                  <a:lnTo>
                    <a:pt x="2871" y="3883"/>
                  </a:lnTo>
                  <a:lnTo>
                    <a:pt x="2887" y="3866"/>
                  </a:lnTo>
                  <a:lnTo>
                    <a:pt x="2903" y="3848"/>
                  </a:lnTo>
                  <a:lnTo>
                    <a:pt x="2919" y="3828"/>
                  </a:lnTo>
                  <a:lnTo>
                    <a:pt x="2933" y="3808"/>
                  </a:lnTo>
                  <a:lnTo>
                    <a:pt x="2946" y="3788"/>
                  </a:lnTo>
                  <a:lnTo>
                    <a:pt x="2958" y="3767"/>
                  </a:lnTo>
                  <a:lnTo>
                    <a:pt x="2969" y="3745"/>
                  </a:lnTo>
                  <a:lnTo>
                    <a:pt x="2979" y="3723"/>
                  </a:lnTo>
                  <a:lnTo>
                    <a:pt x="2988" y="3699"/>
                  </a:lnTo>
                  <a:lnTo>
                    <a:pt x="2996" y="3676"/>
                  </a:lnTo>
                  <a:lnTo>
                    <a:pt x="3002" y="3652"/>
                  </a:lnTo>
                  <a:lnTo>
                    <a:pt x="3008" y="3628"/>
                  </a:lnTo>
                  <a:lnTo>
                    <a:pt x="3012" y="3604"/>
                  </a:lnTo>
                  <a:lnTo>
                    <a:pt x="3015" y="3578"/>
                  </a:lnTo>
                  <a:lnTo>
                    <a:pt x="3017" y="3552"/>
                  </a:lnTo>
                  <a:lnTo>
                    <a:pt x="3018" y="3526"/>
                  </a:lnTo>
                  <a:lnTo>
                    <a:pt x="3018" y="2770"/>
                  </a:lnTo>
                  <a:lnTo>
                    <a:pt x="3018" y="2752"/>
                  </a:lnTo>
                  <a:lnTo>
                    <a:pt x="3017" y="2734"/>
                  </a:lnTo>
                  <a:lnTo>
                    <a:pt x="3015" y="2715"/>
                  </a:lnTo>
                  <a:lnTo>
                    <a:pt x="3013" y="2697"/>
                  </a:lnTo>
                  <a:lnTo>
                    <a:pt x="3010" y="2679"/>
                  </a:lnTo>
                  <a:lnTo>
                    <a:pt x="3006" y="2661"/>
                  </a:lnTo>
                  <a:lnTo>
                    <a:pt x="3002" y="2642"/>
                  </a:lnTo>
                  <a:lnTo>
                    <a:pt x="2997" y="2625"/>
                  </a:lnTo>
                  <a:lnTo>
                    <a:pt x="2991" y="2607"/>
                  </a:lnTo>
                  <a:lnTo>
                    <a:pt x="2985" y="2590"/>
                  </a:lnTo>
                  <a:lnTo>
                    <a:pt x="2978" y="2573"/>
                  </a:lnTo>
                  <a:lnTo>
                    <a:pt x="2970" y="2556"/>
                  </a:lnTo>
                  <a:lnTo>
                    <a:pt x="2962" y="2540"/>
                  </a:lnTo>
                  <a:lnTo>
                    <a:pt x="2953" y="2523"/>
                  </a:lnTo>
                  <a:lnTo>
                    <a:pt x="2944" y="2506"/>
                  </a:lnTo>
                  <a:lnTo>
                    <a:pt x="2934" y="2491"/>
                  </a:lnTo>
                  <a:lnTo>
                    <a:pt x="1425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7" name="Freeform 291">
              <a:extLst>
                <a:ext uri="{FF2B5EF4-FFF2-40B4-BE49-F238E27FC236}">
                  <a16:creationId xmlns:a16="http://schemas.microsoft.com/office/drawing/2014/main" id="{5A5EA097-4887-4F2D-B0A0-F805EB8A46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5100" y="5103813"/>
              <a:ext cx="690563" cy="561975"/>
            </a:xfrm>
            <a:custGeom>
              <a:gdLst>
                <a:gd fmla="*/ 14958 w 16095" name="T0"/>
                <a:gd fmla="*/ 10414 h 13098" name="T1"/>
                <a:gd fmla="*/ 14612 w 16095" name="T2"/>
                <a:gd fmla="*/ 10578 h 13098" name="T3"/>
                <a:gd fmla="*/ 13430 w 16095" name="T4"/>
                <a:gd fmla="*/ 9605 h 13098" name="T5"/>
                <a:gd fmla="*/ 12244 w 16095" name="T6"/>
                <a:gd fmla="*/ 9076 h 13098" name="T7"/>
                <a:gd fmla="*/ 10967 w 16095" name="T8"/>
                <a:gd fmla="*/ 9402 h 13098" name="T9"/>
                <a:gd fmla="*/ 10179 w 16095" name="T10"/>
                <a:gd fmla="*/ 10419 h 13098" name="T11"/>
                <a:gd fmla="*/ 6951 w 16095" name="T12"/>
                <a:gd fmla="*/ 9661 h 13098" name="T13"/>
                <a:gd fmla="*/ 5791 w 16095" name="T14"/>
                <a:gd fmla="*/ 9085 h 13098" name="T15"/>
                <a:gd fmla="*/ 4497 w 16095" name="T16"/>
                <a:gd fmla="*/ 9359 h 13098" name="T17"/>
                <a:gd fmla="*/ 3670 w 16095" name="T18"/>
                <a:gd fmla="*/ 10341 h 13098" name="T19"/>
                <a:gd fmla="*/ 2737 w 16095" name="T20"/>
                <a:gd fmla="*/ 10493 h 13098" name="T21"/>
                <a:gd fmla="*/ 2526 w 16095" name="T22"/>
                <a:gd fmla="*/ 10177 h 13098" name="T23"/>
                <a:gd fmla="*/ 9773 w 16095" name="T24"/>
                <a:gd fmla="*/ 8381 h 13098" name="T25"/>
                <a:gd fmla="*/ 10495 w 16095" name="T26"/>
                <a:gd fmla="*/ 7502 h 13098" name="T27"/>
                <a:gd fmla="*/ 12812 w 16095" name="T28"/>
                <a:gd fmla="*/ 3586 h 13098" name="T29"/>
                <a:gd fmla="*/ 15062 w 16095" name="T30"/>
                <a:gd fmla="*/ 6889 h 13098" name="T31"/>
                <a:gd fmla="*/ 11820 w 16095" name="T32"/>
                <a:gd fmla="*/ 12058 h 13098" name="T33"/>
                <a:gd fmla="*/ 11211 w 16095" name="T34"/>
                <a:gd fmla="*/ 11606 h 13098" name="T35"/>
                <a:gd fmla="*/ 11098 w 16095" name="T36"/>
                <a:gd fmla="*/ 10831 h 13098" name="T37"/>
                <a:gd fmla="*/ 11550 w 16095" name="T38"/>
                <a:gd fmla="*/ 10221 h 13098" name="T39"/>
                <a:gd fmla="*/ 12323 w 16095" name="T40"/>
                <a:gd fmla="*/ 10107 h 13098" name="T41"/>
                <a:gd fmla="*/ 12931 w 16095" name="T42"/>
                <a:gd fmla="*/ 10561 h 13098" name="T43"/>
                <a:gd fmla="*/ 13046 w 16095" name="T44"/>
                <a:gd fmla="*/ 11335 h 13098" name="T45"/>
                <a:gd fmla="*/ 12593 w 16095" name="T46"/>
                <a:gd fmla="*/ 11944 h 13098" name="T47"/>
                <a:gd fmla="*/ 5330 w 16095" name="T48"/>
                <a:gd fmla="*/ 12070 h 13098" name="T49"/>
                <a:gd fmla="*/ 4699 w 16095" name="T50"/>
                <a:gd fmla="*/ 11646 h 13098" name="T51"/>
                <a:gd fmla="*/ 4548 w 16095" name="T52"/>
                <a:gd fmla="*/ 10880 h 13098" name="T53"/>
                <a:gd fmla="*/ 4970 w 16095" name="T54"/>
                <a:gd fmla="*/ 10247 h 13098" name="T55"/>
                <a:gd fmla="*/ 5736 w 16095" name="T56"/>
                <a:gd fmla="*/ 10096 h 13098" name="T57"/>
                <a:gd fmla="*/ 6368 w 16095" name="T58"/>
                <a:gd fmla="*/ 10520 h 13098" name="T59"/>
                <a:gd fmla="*/ 6518 w 16095" name="T60"/>
                <a:gd fmla="*/ 11286 h 13098" name="T61"/>
                <a:gd fmla="*/ 6095 w 16095" name="T62"/>
                <a:gd fmla="*/ 11918 h 13098" name="T63"/>
                <a:gd fmla="*/ 1432 w 16095" name="T64"/>
                <a:gd fmla="*/ 7551 h 13098" name="T65"/>
                <a:gd fmla="*/ 1106 w 16095" name="T66"/>
                <a:gd fmla="*/ 7355 h 13098" name="T67"/>
                <a:gd fmla="*/ 1009 w 16095" name="T68"/>
                <a:gd fmla="*/ 1460 h 13098" name="T69"/>
                <a:gd fmla="*/ 1189 w 16095" name="T70"/>
                <a:gd fmla="*/ 1122 h 13098" name="T71"/>
                <a:gd fmla="*/ 9080 w 16095" name="T72"/>
                <a:gd fmla="*/ 1008 h 13098" name="T73"/>
                <a:gd fmla="*/ 9426 w 16095" name="T74"/>
                <a:gd fmla="*/ 1172 h 13098" name="T75"/>
                <a:gd fmla="*/ 9556 w 16095" name="T76"/>
                <a:gd fmla="*/ 2519 h 13098" name="T77"/>
                <a:gd fmla="*/ 9442 w 16095" name="T78"/>
                <a:gd fmla="*/ 7374 h 13098" name="T79"/>
                <a:gd fmla="*/ 9105 w 16095" name="T80"/>
                <a:gd fmla="*/ 7554 h 13098" name="T81"/>
                <a:gd fmla="*/ 13480 w 16095" name="T82"/>
                <a:gd fmla="*/ 2820 h 13098" name="T83"/>
                <a:gd fmla="*/ 12808 w 16095" name="T84"/>
                <a:gd fmla="*/ 2537 h 13098" name="T85"/>
                <a:gd fmla="*/ 10413 w 16095" name="T86"/>
                <a:gd fmla="*/ 856 h 13098" name="T87"/>
                <a:gd fmla="*/ 9571 w 16095" name="T88"/>
                <a:gd fmla="*/ 92 h 13098" name="T89"/>
                <a:gd fmla="*/ 922 w 16095" name="T90"/>
                <a:gd fmla="*/ 119 h 13098" name="T91"/>
                <a:gd fmla="*/ 119 w 16095" name="T92"/>
                <a:gd fmla="*/ 924 h 13098" name="T93"/>
                <a:gd fmla="*/ 92 w 16095" name="T94"/>
                <a:gd fmla="*/ 7572 h 13098" name="T95"/>
                <a:gd fmla="*/ 855 w 16095" name="T96"/>
                <a:gd fmla="*/ 8415 h 13098" name="T97"/>
                <a:gd fmla="*/ 1557 w 16095" name="T98"/>
                <a:gd fmla="*/ 10453 h 13098" name="T99"/>
                <a:gd fmla="*/ 2236 w 16095" name="T100"/>
                <a:gd fmla="*/ 11368 h 13098" name="T101"/>
                <a:gd fmla="*/ 3702 w 16095" name="T102"/>
                <a:gd fmla="*/ 11901 h 13098" name="T103"/>
                <a:gd fmla="*/ 4567 w 16095" name="T104"/>
                <a:gd fmla="*/ 12848 h 13098" name="T105"/>
                <a:gd fmla="*/ 5876 w 16095" name="T106"/>
                <a:gd fmla="*/ 13069 h 13098" name="T107"/>
                <a:gd fmla="*/ 7006 w 16095" name="T108"/>
                <a:gd fmla="*/ 12446 h 13098" name="T109"/>
                <a:gd fmla="*/ 10208 w 16095" name="T110"/>
                <a:gd fmla="*/ 11824 h 13098" name="T111"/>
                <a:gd fmla="*/ 11035 w 16095" name="T112"/>
                <a:gd fmla="*/ 12807 h 13098" name="T113"/>
                <a:gd fmla="*/ 12330 w 16095" name="T114"/>
                <a:gd fmla="*/ 13081 h 13098" name="T115"/>
                <a:gd fmla="*/ 13489 w 16095" name="T116"/>
                <a:gd fmla="*/ 12505 h 13098" name="T117"/>
                <a:gd fmla="*/ 14740 w 16095" name="T118"/>
                <a:gd fmla="*/ 11579 h 13098" name="T119"/>
                <a:gd fmla="*/ 15750 w 16095" name="T120"/>
                <a:gd fmla="*/ 11036 h 13098" name="T121"/>
                <a:gd fmla="*/ 16095 w 16095" name="T122"/>
                <a:gd fmla="*/ 7025 h 13098" name="T123"/>
                <a:gd fmla="*/ 16023 w 16095" name="T124"/>
                <a:gd fmla="*/ 6588 h 1309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3097" w="16095">
                  <a:moveTo>
                    <a:pt x="15089" y="10075"/>
                  </a:moveTo>
                  <a:lnTo>
                    <a:pt x="15088" y="10101"/>
                  </a:lnTo>
                  <a:lnTo>
                    <a:pt x="15087" y="10127"/>
                  </a:lnTo>
                  <a:lnTo>
                    <a:pt x="15083" y="10152"/>
                  </a:lnTo>
                  <a:lnTo>
                    <a:pt x="15079" y="10177"/>
                  </a:lnTo>
                  <a:lnTo>
                    <a:pt x="15073" y="10201"/>
                  </a:lnTo>
                  <a:lnTo>
                    <a:pt x="15067" y="10225"/>
                  </a:lnTo>
                  <a:lnTo>
                    <a:pt x="15059" y="10248"/>
                  </a:lnTo>
                  <a:lnTo>
                    <a:pt x="15050" y="10272"/>
                  </a:lnTo>
                  <a:lnTo>
                    <a:pt x="15040" y="10294"/>
                  </a:lnTo>
                  <a:lnTo>
                    <a:pt x="15029" y="10316"/>
                  </a:lnTo>
                  <a:lnTo>
                    <a:pt x="15017" y="10337"/>
                  </a:lnTo>
                  <a:lnTo>
                    <a:pt x="15004" y="10357"/>
                  </a:lnTo>
                  <a:lnTo>
                    <a:pt x="14989" y="10376"/>
                  </a:lnTo>
                  <a:lnTo>
                    <a:pt x="14974" y="10396"/>
                  </a:lnTo>
                  <a:lnTo>
                    <a:pt x="14958" y="10414"/>
                  </a:lnTo>
                  <a:lnTo>
                    <a:pt x="14942" y="10432"/>
                  </a:lnTo>
                  <a:lnTo>
                    <a:pt x="14924" y="10448"/>
                  </a:lnTo>
                  <a:lnTo>
                    <a:pt x="14906" y="10464"/>
                  </a:lnTo>
                  <a:lnTo>
                    <a:pt x="14887" y="10479"/>
                  </a:lnTo>
                  <a:lnTo>
                    <a:pt x="14868" y="10493"/>
                  </a:lnTo>
                  <a:lnTo>
                    <a:pt x="14848" y="10506"/>
                  </a:lnTo>
                  <a:lnTo>
                    <a:pt x="14827" y="10519"/>
                  </a:lnTo>
                  <a:lnTo>
                    <a:pt x="14804" y="10530"/>
                  </a:lnTo>
                  <a:lnTo>
                    <a:pt x="14782" y="10540"/>
                  </a:lnTo>
                  <a:lnTo>
                    <a:pt x="14759" y="10549"/>
                  </a:lnTo>
                  <a:lnTo>
                    <a:pt x="14736" y="10557"/>
                  </a:lnTo>
                  <a:lnTo>
                    <a:pt x="14712" y="10563"/>
                  </a:lnTo>
                  <a:lnTo>
                    <a:pt x="14688" y="10569"/>
                  </a:lnTo>
                  <a:lnTo>
                    <a:pt x="14663" y="10573"/>
                  </a:lnTo>
                  <a:lnTo>
                    <a:pt x="14637" y="10577"/>
                  </a:lnTo>
                  <a:lnTo>
                    <a:pt x="14612" y="10578"/>
                  </a:lnTo>
                  <a:lnTo>
                    <a:pt x="14586" y="10579"/>
                  </a:lnTo>
                  <a:lnTo>
                    <a:pt x="14012" y="10579"/>
                  </a:lnTo>
                  <a:lnTo>
                    <a:pt x="13989" y="10498"/>
                  </a:lnTo>
                  <a:lnTo>
                    <a:pt x="13962" y="10419"/>
                  </a:lnTo>
                  <a:lnTo>
                    <a:pt x="13934" y="10341"/>
                  </a:lnTo>
                  <a:lnTo>
                    <a:pt x="13902" y="10266"/>
                  </a:lnTo>
                  <a:lnTo>
                    <a:pt x="13867" y="10191"/>
                  </a:lnTo>
                  <a:lnTo>
                    <a:pt x="13829" y="10117"/>
                  </a:lnTo>
                  <a:lnTo>
                    <a:pt x="13788" y="10047"/>
                  </a:lnTo>
                  <a:lnTo>
                    <a:pt x="13745" y="9977"/>
                  </a:lnTo>
                  <a:lnTo>
                    <a:pt x="13699" y="9910"/>
                  </a:lnTo>
                  <a:lnTo>
                    <a:pt x="13650" y="9844"/>
                  </a:lnTo>
                  <a:lnTo>
                    <a:pt x="13598" y="9781"/>
                  </a:lnTo>
                  <a:lnTo>
                    <a:pt x="13545" y="9719"/>
                  </a:lnTo>
                  <a:lnTo>
                    <a:pt x="13489" y="9661"/>
                  </a:lnTo>
                  <a:lnTo>
                    <a:pt x="13430" y="9605"/>
                  </a:lnTo>
                  <a:lnTo>
                    <a:pt x="13370" y="9550"/>
                  </a:lnTo>
                  <a:lnTo>
                    <a:pt x="13308" y="9499"/>
                  </a:lnTo>
                  <a:lnTo>
                    <a:pt x="13242" y="9449"/>
                  </a:lnTo>
                  <a:lnTo>
                    <a:pt x="13176" y="9402"/>
                  </a:lnTo>
                  <a:lnTo>
                    <a:pt x="13107" y="9359"/>
                  </a:lnTo>
                  <a:lnTo>
                    <a:pt x="13036" y="9317"/>
                  </a:lnTo>
                  <a:lnTo>
                    <a:pt x="12964" y="9279"/>
                  </a:lnTo>
                  <a:lnTo>
                    <a:pt x="12890" y="9244"/>
                  </a:lnTo>
                  <a:lnTo>
                    <a:pt x="12815" y="9212"/>
                  </a:lnTo>
                  <a:lnTo>
                    <a:pt x="12737" y="9182"/>
                  </a:lnTo>
                  <a:lnTo>
                    <a:pt x="12658" y="9156"/>
                  </a:lnTo>
                  <a:lnTo>
                    <a:pt x="12578" y="9133"/>
                  </a:lnTo>
                  <a:lnTo>
                    <a:pt x="12497" y="9113"/>
                  </a:lnTo>
                  <a:lnTo>
                    <a:pt x="12413" y="9097"/>
                  </a:lnTo>
                  <a:lnTo>
                    <a:pt x="12330" y="9085"/>
                  </a:lnTo>
                  <a:lnTo>
                    <a:pt x="12244" y="9076"/>
                  </a:lnTo>
                  <a:lnTo>
                    <a:pt x="12159" y="9070"/>
                  </a:lnTo>
                  <a:lnTo>
                    <a:pt x="12071" y="9068"/>
                  </a:lnTo>
                  <a:lnTo>
                    <a:pt x="11984" y="9070"/>
                  </a:lnTo>
                  <a:lnTo>
                    <a:pt x="11898" y="9076"/>
                  </a:lnTo>
                  <a:lnTo>
                    <a:pt x="11813" y="9085"/>
                  </a:lnTo>
                  <a:lnTo>
                    <a:pt x="11729" y="9097"/>
                  </a:lnTo>
                  <a:lnTo>
                    <a:pt x="11646" y="9113"/>
                  </a:lnTo>
                  <a:lnTo>
                    <a:pt x="11564" y="9133"/>
                  </a:lnTo>
                  <a:lnTo>
                    <a:pt x="11484" y="9156"/>
                  </a:lnTo>
                  <a:lnTo>
                    <a:pt x="11405" y="9182"/>
                  </a:lnTo>
                  <a:lnTo>
                    <a:pt x="11328" y="9212"/>
                  </a:lnTo>
                  <a:lnTo>
                    <a:pt x="11252" y="9244"/>
                  </a:lnTo>
                  <a:lnTo>
                    <a:pt x="11178" y="9279"/>
                  </a:lnTo>
                  <a:lnTo>
                    <a:pt x="11106" y="9317"/>
                  </a:lnTo>
                  <a:lnTo>
                    <a:pt x="11035" y="9359"/>
                  </a:lnTo>
                  <a:lnTo>
                    <a:pt x="10967" y="9402"/>
                  </a:lnTo>
                  <a:lnTo>
                    <a:pt x="10899" y="9449"/>
                  </a:lnTo>
                  <a:lnTo>
                    <a:pt x="10835" y="9499"/>
                  </a:lnTo>
                  <a:lnTo>
                    <a:pt x="10772" y="9550"/>
                  </a:lnTo>
                  <a:lnTo>
                    <a:pt x="10711" y="9605"/>
                  </a:lnTo>
                  <a:lnTo>
                    <a:pt x="10653" y="9661"/>
                  </a:lnTo>
                  <a:lnTo>
                    <a:pt x="10597" y="9719"/>
                  </a:lnTo>
                  <a:lnTo>
                    <a:pt x="10543" y="9781"/>
                  </a:lnTo>
                  <a:lnTo>
                    <a:pt x="10492" y="9844"/>
                  </a:lnTo>
                  <a:lnTo>
                    <a:pt x="10444" y="9910"/>
                  </a:lnTo>
                  <a:lnTo>
                    <a:pt x="10397" y="9977"/>
                  </a:lnTo>
                  <a:lnTo>
                    <a:pt x="10354" y="10047"/>
                  </a:lnTo>
                  <a:lnTo>
                    <a:pt x="10313" y="10117"/>
                  </a:lnTo>
                  <a:lnTo>
                    <a:pt x="10275" y="10191"/>
                  </a:lnTo>
                  <a:lnTo>
                    <a:pt x="10240" y="10266"/>
                  </a:lnTo>
                  <a:lnTo>
                    <a:pt x="10208" y="10341"/>
                  </a:lnTo>
                  <a:lnTo>
                    <a:pt x="10179" y="10419"/>
                  </a:lnTo>
                  <a:lnTo>
                    <a:pt x="10153" y="10498"/>
                  </a:lnTo>
                  <a:lnTo>
                    <a:pt x="10131" y="10579"/>
                  </a:lnTo>
                  <a:lnTo>
                    <a:pt x="7473" y="10579"/>
                  </a:lnTo>
                  <a:lnTo>
                    <a:pt x="7450" y="10498"/>
                  </a:lnTo>
                  <a:lnTo>
                    <a:pt x="7425" y="10419"/>
                  </a:lnTo>
                  <a:lnTo>
                    <a:pt x="7396" y="10341"/>
                  </a:lnTo>
                  <a:lnTo>
                    <a:pt x="7363" y="10266"/>
                  </a:lnTo>
                  <a:lnTo>
                    <a:pt x="7328" y="10191"/>
                  </a:lnTo>
                  <a:lnTo>
                    <a:pt x="7290" y="10117"/>
                  </a:lnTo>
                  <a:lnTo>
                    <a:pt x="7250" y="10047"/>
                  </a:lnTo>
                  <a:lnTo>
                    <a:pt x="7207" y="9977"/>
                  </a:lnTo>
                  <a:lnTo>
                    <a:pt x="7160" y="9910"/>
                  </a:lnTo>
                  <a:lnTo>
                    <a:pt x="7112" y="9844"/>
                  </a:lnTo>
                  <a:lnTo>
                    <a:pt x="7061" y="9781"/>
                  </a:lnTo>
                  <a:lnTo>
                    <a:pt x="7006" y="9719"/>
                  </a:lnTo>
                  <a:lnTo>
                    <a:pt x="6951" y="9661"/>
                  </a:lnTo>
                  <a:lnTo>
                    <a:pt x="6892" y="9605"/>
                  </a:lnTo>
                  <a:lnTo>
                    <a:pt x="6831" y="9550"/>
                  </a:lnTo>
                  <a:lnTo>
                    <a:pt x="6769" y="9499"/>
                  </a:lnTo>
                  <a:lnTo>
                    <a:pt x="6705" y="9449"/>
                  </a:lnTo>
                  <a:lnTo>
                    <a:pt x="6637" y="9402"/>
                  </a:lnTo>
                  <a:lnTo>
                    <a:pt x="6569" y="9359"/>
                  </a:lnTo>
                  <a:lnTo>
                    <a:pt x="6498" y="9317"/>
                  </a:lnTo>
                  <a:lnTo>
                    <a:pt x="6426" y="9279"/>
                  </a:lnTo>
                  <a:lnTo>
                    <a:pt x="6351" y="9244"/>
                  </a:lnTo>
                  <a:lnTo>
                    <a:pt x="6276" y="9212"/>
                  </a:lnTo>
                  <a:lnTo>
                    <a:pt x="6199" y="9182"/>
                  </a:lnTo>
                  <a:lnTo>
                    <a:pt x="6120" y="9156"/>
                  </a:lnTo>
                  <a:lnTo>
                    <a:pt x="6040" y="9133"/>
                  </a:lnTo>
                  <a:lnTo>
                    <a:pt x="5958" y="9113"/>
                  </a:lnTo>
                  <a:lnTo>
                    <a:pt x="5876" y="9097"/>
                  </a:lnTo>
                  <a:lnTo>
                    <a:pt x="5791" y="9085"/>
                  </a:lnTo>
                  <a:lnTo>
                    <a:pt x="5707" y="9076"/>
                  </a:lnTo>
                  <a:lnTo>
                    <a:pt x="5620" y="9070"/>
                  </a:lnTo>
                  <a:lnTo>
                    <a:pt x="5533" y="9068"/>
                  </a:lnTo>
                  <a:lnTo>
                    <a:pt x="5446" y="9070"/>
                  </a:lnTo>
                  <a:lnTo>
                    <a:pt x="5360" y="9076"/>
                  </a:lnTo>
                  <a:lnTo>
                    <a:pt x="5274" y="9085"/>
                  </a:lnTo>
                  <a:lnTo>
                    <a:pt x="5191" y="9097"/>
                  </a:lnTo>
                  <a:lnTo>
                    <a:pt x="5107" y="9113"/>
                  </a:lnTo>
                  <a:lnTo>
                    <a:pt x="5026" y="9133"/>
                  </a:lnTo>
                  <a:lnTo>
                    <a:pt x="4946" y="9156"/>
                  </a:lnTo>
                  <a:lnTo>
                    <a:pt x="4867" y="9182"/>
                  </a:lnTo>
                  <a:lnTo>
                    <a:pt x="4789" y="9212"/>
                  </a:lnTo>
                  <a:lnTo>
                    <a:pt x="4714" y="9244"/>
                  </a:lnTo>
                  <a:lnTo>
                    <a:pt x="4639" y="9279"/>
                  </a:lnTo>
                  <a:lnTo>
                    <a:pt x="4567" y="9317"/>
                  </a:lnTo>
                  <a:lnTo>
                    <a:pt x="4497" y="9359"/>
                  </a:lnTo>
                  <a:lnTo>
                    <a:pt x="4428" y="9402"/>
                  </a:lnTo>
                  <a:lnTo>
                    <a:pt x="4361" y="9449"/>
                  </a:lnTo>
                  <a:lnTo>
                    <a:pt x="4296" y="9499"/>
                  </a:lnTo>
                  <a:lnTo>
                    <a:pt x="4233" y="9550"/>
                  </a:lnTo>
                  <a:lnTo>
                    <a:pt x="4173" y="9605"/>
                  </a:lnTo>
                  <a:lnTo>
                    <a:pt x="4114" y="9661"/>
                  </a:lnTo>
                  <a:lnTo>
                    <a:pt x="4059" y="9719"/>
                  </a:lnTo>
                  <a:lnTo>
                    <a:pt x="4005" y="9781"/>
                  </a:lnTo>
                  <a:lnTo>
                    <a:pt x="3953" y="9844"/>
                  </a:lnTo>
                  <a:lnTo>
                    <a:pt x="3905" y="9910"/>
                  </a:lnTo>
                  <a:lnTo>
                    <a:pt x="3859" y="9977"/>
                  </a:lnTo>
                  <a:lnTo>
                    <a:pt x="3816" y="10047"/>
                  </a:lnTo>
                  <a:lnTo>
                    <a:pt x="3774" y="10117"/>
                  </a:lnTo>
                  <a:lnTo>
                    <a:pt x="3737" y="10191"/>
                  </a:lnTo>
                  <a:lnTo>
                    <a:pt x="3702" y="10266"/>
                  </a:lnTo>
                  <a:lnTo>
                    <a:pt x="3670" y="10341"/>
                  </a:lnTo>
                  <a:lnTo>
                    <a:pt x="3640" y="10419"/>
                  </a:lnTo>
                  <a:lnTo>
                    <a:pt x="3614" y="10498"/>
                  </a:lnTo>
                  <a:lnTo>
                    <a:pt x="3592" y="10579"/>
                  </a:lnTo>
                  <a:lnTo>
                    <a:pt x="3018" y="10579"/>
                  </a:lnTo>
                  <a:lnTo>
                    <a:pt x="2993" y="10578"/>
                  </a:lnTo>
                  <a:lnTo>
                    <a:pt x="2967" y="10577"/>
                  </a:lnTo>
                  <a:lnTo>
                    <a:pt x="2941" y="10573"/>
                  </a:lnTo>
                  <a:lnTo>
                    <a:pt x="2917" y="10569"/>
                  </a:lnTo>
                  <a:lnTo>
                    <a:pt x="2892" y="10563"/>
                  </a:lnTo>
                  <a:lnTo>
                    <a:pt x="2869" y="10557"/>
                  </a:lnTo>
                  <a:lnTo>
                    <a:pt x="2845" y="10549"/>
                  </a:lnTo>
                  <a:lnTo>
                    <a:pt x="2823" y="10540"/>
                  </a:lnTo>
                  <a:lnTo>
                    <a:pt x="2800" y="10530"/>
                  </a:lnTo>
                  <a:lnTo>
                    <a:pt x="2778" y="10519"/>
                  </a:lnTo>
                  <a:lnTo>
                    <a:pt x="2757" y="10506"/>
                  </a:lnTo>
                  <a:lnTo>
                    <a:pt x="2737" y="10493"/>
                  </a:lnTo>
                  <a:lnTo>
                    <a:pt x="2717" y="10479"/>
                  </a:lnTo>
                  <a:lnTo>
                    <a:pt x="2698" y="10464"/>
                  </a:lnTo>
                  <a:lnTo>
                    <a:pt x="2680" y="10448"/>
                  </a:lnTo>
                  <a:lnTo>
                    <a:pt x="2663" y="10432"/>
                  </a:lnTo>
                  <a:lnTo>
                    <a:pt x="2646" y="10414"/>
                  </a:lnTo>
                  <a:lnTo>
                    <a:pt x="2630" y="10396"/>
                  </a:lnTo>
                  <a:lnTo>
                    <a:pt x="2615" y="10376"/>
                  </a:lnTo>
                  <a:lnTo>
                    <a:pt x="2601" y="10357"/>
                  </a:lnTo>
                  <a:lnTo>
                    <a:pt x="2588" y="10337"/>
                  </a:lnTo>
                  <a:lnTo>
                    <a:pt x="2576" y="10316"/>
                  </a:lnTo>
                  <a:lnTo>
                    <a:pt x="2565" y="10294"/>
                  </a:lnTo>
                  <a:lnTo>
                    <a:pt x="2555" y="10272"/>
                  </a:lnTo>
                  <a:lnTo>
                    <a:pt x="2546" y="10248"/>
                  </a:lnTo>
                  <a:lnTo>
                    <a:pt x="2538" y="10225"/>
                  </a:lnTo>
                  <a:lnTo>
                    <a:pt x="2531" y="10201"/>
                  </a:lnTo>
                  <a:lnTo>
                    <a:pt x="2526" y="10177"/>
                  </a:lnTo>
                  <a:lnTo>
                    <a:pt x="2521" y="10152"/>
                  </a:lnTo>
                  <a:lnTo>
                    <a:pt x="2518" y="10127"/>
                  </a:lnTo>
                  <a:lnTo>
                    <a:pt x="2516" y="10101"/>
                  </a:lnTo>
                  <a:lnTo>
                    <a:pt x="2515" y="10075"/>
                  </a:lnTo>
                  <a:lnTo>
                    <a:pt x="2515" y="8564"/>
                  </a:lnTo>
                  <a:lnTo>
                    <a:pt x="9053" y="8564"/>
                  </a:lnTo>
                  <a:lnTo>
                    <a:pt x="9131" y="8562"/>
                  </a:lnTo>
                  <a:lnTo>
                    <a:pt x="9207" y="8557"/>
                  </a:lnTo>
                  <a:lnTo>
                    <a:pt x="9283" y="8547"/>
                  </a:lnTo>
                  <a:lnTo>
                    <a:pt x="9357" y="8533"/>
                  </a:lnTo>
                  <a:lnTo>
                    <a:pt x="9431" y="8516"/>
                  </a:lnTo>
                  <a:lnTo>
                    <a:pt x="9502" y="8496"/>
                  </a:lnTo>
                  <a:lnTo>
                    <a:pt x="9571" y="8472"/>
                  </a:lnTo>
                  <a:lnTo>
                    <a:pt x="9641" y="8445"/>
                  </a:lnTo>
                  <a:lnTo>
                    <a:pt x="9707" y="8415"/>
                  </a:lnTo>
                  <a:lnTo>
                    <a:pt x="9773" y="8381"/>
                  </a:lnTo>
                  <a:lnTo>
                    <a:pt x="9835" y="8345"/>
                  </a:lnTo>
                  <a:lnTo>
                    <a:pt x="9896" y="8306"/>
                  </a:lnTo>
                  <a:lnTo>
                    <a:pt x="9956" y="8263"/>
                  </a:lnTo>
                  <a:lnTo>
                    <a:pt x="10013" y="8218"/>
                  </a:lnTo>
                  <a:lnTo>
                    <a:pt x="10067" y="8171"/>
                  </a:lnTo>
                  <a:lnTo>
                    <a:pt x="10120" y="8120"/>
                  </a:lnTo>
                  <a:lnTo>
                    <a:pt x="10170" y="8068"/>
                  </a:lnTo>
                  <a:lnTo>
                    <a:pt x="10217" y="8014"/>
                  </a:lnTo>
                  <a:lnTo>
                    <a:pt x="10263" y="7956"/>
                  </a:lnTo>
                  <a:lnTo>
                    <a:pt x="10305" y="7897"/>
                  </a:lnTo>
                  <a:lnTo>
                    <a:pt x="10344" y="7836"/>
                  </a:lnTo>
                  <a:lnTo>
                    <a:pt x="10380" y="7773"/>
                  </a:lnTo>
                  <a:lnTo>
                    <a:pt x="10413" y="7707"/>
                  </a:lnTo>
                  <a:lnTo>
                    <a:pt x="10444" y="7641"/>
                  </a:lnTo>
                  <a:lnTo>
                    <a:pt x="10471" y="7572"/>
                  </a:lnTo>
                  <a:lnTo>
                    <a:pt x="10495" y="7502"/>
                  </a:lnTo>
                  <a:lnTo>
                    <a:pt x="10515" y="7430"/>
                  </a:lnTo>
                  <a:lnTo>
                    <a:pt x="10532" y="7357"/>
                  </a:lnTo>
                  <a:lnTo>
                    <a:pt x="10545" y="7283"/>
                  </a:lnTo>
                  <a:lnTo>
                    <a:pt x="10554" y="7207"/>
                  </a:lnTo>
                  <a:lnTo>
                    <a:pt x="10560" y="7131"/>
                  </a:lnTo>
                  <a:lnTo>
                    <a:pt x="10562" y="7052"/>
                  </a:lnTo>
                  <a:lnTo>
                    <a:pt x="10562" y="3527"/>
                  </a:lnTo>
                  <a:lnTo>
                    <a:pt x="12574" y="3527"/>
                  </a:lnTo>
                  <a:lnTo>
                    <a:pt x="12605" y="3528"/>
                  </a:lnTo>
                  <a:lnTo>
                    <a:pt x="12637" y="3530"/>
                  </a:lnTo>
                  <a:lnTo>
                    <a:pt x="12668" y="3535"/>
                  </a:lnTo>
                  <a:lnTo>
                    <a:pt x="12698" y="3542"/>
                  </a:lnTo>
                  <a:lnTo>
                    <a:pt x="12727" y="3550"/>
                  </a:lnTo>
                  <a:lnTo>
                    <a:pt x="12756" y="3560"/>
                  </a:lnTo>
                  <a:lnTo>
                    <a:pt x="12784" y="3572"/>
                  </a:lnTo>
                  <a:lnTo>
                    <a:pt x="12812" y="3586"/>
                  </a:lnTo>
                  <a:lnTo>
                    <a:pt x="12838" y="3601"/>
                  </a:lnTo>
                  <a:lnTo>
                    <a:pt x="12864" y="3618"/>
                  </a:lnTo>
                  <a:lnTo>
                    <a:pt x="12888" y="3636"/>
                  </a:lnTo>
                  <a:lnTo>
                    <a:pt x="12911" y="3657"/>
                  </a:lnTo>
                  <a:lnTo>
                    <a:pt x="12933" y="3678"/>
                  </a:lnTo>
                  <a:lnTo>
                    <a:pt x="12954" y="3701"/>
                  </a:lnTo>
                  <a:lnTo>
                    <a:pt x="12975" y="3725"/>
                  </a:lnTo>
                  <a:lnTo>
                    <a:pt x="12993" y="3750"/>
                  </a:lnTo>
                  <a:lnTo>
                    <a:pt x="15005" y="6773"/>
                  </a:lnTo>
                  <a:lnTo>
                    <a:pt x="15015" y="6788"/>
                  </a:lnTo>
                  <a:lnTo>
                    <a:pt x="15024" y="6804"/>
                  </a:lnTo>
                  <a:lnTo>
                    <a:pt x="15033" y="6822"/>
                  </a:lnTo>
                  <a:lnTo>
                    <a:pt x="15041" y="6838"/>
                  </a:lnTo>
                  <a:lnTo>
                    <a:pt x="15049" y="6855"/>
                  </a:lnTo>
                  <a:lnTo>
                    <a:pt x="15056" y="6872"/>
                  </a:lnTo>
                  <a:lnTo>
                    <a:pt x="15062" y="6889"/>
                  </a:lnTo>
                  <a:lnTo>
                    <a:pt x="15067" y="6907"/>
                  </a:lnTo>
                  <a:lnTo>
                    <a:pt x="15072" y="6924"/>
                  </a:lnTo>
                  <a:lnTo>
                    <a:pt x="15077" y="6942"/>
                  </a:lnTo>
                  <a:lnTo>
                    <a:pt x="15081" y="6961"/>
                  </a:lnTo>
                  <a:lnTo>
                    <a:pt x="15084" y="6979"/>
                  </a:lnTo>
                  <a:lnTo>
                    <a:pt x="15086" y="6997"/>
                  </a:lnTo>
                  <a:lnTo>
                    <a:pt x="15088" y="7016"/>
                  </a:lnTo>
                  <a:lnTo>
                    <a:pt x="15089" y="7034"/>
                  </a:lnTo>
                  <a:lnTo>
                    <a:pt x="15089" y="7052"/>
                  </a:lnTo>
                  <a:lnTo>
                    <a:pt x="15089" y="10075"/>
                  </a:lnTo>
                  <a:close/>
                  <a:moveTo>
                    <a:pt x="12071" y="12090"/>
                  </a:moveTo>
                  <a:lnTo>
                    <a:pt x="12020" y="12089"/>
                  </a:lnTo>
                  <a:lnTo>
                    <a:pt x="11969" y="12085"/>
                  </a:lnTo>
                  <a:lnTo>
                    <a:pt x="11918" y="12078"/>
                  </a:lnTo>
                  <a:lnTo>
                    <a:pt x="11869" y="12070"/>
                  </a:lnTo>
                  <a:lnTo>
                    <a:pt x="11820" y="12058"/>
                  </a:lnTo>
                  <a:lnTo>
                    <a:pt x="11772" y="12045"/>
                  </a:lnTo>
                  <a:lnTo>
                    <a:pt x="11725" y="12029"/>
                  </a:lnTo>
                  <a:lnTo>
                    <a:pt x="11680" y="12011"/>
                  </a:lnTo>
                  <a:lnTo>
                    <a:pt x="11636" y="11991"/>
                  </a:lnTo>
                  <a:lnTo>
                    <a:pt x="11591" y="11968"/>
                  </a:lnTo>
                  <a:lnTo>
                    <a:pt x="11550" y="11944"/>
                  </a:lnTo>
                  <a:lnTo>
                    <a:pt x="11509" y="11918"/>
                  </a:lnTo>
                  <a:lnTo>
                    <a:pt x="11470" y="11890"/>
                  </a:lnTo>
                  <a:lnTo>
                    <a:pt x="11431" y="11861"/>
                  </a:lnTo>
                  <a:lnTo>
                    <a:pt x="11395" y="11828"/>
                  </a:lnTo>
                  <a:lnTo>
                    <a:pt x="11360" y="11795"/>
                  </a:lnTo>
                  <a:lnTo>
                    <a:pt x="11327" y="11760"/>
                  </a:lnTo>
                  <a:lnTo>
                    <a:pt x="11295" y="11724"/>
                  </a:lnTo>
                  <a:lnTo>
                    <a:pt x="11265" y="11685"/>
                  </a:lnTo>
                  <a:lnTo>
                    <a:pt x="11237" y="11646"/>
                  </a:lnTo>
                  <a:lnTo>
                    <a:pt x="11211" y="11606"/>
                  </a:lnTo>
                  <a:lnTo>
                    <a:pt x="11187" y="11563"/>
                  </a:lnTo>
                  <a:lnTo>
                    <a:pt x="11165" y="11520"/>
                  </a:lnTo>
                  <a:lnTo>
                    <a:pt x="11145" y="11475"/>
                  </a:lnTo>
                  <a:lnTo>
                    <a:pt x="11127" y="11429"/>
                  </a:lnTo>
                  <a:lnTo>
                    <a:pt x="11111" y="11382"/>
                  </a:lnTo>
                  <a:lnTo>
                    <a:pt x="11098" y="11335"/>
                  </a:lnTo>
                  <a:lnTo>
                    <a:pt x="11086" y="11286"/>
                  </a:lnTo>
                  <a:lnTo>
                    <a:pt x="11077" y="11236"/>
                  </a:lnTo>
                  <a:lnTo>
                    <a:pt x="11070" y="11186"/>
                  </a:lnTo>
                  <a:lnTo>
                    <a:pt x="11067" y="11135"/>
                  </a:lnTo>
                  <a:lnTo>
                    <a:pt x="11065" y="11083"/>
                  </a:lnTo>
                  <a:lnTo>
                    <a:pt x="11067" y="11031"/>
                  </a:lnTo>
                  <a:lnTo>
                    <a:pt x="11070" y="10980"/>
                  </a:lnTo>
                  <a:lnTo>
                    <a:pt x="11077" y="10930"/>
                  </a:lnTo>
                  <a:lnTo>
                    <a:pt x="11086" y="10880"/>
                  </a:lnTo>
                  <a:lnTo>
                    <a:pt x="11098" y="10831"/>
                  </a:lnTo>
                  <a:lnTo>
                    <a:pt x="11111" y="10784"/>
                  </a:lnTo>
                  <a:lnTo>
                    <a:pt x="11127" y="10736"/>
                  </a:lnTo>
                  <a:lnTo>
                    <a:pt x="11145" y="10691"/>
                  </a:lnTo>
                  <a:lnTo>
                    <a:pt x="11165" y="10646"/>
                  </a:lnTo>
                  <a:lnTo>
                    <a:pt x="11187" y="10603"/>
                  </a:lnTo>
                  <a:lnTo>
                    <a:pt x="11211" y="10561"/>
                  </a:lnTo>
                  <a:lnTo>
                    <a:pt x="11237" y="10520"/>
                  </a:lnTo>
                  <a:lnTo>
                    <a:pt x="11265" y="10480"/>
                  </a:lnTo>
                  <a:lnTo>
                    <a:pt x="11295" y="10442"/>
                  </a:lnTo>
                  <a:lnTo>
                    <a:pt x="11327" y="10406"/>
                  </a:lnTo>
                  <a:lnTo>
                    <a:pt x="11360" y="10370"/>
                  </a:lnTo>
                  <a:lnTo>
                    <a:pt x="11395" y="10337"/>
                  </a:lnTo>
                  <a:lnTo>
                    <a:pt x="11431" y="10306"/>
                  </a:lnTo>
                  <a:lnTo>
                    <a:pt x="11470" y="10276"/>
                  </a:lnTo>
                  <a:lnTo>
                    <a:pt x="11509" y="10247"/>
                  </a:lnTo>
                  <a:lnTo>
                    <a:pt x="11550" y="10221"/>
                  </a:lnTo>
                  <a:lnTo>
                    <a:pt x="11591" y="10197"/>
                  </a:lnTo>
                  <a:lnTo>
                    <a:pt x="11636" y="10175"/>
                  </a:lnTo>
                  <a:lnTo>
                    <a:pt x="11680" y="10155"/>
                  </a:lnTo>
                  <a:lnTo>
                    <a:pt x="11725" y="10137"/>
                  </a:lnTo>
                  <a:lnTo>
                    <a:pt x="11772" y="10120"/>
                  </a:lnTo>
                  <a:lnTo>
                    <a:pt x="11820" y="10107"/>
                  </a:lnTo>
                  <a:lnTo>
                    <a:pt x="11869" y="10096"/>
                  </a:lnTo>
                  <a:lnTo>
                    <a:pt x="11918" y="10087"/>
                  </a:lnTo>
                  <a:lnTo>
                    <a:pt x="11969" y="10080"/>
                  </a:lnTo>
                  <a:lnTo>
                    <a:pt x="12020" y="10076"/>
                  </a:lnTo>
                  <a:lnTo>
                    <a:pt x="12071" y="10075"/>
                  </a:lnTo>
                  <a:lnTo>
                    <a:pt x="12124" y="10076"/>
                  </a:lnTo>
                  <a:lnTo>
                    <a:pt x="12174" y="10080"/>
                  </a:lnTo>
                  <a:lnTo>
                    <a:pt x="12224" y="10087"/>
                  </a:lnTo>
                  <a:lnTo>
                    <a:pt x="12274" y="10096"/>
                  </a:lnTo>
                  <a:lnTo>
                    <a:pt x="12323" y="10107"/>
                  </a:lnTo>
                  <a:lnTo>
                    <a:pt x="12370" y="10120"/>
                  </a:lnTo>
                  <a:lnTo>
                    <a:pt x="12417" y="10137"/>
                  </a:lnTo>
                  <a:lnTo>
                    <a:pt x="12463" y="10155"/>
                  </a:lnTo>
                  <a:lnTo>
                    <a:pt x="12508" y="10175"/>
                  </a:lnTo>
                  <a:lnTo>
                    <a:pt x="12551" y="10197"/>
                  </a:lnTo>
                  <a:lnTo>
                    <a:pt x="12593" y="10221"/>
                  </a:lnTo>
                  <a:lnTo>
                    <a:pt x="12634" y="10247"/>
                  </a:lnTo>
                  <a:lnTo>
                    <a:pt x="12673" y="10276"/>
                  </a:lnTo>
                  <a:lnTo>
                    <a:pt x="12711" y="10306"/>
                  </a:lnTo>
                  <a:lnTo>
                    <a:pt x="12747" y="10337"/>
                  </a:lnTo>
                  <a:lnTo>
                    <a:pt x="12782" y="10370"/>
                  </a:lnTo>
                  <a:lnTo>
                    <a:pt x="12816" y="10406"/>
                  </a:lnTo>
                  <a:lnTo>
                    <a:pt x="12848" y="10442"/>
                  </a:lnTo>
                  <a:lnTo>
                    <a:pt x="12877" y="10480"/>
                  </a:lnTo>
                  <a:lnTo>
                    <a:pt x="12905" y="10520"/>
                  </a:lnTo>
                  <a:lnTo>
                    <a:pt x="12931" y="10561"/>
                  </a:lnTo>
                  <a:lnTo>
                    <a:pt x="12955" y="10603"/>
                  </a:lnTo>
                  <a:lnTo>
                    <a:pt x="12978" y="10646"/>
                  </a:lnTo>
                  <a:lnTo>
                    <a:pt x="12999" y="10691"/>
                  </a:lnTo>
                  <a:lnTo>
                    <a:pt x="13016" y="10736"/>
                  </a:lnTo>
                  <a:lnTo>
                    <a:pt x="13032" y="10784"/>
                  </a:lnTo>
                  <a:lnTo>
                    <a:pt x="13046" y="10831"/>
                  </a:lnTo>
                  <a:lnTo>
                    <a:pt x="13057" y="10880"/>
                  </a:lnTo>
                  <a:lnTo>
                    <a:pt x="13066" y="10930"/>
                  </a:lnTo>
                  <a:lnTo>
                    <a:pt x="13072" y="10980"/>
                  </a:lnTo>
                  <a:lnTo>
                    <a:pt x="13076" y="11031"/>
                  </a:lnTo>
                  <a:lnTo>
                    <a:pt x="13077" y="11083"/>
                  </a:lnTo>
                  <a:lnTo>
                    <a:pt x="13076" y="11135"/>
                  </a:lnTo>
                  <a:lnTo>
                    <a:pt x="13072" y="11186"/>
                  </a:lnTo>
                  <a:lnTo>
                    <a:pt x="13066" y="11236"/>
                  </a:lnTo>
                  <a:lnTo>
                    <a:pt x="13057" y="11286"/>
                  </a:lnTo>
                  <a:lnTo>
                    <a:pt x="13046" y="11335"/>
                  </a:lnTo>
                  <a:lnTo>
                    <a:pt x="13032" y="11382"/>
                  </a:lnTo>
                  <a:lnTo>
                    <a:pt x="13016" y="11429"/>
                  </a:lnTo>
                  <a:lnTo>
                    <a:pt x="12999" y="11475"/>
                  </a:lnTo>
                  <a:lnTo>
                    <a:pt x="12978" y="11520"/>
                  </a:lnTo>
                  <a:lnTo>
                    <a:pt x="12955" y="11563"/>
                  </a:lnTo>
                  <a:lnTo>
                    <a:pt x="12931" y="11606"/>
                  </a:lnTo>
                  <a:lnTo>
                    <a:pt x="12905" y="11646"/>
                  </a:lnTo>
                  <a:lnTo>
                    <a:pt x="12877" y="11685"/>
                  </a:lnTo>
                  <a:lnTo>
                    <a:pt x="12848" y="11724"/>
                  </a:lnTo>
                  <a:lnTo>
                    <a:pt x="12816" y="11760"/>
                  </a:lnTo>
                  <a:lnTo>
                    <a:pt x="12782" y="11795"/>
                  </a:lnTo>
                  <a:lnTo>
                    <a:pt x="12747" y="11828"/>
                  </a:lnTo>
                  <a:lnTo>
                    <a:pt x="12711" y="11861"/>
                  </a:lnTo>
                  <a:lnTo>
                    <a:pt x="12673" y="11890"/>
                  </a:lnTo>
                  <a:lnTo>
                    <a:pt x="12634" y="11918"/>
                  </a:lnTo>
                  <a:lnTo>
                    <a:pt x="12593" y="11944"/>
                  </a:lnTo>
                  <a:lnTo>
                    <a:pt x="12551" y="11968"/>
                  </a:lnTo>
                  <a:lnTo>
                    <a:pt x="12508" y="11991"/>
                  </a:lnTo>
                  <a:lnTo>
                    <a:pt x="12463" y="12011"/>
                  </a:lnTo>
                  <a:lnTo>
                    <a:pt x="12417" y="12029"/>
                  </a:lnTo>
                  <a:lnTo>
                    <a:pt x="12370" y="12045"/>
                  </a:lnTo>
                  <a:lnTo>
                    <a:pt x="12323" y="12058"/>
                  </a:lnTo>
                  <a:lnTo>
                    <a:pt x="12274" y="12070"/>
                  </a:lnTo>
                  <a:lnTo>
                    <a:pt x="12224" y="12078"/>
                  </a:lnTo>
                  <a:lnTo>
                    <a:pt x="12174" y="12085"/>
                  </a:lnTo>
                  <a:lnTo>
                    <a:pt x="12124" y="12089"/>
                  </a:lnTo>
                  <a:lnTo>
                    <a:pt x="12071" y="12090"/>
                  </a:lnTo>
                  <a:close/>
                  <a:moveTo>
                    <a:pt x="5533" y="12090"/>
                  </a:moveTo>
                  <a:lnTo>
                    <a:pt x="5481" y="12089"/>
                  </a:lnTo>
                  <a:lnTo>
                    <a:pt x="5430" y="12085"/>
                  </a:lnTo>
                  <a:lnTo>
                    <a:pt x="5380" y="12078"/>
                  </a:lnTo>
                  <a:lnTo>
                    <a:pt x="5330" y="12070"/>
                  </a:lnTo>
                  <a:lnTo>
                    <a:pt x="5281" y="12058"/>
                  </a:lnTo>
                  <a:lnTo>
                    <a:pt x="5234" y="12045"/>
                  </a:lnTo>
                  <a:lnTo>
                    <a:pt x="5187" y="12029"/>
                  </a:lnTo>
                  <a:lnTo>
                    <a:pt x="5141" y="12011"/>
                  </a:lnTo>
                  <a:lnTo>
                    <a:pt x="5097" y="11991"/>
                  </a:lnTo>
                  <a:lnTo>
                    <a:pt x="5054" y="11968"/>
                  </a:lnTo>
                  <a:lnTo>
                    <a:pt x="5012" y="11944"/>
                  </a:lnTo>
                  <a:lnTo>
                    <a:pt x="4970" y="11918"/>
                  </a:lnTo>
                  <a:lnTo>
                    <a:pt x="4931" y="11890"/>
                  </a:lnTo>
                  <a:lnTo>
                    <a:pt x="4893" y="11861"/>
                  </a:lnTo>
                  <a:lnTo>
                    <a:pt x="4857" y="11828"/>
                  </a:lnTo>
                  <a:lnTo>
                    <a:pt x="4821" y="11795"/>
                  </a:lnTo>
                  <a:lnTo>
                    <a:pt x="4788" y="11760"/>
                  </a:lnTo>
                  <a:lnTo>
                    <a:pt x="4757" y="11724"/>
                  </a:lnTo>
                  <a:lnTo>
                    <a:pt x="4727" y="11685"/>
                  </a:lnTo>
                  <a:lnTo>
                    <a:pt x="4699" y="11646"/>
                  </a:lnTo>
                  <a:lnTo>
                    <a:pt x="4673" y="11606"/>
                  </a:lnTo>
                  <a:lnTo>
                    <a:pt x="4648" y="11563"/>
                  </a:lnTo>
                  <a:lnTo>
                    <a:pt x="4626" y="11520"/>
                  </a:lnTo>
                  <a:lnTo>
                    <a:pt x="4606" y="11475"/>
                  </a:lnTo>
                  <a:lnTo>
                    <a:pt x="4588" y="11429"/>
                  </a:lnTo>
                  <a:lnTo>
                    <a:pt x="4572" y="11382"/>
                  </a:lnTo>
                  <a:lnTo>
                    <a:pt x="4559" y="11335"/>
                  </a:lnTo>
                  <a:lnTo>
                    <a:pt x="4548" y="11286"/>
                  </a:lnTo>
                  <a:lnTo>
                    <a:pt x="4539" y="11236"/>
                  </a:lnTo>
                  <a:lnTo>
                    <a:pt x="4533" y="11186"/>
                  </a:lnTo>
                  <a:lnTo>
                    <a:pt x="4529" y="11135"/>
                  </a:lnTo>
                  <a:lnTo>
                    <a:pt x="4527" y="11083"/>
                  </a:lnTo>
                  <a:lnTo>
                    <a:pt x="4529" y="11031"/>
                  </a:lnTo>
                  <a:lnTo>
                    <a:pt x="4533" y="10980"/>
                  </a:lnTo>
                  <a:lnTo>
                    <a:pt x="4539" y="10930"/>
                  </a:lnTo>
                  <a:lnTo>
                    <a:pt x="4548" y="10880"/>
                  </a:lnTo>
                  <a:lnTo>
                    <a:pt x="4559" y="10831"/>
                  </a:lnTo>
                  <a:lnTo>
                    <a:pt x="4572" y="10784"/>
                  </a:lnTo>
                  <a:lnTo>
                    <a:pt x="4588" y="10736"/>
                  </a:lnTo>
                  <a:lnTo>
                    <a:pt x="4606" y="10691"/>
                  </a:lnTo>
                  <a:lnTo>
                    <a:pt x="4626" y="10646"/>
                  </a:lnTo>
                  <a:lnTo>
                    <a:pt x="4648" y="10603"/>
                  </a:lnTo>
                  <a:lnTo>
                    <a:pt x="4673" y="10561"/>
                  </a:lnTo>
                  <a:lnTo>
                    <a:pt x="4699" y="10520"/>
                  </a:lnTo>
                  <a:lnTo>
                    <a:pt x="4727" y="10480"/>
                  </a:lnTo>
                  <a:lnTo>
                    <a:pt x="4757" y="10442"/>
                  </a:lnTo>
                  <a:lnTo>
                    <a:pt x="4788" y="10406"/>
                  </a:lnTo>
                  <a:lnTo>
                    <a:pt x="4821" y="10370"/>
                  </a:lnTo>
                  <a:lnTo>
                    <a:pt x="4857" y="10337"/>
                  </a:lnTo>
                  <a:lnTo>
                    <a:pt x="4893" y="10306"/>
                  </a:lnTo>
                  <a:lnTo>
                    <a:pt x="4931" y="10276"/>
                  </a:lnTo>
                  <a:lnTo>
                    <a:pt x="4970" y="10247"/>
                  </a:lnTo>
                  <a:lnTo>
                    <a:pt x="5012" y="10221"/>
                  </a:lnTo>
                  <a:lnTo>
                    <a:pt x="5054" y="10197"/>
                  </a:lnTo>
                  <a:lnTo>
                    <a:pt x="5097" y="10175"/>
                  </a:lnTo>
                  <a:lnTo>
                    <a:pt x="5141" y="10155"/>
                  </a:lnTo>
                  <a:lnTo>
                    <a:pt x="5187" y="10137"/>
                  </a:lnTo>
                  <a:lnTo>
                    <a:pt x="5234" y="10120"/>
                  </a:lnTo>
                  <a:lnTo>
                    <a:pt x="5281" y="10107"/>
                  </a:lnTo>
                  <a:lnTo>
                    <a:pt x="5330" y="10096"/>
                  </a:lnTo>
                  <a:lnTo>
                    <a:pt x="5380" y="10087"/>
                  </a:lnTo>
                  <a:lnTo>
                    <a:pt x="5430" y="10080"/>
                  </a:lnTo>
                  <a:lnTo>
                    <a:pt x="5481" y="10076"/>
                  </a:lnTo>
                  <a:lnTo>
                    <a:pt x="5533" y="10075"/>
                  </a:lnTo>
                  <a:lnTo>
                    <a:pt x="5585" y="10076"/>
                  </a:lnTo>
                  <a:lnTo>
                    <a:pt x="5636" y="10080"/>
                  </a:lnTo>
                  <a:lnTo>
                    <a:pt x="5687" y="10087"/>
                  </a:lnTo>
                  <a:lnTo>
                    <a:pt x="5736" y="10096"/>
                  </a:lnTo>
                  <a:lnTo>
                    <a:pt x="5784" y="10107"/>
                  </a:lnTo>
                  <a:lnTo>
                    <a:pt x="5832" y="10120"/>
                  </a:lnTo>
                  <a:lnTo>
                    <a:pt x="5879" y="10137"/>
                  </a:lnTo>
                  <a:lnTo>
                    <a:pt x="5924" y="10155"/>
                  </a:lnTo>
                  <a:lnTo>
                    <a:pt x="5969" y="10175"/>
                  </a:lnTo>
                  <a:lnTo>
                    <a:pt x="6012" y="10197"/>
                  </a:lnTo>
                  <a:lnTo>
                    <a:pt x="6055" y="10221"/>
                  </a:lnTo>
                  <a:lnTo>
                    <a:pt x="6095" y="10247"/>
                  </a:lnTo>
                  <a:lnTo>
                    <a:pt x="6135" y="10276"/>
                  </a:lnTo>
                  <a:lnTo>
                    <a:pt x="6172" y="10306"/>
                  </a:lnTo>
                  <a:lnTo>
                    <a:pt x="6210" y="10337"/>
                  </a:lnTo>
                  <a:lnTo>
                    <a:pt x="6244" y="10370"/>
                  </a:lnTo>
                  <a:lnTo>
                    <a:pt x="6277" y="10406"/>
                  </a:lnTo>
                  <a:lnTo>
                    <a:pt x="6309" y="10442"/>
                  </a:lnTo>
                  <a:lnTo>
                    <a:pt x="6339" y="10480"/>
                  </a:lnTo>
                  <a:lnTo>
                    <a:pt x="6368" y="10520"/>
                  </a:lnTo>
                  <a:lnTo>
                    <a:pt x="6394" y="10561"/>
                  </a:lnTo>
                  <a:lnTo>
                    <a:pt x="6418" y="10603"/>
                  </a:lnTo>
                  <a:lnTo>
                    <a:pt x="6440" y="10646"/>
                  </a:lnTo>
                  <a:lnTo>
                    <a:pt x="6460" y="10691"/>
                  </a:lnTo>
                  <a:lnTo>
                    <a:pt x="6478" y="10736"/>
                  </a:lnTo>
                  <a:lnTo>
                    <a:pt x="6493" y="10784"/>
                  </a:lnTo>
                  <a:lnTo>
                    <a:pt x="6507" y="10831"/>
                  </a:lnTo>
                  <a:lnTo>
                    <a:pt x="6518" y="10880"/>
                  </a:lnTo>
                  <a:lnTo>
                    <a:pt x="6528" y="10930"/>
                  </a:lnTo>
                  <a:lnTo>
                    <a:pt x="6534" y="10980"/>
                  </a:lnTo>
                  <a:lnTo>
                    <a:pt x="6538" y="11031"/>
                  </a:lnTo>
                  <a:lnTo>
                    <a:pt x="6539" y="11083"/>
                  </a:lnTo>
                  <a:lnTo>
                    <a:pt x="6538" y="11135"/>
                  </a:lnTo>
                  <a:lnTo>
                    <a:pt x="6534" y="11186"/>
                  </a:lnTo>
                  <a:lnTo>
                    <a:pt x="6528" y="11236"/>
                  </a:lnTo>
                  <a:lnTo>
                    <a:pt x="6518" y="11286"/>
                  </a:lnTo>
                  <a:lnTo>
                    <a:pt x="6507" y="11335"/>
                  </a:lnTo>
                  <a:lnTo>
                    <a:pt x="6493" y="11382"/>
                  </a:lnTo>
                  <a:lnTo>
                    <a:pt x="6478" y="11429"/>
                  </a:lnTo>
                  <a:lnTo>
                    <a:pt x="6460" y="11475"/>
                  </a:lnTo>
                  <a:lnTo>
                    <a:pt x="6440" y="11520"/>
                  </a:lnTo>
                  <a:lnTo>
                    <a:pt x="6418" y="11563"/>
                  </a:lnTo>
                  <a:lnTo>
                    <a:pt x="6394" y="11606"/>
                  </a:lnTo>
                  <a:lnTo>
                    <a:pt x="6368" y="11646"/>
                  </a:lnTo>
                  <a:lnTo>
                    <a:pt x="6339" y="11685"/>
                  </a:lnTo>
                  <a:lnTo>
                    <a:pt x="6309" y="11724"/>
                  </a:lnTo>
                  <a:lnTo>
                    <a:pt x="6277" y="11760"/>
                  </a:lnTo>
                  <a:lnTo>
                    <a:pt x="6244" y="11795"/>
                  </a:lnTo>
                  <a:lnTo>
                    <a:pt x="6210" y="11828"/>
                  </a:lnTo>
                  <a:lnTo>
                    <a:pt x="6172" y="11861"/>
                  </a:lnTo>
                  <a:lnTo>
                    <a:pt x="6135" y="11890"/>
                  </a:lnTo>
                  <a:lnTo>
                    <a:pt x="6095" y="11918"/>
                  </a:lnTo>
                  <a:lnTo>
                    <a:pt x="6055" y="11944"/>
                  </a:lnTo>
                  <a:lnTo>
                    <a:pt x="6012" y="11968"/>
                  </a:lnTo>
                  <a:lnTo>
                    <a:pt x="5969" y="11991"/>
                  </a:lnTo>
                  <a:lnTo>
                    <a:pt x="5924" y="12011"/>
                  </a:lnTo>
                  <a:lnTo>
                    <a:pt x="5879" y="12029"/>
                  </a:lnTo>
                  <a:lnTo>
                    <a:pt x="5832" y="12045"/>
                  </a:lnTo>
                  <a:lnTo>
                    <a:pt x="5784" y="12058"/>
                  </a:lnTo>
                  <a:lnTo>
                    <a:pt x="5736" y="12070"/>
                  </a:lnTo>
                  <a:lnTo>
                    <a:pt x="5687" y="12078"/>
                  </a:lnTo>
                  <a:lnTo>
                    <a:pt x="5636" y="12085"/>
                  </a:lnTo>
                  <a:lnTo>
                    <a:pt x="5585" y="12089"/>
                  </a:lnTo>
                  <a:lnTo>
                    <a:pt x="5533" y="12090"/>
                  </a:lnTo>
                  <a:close/>
                  <a:moveTo>
                    <a:pt x="1509" y="7556"/>
                  </a:moveTo>
                  <a:lnTo>
                    <a:pt x="1483" y="7556"/>
                  </a:lnTo>
                  <a:lnTo>
                    <a:pt x="1458" y="7554"/>
                  </a:lnTo>
                  <a:lnTo>
                    <a:pt x="1432" y="7551"/>
                  </a:lnTo>
                  <a:lnTo>
                    <a:pt x="1407" y="7546"/>
                  </a:lnTo>
                  <a:lnTo>
                    <a:pt x="1383" y="7541"/>
                  </a:lnTo>
                  <a:lnTo>
                    <a:pt x="1359" y="7534"/>
                  </a:lnTo>
                  <a:lnTo>
                    <a:pt x="1336" y="7526"/>
                  </a:lnTo>
                  <a:lnTo>
                    <a:pt x="1313" y="7517"/>
                  </a:lnTo>
                  <a:lnTo>
                    <a:pt x="1291" y="7507"/>
                  </a:lnTo>
                  <a:lnTo>
                    <a:pt x="1269" y="7496"/>
                  </a:lnTo>
                  <a:lnTo>
                    <a:pt x="1248" y="7484"/>
                  </a:lnTo>
                  <a:lnTo>
                    <a:pt x="1228" y="7470"/>
                  </a:lnTo>
                  <a:lnTo>
                    <a:pt x="1208" y="7456"/>
                  </a:lnTo>
                  <a:lnTo>
                    <a:pt x="1189" y="7441"/>
                  </a:lnTo>
                  <a:lnTo>
                    <a:pt x="1171" y="7426"/>
                  </a:lnTo>
                  <a:lnTo>
                    <a:pt x="1154" y="7409"/>
                  </a:lnTo>
                  <a:lnTo>
                    <a:pt x="1137" y="7392"/>
                  </a:lnTo>
                  <a:lnTo>
                    <a:pt x="1121" y="7374"/>
                  </a:lnTo>
                  <a:lnTo>
                    <a:pt x="1106" y="7355"/>
                  </a:lnTo>
                  <a:lnTo>
                    <a:pt x="1091" y="7334"/>
                  </a:lnTo>
                  <a:lnTo>
                    <a:pt x="1078" y="7314"/>
                  </a:lnTo>
                  <a:lnTo>
                    <a:pt x="1066" y="7293"/>
                  </a:lnTo>
                  <a:lnTo>
                    <a:pt x="1055" y="7271"/>
                  </a:lnTo>
                  <a:lnTo>
                    <a:pt x="1045" y="7249"/>
                  </a:lnTo>
                  <a:lnTo>
                    <a:pt x="1036" y="7226"/>
                  </a:lnTo>
                  <a:lnTo>
                    <a:pt x="1029" y="7202"/>
                  </a:lnTo>
                  <a:lnTo>
                    <a:pt x="1022" y="7179"/>
                  </a:lnTo>
                  <a:lnTo>
                    <a:pt x="1016" y="7154"/>
                  </a:lnTo>
                  <a:lnTo>
                    <a:pt x="1012" y="7130"/>
                  </a:lnTo>
                  <a:lnTo>
                    <a:pt x="1009" y="7105"/>
                  </a:lnTo>
                  <a:lnTo>
                    <a:pt x="1007" y="7079"/>
                  </a:lnTo>
                  <a:lnTo>
                    <a:pt x="1006" y="7052"/>
                  </a:lnTo>
                  <a:lnTo>
                    <a:pt x="1006" y="1511"/>
                  </a:lnTo>
                  <a:lnTo>
                    <a:pt x="1007" y="1485"/>
                  </a:lnTo>
                  <a:lnTo>
                    <a:pt x="1009" y="1460"/>
                  </a:lnTo>
                  <a:lnTo>
                    <a:pt x="1012" y="1435"/>
                  </a:lnTo>
                  <a:lnTo>
                    <a:pt x="1016" y="1410"/>
                  </a:lnTo>
                  <a:lnTo>
                    <a:pt x="1022" y="1385"/>
                  </a:lnTo>
                  <a:lnTo>
                    <a:pt x="1029" y="1361"/>
                  </a:lnTo>
                  <a:lnTo>
                    <a:pt x="1036" y="1338"/>
                  </a:lnTo>
                  <a:lnTo>
                    <a:pt x="1045" y="1315"/>
                  </a:lnTo>
                  <a:lnTo>
                    <a:pt x="1055" y="1293"/>
                  </a:lnTo>
                  <a:lnTo>
                    <a:pt x="1066" y="1271"/>
                  </a:lnTo>
                  <a:lnTo>
                    <a:pt x="1078" y="1249"/>
                  </a:lnTo>
                  <a:lnTo>
                    <a:pt x="1091" y="1229"/>
                  </a:lnTo>
                  <a:lnTo>
                    <a:pt x="1106" y="1209"/>
                  </a:lnTo>
                  <a:lnTo>
                    <a:pt x="1121" y="1191"/>
                  </a:lnTo>
                  <a:lnTo>
                    <a:pt x="1137" y="1172"/>
                  </a:lnTo>
                  <a:lnTo>
                    <a:pt x="1154" y="1155"/>
                  </a:lnTo>
                  <a:lnTo>
                    <a:pt x="1171" y="1138"/>
                  </a:lnTo>
                  <a:lnTo>
                    <a:pt x="1189" y="1122"/>
                  </a:lnTo>
                  <a:lnTo>
                    <a:pt x="1208" y="1107"/>
                  </a:lnTo>
                  <a:lnTo>
                    <a:pt x="1228" y="1093"/>
                  </a:lnTo>
                  <a:lnTo>
                    <a:pt x="1248" y="1080"/>
                  </a:lnTo>
                  <a:lnTo>
                    <a:pt x="1269" y="1068"/>
                  </a:lnTo>
                  <a:lnTo>
                    <a:pt x="1291" y="1057"/>
                  </a:lnTo>
                  <a:lnTo>
                    <a:pt x="1313" y="1047"/>
                  </a:lnTo>
                  <a:lnTo>
                    <a:pt x="1336" y="1038"/>
                  </a:lnTo>
                  <a:lnTo>
                    <a:pt x="1359" y="1030"/>
                  </a:lnTo>
                  <a:lnTo>
                    <a:pt x="1383" y="1023"/>
                  </a:lnTo>
                  <a:lnTo>
                    <a:pt x="1407" y="1018"/>
                  </a:lnTo>
                  <a:lnTo>
                    <a:pt x="1432" y="1013"/>
                  </a:lnTo>
                  <a:lnTo>
                    <a:pt x="1458" y="1010"/>
                  </a:lnTo>
                  <a:lnTo>
                    <a:pt x="1483" y="1008"/>
                  </a:lnTo>
                  <a:lnTo>
                    <a:pt x="1509" y="1008"/>
                  </a:lnTo>
                  <a:lnTo>
                    <a:pt x="9053" y="1008"/>
                  </a:lnTo>
                  <a:lnTo>
                    <a:pt x="9080" y="1008"/>
                  </a:lnTo>
                  <a:lnTo>
                    <a:pt x="9105" y="1010"/>
                  </a:lnTo>
                  <a:lnTo>
                    <a:pt x="9131" y="1013"/>
                  </a:lnTo>
                  <a:lnTo>
                    <a:pt x="9155" y="1018"/>
                  </a:lnTo>
                  <a:lnTo>
                    <a:pt x="9179" y="1023"/>
                  </a:lnTo>
                  <a:lnTo>
                    <a:pt x="9203" y="1030"/>
                  </a:lnTo>
                  <a:lnTo>
                    <a:pt x="9226" y="1038"/>
                  </a:lnTo>
                  <a:lnTo>
                    <a:pt x="9250" y="1047"/>
                  </a:lnTo>
                  <a:lnTo>
                    <a:pt x="9272" y="1057"/>
                  </a:lnTo>
                  <a:lnTo>
                    <a:pt x="9294" y="1068"/>
                  </a:lnTo>
                  <a:lnTo>
                    <a:pt x="9315" y="1080"/>
                  </a:lnTo>
                  <a:lnTo>
                    <a:pt x="9335" y="1093"/>
                  </a:lnTo>
                  <a:lnTo>
                    <a:pt x="9355" y="1107"/>
                  </a:lnTo>
                  <a:lnTo>
                    <a:pt x="9373" y="1122"/>
                  </a:lnTo>
                  <a:lnTo>
                    <a:pt x="9392" y="1138"/>
                  </a:lnTo>
                  <a:lnTo>
                    <a:pt x="9410" y="1155"/>
                  </a:lnTo>
                  <a:lnTo>
                    <a:pt x="9426" y="1172"/>
                  </a:lnTo>
                  <a:lnTo>
                    <a:pt x="9442" y="1191"/>
                  </a:lnTo>
                  <a:lnTo>
                    <a:pt x="9457" y="1209"/>
                  </a:lnTo>
                  <a:lnTo>
                    <a:pt x="9471" y="1229"/>
                  </a:lnTo>
                  <a:lnTo>
                    <a:pt x="9484" y="1249"/>
                  </a:lnTo>
                  <a:lnTo>
                    <a:pt x="9496" y="1271"/>
                  </a:lnTo>
                  <a:lnTo>
                    <a:pt x="9507" y="1293"/>
                  </a:lnTo>
                  <a:lnTo>
                    <a:pt x="9517" y="1315"/>
                  </a:lnTo>
                  <a:lnTo>
                    <a:pt x="9526" y="1338"/>
                  </a:lnTo>
                  <a:lnTo>
                    <a:pt x="9534" y="1361"/>
                  </a:lnTo>
                  <a:lnTo>
                    <a:pt x="9541" y="1385"/>
                  </a:lnTo>
                  <a:lnTo>
                    <a:pt x="9546" y="1410"/>
                  </a:lnTo>
                  <a:lnTo>
                    <a:pt x="9550" y="1435"/>
                  </a:lnTo>
                  <a:lnTo>
                    <a:pt x="9554" y="1460"/>
                  </a:lnTo>
                  <a:lnTo>
                    <a:pt x="9556" y="1485"/>
                  </a:lnTo>
                  <a:lnTo>
                    <a:pt x="9556" y="1511"/>
                  </a:lnTo>
                  <a:lnTo>
                    <a:pt x="9556" y="2519"/>
                  </a:lnTo>
                  <a:lnTo>
                    <a:pt x="9556" y="3527"/>
                  </a:lnTo>
                  <a:lnTo>
                    <a:pt x="9556" y="7052"/>
                  </a:lnTo>
                  <a:lnTo>
                    <a:pt x="9556" y="7079"/>
                  </a:lnTo>
                  <a:lnTo>
                    <a:pt x="9554" y="7105"/>
                  </a:lnTo>
                  <a:lnTo>
                    <a:pt x="9550" y="7130"/>
                  </a:lnTo>
                  <a:lnTo>
                    <a:pt x="9546" y="7154"/>
                  </a:lnTo>
                  <a:lnTo>
                    <a:pt x="9541" y="7179"/>
                  </a:lnTo>
                  <a:lnTo>
                    <a:pt x="9534" y="7202"/>
                  </a:lnTo>
                  <a:lnTo>
                    <a:pt x="9526" y="7226"/>
                  </a:lnTo>
                  <a:lnTo>
                    <a:pt x="9517" y="7249"/>
                  </a:lnTo>
                  <a:lnTo>
                    <a:pt x="9507" y="7271"/>
                  </a:lnTo>
                  <a:lnTo>
                    <a:pt x="9496" y="7293"/>
                  </a:lnTo>
                  <a:lnTo>
                    <a:pt x="9484" y="7314"/>
                  </a:lnTo>
                  <a:lnTo>
                    <a:pt x="9471" y="7334"/>
                  </a:lnTo>
                  <a:lnTo>
                    <a:pt x="9457" y="7355"/>
                  </a:lnTo>
                  <a:lnTo>
                    <a:pt x="9442" y="7374"/>
                  </a:lnTo>
                  <a:lnTo>
                    <a:pt x="9426" y="7392"/>
                  </a:lnTo>
                  <a:lnTo>
                    <a:pt x="9410" y="7409"/>
                  </a:lnTo>
                  <a:lnTo>
                    <a:pt x="9392" y="7426"/>
                  </a:lnTo>
                  <a:lnTo>
                    <a:pt x="9373" y="7441"/>
                  </a:lnTo>
                  <a:lnTo>
                    <a:pt x="9355" y="7456"/>
                  </a:lnTo>
                  <a:lnTo>
                    <a:pt x="9335" y="7470"/>
                  </a:lnTo>
                  <a:lnTo>
                    <a:pt x="9315" y="7484"/>
                  </a:lnTo>
                  <a:lnTo>
                    <a:pt x="9294" y="7496"/>
                  </a:lnTo>
                  <a:lnTo>
                    <a:pt x="9272" y="7507"/>
                  </a:lnTo>
                  <a:lnTo>
                    <a:pt x="9250" y="7517"/>
                  </a:lnTo>
                  <a:lnTo>
                    <a:pt x="9226" y="7526"/>
                  </a:lnTo>
                  <a:lnTo>
                    <a:pt x="9203" y="7534"/>
                  </a:lnTo>
                  <a:lnTo>
                    <a:pt x="9179" y="7541"/>
                  </a:lnTo>
                  <a:lnTo>
                    <a:pt x="9155" y="7546"/>
                  </a:lnTo>
                  <a:lnTo>
                    <a:pt x="9131" y="7551"/>
                  </a:lnTo>
                  <a:lnTo>
                    <a:pt x="9105" y="7554"/>
                  </a:lnTo>
                  <a:lnTo>
                    <a:pt x="9080" y="7556"/>
                  </a:lnTo>
                  <a:lnTo>
                    <a:pt x="9053" y="7556"/>
                  </a:lnTo>
                  <a:lnTo>
                    <a:pt x="1509" y="7556"/>
                  </a:lnTo>
                  <a:close/>
                  <a:moveTo>
                    <a:pt x="15842" y="6214"/>
                  </a:moveTo>
                  <a:lnTo>
                    <a:pt x="13830" y="3192"/>
                  </a:lnTo>
                  <a:lnTo>
                    <a:pt x="13802" y="3153"/>
                  </a:lnTo>
                  <a:lnTo>
                    <a:pt x="13774" y="3115"/>
                  </a:lnTo>
                  <a:lnTo>
                    <a:pt x="13746" y="3077"/>
                  </a:lnTo>
                  <a:lnTo>
                    <a:pt x="13716" y="3042"/>
                  </a:lnTo>
                  <a:lnTo>
                    <a:pt x="13685" y="3007"/>
                  </a:lnTo>
                  <a:lnTo>
                    <a:pt x="13653" y="2973"/>
                  </a:lnTo>
                  <a:lnTo>
                    <a:pt x="13619" y="2940"/>
                  </a:lnTo>
                  <a:lnTo>
                    <a:pt x="13586" y="2909"/>
                  </a:lnTo>
                  <a:lnTo>
                    <a:pt x="13551" y="2878"/>
                  </a:lnTo>
                  <a:lnTo>
                    <a:pt x="13516" y="2849"/>
                  </a:lnTo>
                  <a:lnTo>
                    <a:pt x="13480" y="2820"/>
                  </a:lnTo>
                  <a:lnTo>
                    <a:pt x="13442" y="2793"/>
                  </a:lnTo>
                  <a:lnTo>
                    <a:pt x="13404" y="2768"/>
                  </a:lnTo>
                  <a:lnTo>
                    <a:pt x="13366" y="2743"/>
                  </a:lnTo>
                  <a:lnTo>
                    <a:pt x="13326" y="2720"/>
                  </a:lnTo>
                  <a:lnTo>
                    <a:pt x="13286" y="2697"/>
                  </a:lnTo>
                  <a:lnTo>
                    <a:pt x="13245" y="2676"/>
                  </a:lnTo>
                  <a:lnTo>
                    <a:pt x="13204" y="2656"/>
                  </a:lnTo>
                  <a:lnTo>
                    <a:pt x="13162" y="2638"/>
                  </a:lnTo>
                  <a:lnTo>
                    <a:pt x="13119" y="2621"/>
                  </a:lnTo>
                  <a:lnTo>
                    <a:pt x="13076" y="2605"/>
                  </a:lnTo>
                  <a:lnTo>
                    <a:pt x="13033" y="2590"/>
                  </a:lnTo>
                  <a:lnTo>
                    <a:pt x="12989" y="2576"/>
                  </a:lnTo>
                  <a:lnTo>
                    <a:pt x="12944" y="2564"/>
                  </a:lnTo>
                  <a:lnTo>
                    <a:pt x="12899" y="2554"/>
                  </a:lnTo>
                  <a:lnTo>
                    <a:pt x="12854" y="2544"/>
                  </a:lnTo>
                  <a:lnTo>
                    <a:pt x="12808" y="2537"/>
                  </a:lnTo>
                  <a:lnTo>
                    <a:pt x="12761" y="2530"/>
                  </a:lnTo>
                  <a:lnTo>
                    <a:pt x="12715" y="2525"/>
                  </a:lnTo>
                  <a:lnTo>
                    <a:pt x="12669" y="2522"/>
                  </a:lnTo>
                  <a:lnTo>
                    <a:pt x="12621" y="2519"/>
                  </a:lnTo>
                  <a:lnTo>
                    <a:pt x="12574" y="2519"/>
                  </a:lnTo>
                  <a:lnTo>
                    <a:pt x="10562" y="2519"/>
                  </a:lnTo>
                  <a:lnTo>
                    <a:pt x="10562" y="1511"/>
                  </a:lnTo>
                  <a:lnTo>
                    <a:pt x="10560" y="1434"/>
                  </a:lnTo>
                  <a:lnTo>
                    <a:pt x="10554" y="1357"/>
                  </a:lnTo>
                  <a:lnTo>
                    <a:pt x="10545" y="1282"/>
                  </a:lnTo>
                  <a:lnTo>
                    <a:pt x="10532" y="1207"/>
                  </a:lnTo>
                  <a:lnTo>
                    <a:pt x="10515" y="1134"/>
                  </a:lnTo>
                  <a:lnTo>
                    <a:pt x="10495" y="1062"/>
                  </a:lnTo>
                  <a:lnTo>
                    <a:pt x="10471" y="993"/>
                  </a:lnTo>
                  <a:lnTo>
                    <a:pt x="10444" y="924"/>
                  </a:lnTo>
                  <a:lnTo>
                    <a:pt x="10413" y="856"/>
                  </a:lnTo>
                  <a:lnTo>
                    <a:pt x="10380" y="791"/>
                  </a:lnTo>
                  <a:lnTo>
                    <a:pt x="10344" y="729"/>
                  </a:lnTo>
                  <a:lnTo>
                    <a:pt x="10305" y="667"/>
                  </a:lnTo>
                  <a:lnTo>
                    <a:pt x="10263" y="608"/>
                  </a:lnTo>
                  <a:lnTo>
                    <a:pt x="10217" y="550"/>
                  </a:lnTo>
                  <a:lnTo>
                    <a:pt x="10170" y="496"/>
                  </a:lnTo>
                  <a:lnTo>
                    <a:pt x="10120" y="443"/>
                  </a:lnTo>
                  <a:lnTo>
                    <a:pt x="10067" y="393"/>
                  </a:lnTo>
                  <a:lnTo>
                    <a:pt x="10013" y="346"/>
                  </a:lnTo>
                  <a:lnTo>
                    <a:pt x="9956" y="300"/>
                  </a:lnTo>
                  <a:lnTo>
                    <a:pt x="9896" y="258"/>
                  </a:lnTo>
                  <a:lnTo>
                    <a:pt x="9835" y="219"/>
                  </a:lnTo>
                  <a:lnTo>
                    <a:pt x="9773" y="182"/>
                  </a:lnTo>
                  <a:lnTo>
                    <a:pt x="9707" y="149"/>
                  </a:lnTo>
                  <a:lnTo>
                    <a:pt x="9641" y="119"/>
                  </a:lnTo>
                  <a:lnTo>
                    <a:pt x="9571" y="92"/>
                  </a:lnTo>
                  <a:lnTo>
                    <a:pt x="9502" y="69"/>
                  </a:lnTo>
                  <a:lnTo>
                    <a:pt x="9431" y="47"/>
                  </a:lnTo>
                  <a:lnTo>
                    <a:pt x="9357" y="31"/>
                  </a:lnTo>
                  <a:lnTo>
                    <a:pt x="9283" y="17"/>
                  </a:lnTo>
                  <a:lnTo>
                    <a:pt x="9207" y="8"/>
                  </a:lnTo>
                  <a:lnTo>
                    <a:pt x="9131" y="2"/>
                  </a:lnTo>
                  <a:lnTo>
                    <a:pt x="9053" y="0"/>
                  </a:lnTo>
                  <a:lnTo>
                    <a:pt x="1509" y="0"/>
                  </a:lnTo>
                  <a:lnTo>
                    <a:pt x="1431" y="2"/>
                  </a:lnTo>
                  <a:lnTo>
                    <a:pt x="1355" y="8"/>
                  </a:lnTo>
                  <a:lnTo>
                    <a:pt x="1280" y="17"/>
                  </a:lnTo>
                  <a:lnTo>
                    <a:pt x="1205" y="31"/>
                  </a:lnTo>
                  <a:lnTo>
                    <a:pt x="1133" y="47"/>
                  </a:lnTo>
                  <a:lnTo>
                    <a:pt x="1060" y="69"/>
                  </a:lnTo>
                  <a:lnTo>
                    <a:pt x="991" y="92"/>
                  </a:lnTo>
                  <a:lnTo>
                    <a:pt x="922" y="119"/>
                  </a:lnTo>
                  <a:lnTo>
                    <a:pt x="855" y="149"/>
                  </a:lnTo>
                  <a:lnTo>
                    <a:pt x="791" y="182"/>
                  </a:lnTo>
                  <a:lnTo>
                    <a:pt x="727" y="219"/>
                  </a:lnTo>
                  <a:lnTo>
                    <a:pt x="666" y="258"/>
                  </a:lnTo>
                  <a:lnTo>
                    <a:pt x="607" y="300"/>
                  </a:lnTo>
                  <a:lnTo>
                    <a:pt x="549" y="346"/>
                  </a:lnTo>
                  <a:lnTo>
                    <a:pt x="495" y="393"/>
                  </a:lnTo>
                  <a:lnTo>
                    <a:pt x="443" y="443"/>
                  </a:lnTo>
                  <a:lnTo>
                    <a:pt x="392" y="496"/>
                  </a:lnTo>
                  <a:lnTo>
                    <a:pt x="345" y="550"/>
                  </a:lnTo>
                  <a:lnTo>
                    <a:pt x="300" y="608"/>
                  </a:lnTo>
                  <a:lnTo>
                    <a:pt x="259" y="667"/>
                  </a:lnTo>
                  <a:lnTo>
                    <a:pt x="218" y="729"/>
                  </a:lnTo>
                  <a:lnTo>
                    <a:pt x="182" y="791"/>
                  </a:lnTo>
                  <a:lnTo>
                    <a:pt x="149" y="856"/>
                  </a:lnTo>
                  <a:lnTo>
                    <a:pt x="119" y="924"/>
                  </a:lnTo>
                  <a:lnTo>
                    <a:pt x="92" y="993"/>
                  </a:lnTo>
                  <a:lnTo>
                    <a:pt x="68" y="1062"/>
                  </a:lnTo>
                  <a:lnTo>
                    <a:pt x="47" y="1134"/>
                  </a:lnTo>
                  <a:lnTo>
                    <a:pt x="31" y="1207"/>
                  </a:lnTo>
                  <a:lnTo>
                    <a:pt x="17" y="1282"/>
                  </a:lnTo>
                  <a:lnTo>
                    <a:pt x="8" y="1357"/>
                  </a:lnTo>
                  <a:lnTo>
                    <a:pt x="2" y="1434"/>
                  </a:lnTo>
                  <a:lnTo>
                    <a:pt x="0" y="1511"/>
                  </a:lnTo>
                  <a:lnTo>
                    <a:pt x="0" y="7052"/>
                  </a:lnTo>
                  <a:lnTo>
                    <a:pt x="2" y="7131"/>
                  </a:lnTo>
                  <a:lnTo>
                    <a:pt x="8" y="7207"/>
                  </a:lnTo>
                  <a:lnTo>
                    <a:pt x="17" y="7283"/>
                  </a:lnTo>
                  <a:lnTo>
                    <a:pt x="31" y="7357"/>
                  </a:lnTo>
                  <a:lnTo>
                    <a:pt x="47" y="7430"/>
                  </a:lnTo>
                  <a:lnTo>
                    <a:pt x="68" y="7502"/>
                  </a:lnTo>
                  <a:lnTo>
                    <a:pt x="92" y="7572"/>
                  </a:lnTo>
                  <a:lnTo>
                    <a:pt x="119" y="7641"/>
                  </a:lnTo>
                  <a:lnTo>
                    <a:pt x="149" y="7707"/>
                  </a:lnTo>
                  <a:lnTo>
                    <a:pt x="182" y="7773"/>
                  </a:lnTo>
                  <a:lnTo>
                    <a:pt x="218" y="7836"/>
                  </a:lnTo>
                  <a:lnTo>
                    <a:pt x="259" y="7897"/>
                  </a:lnTo>
                  <a:lnTo>
                    <a:pt x="300" y="7956"/>
                  </a:lnTo>
                  <a:lnTo>
                    <a:pt x="345" y="8014"/>
                  </a:lnTo>
                  <a:lnTo>
                    <a:pt x="392" y="8068"/>
                  </a:lnTo>
                  <a:lnTo>
                    <a:pt x="443" y="8120"/>
                  </a:lnTo>
                  <a:lnTo>
                    <a:pt x="495" y="8171"/>
                  </a:lnTo>
                  <a:lnTo>
                    <a:pt x="549" y="8218"/>
                  </a:lnTo>
                  <a:lnTo>
                    <a:pt x="607" y="8263"/>
                  </a:lnTo>
                  <a:lnTo>
                    <a:pt x="666" y="8306"/>
                  </a:lnTo>
                  <a:lnTo>
                    <a:pt x="727" y="8345"/>
                  </a:lnTo>
                  <a:lnTo>
                    <a:pt x="791" y="8381"/>
                  </a:lnTo>
                  <a:lnTo>
                    <a:pt x="855" y="8415"/>
                  </a:lnTo>
                  <a:lnTo>
                    <a:pt x="922" y="8445"/>
                  </a:lnTo>
                  <a:lnTo>
                    <a:pt x="991" y="8472"/>
                  </a:lnTo>
                  <a:lnTo>
                    <a:pt x="1060" y="8496"/>
                  </a:lnTo>
                  <a:lnTo>
                    <a:pt x="1133" y="8516"/>
                  </a:lnTo>
                  <a:lnTo>
                    <a:pt x="1205" y="8533"/>
                  </a:lnTo>
                  <a:lnTo>
                    <a:pt x="1280" y="8547"/>
                  </a:lnTo>
                  <a:lnTo>
                    <a:pt x="1355" y="8557"/>
                  </a:lnTo>
                  <a:lnTo>
                    <a:pt x="1431" y="8562"/>
                  </a:lnTo>
                  <a:lnTo>
                    <a:pt x="1509" y="8564"/>
                  </a:lnTo>
                  <a:lnTo>
                    <a:pt x="1509" y="8564"/>
                  </a:lnTo>
                  <a:lnTo>
                    <a:pt x="1509" y="10075"/>
                  </a:lnTo>
                  <a:lnTo>
                    <a:pt x="1511" y="10153"/>
                  </a:lnTo>
                  <a:lnTo>
                    <a:pt x="1517" y="10229"/>
                  </a:lnTo>
                  <a:lnTo>
                    <a:pt x="1527" y="10305"/>
                  </a:lnTo>
                  <a:lnTo>
                    <a:pt x="1540" y="10379"/>
                  </a:lnTo>
                  <a:lnTo>
                    <a:pt x="1557" y="10453"/>
                  </a:lnTo>
                  <a:lnTo>
                    <a:pt x="1577" y="10525"/>
                  </a:lnTo>
                  <a:lnTo>
                    <a:pt x="1601" y="10594"/>
                  </a:lnTo>
                  <a:lnTo>
                    <a:pt x="1629" y="10663"/>
                  </a:lnTo>
                  <a:lnTo>
                    <a:pt x="1659" y="10730"/>
                  </a:lnTo>
                  <a:lnTo>
                    <a:pt x="1692" y="10795"/>
                  </a:lnTo>
                  <a:lnTo>
                    <a:pt x="1728" y="10858"/>
                  </a:lnTo>
                  <a:lnTo>
                    <a:pt x="1767" y="10920"/>
                  </a:lnTo>
                  <a:lnTo>
                    <a:pt x="1810" y="10979"/>
                  </a:lnTo>
                  <a:lnTo>
                    <a:pt x="1854" y="11036"/>
                  </a:lnTo>
                  <a:lnTo>
                    <a:pt x="1901" y="11091"/>
                  </a:lnTo>
                  <a:lnTo>
                    <a:pt x="1952" y="11143"/>
                  </a:lnTo>
                  <a:lnTo>
                    <a:pt x="2004" y="11194"/>
                  </a:lnTo>
                  <a:lnTo>
                    <a:pt x="2059" y="11241"/>
                  </a:lnTo>
                  <a:lnTo>
                    <a:pt x="2115" y="11286"/>
                  </a:lnTo>
                  <a:lnTo>
                    <a:pt x="2175" y="11329"/>
                  </a:lnTo>
                  <a:lnTo>
                    <a:pt x="2236" y="11368"/>
                  </a:lnTo>
                  <a:lnTo>
                    <a:pt x="2300" y="11404"/>
                  </a:lnTo>
                  <a:lnTo>
                    <a:pt x="2365" y="11437"/>
                  </a:lnTo>
                  <a:lnTo>
                    <a:pt x="2431" y="11468"/>
                  </a:lnTo>
                  <a:lnTo>
                    <a:pt x="2500" y="11495"/>
                  </a:lnTo>
                  <a:lnTo>
                    <a:pt x="2570" y="11519"/>
                  </a:lnTo>
                  <a:lnTo>
                    <a:pt x="2642" y="11539"/>
                  </a:lnTo>
                  <a:lnTo>
                    <a:pt x="2714" y="11556"/>
                  </a:lnTo>
                  <a:lnTo>
                    <a:pt x="2788" y="11569"/>
                  </a:lnTo>
                  <a:lnTo>
                    <a:pt x="2864" y="11579"/>
                  </a:lnTo>
                  <a:lnTo>
                    <a:pt x="2940" y="11585"/>
                  </a:lnTo>
                  <a:lnTo>
                    <a:pt x="3018" y="11587"/>
                  </a:lnTo>
                  <a:lnTo>
                    <a:pt x="3592" y="11587"/>
                  </a:lnTo>
                  <a:lnTo>
                    <a:pt x="3614" y="11667"/>
                  </a:lnTo>
                  <a:lnTo>
                    <a:pt x="3640" y="11747"/>
                  </a:lnTo>
                  <a:lnTo>
                    <a:pt x="3670" y="11824"/>
                  </a:lnTo>
                  <a:lnTo>
                    <a:pt x="3702" y="11901"/>
                  </a:lnTo>
                  <a:lnTo>
                    <a:pt x="3737" y="11976"/>
                  </a:lnTo>
                  <a:lnTo>
                    <a:pt x="3774" y="12048"/>
                  </a:lnTo>
                  <a:lnTo>
                    <a:pt x="3816" y="12120"/>
                  </a:lnTo>
                  <a:lnTo>
                    <a:pt x="3859" y="12188"/>
                  </a:lnTo>
                  <a:lnTo>
                    <a:pt x="3905" y="12256"/>
                  </a:lnTo>
                  <a:lnTo>
                    <a:pt x="3953" y="12321"/>
                  </a:lnTo>
                  <a:lnTo>
                    <a:pt x="4005" y="12385"/>
                  </a:lnTo>
                  <a:lnTo>
                    <a:pt x="4059" y="12446"/>
                  </a:lnTo>
                  <a:lnTo>
                    <a:pt x="4114" y="12505"/>
                  </a:lnTo>
                  <a:lnTo>
                    <a:pt x="4173" y="12561"/>
                  </a:lnTo>
                  <a:lnTo>
                    <a:pt x="4233" y="12615"/>
                  </a:lnTo>
                  <a:lnTo>
                    <a:pt x="4296" y="12668"/>
                  </a:lnTo>
                  <a:lnTo>
                    <a:pt x="4361" y="12717"/>
                  </a:lnTo>
                  <a:lnTo>
                    <a:pt x="4428" y="12763"/>
                  </a:lnTo>
                  <a:lnTo>
                    <a:pt x="4497" y="12807"/>
                  </a:lnTo>
                  <a:lnTo>
                    <a:pt x="4567" y="12848"/>
                  </a:lnTo>
                  <a:lnTo>
                    <a:pt x="4639" y="12886"/>
                  </a:lnTo>
                  <a:lnTo>
                    <a:pt x="4714" y="12922"/>
                  </a:lnTo>
                  <a:lnTo>
                    <a:pt x="4789" y="12955"/>
                  </a:lnTo>
                  <a:lnTo>
                    <a:pt x="4867" y="12984"/>
                  </a:lnTo>
                  <a:lnTo>
                    <a:pt x="4946" y="13010"/>
                  </a:lnTo>
                  <a:lnTo>
                    <a:pt x="5026" y="13033"/>
                  </a:lnTo>
                  <a:lnTo>
                    <a:pt x="5107" y="13053"/>
                  </a:lnTo>
                  <a:lnTo>
                    <a:pt x="5191" y="13069"/>
                  </a:lnTo>
                  <a:lnTo>
                    <a:pt x="5274" y="13081"/>
                  </a:lnTo>
                  <a:lnTo>
                    <a:pt x="5360" y="13091"/>
                  </a:lnTo>
                  <a:lnTo>
                    <a:pt x="5446" y="13096"/>
                  </a:lnTo>
                  <a:lnTo>
                    <a:pt x="5533" y="13098"/>
                  </a:lnTo>
                  <a:lnTo>
                    <a:pt x="5620" y="13096"/>
                  </a:lnTo>
                  <a:lnTo>
                    <a:pt x="5707" y="13091"/>
                  </a:lnTo>
                  <a:lnTo>
                    <a:pt x="5791" y="13081"/>
                  </a:lnTo>
                  <a:lnTo>
                    <a:pt x="5876" y="13069"/>
                  </a:lnTo>
                  <a:lnTo>
                    <a:pt x="5958" y="13053"/>
                  </a:lnTo>
                  <a:lnTo>
                    <a:pt x="6040" y="13033"/>
                  </a:lnTo>
                  <a:lnTo>
                    <a:pt x="6120" y="13010"/>
                  </a:lnTo>
                  <a:lnTo>
                    <a:pt x="6199" y="12984"/>
                  </a:lnTo>
                  <a:lnTo>
                    <a:pt x="6276" y="12955"/>
                  </a:lnTo>
                  <a:lnTo>
                    <a:pt x="6351" y="12922"/>
                  </a:lnTo>
                  <a:lnTo>
                    <a:pt x="6426" y="12886"/>
                  </a:lnTo>
                  <a:lnTo>
                    <a:pt x="6498" y="12848"/>
                  </a:lnTo>
                  <a:lnTo>
                    <a:pt x="6569" y="12807"/>
                  </a:lnTo>
                  <a:lnTo>
                    <a:pt x="6637" y="12763"/>
                  </a:lnTo>
                  <a:lnTo>
                    <a:pt x="6705" y="12717"/>
                  </a:lnTo>
                  <a:lnTo>
                    <a:pt x="6769" y="12668"/>
                  </a:lnTo>
                  <a:lnTo>
                    <a:pt x="6831" y="12615"/>
                  </a:lnTo>
                  <a:lnTo>
                    <a:pt x="6892" y="12561"/>
                  </a:lnTo>
                  <a:lnTo>
                    <a:pt x="6951" y="12505"/>
                  </a:lnTo>
                  <a:lnTo>
                    <a:pt x="7006" y="12446"/>
                  </a:lnTo>
                  <a:lnTo>
                    <a:pt x="7061" y="12385"/>
                  </a:lnTo>
                  <a:lnTo>
                    <a:pt x="7112" y="12321"/>
                  </a:lnTo>
                  <a:lnTo>
                    <a:pt x="7160" y="12256"/>
                  </a:lnTo>
                  <a:lnTo>
                    <a:pt x="7207" y="12188"/>
                  </a:lnTo>
                  <a:lnTo>
                    <a:pt x="7250" y="12120"/>
                  </a:lnTo>
                  <a:lnTo>
                    <a:pt x="7290" y="12048"/>
                  </a:lnTo>
                  <a:lnTo>
                    <a:pt x="7328" y="11976"/>
                  </a:lnTo>
                  <a:lnTo>
                    <a:pt x="7363" y="11901"/>
                  </a:lnTo>
                  <a:lnTo>
                    <a:pt x="7396" y="11824"/>
                  </a:lnTo>
                  <a:lnTo>
                    <a:pt x="7425" y="11747"/>
                  </a:lnTo>
                  <a:lnTo>
                    <a:pt x="7450" y="11667"/>
                  </a:lnTo>
                  <a:lnTo>
                    <a:pt x="7473" y="11587"/>
                  </a:lnTo>
                  <a:lnTo>
                    <a:pt x="10131" y="11587"/>
                  </a:lnTo>
                  <a:lnTo>
                    <a:pt x="10153" y="11667"/>
                  </a:lnTo>
                  <a:lnTo>
                    <a:pt x="10179" y="11747"/>
                  </a:lnTo>
                  <a:lnTo>
                    <a:pt x="10208" y="11824"/>
                  </a:lnTo>
                  <a:lnTo>
                    <a:pt x="10240" y="11901"/>
                  </a:lnTo>
                  <a:lnTo>
                    <a:pt x="10275" y="11976"/>
                  </a:lnTo>
                  <a:lnTo>
                    <a:pt x="10313" y="12048"/>
                  </a:lnTo>
                  <a:lnTo>
                    <a:pt x="10354" y="12120"/>
                  </a:lnTo>
                  <a:lnTo>
                    <a:pt x="10397" y="12188"/>
                  </a:lnTo>
                  <a:lnTo>
                    <a:pt x="10444" y="12256"/>
                  </a:lnTo>
                  <a:lnTo>
                    <a:pt x="10492" y="12321"/>
                  </a:lnTo>
                  <a:lnTo>
                    <a:pt x="10543" y="12385"/>
                  </a:lnTo>
                  <a:lnTo>
                    <a:pt x="10597" y="12446"/>
                  </a:lnTo>
                  <a:lnTo>
                    <a:pt x="10653" y="12505"/>
                  </a:lnTo>
                  <a:lnTo>
                    <a:pt x="10711" y="12561"/>
                  </a:lnTo>
                  <a:lnTo>
                    <a:pt x="10772" y="12615"/>
                  </a:lnTo>
                  <a:lnTo>
                    <a:pt x="10835" y="12668"/>
                  </a:lnTo>
                  <a:lnTo>
                    <a:pt x="10899" y="12717"/>
                  </a:lnTo>
                  <a:lnTo>
                    <a:pt x="10967" y="12763"/>
                  </a:lnTo>
                  <a:lnTo>
                    <a:pt x="11035" y="12807"/>
                  </a:lnTo>
                  <a:lnTo>
                    <a:pt x="11106" y="12848"/>
                  </a:lnTo>
                  <a:lnTo>
                    <a:pt x="11178" y="12886"/>
                  </a:lnTo>
                  <a:lnTo>
                    <a:pt x="11252" y="12922"/>
                  </a:lnTo>
                  <a:lnTo>
                    <a:pt x="11328" y="12955"/>
                  </a:lnTo>
                  <a:lnTo>
                    <a:pt x="11405" y="12984"/>
                  </a:lnTo>
                  <a:lnTo>
                    <a:pt x="11484" y="13010"/>
                  </a:lnTo>
                  <a:lnTo>
                    <a:pt x="11564" y="13033"/>
                  </a:lnTo>
                  <a:lnTo>
                    <a:pt x="11646" y="13053"/>
                  </a:lnTo>
                  <a:lnTo>
                    <a:pt x="11729" y="13069"/>
                  </a:lnTo>
                  <a:lnTo>
                    <a:pt x="11813" y="13081"/>
                  </a:lnTo>
                  <a:lnTo>
                    <a:pt x="11898" y="13091"/>
                  </a:lnTo>
                  <a:lnTo>
                    <a:pt x="11984" y="13096"/>
                  </a:lnTo>
                  <a:lnTo>
                    <a:pt x="12071" y="13098"/>
                  </a:lnTo>
                  <a:lnTo>
                    <a:pt x="12159" y="13096"/>
                  </a:lnTo>
                  <a:lnTo>
                    <a:pt x="12244" y="13091"/>
                  </a:lnTo>
                  <a:lnTo>
                    <a:pt x="12330" y="13081"/>
                  </a:lnTo>
                  <a:lnTo>
                    <a:pt x="12413" y="13069"/>
                  </a:lnTo>
                  <a:lnTo>
                    <a:pt x="12497" y="13053"/>
                  </a:lnTo>
                  <a:lnTo>
                    <a:pt x="12578" y="13033"/>
                  </a:lnTo>
                  <a:lnTo>
                    <a:pt x="12658" y="13010"/>
                  </a:lnTo>
                  <a:lnTo>
                    <a:pt x="12737" y="12984"/>
                  </a:lnTo>
                  <a:lnTo>
                    <a:pt x="12815" y="12955"/>
                  </a:lnTo>
                  <a:lnTo>
                    <a:pt x="12890" y="12922"/>
                  </a:lnTo>
                  <a:lnTo>
                    <a:pt x="12964" y="12886"/>
                  </a:lnTo>
                  <a:lnTo>
                    <a:pt x="13036" y="12848"/>
                  </a:lnTo>
                  <a:lnTo>
                    <a:pt x="13107" y="12807"/>
                  </a:lnTo>
                  <a:lnTo>
                    <a:pt x="13176" y="12763"/>
                  </a:lnTo>
                  <a:lnTo>
                    <a:pt x="13242" y="12717"/>
                  </a:lnTo>
                  <a:lnTo>
                    <a:pt x="13308" y="12668"/>
                  </a:lnTo>
                  <a:lnTo>
                    <a:pt x="13370" y="12615"/>
                  </a:lnTo>
                  <a:lnTo>
                    <a:pt x="13430" y="12561"/>
                  </a:lnTo>
                  <a:lnTo>
                    <a:pt x="13489" y="12505"/>
                  </a:lnTo>
                  <a:lnTo>
                    <a:pt x="13545" y="12446"/>
                  </a:lnTo>
                  <a:lnTo>
                    <a:pt x="13598" y="12385"/>
                  </a:lnTo>
                  <a:lnTo>
                    <a:pt x="13650" y="12321"/>
                  </a:lnTo>
                  <a:lnTo>
                    <a:pt x="13699" y="12256"/>
                  </a:lnTo>
                  <a:lnTo>
                    <a:pt x="13745" y="12188"/>
                  </a:lnTo>
                  <a:lnTo>
                    <a:pt x="13788" y="12120"/>
                  </a:lnTo>
                  <a:lnTo>
                    <a:pt x="13829" y="12048"/>
                  </a:lnTo>
                  <a:lnTo>
                    <a:pt x="13867" y="11976"/>
                  </a:lnTo>
                  <a:lnTo>
                    <a:pt x="13902" y="11901"/>
                  </a:lnTo>
                  <a:lnTo>
                    <a:pt x="13934" y="11824"/>
                  </a:lnTo>
                  <a:lnTo>
                    <a:pt x="13962" y="11747"/>
                  </a:lnTo>
                  <a:lnTo>
                    <a:pt x="13989" y="11667"/>
                  </a:lnTo>
                  <a:lnTo>
                    <a:pt x="14012" y="11587"/>
                  </a:lnTo>
                  <a:lnTo>
                    <a:pt x="14586" y="11587"/>
                  </a:lnTo>
                  <a:lnTo>
                    <a:pt x="14664" y="11585"/>
                  </a:lnTo>
                  <a:lnTo>
                    <a:pt x="14740" y="11579"/>
                  </a:lnTo>
                  <a:lnTo>
                    <a:pt x="14815" y="11569"/>
                  </a:lnTo>
                  <a:lnTo>
                    <a:pt x="14890" y="11556"/>
                  </a:lnTo>
                  <a:lnTo>
                    <a:pt x="14962" y="11539"/>
                  </a:lnTo>
                  <a:lnTo>
                    <a:pt x="15035" y="11519"/>
                  </a:lnTo>
                  <a:lnTo>
                    <a:pt x="15104" y="11495"/>
                  </a:lnTo>
                  <a:lnTo>
                    <a:pt x="15173" y="11468"/>
                  </a:lnTo>
                  <a:lnTo>
                    <a:pt x="15240" y="11437"/>
                  </a:lnTo>
                  <a:lnTo>
                    <a:pt x="15304" y="11404"/>
                  </a:lnTo>
                  <a:lnTo>
                    <a:pt x="15368" y="11368"/>
                  </a:lnTo>
                  <a:lnTo>
                    <a:pt x="15429" y="11329"/>
                  </a:lnTo>
                  <a:lnTo>
                    <a:pt x="15488" y="11286"/>
                  </a:lnTo>
                  <a:lnTo>
                    <a:pt x="15546" y="11241"/>
                  </a:lnTo>
                  <a:lnTo>
                    <a:pt x="15600" y="11194"/>
                  </a:lnTo>
                  <a:lnTo>
                    <a:pt x="15652" y="11143"/>
                  </a:lnTo>
                  <a:lnTo>
                    <a:pt x="15703" y="11091"/>
                  </a:lnTo>
                  <a:lnTo>
                    <a:pt x="15750" y="11036"/>
                  </a:lnTo>
                  <a:lnTo>
                    <a:pt x="15795" y="10979"/>
                  </a:lnTo>
                  <a:lnTo>
                    <a:pt x="15836" y="10920"/>
                  </a:lnTo>
                  <a:lnTo>
                    <a:pt x="15877" y="10858"/>
                  </a:lnTo>
                  <a:lnTo>
                    <a:pt x="15913" y="10795"/>
                  </a:lnTo>
                  <a:lnTo>
                    <a:pt x="15946" y="10730"/>
                  </a:lnTo>
                  <a:lnTo>
                    <a:pt x="15976" y="10663"/>
                  </a:lnTo>
                  <a:lnTo>
                    <a:pt x="16003" y="10594"/>
                  </a:lnTo>
                  <a:lnTo>
                    <a:pt x="16027" y="10525"/>
                  </a:lnTo>
                  <a:lnTo>
                    <a:pt x="16048" y="10453"/>
                  </a:lnTo>
                  <a:lnTo>
                    <a:pt x="16064" y="10379"/>
                  </a:lnTo>
                  <a:lnTo>
                    <a:pt x="16078" y="10305"/>
                  </a:lnTo>
                  <a:lnTo>
                    <a:pt x="16087" y="10229"/>
                  </a:lnTo>
                  <a:lnTo>
                    <a:pt x="16093" y="10153"/>
                  </a:lnTo>
                  <a:lnTo>
                    <a:pt x="16095" y="10075"/>
                  </a:lnTo>
                  <a:lnTo>
                    <a:pt x="16095" y="7052"/>
                  </a:lnTo>
                  <a:lnTo>
                    <a:pt x="16095" y="7025"/>
                  </a:lnTo>
                  <a:lnTo>
                    <a:pt x="16094" y="6997"/>
                  </a:lnTo>
                  <a:lnTo>
                    <a:pt x="16093" y="6969"/>
                  </a:lnTo>
                  <a:lnTo>
                    <a:pt x="16091" y="6941"/>
                  </a:lnTo>
                  <a:lnTo>
                    <a:pt x="16089" y="6913"/>
                  </a:lnTo>
                  <a:lnTo>
                    <a:pt x="16086" y="6885"/>
                  </a:lnTo>
                  <a:lnTo>
                    <a:pt x="16083" y="6858"/>
                  </a:lnTo>
                  <a:lnTo>
                    <a:pt x="16079" y="6831"/>
                  </a:lnTo>
                  <a:lnTo>
                    <a:pt x="16075" y="6803"/>
                  </a:lnTo>
                  <a:lnTo>
                    <a:pt x="16070" y="6776"/>
                  </a:lnTo>
                  <a:lnTo>
                    <a:pt x="16065" y="6749"/>
                  </a:lnTo>
                  <a:lnTo>
                    <a:pt x="16059" y="6722"/>
                  </a:lnTo>
                  <a:lnTo>
                    <a:pt x="16053" y="6695"/>
                  </a:lnTo>
                  <a:lnTo>
                    <a:pt x="16046" y="6667"/>
                  </a:lnTo>
                  <a:lnTo>
                    <a:pt x="16039" y="6641"/>
                  </a:lnTo>
                  <a:lnTo>
                    <a:pt x="16031" y="6615"/>
                  </a:lnTo>
                  <a:lnTo>
                    <a:pt x="16023" y="6588"/>
                  </a:lnTo>
                  <a:lnTo>
                    <a:pt x="16014" y="6562"/>
                  </a:lnTo>
                  <a:lnTo>
                    <a:pt x="16004" y="6536"/>
                  </a:lnTo>
                  <a:lnTo>
                    <a:pt x="15994" y="6510"/>
                  </a:lnTo>
                  <a:lnTo>
                    <a:pt x="15984" y="6484"/>
                  </a:lnTo>
                  <a:lnTo>
                    <a:pt x="15974" y="6459"/>
                  </a:lnTo>
                  <a:lnTo>
                    <a:pt x="15963" y="6434"/>
                  </a:lnTo>
                  <a:lnTo>
                    <a:pt x="15951" y="6408"/>
                  </a:lnTo>
                  <a:lnTo>
                    <a:pt x="15939" y="6383"/>
                  </a:lnTo>
                  <a:lnTo>
                    <a:pt x="15927" y="6358"/>
                  </a:lnTo>
                  <a:lnTo>
                    <a:pt x="15914" y="6334"/>
                  </a:lnTo>
                  <a:lnTo>
                    <a:pt x="15900" y="6310"/>
                  </a:lnTo>
                  <a:lnTo>
                    <a:pt x="15886" y="6286"/>
                  </a:lnTo>
                  <a:lnTo>
                    <a:pt x="15872" y="6261"/>
                  </a:lnTo>
                  <a:lnTo>
                    <a:pt x="15857" y="6238"/>
                  </a:lnTo>
                  <a:lnTo>
                    <a:pt x="15842" y="6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9EE0FC90-55DE-4C40-A435-E3C5A14DCDC6}"/>
              </a:ext>
            </a:extLst>
          </p:cNvPr>
          <p:cNvCxnSpPr/>
          <p:nvPr/>
        </p:nvCxnSpPr>
        <p:spPr>
          <a:xfrm flipH="1">
            <a:off x="10152976" y="192702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6518A51E-1A19-4B55-A448-6129F65D951A}"/>
              </a:ext>
            </a:extLst>
          </p:cNvPr>
          <p:cNvCxnSpPr/>
          <p:nvPr/>
        </p:nvCxnSpPr>
        <p:spPr>
          <a:xfrm flipH="1">
            <a:off x="9077629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B5B5730B-7C75-4B8E-AE04-2CE7AC1034F7}"/>
              </a:ext>
            </a:extLst>
          </p:cNvPr>
          <p:cNvCxnSpPr/>
          <p:nvPr/>
        </p:nvCxnSpPr>
        <p:spPr>
          <a:xfrm flipH="1">
            <a:off x="8012132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74FEF487-FE9E-4553-8A35-B8E5CFFE338B}"/>
              </a:ext>
            </a:extLst>
          </p:cNvPr>
          <p:cNvCxnSpPr/>
          <p:nvPr/>
        </p:nvCxnSpPr>
        <p:spPr>
          <a:xfrm flipH="1">
            <a:off x="6939958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310414680"/>
      </p:ext>
    </p:extLst>
  </p:cSld>
  <p:clrMapOvr>
    <a:masterClrMapping/>
  </p:clrMapOvr>
  <mc:AlternateContent>
    <mc:Choice Requires="p15">
      <p:transition p14:dur="3250"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4" nodeType="withEffect" presetClass="emph" presetID="26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15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5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64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66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69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72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75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1" spid="38"/>
      <p:bldP grpId="0" spid="39"/>
      <p:bldP grpId="0" spid="40"/>
      <p:bldP grpId="0" spid="41"/>
      <p:bldP grpId="0" spid="42"/>
      <p:bldP grpId="0" spid="84"/>
    </p:bldLst>
  </p:timing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MH" val="20161022203400"/>
  <p:tag name="MH_LIBRARY" val="GRAPHIC"/>
  <p:tag name="MH_ORDER" val="4"/>
  <p:tag name="MH_TYPE" val="Other"/>
</p:tagLst>
</file>

<file path=ppt/tags/tag11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2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4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5.xml><?xml version="1.0" encoding="utf-8"?>
<p:tagLst xmlns:p="http://schemas.openxmlformats.org/presentationml/2006/main">
  <p:tag name="PA" val="v3.2.0"/>
</p:tagLst>
</file>

<file path=ppt/tags/tag16.xml><?xml version="1.0" encoding="utf-8"?>
<p:tagLst xmlns:p="http://schemas.openxmlformats.org/presentationml/2006/main">
  <p:tag name="PA" val="v3.2.0"/>
</p:tagLst>
</file>

<file path=ppt/tags/tag17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FIRST_PUBLISH" val="1"/>
  <p:tag name="ISPRING_PRESENTATION_TITLE" val="PowerPoint 演示文稿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MH" val="20161022203400"/>
  <p:tag name="MH_LIBRARY" val="GRAPHIC"/>
  <p:tag name="MH_ORDER" val="1"/>
  <p:tag name="MH_TYPE" val="SubTitle"/>
</p:tagLst>
</file>

<file path=ppt/tags/tag4.xml><?xml version="1.0" encoding="utf-8"?>
<p:tagLst xmlns:p="http://schemas.openxmlformats.org/presentationml/2006/main">
  <p:tag name="MH" val="20161022203400"/>
  <p:tag name="MH_LIBRARY" val="GRAPHIC"/>
  <p:tag name="MH_ORDER" val="1"/>
  <p:tag name="MH_TYPE" val="Other"/>
</p:tagLst>
</file>

<file path=ppt/tags/tag5.xml><?xml version="1.0" encoding="utf-8"?>
<p:tagLst xmlns:p="http://schemas.openxmlformats.org/presentationml/2006/main">
  <p:tag name="MH" val="20161022203400"/>
  <p:tag name="MH_LIBRARY" val="GRAPHIC"/>
  <p:tag name="MH_ORDER" val="2"/>
  <p:tag name="MH_TYPE" val="SubTitle"/>
</p:tagLst>
</file>

<file path=ppt/tags/tag6.xml><?xml version="1.0" encoding="utf-8"?>
<p:tagLst xmlns:p="http://schemas.openxmlformats.org/presentationml/2006/main">
  <p:tag name="MH" val="20161022203400"/>
  <p:tag name="MH_LIBRARY" val="GRAPHIC"/>
  <p:tag name="MH_ORDER" val="2"/>
  <p:tag name="MH_TYPE" val="Other"/>
</p:tagLst>
</file>

<file path=ppt/tags/tag7.xml><?xml version="1.0" encoding="utf-8"?>
<p:tagLst xmlns:p="http://schemas.openxmlformats.org/presentationml/2006/main">
  <p:tag name="MH" val="20161022203400"/>
  <p:tag name="MH_LIBRARY" val="GRAPHIC"/>
  <p:tag name="MH_ORDER" val="3"/>
  <p:tag name="MH_TYPE" val="SubTitle"/>
</p:tagLst>
</file>

<file path=ppt/tags/tag8.xml><?xml version="1.0" encoding="utf-8"?>
<p:tagLst xmlns:p="http://schemas.openxmlformats.org/presentationml/2006/main">
  <p:tag name="MH" val="20161022203400"/>
  <p:tag name="MH_LIBRARY" val="GRAPHIC"/>
  <p:tag name="MH_ORDER" val="3"/>
  <p:tag name="MH_TYPE" val="Other"/>
</p:tagLst>
</file>

<file path=ppt/tags/tag9.xml><?xml version="1.0" encoding="utf-8"?>
<p:tagLst xmlns:p="http://schemas.openxmlformats.org/presentationml/2006/main">
  <p:tag name="MH" val="20161022203400"/>
  <p:tag name="MH_LIBRARY" val="GRAPHIC"/>
  <p:tag name="MH_ORDER" val="4"/>
  <p:tag name="MH_TYPE" val="SubTitle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305</Paragraphs>
  <Slides>29</Slides>
  <Notes>29</Notes>
  <TotalTime>198</TotalTime>
  <HiddenSlides>0</HiddenSlides>
  <MMClips>0</MMClips>
  <ScaleCrop>0</ScaleCrop>
  <HeadingPairs>
    <vt:vector baseType="variant" size="6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baseType="lpstr" size="52">
      <vt:lpstr>Arial</vt:lpstr>
      <vt:lpstr>等线 Light</vt:lpstr>
      <vt:lpstr>等线</vt:lpstr>
      <vt:lpstr>Calibri Light</vt:lpstr>
      <vt:lpstr>Calibri</vt:lpstr>
      <vt:lpstr>微软雅黑</vt:lpstr>
      <vt:lpstr>Impact</vt:lpstr>
      <vt:lpstr>方正正粗黑简体</vt:lpstr>
      <vt:lpstr>Source Sans Pro ExtraLight</vt:lpstr>
      <vt:lpstr>Lato Regular</vt:lpstr>
      <vt:lpstr>Lato Light</vt:lpstr>
      <vt:lpstr>宋体</vt:lpstr>
      <vt:lpstr>Neris Thin</vt:lpstr>
      <vt:lpstr>LiHei Pro</vt:lpstr>
      <vt:lpstr>MyriadSetPro-Semibold</vt:lpstr>
      <vt:lpstr>Helvetica</vt:lpstr>
      <vt:lpstr>Roboto condensed</vt:lpstr>
      <vt:lpstr>Montserrat Light</vt:lpstr>
      <vt:lpstr>Montserrat</vt:lpstr>
      <vt:lpstr>Gill Sans</vt:lpstr>
      <vt:lpstr>Open Sans</vt:lpstr>
      <vt:lpstr>造字工房尚雅（非商用）常规体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2019-07-14T05:36:32Z</dcterms:created>
  <cp:lastModifiedBy>kan</cp:lastModifiedBy>
  <dcterms:modified xsi:type="dcterms:W3CDTF">2021-08-20T11:18:53Z</dcterms:modified>
  <cp:revision>166</cp:revision>
  <dc:title>PowerPoint 演示文稿</dc:title>
</cp:coreProperties>
</file>