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trictFirstAndLastChars="0" embedTrueTypeFonts="1" saveSubsetFonts="1" autoCompressPictures="0">
  <p:sldMasterIdLst>
    <p:sldMasterId id="2147483680" r:id="rId1"/>
    <p:sldMasterId id="2147483681" r:id="rId2"/>
    <p:sldMasterId id="2147483682" r:id="rId3"/>
  </p:sldMasterIdLst>
  <p:notesMasterIdLst>
    <p:notesMasterId r:id="rId4"/>
  </p:notes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3" r:id="rId29"/>
  </p:sldIdLst>
  <p:sldSz cx="12192000" cy="6858000"/>
  <p:notesSz cx="6858000" cy="9144000"/>
  <p:embeddedFontLst>
    <p:embeddedFont>
      <p:font typeface="Varela Round" panose="020B0604020202020204" charset="-79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Shadows Into Light" panose="020B0604020202020204" charset="0"/>
      <p:regular r:id="rId36"/>
    </p:embeddedFont>
    <p:embeddedFont>
      <p:font typeface="微软雅黑" panose="020B0503020204020204" pitchFamily="34" charset="-122"/>
      <p:regular r:id="rId37"/>
      <p:bold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Meiryo" panose="020B0604030504040204" pitchFamily="34" charset="-128"/>
      <p:regular r:id="rId41"/>
      <p:bold r:id="rId42"/>
      <p:italic r:id="rId43"/>
      <p:boldItalic r:id="rId44"/>
    </p:embeddedFont>
  </p:embeddedFontLst>
  <p:custDataLst>
    <p:tags r:id="rId30"/>
  </p:custData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DCC6C0EF-07B1-464E-ADFD-978171A059CE}">
  <a:tblStyle styleId="{DCC6C0EF-07B1-464E-ADFD-978171A059CE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slides/slide25.xml" Type="http://schemas.openxmlformats.org/officeDocument/2006/relationships/slide"/><Relationship Id="rId3" Target="slideMasters/slideMaster3.xml" Type="http://schemas.openxmlformats.org/officeDocument/2006/relationships/slideMaster"/><Relationship Id="rId30" Target="tags/tag1.xml" Type="http://schemas.openxmlformats.org/officeDocument/2006/relationships/tags"/><Relationship Id="rId31" Target="fonts/font1.fntdata" Type="http://schemas.openxmlformats.org/officeDocument/2006/relationships/font"/><Relationship Id="rId32" Target="fonts/font2.fntdata" Type="http://schemas.openxmlformats.org/officeDocument/2006/relationships/font"/><Relationship Id="rId33" Target="fonts/font3.fntdata" Type="http://schemas.openxmlformats.org/officeDocument/2006/relationships/font"/><Relationship Id="rId34" Target="fonts/font4.fntdata" Type="http://schemas.openxmlformats.org/officeDocument/2006/relationships/font"/><Relationship Id="rId35" Target="fonts/font5.fntdata" Type="http://schemas.openxmlformats.org/officeDocument/2006/relationships/font"/><Relationship Id="rId36" Target="fonts/font6.fntdata" Type="http://schemas.openxmlformats.org/officeDocument/2006/relationships/font"/><Relationship Id="rId37" Target="fonts/font7.fntdata" Type="http://schemas.openxmlformats.org/officeDocument/2006/relationships/font"/><Relationship Id="rId38" Target="fonts/font8.fntdata" Type="http://schemas.openxmlformats.org/officeDocument/2006/relationships/font"/><Relationship Id="rId39" Target="fonts/font9.fntdata" Type="http://schemas.openxmlformats.org/officeDocument/2006/relationships/font"/><Relationship Id="rId4" Target="notesMasters/notesMaster1.xml" Type="http://schemas.openxmlformats.org/officeDocument/2006/relationships/notesMaster"/><Relationship Id="rId40" Target="fonts/font10.fntdata" Type="http://schemas.openxmlformats.org/officeDocument/2006/relationships/font"/><Relationship Id="rId41" Target="fonts/font11.fntdata" Type="http://schemas.openxmlformats.org/officeDocument/2006/relationships/font"/><Relationship Id="rId42" Target="fonts/font12.fntdata" Type="http://schemas.openxmlformats.org/officeDocument/2006/relationships/font"/><Relationship Id="rId43" Target="fonts/font13.fntdata" Type="http://schemas.openxmlformats.org/officeDocument/2006/relationships/font"/><Relationship Id="rId44" Target="fonts/font14.fntdata" Type="http://schemas.openxmlformats.org/officeDocument/2006/relationships/font"/><Relationship Id="rId45" Target="presProps.xml" Type="http://schemas.openxmlformats.org/officeDocument/2006/relationships/presProps"/><Relationship Id="rId46" Target="viewProps.xml" Type="http://schemas.openxmlformats.org/officeDocument/2006/relationships/viewProps"/><Relationship Id="rId47" Target="theme/theme1.xml" Type="http://schemas.openxmlformats.org/officeDocument/2006/relationships/theme"/><Relationship Id="rId48" Target="tableStyles.xml" Type="http://schemas.openxmlformats.org/officeDocument/2006/relationships/tableStyles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ct val="0"/>
              </a:spcBef>
              <a:defRPr sz="1100"/>
            </a:lvl1pPr>
            <a:lvl2pPr lvl="1">
              <a:spcBef>
                <a:spcPct val="0"/>
              </a:spcBef>
              <a:defRPr sz="1100"/>
            </a:lvl2pPr>
            <a:lvl3pPr lvl="2">
              <a:spcBef>
                <a:spcPct val="0"/>
              </a:spcBef>
              <a:defRPr sz="1100"/>
            </a:lvl3pPr>
            <a:lvl4pPr lvl="3">
              <a:spcBef>
                <a:spcPct val="0"/>
              </a:spcBef>
              <a:defRPr sz="1100"/>
            </a:lvl4pPr>
            <a:lvl5pPr lvl="4">
              <a:spcBef>
                <a:spcPct val="0"/>
              </a:spcBef>
              <a:defRPr sz="1100"/>
            </a:lvl5pPr>
            <a:lvl6pPr lvl="5">
              <a:spcBef>
                <a:spcPct val="0"/>
              </a:spcBef>
              <a:defRPr sz="1100"/>
            </a:lvl6pPr>
            <a:lvl7pPr lvl="6">
              <a:spcBef>
                <a:spcPct val="0"/>
              </a:spcBef>
              <a:defRPr sz="1100"/>
            </a:lvl7pPr>
            <a:lvl8pPr lvl="7">
              <a:spcBef>
                <a:spcPct val="0"/>
              </a:spcBef>
              <a:defRPr sz="1100"/>
            </a:lvl8pPr>
            <a:lvl9pPr lvl="8">
              <a:spcBef>
                <a:spcPct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val="411519448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10847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46332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72861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35576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88693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61214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894347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431221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05753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068095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91761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178380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34154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749075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57536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899651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805677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22300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97271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33609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68690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25444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26463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47590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42160021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media/image2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media/image3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media/image4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media/image2.jpeg" Type="http://schemas.openxmlformats.org/officeDocument/2006/relationships/image"/><Relationship Id="rId2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media/image3.jpeg" Type="http://schemas.openxmlformats.org/officeDocument/2006/relationships/image"/><Relationship Id="rId2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2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media/image4.jpeg" Type="http://schemas.openxmlformats.org/officeDocument/2006/relationships/image"/><Relationship Id="rId2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3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media/image2.jpeg" Type="http://schemas.openxmlformats.org/officeDocument/2006/relationships/image"/><Relationship Id="rId2" Target="../slideMasters/slideMaster2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media/image3.jpeg" Type="http://schemas.openxmlformats.org/officeDocument/2006/relationships/image"/><Relationship Id="rId2" Target="../slideMasters/slideMaster2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media/image4.jpeg" Type="http://schemas.openxmlformats.org/officeDocument/2006/relationships/image"/><Relationship Id="rId2" Target="../slideMasters/slideMaster2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media/image4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4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>
  <p:cSld name="Title yellow">
    <p:bg>
      <p:bgPr>
        <a:blipFill>
          <a:blip r:embed="rId1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2174201" y="2655750"/>
            <a:ext cx="7843599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1pPr>
            <a:lvl2pPr lvl="1" algn="ctr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2pPr>
            <a:lvl3pPr lvl="2" algn="ctr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3pPr>
            <a:lvl4pPr lvl="3" algn="ctr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4pPr>
            <a:lvl5pPr lvl="4" algn="ctr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5pPr>
            <a:lvl6pPr lvl="5" algn="ctr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6pPr>
            <a:lvl7pPr lvl="6" algn="ctr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7pPr>
            <a:lvl8pPr lvl="7" algn="ctr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8pPr>
            <a:lvl9pPr lvl="8" algn="ctr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370601" y="689776"/>
            <a:ext cx="9450799" cy="910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1pPr>
            <a:lvl2pPr lvl="1" rtl="0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2pPr>
            <a:lvl3pPr lvl="2" rtl="0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3pPr>
            <a:lvl4pPr lvl="3" rtl="0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4pPr>
            <a:lvl5pPr lvl="4" rtl="0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5pPr>
            <a:lvl6pPr lvl="5" rtl="0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6pPr>
            <a:lvl7pPr lvl="6" rtl="0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7pPr>
            <a:lvl8pPr lvl="7" rtl="0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8pPr>
            <a:lvl9pPr lvl="8" rtl="0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/>
          <p:nvPr/>
        </p:nvSpPr>
        <p:spPr>
          <a:xfrm>
            <a:off x="4160901" y="1533251"/>
            <a:ext cx="4080433" cy="15325"/>
          </a:xfrm>
          <a:custGeom>
            <a:rect l="0" t="0" r="0" b="0"/>
            <a:pathLst>
              <a:path w="122413" h="613" extrusionOk="0">
                <a:moveTo>
                  <a:pt x="0" y="317"/>
                </a:moveTo>
                <a:cubicBezTo>
                  <a:pt x="40796" y="1116"/>
                  <a:pt x="81608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/>
        </p:txBody>
      </p:sp>
      <p:sp>
        <p:nvSpPr>
          <p:cNvPr id="45" name="Shape 45"/>
          <p:cNvSpPr/>
          <p:nvPr/>
        </p:nvSpPr>
        <p:spPr>
          <a:xfrm>
            <a:off x="4091000" y="1577726"/>
            <a:ext cx="4302467" cy="15875"/>
          </a:xfrm>
          <a:custGeom>
            <a:rect l="0" t="0" r="0" b="0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8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/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1307201" y="5494075"/>
            <a:ext cx="9577599" cy="692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360"/>
              </a:spcBef>
              <a:buClr>
                <a:srgbClr val="979CB8"/>
              </a:buClr>
              <a:buSzTx/>
              <a:buNone/>
              <a:defRPr sz="1600">
                <a:solidFill>
                  <a:srgbClr val="979CB8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Blank yellow">
    <p:bg>
      <p:bgPr>
        <a:blipFill>
          <a:blip r:embed="rId1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Blank green">
    <p:bg>
      <p:bgPr>
        <a:blipFill>
          <a:blip r:embed="rId1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Blank magenta">
    <p:bg>
      <p:bgPr>
        <a:blipFill>
          <a:blip r:embed="rId1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Blank blue">
    <p:bg>
      <p:bgPr>
        <a:blipFill>
          <a:blip r:embed="rId1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>
  <p:cSld name="Title yellow">
    <p:bg>
      <p:bgPr>
        <a:blipFill>
          <a:blip r:embed="rId1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2174201" y="2655750"/>
            <a:ext cx="7843599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1pPr>
            <a:lvl2pPr lvl="1" algn="ctr" rtl="0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2pPr>
            <a:lvl3pPr lvl="2" algn="ctr" rtl="0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3pPr>
            <a:lvl4pPr lvl="3" algn="ctr" rtl="0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4pPr>
            <a:lvl5pPr lvl="4" algn="ctr" rtl="0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5pPr>
            <a:lvl6pPr lvl="5" algn="ctr" rtl="0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6pPr>
            <a:lvl7pPr lvl="6" algn="ctr" rtl="0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7pPr>
            <a:lvl8pPr lvl="7" algn="ctr" rtl="0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8pPr>
            <a:lvl9pPr lvl="8" algn="ctr" rtl="0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Title green">
    <p:bg>
      <p:bgPr>
        <a:blipFill>
          <a:blip r:embed="rId1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2174201" y="2655750"/>
            <a:ext cx="7843599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1pPr>
            <a:lvl2pPr lvl="1" algn="ctr" rtl="0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2pPr>
            <a:lvl3pPr lvl="2" algn="ctr" rtl="0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3pPr>
            <a:lvl4pPr lvl="3" algn="ctr" rtl="0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4pPr>
            <a:lvl5pPr lvl="4" algn="ctr" rtl="0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5pPr>
            <a:lvl6pPr lvl="5" algn="ctr" rtl="0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6pPr>
            <a:lvl7pPr lvl="6" algn="ctr" rtl="0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7pPr>
            <a:lvl8pPr lvl="7" algn="ctr" rtl="0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8pPr>
            <a:lvl9pPr lvl="8" algn="ctr" rtl="0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Title magenta">
    <p:bg>
      <p:bgPr>
        <a:blipFill>
          <a:blip r:embed="rId1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2174201" y="2655750"/>
            <a:ext cx="7843599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1pPr>
            <a:lvl2pPr lvl="1" algn="ctr" rtl="0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2pPr>
            <a:lvl3pPr lvl="2" algn="ctr" rtl="0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3pPr>
            <a:lvl4pPr lvl="3" algn="ctr" rtl="0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4pPr>
            <a:lvl5pPr lvl="4" algn="ctr" rtl="0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5pPr>
            <a:lvl6pPr lvl="5" algn="ctr" rtl="0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6pPr>
            <a:lvl7pPr lvl="6" algn="ctr" rtl="0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7pPr>
            <a:lvl8pPr lvl="7" algn="ctr" rtl="0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8pPr>
            <a:lvl9pPr lvl="8" algn="ctr" rtl="0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Title green">
    <p:bg>
      <p:bgPr>
        <a:blipFill>
          <a:blip r:embed="rId1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2174201" y="2655750"/>
            <a:ext cx="7843599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1pPr>
            <a:lvl2pPr lvl="1" algn="ctr" rtl="0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2pPr>
            <a:lvl3pPr lvl="2" algn="ctr" rtl="0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3pPr>
            <a:lvl4pPr lvl="3" algn="ctr" rtl="0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4pPr>
            <a:lvl5pPr lvl="4" algn="ctr" rtl="0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5pPr>
            <a:lvl6pPr lvl="5" algn="ctr" rtl="0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6pPr>
            <a:lvl7pPr lvl="6" algn="ctr" rtl="0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7pPr>
            <a:lvl8pPr lvl="7" algn="ctr" rtl="0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8pPr>
            <a:lvl9pPr lvl="8" algn="ctr" rtl="0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Title blue">
    <p:bg>
      <p:bgPr>
        <a:blipFill>
          <a:blip r:embed="rId1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</a:xfrm>
      </p:grpSpPr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2174201" y="2655750"/>
            <a:ext cx="7843599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1pPr>
            <a:lvl2pPr lvl="1" algn="ctr" rtl="0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2pPr>
            <a:lvl3pPr lvl="2" algn="ctr" rtl="0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3pPr>
            <a:lvl4pPr lvl="3" algn="ctr" rtl="0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4pPr>
            <a:lvl5pPr lvl="4" algn="ctr" rtl="0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5pPr>
            <a:lvl6pPr lvl="5" algn="ctr" rtl="0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6pPr>
            <a:lvl7pPr lvl="6" algn="ctr" rtl="0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7pPr>
            <a:lvl8pPr lvl="7" algn="ctr" rtl="0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8pPr>
            <a:lvl9pPr lvl="8" algn="ctr" rtl="0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Subtitle">
    <p:spTree>
      <p:nvGrpSpPr>
        <p:cNvPr id="1" name="Shape 64"/>
        <p:cNvGrpSpPr/>
        <p:nvPr/>
      </p:nvGrpSpPr>
      <p:grpSpPr>
        <a:xfrm>
          <a:off x="0" y="0"/>
          <a:ext cx="0" cy="0"/>
        </a:xfrm>
      </p:grpSpPr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2200600" y="1830109"/>
            <a:ext cx="77908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ct val="0"/>
              </a:spcBef>
              <a:buSzTx/>
              <a:defRPr sz="4800"/>
            </a:lvl1pPr>
            <a:lvl2pPr lvl="1" algn="ctr" rtl="0">
              <a:spcBef>
                <a:spcPct val="0"/>
              </a:spcBef>
              <a:buSzTx/>
              <a:defRPr sz="4800"/>
            </a:lvl2pPr>
            <a:lvl3pPr lvl="2" algn="ctr" rtl="0">
              <a:spcBef>
                <a:spcPct val="0"/>
              </a:spcBef>
              <a:buSzTx/>
              <a:defRPr sz="4800"/>
            </a:lvl3pPr>
            <a:lvl4pPr lvl="3" algn="ctr" rtl="0">
              <a:spcBef>
                <a:spcPct val="0"/>
              </a:spcBef>
              <a:buSzTx/>
              <a:defRPr sz="4800"/>
            </a:lvl4pPr>
            <a:lvl5pPr lvl="4" algn="ctr" rtl="0">
              <a:spcBef>
                <a:spcPct val="0"/>
              </a:spcBef>
              <a:buSzTx/>
              <a:defRPr sz="4800"/>
            </a:lvl5pPr>
            <a:lvl6pPr lvl="5" algn="ctr" rtl="0">
              <a:spcBef>
                <a:spcPct val="0"/>
              </a:spcBef>
              <a:buSzTx/>
              <a:defRPr sz="4800"/>
            </a:lvl6pPr>
            <a:lvl7pPr lvl="6" algn="ctr" rtl="0">
              <a:spcBef>
                <a:spcPct val="0"/>
              </a:spcBef>
              <a:buSzTx/>
              <a:defRPr sz="4800"/>
            </a:lvl7pPr>
            <a:lvl8pPr lvl="7" algn="ctr" rtl="0">
              <a:spcBef>
                <a:spcPct val="0"/>
              </a:spcBef>
              <a:buSzTx/>
              <a:defRPr sz="4800"/>
            </a:lvl8pPr>
            <a:lvl9pPr lvl="8" algn="ctr" rtl="0">
              <a:spcBef>
                <a:spcPct val="0"/>
              </a:spcBef>
              <a:buSzTx/>
              <a:defRPr sz="48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2200600" y="3505725"/>
            <a:ext cx="77908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ct val="0"/>
              </a:spcBef>
              <a:buClr>
                <a:srgbClr val="979CB8"/>
              </a:buClr>
              <a:buNone/>
              <a:defRPr>
                <a:solidFill>
                  <a:srgbClr val="979CB8"/>
                </a:solidFill>
              </a:defRPr>
            </a:lvl1pPr>
            <a:lvl2pPr lvl="1" algn="ctr" rtl="0">
              <a:spcBef>
                <a:spcPct val="0"/>
              </a:spcBef>
              <a:buClr>
                <a:srgbClr val="979CB8"/>
              </a:buClr>
              <a:buSzTx/>
              <a:buNone/>
              <a:defRPr sz="3000">
                <a:solidFill>
                  <a:srgbClr val="979CB8"/>
                </a:solidFill>
              </a:defRPr>
            </a:lvl2pPr>
            <a:lvl3pPr lvl="2" algn="ctr" rtl="0">
              <a:spcBef>
                <a:spcPct val="0"/>
              </a:spcBef>
              <a:buClr>
                <a:srgbClr val="979CB8"/>
              </a:buClr>
              <a:buSzTx/>
              <a:buNone/>
              <a:defRPr sz="3000">
                <a:solidFill>
                  <a:srgbClr val="979CB8"/>
                </a:solidFill>
              </a:defRPr>
            </a:lvl3pPr>
            <a:lvl4pPr lvl="3" algn="ctr" rtl="0">
              <a:spcBef>
                <a:spcPct val="0"/>
              </a:spcBef>
              <a:buClr>
                <a:srgbClr val="979CB8"/>
              </a:buClr>
              <a:buSzTx/>
              <a:buNone/>
              <a:defRPr sz="3000">
                <a:solidFill>
                  <a:srgbClr val="979CB8"/>
                </a:solidFill>
              </a:defRPr>
            </a:lvl4pPr>
            <a:lvl5pPr lvl="4" algn="ctr" rtl="0">
              <a:spcBef>
                <a:spcPct val="0"/>
              </a:spcBef>
              <a:buClr>
                <a:srgbClr val="979CB8"/>
              </a:buClr>
              <a:buSzTx/>
              <a:buNone/>
              <a:defRPr sz="3000">
                <a:solidFill>
                  <a:srgbClr val="979CB8"/>
                </a:solidFill>
              </a:defRPr>
            </a:lvl5pPr>
            <a:lvl6pPr lvl="5" algn="ctr" rtl="0">
              <a:spcBef>
                <a:spcPct val="0"/>
              </a:spcBef>
              <a:buClr>
                <a:srgbClr val="979CB8"/>
              </a:buClr>
              <a:buSzTx/>
              <a:buNone/>
              <a:defRPr sz="3000">
                <a:solidFill>
                  <a:srgbClr val="979CB8"/>
                </a:solidFill>
              </a:defRPr>
            </a:lvl6pPr>
            <a:lvl7pPr lvl="6" algn="ctr" rtl="0">
              <a:spcBef>
                <a:spcPct val="0"/>
              </a:spcBef>
              <a:buClr>
                <a:srgbClr val="979CB8"/>
              </a:buClr>
              <a:buSzTx/>
              <a:buNone/>
              <a:defRPr sz="3000">
                <a:solidFill>
                  <a:srgbClr val="979CB8"/>
                </a:solidFill>
              </a:defRPr>
            </a:lvl7pPr>
            <a:lvl8pPr lvl="7" algn="ctr" rtl="0">
              <a:spcBef>
                <a:spcPct val="0"/>
              </a:spcBef>
              <a:buClr>
                <a:srgbClr val="979CB8"/>
              </a:buClr>
              <a:buSzTx/>
              <a:buNone/>
              <a:defRPr sz="3000">
                <a:solidFill>
                  <a:srgbClr val="979CB8"/>
                </a:solidFill>
              </a:defRPr>
            </a:lvl8pPr>
            <a:lvl9pPr lvl="8" algn="ctr" rtl="0">
              <a:spcBef>
                <a:spcPct val="0"/>
              </a:spcBef>
              <a:buClr>
                <a:srgbClr val="979CB8"/>
              </a:buClr>
              <a:buSzTx/>
              <a:buNone/>
              <a:defRPr sz="3000"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Quote">
    <p:spTree>
      <p:nvGrpSpPr>
        <p:cNvPr id="1" name="Shape 67"/>
        <p:cNvGrpSpPr/>
        <p:nvPr/>
      </p:nvGrpSpPr>
      <p:grpSpPr>
        <a:xfrm>
          <a:off x="0" y="0"/>
          <a: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872801" y="2882401"/>
            <a:ext cx="8446399" cy="109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ct val="0"/>
              </a:spcBef>
              <a:buSzTx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 rtl="0">
              <a:spcBef>
                <a:spcPct val="0"/>
              </a:spcBef>
              <a:buSzTx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 algn="ctr" rtl="0">
              <a:spcBef>
                <a:spcPct val="0"/>
              </a:spcBef>
              <a:buSzTx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 algn="ctr" rtl="0">
              <a:spcBef>
                <a:spcPct val="0"/>
              </a:spcBef>
              <a:buSzTx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 algn="ctr" rtl="0">
              <a:spcBef>
                <a:spcPct val="0"/>
              </a:spcBef>
              <a:buSzTx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 algn="ctr" rtl="0">
              <a:spcBef>
                <a:spcPct val="0"/>
              </a:spcBef>
              <a:buSzTx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 algn="ctr" rtl="0">
              <a:spcBef>
                <a:spcPct val="0"/>
              </a:spcBef>
              <a:buSzTx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 algn="ctr" rtl="0">
              <a:spcBef>
                <a:spcPct val="0"/>
              </a:spcBef>
              <a:buSzTx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 algn="ctr" rtl="0">
              <a:spcBef>
                <a:spcPct val="0"/>
              </a:spcBef>
              <a:buSzTx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/>
          <p:nvPr/>
        </p:nvSpPr>
        <p:spPr>
          <a:xfrm>
            <a:off x="4791200" y="1651425"/>
            <a:ext cx="2609600" cy="8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ct val="0"/>
              </a:spcBef>
              <a:buNone/>
            </a:pPr>
            <a:r>
              <a:rPr lang="en" sz="9600">
                <a:solidFill>
                  <a:srgbClr val="979CB8"/>
                </a:solidFill>
                <a:latin typeface="Varela Round"/>
                <a:ea typeface="Varela Round"/>
                <a:cs typeface="Varela Round"/>
                <a:sym typeface="Varela Round"/>
              </a:rPr>
              <a:t>“</a:t>
            </a:r>
          </a:p>
        </p:txBody>
      </p:sp>
      <p:sp>
        <p:nvSpPr>
          <p:cNvPr id="70" name="Shape 70"/>
          <p:cNvSpPr/>
          <p:nvPr/>
        </p:nvSpPr>
        <p:spPr>
          <a:xfrm>
            <a:off x="5267476" y="1571221"/>
            <a:ext cx="1744547" cy="1159078"/>
          </a:xfrm>
          <a:custGeom>
            <a:rect l="0" t="0" r="0" b="0"/>
            <a:pathLst>
              <a:path w="59251" h="52447" extrusionOk="0">
                <a:moveTo>
                  <a:pt x="31417" y="954"/>
                </a:moveTo>
                <a:cubicBezTo>
                  <a:pt x="25372" y="536"/>
                  <a:pt x="17283" y="-1744"/>
                  <a:pt x="13340" y="2856"/>
                </a:cubicBezTo>
                <a:cubicBezTo>
                  <a:pt x="3770" y="14019"/>
                  <a:pt x="374" y="37628"/>
                  <a:pt x="11755" y="46938"/>
                </a:cubicBezTo>
                <a:cubicBezTo>
                  <a:pt x="19207" y="53034"/>
                  <a:pt x="30838" y="53180"/>
                  <a:pt x="40297" y="51378"/>
                </a:cubicBezTo>
                <a:cubicBezTo>
                  <a:pt x="46480" y="50199"/>
                  <a:pt x="49933" y="42778"/>
                  <a:pt x="52665" y="37107"/>
                </a:cubicBezTo>
                <a:cubicBezTo>
                  <a:pt x="55247" y="31744"/>
                  <a:pt x="60978" y="25793"/>
                  <a:pt x="58690" y="20299"/>
                </a:cubicBezTo>
                <a:cubicBezTo>
                  <a:pt x="57278" y="16911"/>
                  <a:pt x="53473" y="15077"/>
                  <a:pt x="50445" y="13005"/>
                </a:cubicBezTo>
                <a:cubicBezTo>
                  <a:pt x="41917" y="7170"/>
                  <a:pt x="31006" y="-916"/>
                  <a:pt x="21269" y="2539"/>
                </a:cubicBezTo>
                <a:cubicBezTo>
                  <a:pt x="13737" y="5211"/>
                  <a:pt x="5208" y="9706"/>
                  <a:pt x="2241" y="17127"/>
                </a:cubicBezTo>
                <a:cubicBezTo>
                  <a:pt x="-1024" y="25295"/>
                  <a:pt x="-738" y="36131"/>
                  <a:pt x="4144" y="43449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/>
        </p:txBody>
      </p:sp>
      <p:sp>
        <p:nvSpPr>
          <p:cNvPr id="71" name="Shape 71"/>
          <p:cNvSpPr/>
          <p:nvPr/>
        </p:nvSpPr>
        <p:spPr>
          <a:xfrm>
            <a:off x="5166223" y="1485126"/>
            <a:ext cx="1859552" cy="1302551"/>
          </a:xfrm>
          <a:custGeom>
            <a:rect l="0" t="0" r="0" b="0"/>
            <a:pathLst>
              <a:path w="63157" h="58939" extrusionOk="0">
                <a:moveTo>
                  <a:pt x="20826" y="0"/>
                </a:moveTo>
                <a:cubicBezTo>
                  <a:pt x="13565" y="0"/>
                  <a:pt x="6296" y="7516"/>
                  <a:pt x="4652" y="14588"/>
                </a:cubicBezTo>
                <a:cubicBezTo>
                  <a:pt x="2363" y="24428"/>
                  <a:pt x="5707" y="35896"/>
                  <a:pt x="11629" y="44082"/>
                </a:cubicBezTo>
                <a:cubicBezTo>
                  <a:pt x="17781" y="52586"/>
                  <a:pt x="29172" y="60332"/>
                  <a:pt x="39537" y="58670"/>
                </a:cubicBezTo>
                <a:cubicBezTo>
                  <a:pt x="49203" y="57119"/>
                  <a:pt x="49748" y="56659"/>
                  <a:pt x="57296" y="50424"/>
                </a:cubicBezTo>
                <a:cubicBezTo>
                  <a:pt x="62555" y="46079"/>
                  <a:pt x="64679" y="36599"/>
                  <a:pt x="61736" y="30445"/>
                </a:cubicBezTo>
                <a:cubicBezTo>
                  <a:pt x="58298" y="23257"/>
                  <a:pt x="56272" y="24643"/>
                  <a:pt x="50954" y="18711"/>
                </a:cubicBezTo>
                <a:cubicBezTo>
                  <a:pt x="47260" y="14590"/>
                  <a:pt x="44103" y="9184"/>
                  <a:pt x="38903" y="7294"/>
                </a:cubicBezTo>
                <a:cubicBezTo>
                  <a:pt x="33438" y="5307"/>
                  <a:pt x="26890" y="5217"/>
                  <a:pt x="21460" y="7294"/>
                </a:cubicBezTo>
                <a:cubicBezTo>
                  <a:pt x="9148" y="12000"/>
                  <a:pt x="-3826" y="29029"/>
                  <a:pt x="1164" y="41228"/>
                </a:cubicBezTo>
                <a:cubicBezTo>
                  <a:pt x="8128" y="58253"/>
                  <a:pt x="49341" y="57602"/>
                  <a:pt x="56345" y="40593"/>
                </a:cubicBezTo>
                <a:cubicBezTo>
                  <a:pt x="58881" y="34431"/>
                  <a:pt x="60566" y="26228"/>
                  <a:pt x="56979" y="20614"/>
                </a:cubicBezTo>
                <a:cubicBezTo>
                  <a:pt x="53070" y="14496"/>
                  <a:pt x="47109" y="9628"/>
                  <a:pt x="40806" y="6026"/>
                </a:cubicBezTo>
                <a:cubicBezTo>
                  <a:pt x="32309" y="1169"/>
                  <a:pt x="17818" y="3588"/>
                  <a:pt x="11946" y="11417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/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 name="Title + 1 column">
    <p:spTree>
      <p:nvGrpSpPr>
        <p:cNvPr id="1" name="Shape 72"/>
        <p:cNvGrpSpPr/>
        <p:nvPr/>
      </p:nvGrpSpPr>
      <p:grpSpPr>
        <a:xfrm>
          <a:off x="0" y="0"/>
          <a: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1370601" y="689776"/>
            <a:ext cx="9450799" cy="910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1pPr>
            <a:lvl2pPr lvl="1" rtl="0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2pPr>
            <a:lvl3pPr lvl="2" rtl="0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3pPr>
            <a:lvl4pPr lvl="3" rtl="0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4pPr>
            <a:lvl5pPr lvl="4" rtl="0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5pPr>
            <a:lvl6pPr lvl="5" rtl="0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6pPr>
            <a:lvl7pPr lvl="6" rtl="0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7pPr>
            <a:lvl8pPr lvl="7" rtl="0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8pPr>
            <a:lvl9pPr lvl="8" rtl="0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1427101" y="1918651"/>
            <a:ext cx="9408399" cy="4082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ct val="0"/>
              </a:spcBef>
              <a:defRPr/>
            </a:lvl1pPr>
            <a:lvl2pPr lvl="1" rtl="0">
              <a:spcBef>
                <a:spcPct val="0"/>
              </a:spcBef>
              <a:defRPr/>
            </a:lvl2pPr>
            <a:lvl3pPr lvl="2" rtl="0">
              <a:spcBef>
                <a:spcPct val="0"/>
              </a:spcBef>
              <a:defRPr/>
            </a:lvl3pPr>
            <a:lvl4pPr lvl="3" rtl="0">
              <a:spcBef>
                <a:spcPct val="0"/>
              </a:spcBef>
              <a:defRPr/>
            </a:lvl4pPr>
            <a:lvl5pPr lvl="4" rtl="0">
              <a:spcBef>
                <a:spcPct val="0"/>
              </a:spcBef>
              <a:defRPr/>
            </a:lvl5pPr>
            <a:lvl6pPr lvl="5" rtl="0">
              <a:spcBef>
                <a:spcPct val="0"/>
              </a:spcBef>
              <a:defRPr/>
            </a:lvl6pPr>
            <a:lvl7pPr lvl="6" rtl="0">
              <a:spcBef>
                <a:spcPct val="0"/>
              </a:spcBef>
              <a:defRPr/>
            </a:lvl7pPr>
            <a:lvl8pPr lvl="7" rtl="0">
              <a:spcBef>
                <a:spcPct val="0"/>
              </a:spcBef>
              <a:defRPr/>
            </a:lvl8pPr>
            <a:lvl9pPr lvl="8" rtl="0">
              <a:spcBef>
                <a:spcPct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/>
          <p:nvPr/>
        </p:nvSpPr>
        <p:spPr>
          <a:xfrm>
            <a:off x="4160901" y="1533251"/>
            <a:ext cx="4080433" cy="15325"/>
          </a:xfrm>
          <a:custGeom>
            <a:rect l="0" t="0" r="0" b="0"/>
            <a:pathLst>
              <a:path w="122413" h="613" extrusionOk="0">
                <a:moveTo>
                  <a:pt x="0" y="317"/>
                </a:moveTo>
                <a:cubicBezTo>
                  <a:pt x="40796" y="1116"/>
                  <a:pt x="81608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/>
        </p:txBody>
      </p:sp>
      <p:sp>
        <p:nvSpPr>
          <p:cNvPr id="76" name="Shape 76"/>
          <p:cNvSpPr/>
          <p:nvPr/>
        </p:nvSpPr>
        <p:spPr>
          <a:xfrm>
            <a:off x="4091000" y="1577726"/>
            <a:ext cx="4302467" cy="15875"/>
          </a:xfrm>
          <a:custGeom>
            <a:rect l="0" t="0" r="0" b="0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8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/>
        </p:txBody>
      </p:sp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ColTx">
  <p:cSld name="Title + 2 columns">
    <p:spTree>
      <p:nvGrpSpPr>
        <p:cNvPr id="1" name="Shape 77"/>
        <p:cNvGrpSpPr/>
        <p:nvPr/>
      </p:nvGrpSpPr>
      <p:grpSpPr>
        <a:xfrm>
          <a:off x="0" y="0"/>
          <a: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1479967" y="1831450"/>
            <a:ext cx="43551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ct val="0"/>
              </a:spcBef>
              <a:buSzTx/>
              <a:defRPr sz="1800"/>
            </a:lvl1pPr>
            <a:lvl2pPr lvl="1" rtl="0">
              <a:spcBef>
                <a:spcPct val="0"/>
              </a:spcBef>
              <a:buSzTx/>
              <a:defRPr sz="1800"/>
            </a:lvl2pPr>
            <a:lvl3pPr lvl="2" rtl="0">
              <a:spcBef>
                <a:spcPct val="0"/>
              </a:spcBef>
              <a:buSzTx/>
              <a:defRPr sz="1800"/>
            </a:lvl3pPr>
            <a:lvl4pPr lvl="3" rtl="0">
              <a:spcBef>
                <a:spcPct val="0"/>
              </a:spcBef>
              <a:defRPr/>
            </a:lvl4pPr>
            <a:lvl5pPr lvl="4" rtl="0">
              <a:spcBef>
                <a:spcPct val="0"/>
              </a:spcBef>
              <a:defRPr/>
            </a:lvl5pPr>
            <a:lvl6pPr lvl="5" rtl="0">
              <a:spcBef>
                <a:spcPct val="0"/>
              </a:spcBef>
              <a:defRPr/>
            </a:lvl6pPr>
            <a:lvl7pPr lvl="6" rtl="0">
              <a:spcBef>
                <a:spcPct val="0"/>
              </a:spcBef>
              <a:defRPr/>
            </a:lvl7pPr>
            <a:lvl8pPr lvl="7" rtl="0">
              <a:spcBef>
                <a:spcPct val="0"/>
              </a:spcBef>
              <a:defRPr/>
            </a:lvl8pPr>
            <a:lvl9pPr lvl="8" rtl="0">
              <a:spcBef>
                <a:spcPct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6554067" y="1831450"/>
            <a:ext cx="4207200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ct val="0"/>
              </a:spcBef>
              <a:buSzTx/>
              <a:defRPr sz="1800"/>
            </a:lvl1pPr>
            <a:lvl2pPr lvl="1" rtl="0">
              <a:spcBef>
                <a:spcPct val="0"/>
              </a:spcBef>
              <a:buSzTx/>
              <a:defRPr sz="1800"/>
            </a:lvl2pPr>
            <a:lvl3pPr lvl="2" rtl="0">
              <a:spcBef>
                <a:spcPct val="0"/>
              </a:spcBef>
              <a:buSzTx/>
              <a:defRPr sz="1800"/>
            </a:lvl3pPr>
            <a:lvl4pPr lvl="3" rtl="0">
              <a:spcBef>
                <a:spcPct val="0"/>
              </a:spcBef>
              <a:defRPr/>
            </a:lvl4pPr>
            <a:lvl5pPr lvl="4" rtl="0">
              <a:spcBef>
                <a:spcPct val="0"/>
              </a:spcBef>
              <a:defRPr/>
            </a:lvl5pPr>
            <a:lvl6pPr lvl="5" rtl="0">
              <a:spcBef>
                <a:spcPct val="0"/>
              </a:spcBef>
              <a:defRPr/>
            </a:lvl6pPr>
            <a:lvl7pPr lvl="6" rtl="0">
              <a:spcBef>
                <a:spcPct val="0"/>
              </a:spcBef>
              <a:defRPr/>
            </a:lvl7pPr>
            <a:lvl8pPr lvl="7" rtl="0">
              <a:spcBef>
                <a:spcPct val="0"/>
              </a:spcBef>
              <a:defRPr/>
            </a:lvl8pPr>
            <a:lvl9pPr lvl="8" rtl="0">
              <a:spcBef>
                <a:spcPct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1370601" y="689776"/>
            <a:ext cx="9450799" cy="910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1pPr>
            <a:lvl2pPr lvl="1" rtl="0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2pPr>
            <a:lvl3pPr lvl="2" rtl="0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3pPr>
            <a:lvl4pPr lvl="3" rtl="0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4pPr>
            <a:lvl5pPr lvl="4" rtl="0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5pPr>
            <a:lvl6pPr lvl="5" rtl="0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6pPr>
            <a:lvl7pPr lvl="6" rtl="0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7pPr>
            <a:lvl8pPr lvl="7" rtl="0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8pPr>
            <a:lvl9pPr lvl="8" rtl="0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81" name="Shape 81"/>
          <p:cNvSpPr/>
          <p:nvPr/>
        </p:nvSpPr>
        <p:spPr>
          <a:xfrm>
            <a:off x="4160901" y="1533251"/>
            <a:ext cx="4080433" cy="15325"/>
          </a:xfrm>
          <a:custGeom>
            <a:rect l="0" t="0" r="0" b="0"/>
            <a:pathLst>
              <a:path w="122413" h="613" extrusionOk="0">
                <a:moveTo>
                  <a:pt x="0" y="317"/>
                </a:moveTo>
                <a:cubicBezTo>
                  <a:pt x="40796" y="1116"/>
                  <a:pt x="81608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/>
        </p:txBody>
      </p:sp>
      <p:sp>
        <p:nvSpPr>
          <p:cNvPr id="82" name="Shape 82"/>
          <p:cNvSpPr/>
          <p:nvPr/>
        </p:nvSpPr>
        <p:spPr>
          <a:xfrm>
            <a:off x="4091000" y="1577726"/>
            <a:ext cx="4302467" cy="15875"/>
          </a:xfrm>
          <a:custGeom>
            <a:rect l="0" t="0" r="0" b="0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8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/>
        </p:txBody>
      </p:sp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Title + 3 columns">
    <p:spTree>
      <p:nvGrpSpPr>
        <p:cNvPr id="1" name="Shape 83"/>
        <p:cNvGrpSpPr/>
        <p:nvPr/>
      </p:nvGrpSpPr>
      <p:grpSpPr>
        <a:xfrm>
          <a:off x="0" y="0"/>
          <a: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1353101" y="1902800"/>
            <a:ext cx="3063199" cy="409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ct val="0"/>
              </a:spcBef>
              <a:buSzTx/>
              <a:defRPr sz="1600"/>
            </a:lvl1pPr>
            <a:lvl2pPr lvl="1" rtl="0">
              <a:spcBef>
                <a:spcPct val="0"/>
              </a:spcBef>
              <a:buSzTx/>
              <a:defRPr sz="1600"/>
            </a:lvl2pPr>
            <a:lvl3pPr lvl="2" rtl="0">
              <a:spcBef>
                <a:spcPct val="0"/>
              </a:spcBef>
              <a:buSzTx/>
              <a:defRPr sz="1600"/>
            </a:lvl3pPr>
            <a:lvl4pPr lvl="3" rtl="0">
              <a:spcBef>
                <a:spcPct val="0"/>
              </a:spcBef>
              <a:buSzTx/>
              <a:defRPr sz="1600"/>
            </a:lvl4pPr>
            <a:lvl5pPr lvl="4" rtl="0">
              <a:spcBef>
                <a:spcPct val="0"/>
              </a:spcBef>
              <a:buSzTx/>
              <a:defRPr sz="1600"/>
            </a:lvl5pPr>
            <a:lvl6pPr lvl="5" rtl="0">
              <a:spcBef>
                <a:spcPct val="0"/>
              </a:spcBef>
              <a:buSzTx/>
              <a:defRPr sz="1600"/>
            </a:lvl6pPr>
            <a:lvl7pPr lvl="6" rtl="0">
              <a:spcBef>
                <a:spcPct val="0"/>
              </a:spcBef>
              <a:buSzTx/>
              <a:defRPr sz="1600"/>
            </a:lvl7pPr>
            <a:lvl8pPr lvl="7" rtl="0">
              <a:spcBef>
                <a:spcPct val="0"/>
              </a:spcBef>
              <a:buSzTx/>
              <a:defRPr sz="1600"/>
            </a:lvl8pPr>
            <a:lvl9pPr lvl="8" rtl="0">
              <a:spcBef>
                <a:spcPct val="0"/>
              </a:spcBef>
              <a:buSzTx/>
              <a:defRPr sz="16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2"/>
          </p:nvPr>
        </p:nvSpPr>
        <p:spPr>
          <a:xfrm>
            <a:off x="4573234" y="1902800"/>
            <a:ext cx="3063199" cy="409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ct val="0"/>
              </a:spcBef>
              <a:buSzTx/>
              <a:defRPr sz="1600"/>
            </a:lvl1pPr>
            <a:lvl2pPr lvl="1" rtl="0">
              <a:spcBef>
                <a:spcPct val="0"/>
              </a:spcBef>
              <a:buSzTx/>
              <a:defRPr sz="1600"/>
            </a:lvl2pPr>
            <a:lvl3pPr lvl="2" rtl="0">
              <a:spcBef>
                <a:spcPct val="0"/>
              </a:spcBef>
              <a:buSzTx/>
              <a:defRPr sz="1600"/>
            </a:lvl3pPr>
            <a:lvl4pPr lvl="3" rtl="0">
              <a:spcBef>
                <a:spcPct val="0"/>
              </a:spcBef>
              <a:buSzTx/>
              <a:defRPr sz="1600"/>
            </a:lvl4pPr>
            <a:lvl5pPr lvl="4" rtl="0">
              <a:spcBef>
                <a:spcPct val="0"/>
              </a:spcBef>
              <a:buSzTx/>
              <a:defRPr sz="1600"/>
            </a:lvl5pPr>
            <a:lvl6pPr lvl="5" rtl="0">
              <a:spcBef>
                <a:spcPct val="0"/>
              </a:spcBef>
              <a:buSzTx/>
              <a:defRPr sz="1600"/>
            </a:lvl6pPr>
            <a:lvl7pPr lvl="6" rtl="0">
              <a:spcBef>
                <a:spcPct val="0"/>
              </a:spcBef>
              <a:buSzTx/>
              <a:defRPr sz="1600"/>
            </a:lvl7pPr>
            <a:lvl8pPr lvl="7" rtl="0">
              <a:spcBef>
                <a:spcPct val="0"/>
              </a:spcBef>
              <a:buSzTx/>
              <a:defRPr sz="1600"/>
            </a:lvl8pPr>
            <a:lvl9pPr lvl="8" rtl="0">
              <a:spcBef>
                <a:spcPct val="0"/>
              </a:spcBef>
              <a:buSzTx/>
              <a:defRPr sz="16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3"/>
          </p:nvPr>
        </p:nvSpPr>
        <p:spPr>
          <a:xfrm>
            <a:off x="7793367" y="1902800"/>
            <a:ext cx="3063199" cy="409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ct val="0"/>
              </a:spcBef>
              <a:buSzTx/>
              <a:defRPr sz="1600"/>
            </a:lvl1pPr>
            <a:lvl2pPr lvl="1" rtl="0">
              <a:spcBef>
                <a:spcPct val="0"/>
              </a:spcBef>
              <a:buSzTx/>
              <a:defRPr sz="1600"/>
            </a:lvl2pPr>
            <a:lvl3pPr lvl="2" rtl="0">
              <a:spcBef>
                <a:spcPct val="0"/>
              </a:spcBef>
              <a:buSzTx/>
              <a:defRPr sz="1600"/>
            </a:lvl3pPr>
            <a:lvl4pPr lvl="3" rtl="0">
              <a:spcBef>
                <a:spcPct val="0"/>
              </a:spcBef>
              <a:buSzTx/>
              <a:defRPr sz="1600"/>
            </a:lvl4pPr>
            <a:lvl5pPr lvl="4" rtl="0">
              <a:spcBef>
                <a:spcPct val="0"/>
              </a:spcBef>
              <a:buSzTx/>
              <a:defRPr sz="1600"/>
            </a:lvl5pPr>
            <a:lvl6pPr lvl="5" rtl="0">
              <a:spcBef>
                <a:spcPct val="0"/>
              </a:spcBef>
              <a:buSzTx/>
              <a:defRPr sz="1600"/>
            </a:lvl6pPr>
            <a:lvl7pPr lvl="6" rtl="0">
              <a:spcBef>
                <a:spcPct val="0"/>
              </a:spcBef>
              <a:buSzTx/>
              <a:defRPr sz="1600"/>
            </a:lvl7pPr>
            <a:lvl8pPr lvl="7" rtl="0">
              <a:spcBef>
                <a:spcPct val="0"/>
              </a:spcBef>
              <a:buSzTx/>
              <a:defRPr sz="1600"/>
            </a:lvl8pPr>
            <a:lvl9pPr lvl="8" rtl="0">
              <a:spcBef>
                <a:spcPct val="0"/>
              </a:spcBef>
              <a:buSzTx/>
              <a:defRPr sz="16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1370601" y="689776"/>
            <a:ext cx="9450799" cy="910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1pPr>
            <a:lvl2pPr lvl="1" rtl="0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2pPr>
            <a:lvl3pPr lvl="2" rtl="0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3pPr>
            <a:lvl4pPr lvl="3" rtl="0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4pPr>
            <a:lvl5pPr lvl="4" rtl="0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5pPr>
            <a:lvl6pPr lvl="5" rtl="0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6pPr>
            <a:lvl7pPr lvl="6" rtl="0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7pPr>
            <a:lvl8pPr lvl="7" rtl="0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8pPr>
            <a:lvl9pPr lvl="8" rtl="0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88" name="Shape 88"/>
          <p:cNvSpPr/>
          <p:nvPr/>
        </p:nvSpPr>
        <p:spPr>
          <a:xfrm>
            <a:off x="4160901" y="1533251"/>
            <a:ext cx="4080433" cy="15325"/>
          </a:xfrm>
          <a:custGeom>
            <a:rect l="0" t="0" r="0" b="0"/>
            <a:pathLst>
              <a:path w="122413" h="613" extrusionOk="0">
                <a:moveTo>
                  <a:pt x="0" y="317"/>
                </a:moveTo>
                <a:cubicBezTo>
                  <a:pt x="40796" y="1116"/>
                  <a:pt x="81608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/>
        </p:txBody>
      </p:sp>
      <p:sp>
        <p:nvSpPr>
          <p:cNvPr id="89" name="Shape 89"/>
          <p:cNvSpPr/>
          <p:nvPr/>
        </p:nvSpPr>
        <p:spPr>
          <a:xfrm>
            <a:off x="4091000" y="1577726"/>
            <a:ext cx="4302467" cy="15875"/>
          </a:xfrm>
          <a:custGeom>
            <a:rect l="0" t="0" r="0" b="0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8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/>
        </p:txBody>
      </p:sp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>
  <p:cSld name="Title only">
    <p:spTree>
      <p:nvGrpSpPr>
        <p:cNvPr id="1" name="Shape 90"/>
        <p:cNvGrpSpPr/>
        <p:nvPr/>
      </p:nvGrpSpPr>
      <p:grpSpPr>
        <a:xfrm>
          <a:off x="0" y="0"/>
          <a: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1370601" y="689776"/>
            <a:ext cx="9450799" cy="910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1pPr>
            <a:lvl2pPr lvl="1" rtl="0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2pPr>
            <a:lvl3pPr lvl="2" rtl="0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3pPr>
            <a:lvl4pPr lvl="3" rtl="0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4pPr>
            <a:lvl5pPr lvl="4" rtl="0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5pPr>
            <a:lvl6pPr lvl="5" rtl="0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6pPr>
            <a:lvl7pPr lvl="6" rtl="0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7pPr>
            <a:lvl8pPr lvl="7" rtl="0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8pPr>
            <a:lvl9pPr lvl="8" rtl="0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92" name="Shape 92"/>
          <p:cNvSpPr/>
          <p:nvPr/>
        </p:nvSpPr>
        <p:spPr>
          <a:xfrm>
            <a:off x="4160901" y="1533251"/>
            <a:ext cx="4080433" cy="15325"/>
          </a:xfrm>
          <a:custGeom>
            <a:rect l="0" t="0" r="0" b="0"/>
            <a:pathLst>
              <a:path w="122413" h="613" extrusionOk="0">
                <a:moveTo>
                  <a:pt x="0" y="317"/>
                </a:moveTo>
                <a:cubicBezTo>
                  <a:pt x="40796" y="1116"/>
                  <a:pt x="81608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/>
        </p:txBody>
      </p:sp>
      <p:sp>
        <p:nvSpPr>
          <p:cNvPr id="93" name="Shape 93"/>
          <p:cNvSpPr/>
          <p:nvPr/>
        </p:nvSpPr>
        <p:spPr>
          <a:xfrm>
            <a:off x="4091000" y="1577726"/>
            <a:ext cx="4302467" cy="15875"/>
          </a:xfrm>
          <a:custGeom>
            <a:rect l="0" t="0" r="0" b="0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8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/>
        </p:txBody>
      </p:sp>
    </p:spTree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aption">
    <p:spTree>
      <p:nvGrpSpPr>
        <p:cNvPr id="1" name="Shape 94"/>
        <p:cNvGrpSpPr/>
        <p:nvPr/>
      </p:nvGrpSpPr>
      <p:grpSpPr>
        <a:xfrm>
          <a:off x="0" y="0"/>
          <a: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307201" y="5494075"/>
            <a:ext cx="9577599" cy="692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360"/>
              </a:spcBef>
              <a:buClr>
                <a:srgbClr val="979CB8"/>
              </a:buClr>
              <a:buSzTx/>
              <a:buNone/>
              <a:defRPr sz="1600">
                <a:solidFill>
                  <a:srgbClr val="979CB8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Blank yellow">
    <p:bg>
      <p:bgPr>
        <a:blipFill>
          <a:blip r:embed="rId1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Title magenta">
    <p:bg>
      <p:bgPr>
        <a:blipFill>
          <a:blip r:embed="rId1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2174201" y="2655750"/>
            <a:ext cx="7843599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1pPr>
            <a:lvl2pPr lvl="1" algn="ctr" rtl="0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2pPr>
            <a:lvl3pPr lvl="2" algn="ctr" rtl="0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3pPr>
            <a:lvl4pPr lvl="3" algn="ctr" rtl="0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4pPr>
            <a:lvl5pPr lvl="4" algn="ctr" rtl="0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5pPr>
            <a:lvl6pPr lvl="5" algn="ctr" rtl="0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6pPr>
            <a:lvl7pPr lvl="6" algn="ctr" rtl="0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7pPr>
            <a:lvl8pPr lvl="7" algn="ctr" rtl="0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8pPr>
            <a:lvl9pPr lvl="8" algn="ctr" rtl="0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Blank green">
    <p:bg>
      <p:bgPr>
        <a:blipFill>
          <a:blip r:embed="rId1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Blank magenta">
    <p:bg>
      <p:bgPr>
        <a:blipFill>
          <a:blip r:embed="rId1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Blank blue">
    <p:bg>
      <p:bgPr>
        <a:blipFill>
          <a:blip r:embed="rId1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35850720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95445724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62955009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74878031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59137941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70999215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56183908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Title blue">
    <p:bg>
      <p:bgPr>
        <a:blipFill>
          <a:blip r:embed="rId1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2174201" y="2655750"/>
            <a:ext cx="7843599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1pPr>
            <a:lvl2pPr lvl="1" algn="ctr" rtl="0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2pPr>
            <a:lvl3pPr lvl="2" algn="ctr" rtl="0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3pPr>
            <a:lvl4pPr lvl="3" algn="ctr" rtl="0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4pPr>
            <a:lvl5pPr lvl="4" algn="ctr" rtl="0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5pPr>
            <a:lvl6pPr lvl="5" algn="ctr" rtl="0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6pPr>
            <a:lvl7pPr lvl="6" algn="ctr" rtl="0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7pPr>
            <a:lvl8pPr lvl="7" algn="ctr" rtl="0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8pPr>
            <a:lvl9pPr lvl="8" algn="ctr" rtl="0">
              <a:spcBef>
                <a:spcPct val="0"/>
              </a:spcBef>
              <a:buClr>
                <a:srgbClr val="FFFFFF"/>
              </a:buClr>
              <a:buSzTx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2736585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22411001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37081206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99907066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Subtitle">
    <p:spTree>
      <p:nvGrpSpPr>
        <p:cNvPr id="1" name="Shape 16"/>
        <p:cNvGrpSpPr/>
        <p:nvPr/>
      </p:nvGrpSpPr>
      <p:grpSpPr>
        <a:xfrm>
          <a:off x="0" y="0"/>
          <a: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2200600" y="1830109"/>
            <a:ext cx="77908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ct val="0"/>
              </a:spcBef>
              <a:buSzTx/>
              <a:defRPr sz="4800"/>
            </a:lvl1pPr>
            <a:lvl2pPr lvl="1" algn="ctr" rtl="0">
              <a:spcBef>
                <a:spcPct val="0"/>
              </a:spcBef>
              <a:buSzTx/>
              <a:defRPr sz="4800"/>
            </a:lvl2pPr>
            <a:lvl3pPr lvl="2" algn="ctr" rtl="0">
              <a:spcBef>
                <a:spcPct val="0"/>
              </a:spcBef>
              <a:buSzTx/>
              <a:defRPr sz="4800"/>
            </a:lvl3pPr>
            <a:lvl4pPr lvl="3" algn="ctr" rtl="0">
              <a:spcBef>
                <a:spcPct val="0"/>
              </a:spcBef>
              <a:buSzTx/>
              <a:defRPr sz="4800"/>
            </a:lvl4pPr>
            <a:lvl5pPr lvl="4" algn="ctr" rtl="0">
              <a:spcBef>
                <a:spcPct val="0"/>
              </a:spcBef>
              <a:buSzTx/>
              <a:defRPr sz="4800"/>
            </a:lvl5pPr>
            <a:lvl6pPr lvl="5" algn="ctr" rtl="0">
              <a:spcBef>
                <a:spcPct val="0"/>
              </a:spcBef>
              <a:buSzTx/>
              <a:defRPr sz="4800"/>
            </a:lvl6pPr>
            <a:lvl7pPr lvl="6" algn="ctr" rtl="0">
              <a:spcBef>
                <a:spcPct val="0"/>
              </a:spcBef>
              <a:buSzTx/>
              <a:defRPr sz="4800"/>
            </a:lvl7pPr>
            <a:lvl8pPr lvl="7" algn="ctr" rtl="0">
              <a:spcBef>
                <a:spcPct val="0"/>
              </a:spcBef>
              <a:buSzTx/>
              <a:defRPr sz="4800"/>
            </a:lvl8pPr>
            <a:lvl9pPr lvl="8" algn="ctr" rtl="0">
              <a:spcBef>
                <a:spcPct val="0"/>
              </a:spcBef>
              <a:buSzTx/>
              <a:defRPr sz="4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2200600" y="3505725"/>
            <a:ext cx="77908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ct val="0"/>
              </a:spcBef>
              <a:buClr>
                <a:srgbClr val="979CB8"/>
              </a:buClr>
              <a:buNone/>
              <a:defRPr>
                <a:solidFill>
                  <a:srgbClr val="979CB8"/>
                </a:solidFill>
              </a:defRPr>
            </a:lvl1pPr>
            <a:lvl2pPr lvl="1" algn="ctr" rtl="0">
              <a:spcBef>
                <a:spcPct val="0"/>
              </a:spcBef>
              <a:buClr>
                <a:srgbClr val="979CB8"/>
              </a:buClr>
              <a:buSzTx/>
              <a:buNone/>
              <a:defRPr sz="3000">
                <a:solidFill>
                  <a:srgbClr val="979CB8"/>
                </a:solidFill>
              </a:defRPr>
            </a:lvl2pPr>
            <a:lvl3pPr lvl="2" algn="ctr" rtl="0">
              <a:spcBef>
                <a:spcPct val="0"/>
              </a:spcBef>
              <a:buClr>
                <a:srgbClr val="979CB8"/>
              </a:buClr>
              <a:buSzTx/>
              <a:buNone/>
              <a:defRPr sz="3000">
                <a:solidFill>
                  <a:srgbClr val="979CB8"/>
                </a:solidFill>
              </a:defRPr>
            </a:lvl3pPr>
            <a:lvl4pPr lvl="3" algn="ctr" rtl="0">
              <a:spcBef>
                <a:spcPct val="0"/>
              </a:spcBef>
              <a:buClr>
                <a:srgbClr val="979CB8"/>
              </a:buClr>
              <a:buSzTx/>
              <a:buNone/>
              <a:defRPr sz="3000">
                <a:solidFill>
                  <a:srgbClr val="979CB8"/>
                </a:solidFill>
              </a:defRPr>
            </a:lvl4pPr>
            <a:lvl5pPr lvl="4" algn="ctr" rtl="0">
              <a:spcBef>
                <a:spcPct val="0"/>
              </a:spcBef>
              <a:buClr>
                <a:srgbClr val="979CB8"/>
              </a:buClr>
              <a:buSzTx/>
              <a:buNone/>
              <a:defRPr sz="3000">
                <a:solidFill>
                  <a:srgbClr val="979CB8"/>
                </a:solidFill>
              </a:defRPr>
            </a:lvl5pPr>
            <a:lvl6pPr lvl="5" algn="ctr" rtl="0">
              <a:spcBef>
                <a:spcPct val="0"/>
              </a:spcBef>
              <a:buClr>
                <a:srgbClr val="979CB8"/>
              </a:buClr>
              <a:buSzTx/>
              <a:buNone/>
              <a:defRPr sz="3000">
                <a:solidFill>
                  <a:srgbClr val="979CB8"/>
                </a:solidFill>
              </a:defRPr>
            </a:lvl6pPr>
            <a:lvl7pPr lvl="6" algn="ctr" rtl="0">
              <a:spcBef>
                <a:spcPct val="0"/>
              </a:spcBef>
              <a:buClr>
                <a:srgbClr val="979CB8"/>
              </a:buClr>
              <a:buSzTx/>
              <a:buNone/>
              <a:defRPr sz="3000">
                <a:solidFill>
                  <a:srgbClr val="979CB8"/>
                </a:solidFill>
              </a:defRPr>
            </a:lvl7pPr>
            <a:lvl8pPr lvl="7" algn="ctr" rtl="0">
              <a:spcBef>
                <a:spcPct val="0"/>
              </a:spcBef>
              <a:buClr>
                <a:srgbClr val="979CB8"/>
              </a:buClr>
              <a:buSzTx/>
              <a:buNone/>
              <a:defRPr sz="3000">
                <a:solidFill>
                  <a:srgbClr val="979CB8"/>
                </a:solidFill>
              </a:defRPr>
            </a:lvl8pPr>
            <a:lvl9pPr lvl="8" algn="ctr" rtl="0">
              <a:spcBef>
                <a:spcPct val="0"/>
              </a:spcBef>
              <a:buClr>
                <a:srgbClr val="979CB8"/>
              </a:buClr>
              <a:buSzTx/>
              <a:buNone/>
              <a:defRPr sz="3000"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Quote">
    <p:spTree>
      <p:nvGrpSpPr>
        <p:cNvPr id="1" name="Shape 19"/>
        <p:cNvGrpSpPr/>
        <p:nvPr/>
      </p:nvGrpSpPr>
      <p:grpSpPr>
        <a:xfrm>
          <a:off x="0" y="0"/>
          <a: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1872801" y="2882401"/>
            <a:ext cx="8446399" cy="109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ct val="0"/>
              </a:spcBef>
              <a:buSzTx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 rtl="0">
              <a:spcBef>
                <a:spcPct val="0"/>
              </a:spcBef>
              <a:buSzTx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 algn="ctr" rtl="0">
              <a:spcBef>
                <a:spcPct val="0"/>
              </a:spcBef>
              <a:buSzTx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 algn="ctr" rtl="0">
              <a:spcBef>
                <a:spcPct val="0"/>
              </a:spcBef>
              <a:buSzTx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 algn="ctr" rtl="0">
              <a:spcBef>
                <a:spcPct val="0"/>
              </a:spcBef>
              <a:buSzTx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 algn="ctr" rtl="0">
              <a:spcBef>
                <a:spcPct val="0"/>
              </a:spcBef>
              <a:buSzTx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 algn="ctr" rtl="0">
              <a:spcBef>
                <a:spcPct val="0"/>
              </a:spcBef>
              <a:buSzTx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 algn="ctr" rtl="0">
              <a:spcBef>
                <a:spcPct val="0"/>
              </a:spcBef>
              <a:buSzTx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 algn="ctr">
              <a:spcBef>
                <a:spcPct val="0"/>
              </a:spcBef>
              <a:buSzTx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/>
          <p:nvPr/>
        </p:nvSpPr>
        <p:spPr>
          <a:xfrm>
            <a:off x="4791200" y="1651425"/>
            <a:ext cx="2609600" cy="8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" sz="9600">
                <a:solidFill>
                  <a:srgbClr val="979CB8"/>
                </a:solidFill>
                <a:latin typeface="Varela Round"/>
                <a:ea typeface="Varela Round"/>
                <a:cs typeface="Varela Round"/>
                <a:sym typeface="Varela Round"/>
              </a:rPr>
              <a:t>“</a:t>
            </a:r>
          </a:p>
        </p:txBody>
      </p:sp>
      <p:sp>
        <p:nvSpPr>
          <p:cNvPr id="22" name="Shape 22"/>
          <p:cNvSpPr/>
          <p:nvPr/>
        </p:nvSpPr>
        <p:spPr>
          <a:xfrm>
            <a:off x="5267476" y="1571221"/>
            <a:ext cx="1744547" cy="1159078"/>
          </a:xfrm>
          <a:custGeom>
            <a:rect l="0" t="0" r="0" b="0"/>
            <a:pathLst>
              <a:path w="59251" h="52447" extrusionOk="0">
                <a:moveTo>
                  <a:pt x="31417" y="954"/>
                </a:moveTo>
                <a:cubicBezTo>
                  <a:pt x="25372" y="536"/>
                  <a:pt x="17283" y="-1744"/>
                  <a:pt x="13340" y="2856"/>
                </a:cubicBezTo>
                <a:cubicBezTo>
                  <a:pt x="3770" y="14019"/>
                  <a:pt x="374" y="37628"/>
                  <a:pt x="11755" y="46938"/>
                </a:cubicBezTo>
                <a:cubicBezTo>
                  <a:pt x="19207" y="53034"/>
                  <a:pt x="30838" y="53180"/>
                  <a:pt x="40297" y="51378"/>
                </a:cubicBezTo>
                <a:cubicBezTo>
                  <a:pt x="46480" y="50199"/>
                  <a:pt x="49933" y="42778"/>
                  <a:pt x="52665" y="37107"/>
                </a:cubicBezTo>
                <a:cubicBezTo>
                  <a:pt x="55247" y="31744"/>
                  <a:pt x="60978" y="25793"/>
                  <a:pt x="58690" y="20299"/>
                </a:cubicBezTo>
                <a:cubicBezTo>
                  <a:pt x="57278" y="16911"/>
                  <a:pt x="53473" y="15077"/>
                  <a:pt x="50445" y="13005"/>
                </a:cubicBezTo>
                <a:cubicBezTo>
                  <a:pt x="41917" y="7170"/>
                  <a:pt x="31006" y="-916"/>
                  <a:pt x="21269" y="2539"/>
                </a:cubicBezTo>
                <a:cubicBezTo>
                  <a:pt x="13737" y="5211"/>
                  <a:pt x="5208" y="9706"/>
                  <a:pt x="2241" y="17127"/>
                </a:cubicBezTo>
                <a:cubicBezTo>
                  <a:pt x="-1024" y="25295"/>
                  <a:pt x="-738" y="36131"/>
                  <a:pt x="4144" y="43449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/>
        </p:txBody>
      </p:sp>
      <p:sp>
        <p:nvSpPr>
          <p:cNvPr id="23" name="Shape 23"/>
          <p:cNvSpPr/>
          <p:nvPr/>
        </p:nvSpPr>
        <p:spPr>
          <a:xfrm>
            <a:off x="5166223" y="1485126"/>
            <a:ext cx="1859552" cy="1302551"/>
          </a:xfrm>
          <a:custGeom>
            <a:rect l="0" t="0" r="0" b="0"/>
            <a:pathLst>
              <a:path w="63157" h="58939" extrusionOk="0">
                <a:moveTo>
                  <a:pt x="20826" y="0"/>
                </a:moveTo>
                <a:cubicBezTo>
                  <a:pt x="13565" y="0"/>
                  <a:pt x="6296" y="7516"/>
                  <a:pt x="4652" y="14588"/>
                </a:cubicBezTo>
                <a:cubicBezTo>
                  <a:pt x="2363" y="24428"/>
                  <a:pt x="5707" y="35896"/>
                  <a:pt x="11629" y="44082"/>
                </a:cubicBezTo>
                <a:cubicBezTo>
                  <a:pt x="17781" y="52586"/>
                  <a:pt x="29172" y="60332"/>
                  <a:pt x="39537" y="58670"/>
                </a:cubicBezTo>
                <a:cubicBezTo>
                  <a:pt x="49203" y="57119"/>
                  <a:pt x="49748" y="56659"/>
                  <a:pt x="57296" y="50424"/>
                </a:cubicBezTo>
                <a:cubicBezTo>
                  <a:pt x="62555" y="46079"/>
                  <a:pt x="64679" y="36599"/>
                  <a:pt x="61736" y="30445"/>
                </a:cubicBezTo>
                <a:cubicBezTo>
                  <a:pt x="58298" y="23257"/>
                  <a:pt x="56272" y="24643"/>
                  <a:pt x="50954" y="18711"/>
                </a:cubicBezTo>
                <a:cubicBezTo>
                  <a:pt x="47260" y="14590"/>
                  <a:pt x="44103" y="9184"/>
                  <a:pt x="38903" y="7294"/>
                </a:cubicBezTo>
                <a:cubicBezTo>
                  <a:pt x="33438" y="5307"/>
                  <a:pt x="26890" y="5217"/>
                  <a:pt x="21460" y="7294"/>
                </a:cubicBezTo>
                <a:cubicBezTo>
                  <a:pt x="9148" y="12000"/>
                  <a:pt x="-3826" y="29029"/>
                  <a:pt x="1164" y="41228"/>
                </a:cubicBezTo>
                <a:cubicBezTo>
                  <a:pt x="8128" y="58253"/>
                  <a:pt x="49341" y="57602"/>
                  <a:pt x="56345" y="40593"/>
                </a:cubicBezTo>
                <a:cubicBezTo>
                  <a:pt x="58881" y="34431"/>
                  <a:pt x="60566" y="26228"/>
                  <a:pt x="56979" y="20614"/>
                </a:cubicBezTo>
                <a:cubicBezTo>
                  <a:pt x="53070" y="14496"/>
                  <a:pt x="47109" y="9628"/>
                  <a:pt x="40806" y="6026"/>
                </a:cubicBezTo>
                <a:cubicBezTo>
                  <a:pt x="32309" y="1169"/>
                  <a:pt x="17818" y="3588"/>
                  <a:pt x="11946" y="11417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/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370601" y="689776"/>
            <a:ext cx="9450799" cy="910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1pPr>
            <a:lvl2pPr lvl="1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2pPr>
            <a:lvl3pPr lvl="2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3pPr>
            <a:lvl4pPr lvl="3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4pPr>
            <a:lvl5pPr lvl="4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5pPr>
            <a:lvl6pPr lvl="5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6pPr>
            <a:lvl7pPr lvl="6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7pPr>
            <a:lvl8pPr lvl="7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8pPr>
            <a:lvl9pPr lvl="8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1427101" y="1918651"/>
            <a:ext cx="9408399" cy="4082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ct val="0"/>
              </a:spcBef>
              <a:defRPr/>
            </a:lvl1pPr>
            <a:lvl2pPr lvl="1">
              <a:spcBef>
                <a:spcPct val="0"/>
              </a:spcBef>
              <a:defRPr/>
            </a:lvl2pPr>
            <a:lvl3pPr lvl="2">
              <a:spcBef>
                <a:spcPct val="0"/>
              </a:spcBef>
              <a:defRPr/>
            </a:lvl3pPr>
            <a:lvl4pPr lvl="3">
              <a:spcBef>
                <a:spcPct val="0"/>
              </a:spcBef>
              <a:defRPr/>
            </a:lvl4pPr>
            <a:lvl5pPr lvl="4">
              <a:spcBef>
                <a:spcPct val="0"/>
              </a:spcBef>
              <a:defRPr/>
            </a:lvl5pPr>
            <a:lvl6pPr lvl="5">
              <a:spcBef>
                <a:spcPct val="0"/>
              </a:spcBef>
              <a:defRPr/>
            </a:lvl6pPr>
            <a:lvl7pPr lvl="6">
              <a:spcBef>
                <a:spcPct val="0"/>
              </a:spcBef>
              <a:defRPr/>
            </a:lvl7pPr>
            <a:lvl8pPr lvl="7">
              <a:spcBef>
                <a:spcPct val="0"/>
              </a:spcBef>
              <a:defRPr/>
            </a:lvl8pPr>
            <a:lvl9pPr lvl="8">
              <a:spcBef>
                <a:spcPct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/>
          <p:nvPr/>
        </p:nvSpPr>
        <p:spPr>
          <a:xfrm>
            <a:off x="4160901" y="1533251"/>
            <a:ext cx="4080433" cy="15325"/>
          </a:xfrm>
          <a:custGeom>
            <a:rect l="0" t="0" r="0" b="0"/>
            <a:pathLst>
              <a:path w="122413" h="613" extrusionOk="0">
                <a:moveTo>
                  <a:pt x="0" y="317"/>
                </a:moveTo>
                <a:cubicBezTo>
                  <a:pt x="40796" y="1116"/>
                  <a:pt x="81608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/>
        </p:txBody>
      </p:sp>
      <p:sp>
        <p:nvSpPr>
          <p:cNvPr id="28" name="Shape 28"/>
          <p:cNvSpPr/>
          <p:nvPr/>
        </p:nvSpPr>
        <p:spPr>
          <a:xfrm>
            <a:off x="4091000" y="1577726"/>
            <a:ext cx="4302467" cy="15875"/>
          </a:xfrm>
          <a:custGeom>
            <a:rect l="0" t="0" r="0" b="0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8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/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ColTx">
  <p:cSld name="Title + 2 columns">
    <p:spTree>
      <p:nvGrpSpPr>
        <p:cNvPr id="1" name="Shape 29"/>
        <p:cNvGrpSpPr/>
        <p:nvPr/>
      </p:nvGrpSpPr>
      <p:grpSpPr>
        <a:xfrm>
          <a:off x="0" y="0"/>
          <a:ext cx="0" cy="0"/>
        </a:xfrm>
      </p:grpSpPr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479967" y="1831450"/>
            <a:ext cx="43551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ct val="0"/>
              </a:spcBef>
              <a:buSzTx/>
              <a:defRPr sz="1800"/>
            </a:lvl1pPr>
            <a:lvl2pPr lvl="1">
              <a:spcBef>
                <a:spcPct val="0"/>
              </a:spcBef>
              <a:buSzTx/>
              <a:defRPr sz="1800"/>
            </a:lvl2pPr>
            <a:lvl3pPr lvl="2">
              <a:spcBef>
                <a:spcPct val="0"/>
              </a:spcBef>
              <a:buSzTx/>
              <a:defRPr sz="1800"/>
            </a:lvl3pPr>
            <a:lvl4pPr lvl="3">
              <a:spcBef>
                <a:spcPct val="0"/>
              </a:spcBef>
              <a:defRPr/>
            </a:lvl4pPr>
            <a:lvl5pPr lvl="4">
              <a:spcBef>
                <a:spcPct val="0"/>
              </a:spcBef>
              <a:defRPr/>
            </a:lvl5pPr>
            <a:lvl6pPr lvl="5">
              <a:spcBef>
                <a:spcPct val="0"/>
              </a:spcBef>
              <a:defRPr/>
            </a:lvl6pPr>
            <a:lvl7pPr lvl="6">
              <a:spcBef>
                <a:spcPct val="0"/>
              </a:spcBef>
              <a:defRPr/>
            </a:lvl7pPr>
            <a:lvl8pPr lvl="7">
              <a:spcBef>
                <a:spcPct val="0"/>
              </a:spcBef>
              <a:defRPr/>
            </a:lvl8pPr>
            <a:lvl9pPr lvl="8">
              <a:spcBef>
                <a:spcPct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6554067" y="1831450"/>
            <a:ext cx="4207200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ct val="0"/>
              </a:spcBef>
              <a:buSzTx/>
              <a:defRPr sz="1800"/>
            </a:lvl1pPr>
            <a:lvl2pPr lvl="1">
              <a:spcBef>
                <a:spcPct val="0"/>
              </a:spcBef>
              <a:buSzTx/>
              <a:defRPr sz="1800"/>
            </a:lvl2pPr>
            <a:lvl3pPr lvl="2">
              <a:spcBef>
                <a:spcPct val="0"/>
              </a:spcBef>
              <a:buSzTx/>
              <a:defRPr sz="1800"/>
            </a:lvl3pPr>
            <a:lvl4pPr lvl="3">
              <a:spcBef>
                <a:spcPct val="0"/>
              </a:spcBef>
              <a:defRPr/>
            </a:lvl4pPr>
            <a:lvl5pPr lvl="4">
              <a:spcBef>
                <a:spcPct val="0"/>
              </a:spcBef>
              <a:defRPr/>
            </a:lvl5pPr>
            <a:lvl6pPr lvl="5">
              <a:spcBef>
                <a:spcPct val="0"/>
              </a:spcBef>
              <a:defRPr/>
            </a:lvl6pPr>
            <a:lvl7pPr lvl="6">
              <a:spcBef>
                <a:spcPct val="0"/>
              </a:spcBef>
              <a:defRPr/>
            </a:lvl7pPr>
            <a:lvl8pPr lvl="7">
              <a:spcBef>
                <a:spcPct val="0"/>
              </a:spcBef>
              <a:defRPr/>
            </a:lvl8pPr>
            <a:lvl9pPr lvl="8">
              <a:spcBef>
                <a:spcPct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1370601" y="689776"/>
            <a:ext cx="9450799" cy="910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1pPr>
            <a:lvl2pPr lvl="1" rtl="0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2pPr>
            <a:lvl3pPr lvl="2" rtl="0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3pPr>
            <a:lvl4pPr lvl="3" rtl="0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4pPr>
            <a:lvl5pPr lvl="4" rtl="0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5pPr>
            <a:lvl6pPr lvl="5" rtl="0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6pPr>
            <a:lvl7pPr lvl="6" rtl="0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7pPr>
            <a:lvl8pPr lvl="7" rtl="0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8pPr>
            <a:lvl9pPr lvl="8" rtl="0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33" name="Shape 33"/>
          <p:cNvSpPr/>
          <p:nvPr/>
        </p:nvSpPr>
        <p:spPr>
          <a:xfrm>
            <a:off x="4160901" y="1533251"/>
            <a:ext cx="4080433" cy="15325"/>
          </a:xfrm>
          <a:custGeom>
            <a:rect l="0" t="0" r="0" b="0"/>
            <a:pathLst>
              <a:path w="122413" h="613" extrusionOk="0">
                <a:moveTo>
                  <a:pt x="0" y="317"/>
                </a:moveTo>
                <a:cubicBezTo>
                  <a:pt x="40796" y="1116"/>
                  <a:pt x="81608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/>
        </p:txBody>
      </p:sp>
      <p:sp>
        <p:nvSpPr>
          <p:cNvPr id="34" name="Shape 34"/>
          <p:cNvSpPr/>
          <p:nvPr/>
        </p:nvSpPr>
        <p:spPr>
          <a:xfrm>
            <a:off x="4091000" y="1577726"/>
            <a:ext cx="4302467" cy="15875"/>
          </a:xfrm>
          <a:custGeom>
            <a:rect l="0" t="0" r="0" b="0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8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/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Title + 3 columns">
    <p:spTree>
      <p:nvGrpSpPr>
        <p:cNvPr id="1" name="Shape 35"/>
        <p:cNvGrpSpPr/>
        <p:nvPr/>
      </p:nvGrpSpPr>
      <p:grpSpPr>
        <a:xfrm>
          <a:off x="0" y="0"/>
          <a:ext cx="0" cy="0"/>
        </a:xfrm>
      </p:grpSpPr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1353101" y="1902800"/>
            <a:ext cx="3063199" cy="409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ct val="0"/>
              </a:spcBef>
              <a:buSzTx/>
              <a:defRPr sz="1600"/>
            </a:lvl1pPr>
            <a:lvl2pPr lvl="1" rtl="0">
              <a:spcBef>
                <a:spcPct val="0"/>
              </a:spcBef>
              <a:buSzTx/>
              <a:defRPr sz="1600"/>
            </a:lvl2pPr>
            <a:lvl3pPr lvl="2" rtl="0">
              <a:spcBef>
                <a:spcPct val="0"/>
              </a:spcBef>
              <a:buSzTx/>
              <a:defRPr sz="1600"/>
            </a:lvl3pPr>
            <a:lvl4pPr lvl="3" rtl="0">
              <a:spcBef>
                <a:spcPct val="0"/>
              </a:spcBef>
              <a:buSzTx/>
              <a:defRPr sz="1600"/>
            </a:lvl4pPr>
            <a:lvl5pPr lvl="4" rtl="0">
              <a:spcBef>
                <a:spcPct val="0"/>
              </a:spcBef>
              <a:buSzTx/>
              <a:defRPr sz="1600"/>
            </a:lvl5pPr>
            <a:lvl6pPr lvl="5" rtl="0">
              <a:spcBef>
                <a:spcPct val="0"/>
              </a:spcBef>
              <a:buSzTx/>
              <a:defRPr sz="1600"/>
            </a:lvl6pPr>
            <a:lvl7pPr lvl="6" rtl="0">
              <a:spcBef>
                <a:spcPct val="0"/>
              </a:spcBef>
              <a:buSzTx/>
              <a:defRPr sz="1600"/>
            </a:lvl7pPr>
            <a:lvl8pPr lvl="7" rtl="0">
              <a:spcBef>
                <a:spcPct val="0"/>
              </a:spcBef>
              <a:buSzTx/>
              <a:defRPr sz="1600"/>
            </a:lvl8pPr>
            <a:lvl9pPr lvl="8" rtl="0">
              <a:spcBef>
                <a:spcPct val="0"/>
              </a:spcBef>
              <a:buSzTx/>
              <a:defRPr sz="16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573234" y="1902800"/>
            <a:ext cx="3063199" cy="409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ct val="0"/>
              </a:spcBef>
              <a:buSzTx/>
              <a:defRPr sz="1600"/>
            </a:lvl1pPr>
            <a:lvl2pPr lvl="1" rtl="0">
              <a:spcBef>
                <a:spcPct val="0"/>
              </a:spcBef>
              <a:buSzTx/>
              <a:defRPr sz="1600"/>
            </a:lvl2pPr>
            <a:lvl3pPr lvl="2" rtl="0">
              <a:spcBef>
                <a:spcPct val="0"/>
              </a:spcBef>
              <a:buSzTx/>
              <a:defRPr sz="1600"/>
            </a:lvl3pPr>
            <a:lvl4pPr lvl="3" rtl="0">
              <a:spcBef>
                <a:spcPct val="0"/>
              </a:spcBef>
              <a:buSzTx/>
              <a:defRPr sz="1600"/>
            </a:lvl4pPr>
            <a:lvl5pPr lvl="4" rtl="0">
              <a:spcBef>
                <a:spcPct val="0"/>
              </a:spcBef>
              <a:buSzTx/>
              <a:defRPr sz="1600"/>
            </a:lvl5pPr>
            <a:lvl6pPr lvl="5" rtl="0">
              <a:spcBef>
                <a:spcPct val="0"/>
              </a:spcBef>
              <a:buSzTx/>
              <a:defRPr sz="1600"/>
            </a:lvl6pPr>
            <a:lvl7pPr lvl="6" rtl="0">
              <a:spcBef>
                <a:spcPct val="0"/>
              </a:spcBef>
              <a:buSzTx/>
              <a:defRPr sz="1600"/>
            </a:lvl7pPr>
            <a:lvl8pPr lvl="7" rtl="0">
              <a:spcBef>
                <a:spcPct val="0"/>
              </a:spcBef>
              <a:buSzTx/>
              <a:defRPr sz="1600"/>
            </a:lvl8pPr>
            <a:lvl9pPr lvl="8" rtl="0">
              <a:spcBef>
                <a:spcPct val="0"/>
              </a:spcBef>
              <a:buSzTx/>
              <a:defRPr sz="16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3"/>
          </p:nvPr>
        </p:nvSpPr>
        <p:spPr>
          <a:xfrm>
            <a:off x="7793367" y="1902800"/>
            <a:ext cx="3063199" cy="409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ct val="0"/>
              </a:spcBef>
              <a:buSzTx/>
              <a:defRPr sz="1600"/>
            </a:lvl1pPr>
            <a:lvl2pPr lvl="1" rtl="0">
              <a:spcBef>
                <a:spcPct val="0"/>
              </a:spcBef>
              <a:buSzTx/>
              <a:defRPr sz="1600"/>
            </a:lvl2pPr>
            <a:lvl3pPr lvl="2" rtl="0">
              <a:spcBef>
                <a:spcPct val="0"/>
              </a:spcBef>
              <a:buSzTx/>
              <a:defRPr sz="1600"/>
            </a:lvl3pPr>
            <a:lvl4pPr lvl="3" rtl="0">
              <a:spcBef>
                <a:spcPct val="0"/>
              </a:spcBef>
              <a:buSzTx/>
              <a:defRPr sz="1600"/>
            </a:lvl4pPr>
            <a:lvl5pPr lvl="4" rtl="0">
              <a:spcBef>
                <a:spcPct val="0"/>
              </a:spcBef>
              <a:buSzTx/>
              <a:defRPr sz="1600"/>
            </a:lvl5pPr>
            <a:lvl6pPr lvl="5" rtl="0">
              <a:spcBef>
                <a:spcPct val="0"/>
              </a:spcBef>
              <a:buSzTx/>
              <a:defRPr sz="1600"/>
            </a:lvl6pPr>
            <a:lvl7pPr lvl="6" rtl="0">
              <a:spcBef>
                <a:spcPct val="0"/>
              </a:spcBef>
              <a:buSzTx/>
              <a:defRPr sz="1600"/>
            </a:lvl7pPr>
            <a:lvl8pPr lvl="7" rtl="0">
              <a:spcBef>
                <a:spcPct val="0"/>
              </a:spcBef>
              <a:buSzTx/>
              <a:defRPr sz="1600"/>
            </a:lvl8pPr>
            <a:lvl9pPr lvl="8" rtl="0">
              <a:spcBef>
                <a:spcPct val="0"/>
              </a:spcBef>
              <a:buSzTx/>
              <a:defRPr sz="16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370601" y="689776"/>
            <a:ext cx="9450799" cy="910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1pPr>
            <a:lvl2pPr lvl="1" rtl="0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2pPr>
            <a:lvl3pPr lvl="2" rtl="0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3pPr>
            <a:lvl4pPr lvl="3" rtl="0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4pPr>
            <a:lvl5pPr lvl="4" rtl="0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5pPr>
            <a:lvl6pPr lvl="5" rtl="0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6pPr>
            <a:lvl7pPr lvl="6" rtl="0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7pPr>
            <a:lvl8pPr lvl="7" rtl="0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8pPr>
            <a:lvl9pPr lvl="8" rtl="0">
              <a:spcBef>
                <a:spcPct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/>
          <p:nvPr/>
        </p:nvSpPr>
        <p:spPr>
          <a:xfrm>
            <a:off x="4160901" y="1533251"/>
            <a:ext cx="4080433" cy="15325"/>
          </a:xfrm>
          <a:custGeom>
            <a:rect l="0" t="0" r="0" b="0"/>
            <a:pathLst>
              <a:path w="122413" h="613" extrusionOk="0">
                <a:moveTo>
                  <a:pt x="0" y="317"/>
                </a:moveTo>
                <a:cubicBezTo>
                  <a:pt x="40796" y="1116"/>
                  <a:pt x="81608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/>
        </p:txBody>
      </p:sp>
      <p:sp>
        <p:nvSpPr>
          <p:cNvPr id="41" name="Shape 41"/>
          <p:cNvSpPr/>
          <p:nvPr/>
        </p:nvSpPr>
        <p:spPr>
          <a:xfrm>
            <a:off x="4091000" y="1577726"/>
            <a:ext cx="4302467" cy="15875"/>
          </a:xfrm>
          <a:custGeom>
            <a:rect l="0" t="0" r="0" b="0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8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/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slideLayouts/slideLayout14.xml" Type="http://schemas.openxmlformats.org/officeDocument/2006/relationships/slideLayout"/><Relationship Id="rId15" Target="../slideLayouts/slideLayout15.xml" Type="http://schemas.openxmlformats.org/officeDocument/2006/relationships/slideLayout"/><Relationship Id="rId16" Target="../slideLayouts/slideLayout16.xml" Type="http://schemas.openxmlformats.org/officeDocument/2006/relationships/slideLayout"/><Relationship Id="rId17" Target="../media/image5.jpeg" Type="http://schemas.openxmlformats.org/officeDocument/2006/relationships/image"/><Relationship Id="rId18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7.xml" Type="http://schemas.openxmlformats.org/officeDocument/2006/relationships/slideLayout"/><Relationship Id="rId10" Target="../slideLayouts/slideLayout26.xml" Type="http://schemas.openxmlformats.org/officeDocument/2006/relationships/slideLayout"/><Relationship Id="rId11" Target="../slideLayouts/slideLayout27.xml" Type="http://schemas.openxmlformats.org/officeDocument/2006/relationships/slideLayout"/><Relationship Id="rId12" Target="../slideLayouts/slideLayout28.xml" Type="http://schemas.openxmlformats.org/officeDocument/2006/relationships/slideLayout"/><Relationship Id="rId13" Target="../slideLayouts/slideLayout29.xml" Type="http://schemas.openxmlformats.org/officeDocument/2006/relationships/slideLayout"/><Relationship Id="rId14" Target="../slideLayouts/slideLayout30.xml" Type="http://schemas.openxmlformats.org/officeDocument/2006/relationships/slideLayout"/><Relationship Id="rId15" Target="../slideLayouts/slideLayout31.xml" Type="http://schemas.openxmlformats.org/officeDocument/2006/relationships/slideLayout"/><Relationship Id="rId16" Target="../slideLayouts/slideLayout32.xml" Type="http://schemas.openxmlformats.org/officeDocument/2006/relationships/slideLayout"/><Relationship Id="rId17" Target="../media/image5.jpeg" Type="http://schemas.openxmlformats.org/officeDocument/2006/relationships/image"/><Relationship Id="rId18" Target="../theme/theme2.xml" Type="http://schemas.openxmlformats.org/officeDocument/2006/relationships/theme"/><Relationship Id="rId2" Target="../slideLayouts/slideLayout18.xml" Type="http://schemas.openxmlformats.org/officeDocument/2006/relationships/slideLayout"/><Relationship Id="rId3" Target="../slideLayouts/slideLayout19.xml" Type="http://schemas.openxmlformats.org/officeDocument/2006/relationships/slideLayout"/><Relationship Id="rId4" Target="../slideLayouts/slideLayout20.xml" Type="http://schemas.openxmlformats.org/officeDocument/2006/relationships/slideLayout"/><Relationship Id="rId5" Target="../slideLayouts/slideLayout21.xml" Type="http://schemas.openxmlformats.org/officeDocument/2006/relationships/slideLayout"/><Relationship Id="rId6" Target="../slideLayouts/slideLayout22.xml" Type="http://schemas.openxmlformats.org/officeDocument/2006/relationships/slideLayout"/><Relationship Id="rId7" Target="../slideLayouts/slideLayout23.xml" Type="http://schemas.openxmlformats.org/officeDocument/2006/relationships/slideLayout"/><Relationship Id="rId8" Target="../slideLayouts/slideLayout24.xml" Type="http://schemas.openxmlformats.org/officeDocument/2006/relationships/slideLayout"/><Relationship Id="rId9" Target="../slideLayouts/slideLayout25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33.xml" Type="http://schemas.openxmlformats.org/officeDocument/2006/relationships/slideLayout"/><Relationship Id="rId10" Target="../slideLayouts/slideLayout42.xml" Type="http://schemas.openxmlformats.org/officeDocument/2006/relationships/slideLayout"/><Relationship Id="rId11" Target="../slideLayouts/slideLayout43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34.xml" Type="http://schemas.openxmlformats.org/officeDocument/2006/relationships/slideLayout"/><Relationship Id="rId3" Target="../slideLayouts/slideLayout35.xml" Type="http://schemas.openxmlformats.org/officeDocument/2006/relationships/slideLayout"/><Relationship Id="rId4" Target="../slideLayouts/slideLayout36.xml" Type="http://schemas.openxmlformats.org/officeDocument/2006/relationships/slideLayout"/><Relationship Id="rId5" Target="../slideLayouts/slideLayout37.xml" Type="http://schemas.openxmlformats.org/officeDocument/2006/relationships/slideLayout"/><Relationship Id="rId6" Target="../slideLayouts/slideLayout38.xml" Type="http://schemas.openxmlformats.org/officeDocument/2006/relationships/slideLayout"/><Relationship Id="rId7" Target="../slideLayouts/slideLayout39.xml" Type="http://schemas.openxmlformats.org/officeDocument/2006/relationships/slideLayout"/><Relationship Id="rId8" Target="../slideLayouts/slideLayout40.xml" Type="http://schemas.openxmlformats.org/officeDocument/2006/relationships/slideLayout"/><Relationship Id="rId9" Target="../slideLayouts/slideLayout4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>
          <a:blip r:embed="rId1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099401" y="689776"/>
            <a:ext cx="10063599" cy="910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ct val="0"/>
              </a:spcBef>
              <a:buClr>
                <a:srgbClr val="505670"/>
              </a:buClr>
              <a:buSzTx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>
              <a:spcBef>
                <a:spcPct val="0"/>
              </a:spcBef>
              <a:buClr>
                <a:srgbClr val="505670"/>
              </a:buClr>
              <a:buSzTx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 algn="ctr">
              <a:spcBef>
                <a:spcPct val="0"/>
              </a:spcBef>
              <a:buClr>
                <a:srgbClr val="505670"/>
              </a:buClr>
              <a:buSzTx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 algn="ctr">
              <a:spcBef>
                <a:spcPct val="0"/>
              </a:spcBef>
              <a:buClr>
                <a:srgbClr val="505670"/>
              </a:buClr>
              <a:buSzTx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 algn="ctr">
              <a:spcBef>
                <a:spcPct val="0"/>
              </a:spcBef>
              <a:buClr>
                <a:srgbClr val="505670"/>
              </a:buClr>
              <a:buSzTx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 algn="ctr">
              <a:spcBef>
                <a:spcPct val="0"/>
              </a:spcBef>
              <a:buClr>
                <a:srgbClr val="505670"/>
              </a:buClr>
              <a:buSzTx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 algn="ctr">
              <a:spcBef>
                <a:spcPct val="0"/>
              </a:spcBef>
              <a:buClr>
                <a:srgbClr val="505670"/>
              </a:buClr>
              <a:buSzTx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 algn="ctr">
              <a:spcBef>
                <a:spcPct val="0"/>
              </a:spcBef>
              <a:buClr>
                <a:srgbClr val="505670"/>
              </a:buClr>
              <a:buSzTx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 algn="ctr">
              <a:spcBef>
                <a:spcPct val="0"/>
              </a:spcBef>
              <a:buClr>
                <a:srgbClr val="505670"/>
              </a:buClr>
              <a:buSzTx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427101" y="1918651"/>
            <a:ext cx="9408399" cy="408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505670"/>
              </a:buClr>
              <a:buSzTx/>
              <a:buFont typeface="Varela Round"/>
              <a:buChar char="▧"/>
              <a:defRPr sz="24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480"/>
              </a:spcBef>
              <a:buClr>
                <a:srgbClr val="505670"/>
              </a:buClr>
              <a:buSzTx/>
              <a:buFont typeface="Varela Round"/>
              <a:defRPr sz="20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>
              <a:spcBef>
                <a:spcPts val="480"/>
              </a:spcBef>
              <a:buClr>
                <a:srgbClr val="505670"/>
              </a:buClr>
              <a:buSzTx/>
              <a:buFont typeface="Varela Round"/>
              <a:defRPr sz="20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>
              <a:spcBef>
                <a:spcPts val="360"/>
              </a:spcBef>
              <a:buClr>
                <a:srgbClr val="505670"/>
              </a:buClr>
              <a:buSzTx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>
              <a:spcBef>
                <a:spcPts val="360"/>
              </a:spcBef>
              <a:buClr>
                <a:srgbClr val="505670"/>
              </a:buClr>
              <a:buSzTx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>
              <a:spcBef>
                <a:spcPts val="360"/>
              </a:spcBef>
              <a:buClr>
                <a:srgbClr val="505670"/>
              </a:buClr>
              <a:buSzTx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>
              <a:spcBef>
                <a:spcPts val="360"/>
              </a:spcBef>
              <a:buClr>
                <a:srgbClr val="505670"/>
              </a:buClr>
              <a:buSzTx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>
              <a:spcBef>
                <a:spcPts val="360"/>
              </a:spcBef>
              <a:buClr>
                <a:srgbClr val="505670"/>
              </a:buClr>
              <a:buSzTx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>
              <a:spcBef>
                <a:spcPts val="360"/>
              </a:spcBef>
              <a:buClr>
                <a:srgbClr val="505670"/>
              </a:buClr>
              <a:buSzTx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/>
  <p:timing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>
          <a:blip r:embed="rId17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099401" y="689776"/>
            <a:ext cx="10063599" cy="910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ct val="0"/>
              </a:spcBef>
              <a:buClr>
                <a:srgbClr val="505670"/>
              </a:buClr>
              <a:buSzTx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 rtl="0">
              <a:spcBef>
                <a:spcPct val="0"/>
              </a:spcBef>
              <a:buClr>
                <a:srgbClr val="505670"/>
              </a:buClr>
              <a:buSzTx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 algn="ctr" rtl="0">
              <a:spcBef>
                <a:spcPct val="0"/>
              </a:spcBef>
              <a:buClr>
                <a:srgbClr val="505670"/>
              </a:buClr>
              <a:buSzTx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 algn="ctr" rtl="0">
              <a:spcBef>
                <a:spcPct val="0"/>
              </a:spcBef>
              <a:buClr>
                <a:srgbClr val="505670"/>
              </a:buClr>
              <a:buSzTx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 algn="ctr" rtl="0">
              <a:spcBef>
                <a:spcPct val="0"/>
              </a:spcBef>
              <a:buClr>
                <a:srgbClr val="505670"/>
              </a:buClr>
              <a:buSzTx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 algn="ctr" rtl="0">
              <a:spcBef>
                <a:spcPct val="0"/>
              </a:spcBef>
              <a:buClr>
                <a:srgbClr val="505670"/>
              </a:buClr>
              <a:buSzTx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 algn="ctr" rtl="0">
              <a:spcBef>
                <a:spcPct val="0"/>
              </a:spcBef>
              <a:buClr>
                <a:srgbClr val="505670"/>
              </a:buClr>
              <a:buSzTx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 algn="ctr" rtl="0">
              <a:spcBef>
                <a:spcPct val="0"/>
              </a:spcBef>
              <a:buClr>
                <a:srgbClr val="505670"/>
              </a:buClr>
              <a:buSzTx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 algn="ctr" rtl="0">
              <a:spcBef>
                <a:spcPct val="0"/>
              </a:spcBef>
              <a:buClr>
                <a:srgbClr val="505670"/>
              </a:buClr>
              <a:buSzTx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1427101" y="1918651"/>
            <a:ext cx="9408399" cy="408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600"/>
              </a:spcBef>
              <a:buClr>
                <a:srgbClr val="505670"/>
              </a:buClr>
              <a:buSzTx/>
              <a:buFont typeface="Varela Round"/>
              <a:buChar char="▧"/>
              <a:defRPr sz="24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spcBef>
                <a:spcPts val="480"/>
              </a:spcBef>
              <a:buClr>
                <a:srgbClr val="505670"/>
              </a:buClr>
              <a:buSzTx/>
              <a:buFont typeface="Varela Round"/>
              <a:defRPr sz="20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rtl="0">
              <a:spcBef>
                <a:spcPts val="480"/>
              </a:spcBef>
              <a:buClr>
                <a:srgbClr val="505670"/>
              </a:buClr>
              <a:buSzTx/>
              <a:buFont typeface="Varela Round"/>
              <a:defRPr sz="20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rtl="0">
              <a:spcBef>
                <a:spcPts val="360"/>
              </a:spcBef>
              <a:buClr>
                <a:srgbClr val="505670"/>
              </a:buClr>
              <a:buSzTx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rtl="0">
              <a:spcBef>
                <a:spcPts val="360"/>
              </a:spcBef>
              <a:buClr>
                <a:srgbClr val="505670"/>
              </a:buClr>
              <a:buSzTx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rtl="0">
              <a:spcBef>
                <a:spcPts val="360"/>
              </a:spcBef>
              <a:buClr>
                <a:srgbClr val="505670"/>
              </a:buClr>
              <a:buSzTx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rtl="0">
              <a:spcBef>
                <a:spcPts val="360"/>
              </a:spcBef>
              <a:buClr>
                <a:srgbClr val="505670"/>
              </a:buClr>
              <a:buSzTx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rtl="0">
              <a:spcBef>
                <a:spcPts val="360"/>
              </a:spcBef>
              <a:buClr>
                <a:srgbClr val="505670"/>
              </a:buClr>
              <a:buSzTx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rtl="0">
              <a:spcBef>
                <a:spcPts val="360"/>
              </a:spcBef>
              <a:buClr>
                <a:srgbClr val="505670"/>
              </a:buClr>
              <a:buSzTx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</p:sldLayoutIdLst>
  <p:transition/>
  <p:timing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2017/3/26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val="4264430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8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26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9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0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4.xml" Type="http://schemas.openxmlformats.org/officeDocument/2006/relationships/slideLayout"/><Relationship Id="rId2" Target="../notesSlides/notesSlide15.xml" Type="http://schemas.openxmlformats.org/officeDocument/2006/relationships/notesSlide"/></Relationships>
</file>

<file path=ppt/slides/_rels/slide16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notesSlides/notesSlide16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notesSlides/notesSlide18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1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6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20.xml" Type="http://schemas.openxmlformats.org/officeDocument/2006/relationships/notesSlide"/></Relationships>
</file>

<file path=ppt/slides/_rels/slide21.xml.rels><?xml version="1.0" encoding="UTF-8" standalone="yes"?><Relationships xmlns="http://schemas.openxmlformats.org/package/2006/relationships"><Relationship Id="rId1" Target="../slideLayouts/slideLayout14.xml" Type="http://schemas.openxmlformats.org/officeDocument/2006/relationships/slideLayout"/><Relationship Id="rId2" Target="../notesSlides/notesSlide21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15.xml" Type="http://schemas.openxmlformats.org/officeDocument/2006/relationships/slideLayout"/><Relationship Id="rId2" Target="../notesSlides/notesSlide22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notesSlides/notesSlide23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24.xml" Type="http://schemas.openxmlformats.org/officeDocument/2006/relationships/notesSlide"/></Relationships>
</file>

<file path=ppt/slides/_rels/slide2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25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7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Shape 104"/>
        <p:cNvGrpSpPr/>
        <p:nvPr/>
      </p:nvGrpSpPr>
      <p:grpSpPr>
        <a:xfrm>
          <a:off x="0" y="0"/>
          <a:ext cx="0" cy="0"/>
        </a:xfrm>
      </p:grpSpPr>
      <p:sp>
        <p:nvSpPr>
          <p:cNvPr id="105" name="Shape 105"/>
          <p:cNvSpPr txBox="1">
            <a:spLocks noGrp="1"/>
          </p:cNvSpPr>
          <p:nvPr>
            <p:ph type="ctrTitle"/>
          </p:nvPr>
        </p:nvSpPr>
        <p:spPr>
          <a:xfrm>
            <a:off x="3154651" y="2655750"/>
            <a:ext cx="5882699" cy="1546500"/>
          </a:xfrm>
          <a:prstGeom prst="rect">
            <a:avLst/>
          </a:prstGeom>
        </p:spPr>
        <p:txBody>
          <a:bodyPr anchor="ctr" anchorCtr="0" bIns="91425" lIns="91425" rIns="91425" tIns="91425">
            <a:noAutofit/>
          </a:bodyPr>
          <a:lstStyle/>
          <a:p>
            <a:r>
              <a:rPr lang="en"/>
              <a:t>This is your presentation title</a:t>
            </a:r>
          </a:p>
        </p:txBody>
      </p:sp>
      <p:sp>
        <p:nvSpPr>
          <p:cNvPr id="106" name="Shape 106"/>
          <p:cNvSpPr/>
          <p:nvPr/>
        </p:nvSpPr>
        <p:spPr>
          <a:xfrm rot="-4140551">
            <a:off x="4069344" y="1556492"/>
            <a:ext cx="402308" cy="1167266"/>
          </a:xfrm>
          <a:custGeom>
            <a:rect b="0" l="0" r="0" t="0"/>
            <a:pathLst>
              <a:path extrusionOk="0" h="89819" w="30959">
                <a:moveTo>
                  <a:pt x="0" y="0"/>
                </a:moveTo>
                <a:cubicBezTo>
                  <a:pt x="5134" y="6917"/>
                  <a:pt x="29561" y="26535"/>
                  <a:pt x="30804" y="41505"/>
                </a:cubicBezTo>
                <a:cubicBezTo>
                  <a:pt x="32047" y="56474"/>
                  <a:pt x="11349" y="81766"/>
                  <a:pt x="7458" y="89819"/>
                </a:cubicBezTo>
              </a:path>
            </a:pathLst>
          </a:custGeom>
          <a:noFill/>
          <a:ln cap="flat" cmpd="sng" w="9525">
            <a:solidFill>
              <a:srgbClr val="FFFFFF"/>
            </a:solidFill>
            <a:prstDash val="dash"/>
            <a:round/>
            <a:headEnd len="lg" type="none" w="lg"/>
            <a:tailEnd len="lg" type="stealth" w="lg"/>
          </a:ln>
        </p:spPr>
        <p:txBody>
          <a:bodyPr/>
          <a:lstStyle/>
          <a:p/>
        </p:txBody>
      </p:sp>
      <p:sp>
        <p:nvSpPr>
          <p:cNvPr id="107" name="Shape 107"/>
          <p:cNvSpPr/>
          <p:nvPr/>
        </p:nvSpPr>
        <p:spPr>
          <a:xfrm>
            <a:off x="4020776" y="4255850"/>
            <a:ext cx="3153375" cy="34500"/>
          </a:xfrm>
          <a:custGeom>
            <a:rect b="0" l="0" r="0" t="0"/>
            <a:pathLst>
              <a:path extrusionOk="0" h="1380" w="126134">
                <a:moveTo>
                  <a:pt x="0" y="973"/>
                </a:moveTo>
                <a:cubicBezTo>
                  <a:pt x="29074" y="973"/>
                  <a:pt x="58157" y="273"/>
                  <a:pt x="87224" y="973"/>
                </a:cubicBezTo>
                <a:cubicBezTo>
                  <a:pt x="100194" y="1285"/>
                  <a:pt x="113311" y="1974"/>
                  <a:pt x="126135" y="0"/>
                </a:cubicBez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lg" type="none" w="lg"/>
            <a:tailEnd len="lg" type="none" w="lg"/>
          </a:ln>
        </p:spPr>
        <p:txBody>
          <a:bodyPr/>
          <a:lstStyle/>
          <a:p/>
        </p:txBody>
      </p:sp>
      <p:sp>
        <p:nvSpPr>
          <p:cNvPr id="108" name="Shape 108"/>
          <p:cNvSpPr/>
          <p:nvPr/>
        </p:nvSpPr>
        <p:spPr>
          <a:xfrm>
            <a:off x="3947800" y="4303604"/>
            <a:ext cx="3177700" cy="41425"/>
          </a:xfrm>
          <a:custGeom>
            <a:rect b="0" l="0" r="0" t="0"/>
            <a:pathLst>
              <a:path extrusionOk="0" h="1657" w="127107">
                <a:moveTo>
                  <a:pt x="0" y="1657"/>
                </a:moveTo>
                <a:cubicBezTo>
                  <a:pt x="42249" y="-1531"/>
                  <a:pt x="84738" y="1008"/>
                  <a:pt x="127108" y="1008"/>
                </a:cubicBez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lg" type="none" w="lg"/>
            <a:tailEnd len="lg" type="none" w="lg"/>
          </a:ln>
        </p:spPr>
        <p:txBody>
          <a:bodyPr/>
          <a:lstStyle/>
          <a:p/>
        </p:txBody>
      </p:sp>
      <p:cxnSp>
        <p:nvCxnSpPr>
          <p:cNvPr id="109" name="Shape 109"/>
          <p:cNvCxnSpPr/>
          <p:nvPr/>
        </p:nvCxnSpPr>
        <p:spPr>
          <a:xfrm flipH="1" rot="10800000">
            <a:off x="5451512" y="2011401"/>
            <a:ext cx="291900" cy="542999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ash"/>
            <a:round/>
            <a:headEnd len="lg" type="stealth" w="lg"/>
            <a:tailEnd len="lg" type="none" w="lg"/>
          </a:ln>
        </p:spPr>
      </p:cxnSp>
      <p:sp>
        <p:nvSpPr>
          <p:cNvPr id="110" name="Shape 110"/>
          <p:cNvSpPr/>
          <p:nvPr/>
        </p:nvSpPr>
        <p:spPr>
          <a:xfrm>
            <a:off x="6588442" y="2448191"/>
            <a:ext cx="1345200" cy="1025100"/>
          </a:xfrm>
          <a:custGeom>
            <a:rect b="0" l="0" r="0" t="0"/>
            <a:pathLst>
              <a:path extrusionOk="0" h="41004" w="53807">
                <a:moveTo>
                  <a:pt x="33350" y="2267"/>
                </a:moveTo>
                <a:cubicBezTo>
                  <a:pt x="29864" y="1270"/>
                  <a:pt x="26130" y="-694"/>
                  <a:pt x="22650" y="321"/>
                </a:cubicBezTo>
                <a:cubicBezTo>
                  <a:pt x="10876" y="3755"/>
                  <a:pt x="-4822" y="20012"/>
                  <a:pt x="1573" y="30477"/>
                </a:cubicBezTo>
                <a:cubicBezTo>
                  <a:pt x="7821" y="40700"/>
                  <a:pt x="25332" y="42677"/>
                  <a:pt x="36593" y="38583"/>
                </a:cubicBezTo>
                <a:cubicBezTo>
                  <a:pt x="46488" y="34984"/>
                  <a:pt x="56459" y="21658"/>
                  <a:pt x="53130" y="11670"/>
                </a:cubicBezTo>
                <a:cubicBezTo>
                  <a:pt x="49951" y="2136"/>
                  <a:pt x="34186" y="-1055"/>
                  <a:pt x="24595" y="1943"/>
                </a:cubicBezTo>
                <a:cubicBezTo>
                  <a:pt x="14086" y="5228"/>
                  <a:pt x="2158" y="13741"/>
                  <a:pt x="600" y="24641"/>
                </a:cubicBezTo>
                <a:cubicBezTo>
                  <a:pt x="-77" y="29379"/>
                  <a:pt x="2605" y="35236"/>
                  <a:pt x="6761" y="37611"/>
                </a:cubicBezTo>
                <a:cubicBezTo>
                  <a:pt x="15326" y="42504"/>
                  <a:pt x="29292" y="42316"/>
                  <a:pt x="36268" y="35341"/>
                </a:cubicBez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lg" type="none" w="lg"/>
            <a:tailEnd len="lg" type="none" w="lg"/>
          </a:ln>
        </p:spPr>
        <p:txBody>
          <a:bodyPr/>
          <a:lstStyle/>
          <a:p/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Shape 178"/>
        <p:cNvGrpSpPr/>
        <p:nvPr/>
      </p:nvGrpSpPr>
      <p:grpSpPr>
        <a:xfrm>
          <a:off x="0" y="0"/>
          <a:ext cx="0" cy="0"/>
        </a:xfrm>
      </p:grpSpPr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rcRect b="4320" t="2067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type="none" w="med"/>
            <a:tailEnd len="med" type="none" w="med"/>
          </a:ln>
        </p:spPr>
      </p:pic>
      <p:sp>
        <p:nvSpPr>
          <p:cNvPr id="180" name="Shape 180"/>
          <p:cNvSpPr/>
          <p:nvPr/>
        </p:nvSpPr>
        <p:spPr>
          <a:xfrm>
            <a:off x="4478851" y="1836150"/>
            <a:ext cx="3234299" cy="3185700"/>
          </a:xfrm>
          <a:prstGeom prst="wedgeEllipseCallout">
            <a:avLst>
              <a:gd fmla="val 0" name="adj1"/>
              <a:gd fmla="val 59798" name="adj2"/>
            </a:avLst>
          </a:prstGeom>
          <a:solidFill>
            <a:srgbClr val="FFFFFF">
              <a:alpha val="79230"/>
            </a:srgbClr>
          </a:solidFill>
          <a:ln cap="flat" cmpd="sng" w="9525">
            <a:solidFill>
              <a:srgbClr val="FFFFFF"/>
            </a:solidFill>
            <a:prstDash val="dash"/>
            <a:round/>
            <a:headEnd len="med" type="none" w="med"/>
            <a:tailEnd len="med" type="none" w="med"/>
          </a:ln>
        </p:spPr>
        <p:txBody>
          <a:bodyPr anchor="ctr" anchorCtr="0" bIns="91425" lIns="91425" rIns="91425" tIns="91425">
            <a:noAutofit/>
          </a:bodyPr>
          <a:lstStyle/>
          <a:p>
            <a:pPr algn="ctr"/>
            <a:r>
              <a:rPr lang="en" sz="3600">
                <a:solidFill>
                  <a:srgbClr val="01ABC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Want big impact?</a:t>
            </a:r>
          </a:p>
          <a:p>
            <a:pPr algn="ctr"/>
            <a:endParaRPr lang="en" sz="3600">
              <a:solidFill>
                <a:srgbClr val="01ABC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algn="ctr"/>
            <a:r>
              <a:rPr lang="en" sz="3600">
                <a:solidFill>
                  <a:srgbClr val="01ABC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Use big image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Shape 184"/>
        <p:cNvGrpSpPr/>
        <p:nvPr/>
      </p:nvGrpSpPr>
      <p:grpSpPr>
        <a:xfrm>
          <a:off x="0" y="0"/>
          <a:ext cx="0" cy="0"/>
        </a:xfrm>
      </p:grpSpPr>
      <p:sp>
        <p:nvSpPr>
          <p:cNvPr id="185" name="Shape 185"/>
          <p:cNvSpPr/>
          <p:nvPr/>
        </p:nvSpPr>
        <p:spPr>
          <a:xfrm>
            <a:off x="4873133" y="2223000"/>
            <a:ext cx="2412000" cy="2412000"/>
          </a:xfrm>
          <a:prstGeom prst="ellipse">
            <a:avLst/>
          </a:prstGeom>
          <a:solidFill>
            <a:srgbClr val="AACF20">
              <a:alpha val="74620"/>
            </a:srgbClr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pPr algn="ctr"/>
            <a:r>
              <a:rPr lang="en" sz="24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Green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2551951" y="689776"/>
            <a:ext cx="7088099" cy="910499"/>
          </a:xfrm>
          <a:prstGeom prst="rect">
            <a:avLst/>
          </a:prstGeom>
        </p:spPr>
        <p:txBody>
          <a:bodyPr anchor="b" anchorCtr="0" bIns="91425" lIns="91425" rIns="91425" tIns="91425">
            <a:noAutofit/>
          </a:bodyPr>
          <a:lstStyle/>
          <a:p>
            <a:r>
              <a:rPr lang="en"/>
              <a:t>Use charts to explain your ideas</a:t>
            </a:r>
          </a:p>
        </p:txBody>
      </p:sp>
      <p:sp>
        <p:nvSpPr>
          <p:cNvPr id="187" name="Shape 187"/>
          <p:cNvSpPr/>
          <p:nvPr/>
        </p:nvSpPr>
        <p:spPr>
          <a:xfrm>
            <a:off x="2697308" y="2223000"/>
            <a:ext cx="2412000" cy="2412000"/>
          </a:xfrm>
          <a:prstGeom prst="ellipse">
            <a:avLst/>
          </a:prstGeom>
          <a:noFill/>
          <a:ln cap="flat" cmpd="sng" w="9525">
            <a:solidFill>
              <a:srgbClr val="01ABCF"/>
            </a:solidFill>
            <a:prstDash val="dash"/>
            <a:round/>
            <a:headEnd len="med" type="none" w="med"/>
            <a:tailEnd len="med" type="none" w="med"/>
          </a:ln>
        </p:spPr>
        <p:txBody>
          <a:bodyPr anchor="ctr" anchorCtr="0" bIns="91425" lIns="91425" rIns="91425" tIns="91425">
            <a:noAutofit/>
          </a:bodyPr>
          <a:lstStyle/>
          <a:p>
            <a:pPr algn="ctr"/>
            <a:r>
              <a:rPr lang="en" sz="2400">
                <a:solidFill>
                  <a:srgbClr val="01ABCF"/>
                </a:solidFill>
                <a:latin typeface="Varela Round"/>
                <a:ea typeface="Varela Round"/>
                <a:cs typeface="Varela Round"/>
                <a:sym typeface="Varela Round"/>
              </a:rPr>
              <a:t>Blue</a:t>
            </a:r>
          </a:p>
        </p:txBody>
      </p:sp>
      <p:sp>
        <p:nvSpPr>
          <p:cNvPr id="188" name="Shape 188"/>
          <p:cNvSpPr/>
          <p:nvPr/>
        </p:nvSpPr>
        <p:spPr>
          <a:xfrm>
            <a:off x="7082691" y="2223000"/>
            <a:ext cx="2412000" cy="2412000"/>
          </a:xfrm>
          <a:prstGeom prst="ellipse">
            <a:avLst/>
          </a:prstGeom>
          <a:noFill/>
          <a:ln cap="flat" cmpd="sng" w="9525">
            <a:solidFill>
              <a:srgbClr val="F9AC08"/>
            </a:solidFill>
            <a:prstDash val="dash"/>
            <a:round/>
            <a:headEnd len="med" type="none" w="med"/>
            <a:tailEnd len="med" type="none" w="med"/>
          </a:ln>
        </p:spPr>
        <p:txBody>
          <a:bodyPr anchor="ctr" anchorCtr="0" bIns="91425" lIns="91425" rIns="91425" tIns="91425">
            <a:noAutofit/>
          </a:bodyPr>
          <a:lstStyle/>
          <a:p>
            <a:pPr algn="ctr"/>
            <a:r>
              <a:rPr lang="en" sz="2400">
                <a:solidFill>
                  <a:srgbClr val="F9AC08"/>
                </a:solidFill>
                <a:latin typeface="Varela Round"/>
                <a:ea typeface="Varela Round"/>
                <a:cs typeface="Varela Round"/>
                <a:sym typeface="Varela Round"/>
              </a:rPr>
              <a:t>Yellow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Shape 192"/>
        <p:cNvGrpSpPr/>
        <p:nvPr/>
      </p:nvGrpSpPr>
      <p:grpSpPr>
        <a:xfrm>
          <a:off x="0" y="0"/>
          <a: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2551951" y="689776"/>
            <a:ext cx="7088099" cy="910499"/>
          </a:xfrm>
          <a:prstGeom prst="rect">
            <a:avLst/>
          </a:prstGeom>
        </p:spPr>
        <p:txBody>
          <a:bodyPr anchor="b" anchorCtr="0" bIns="91425" lIns="91425" rIns="91425" tIns="91425">
            <a:noAutofit/>
          </a:bodyPr>
          <a:lstStyle/>
          <a:p>
            <a:r>
              <a:rPr lang="en"/>
              <a:t>Or use Diagrams to explain complex ideas</a:t>
            </a:r>
          </a:p>
        </p:txBody>
      </p:sp>
      <p:sp>
        <p:nvSpPr>
          <p:cNvPr id="194" name="Shape 194"/>
          <p:cNvSpPr/>
          <p:nvPr/>
        </p:nvSpPr>
        <p:spPr>
          <a:xfrm>
            <a:off x="3224095" y="3814733"/>
            <a:ext cx="1369800" cy="876899"/>
          </a:xfrm>
          <a:custGeom>
            <a:rect b="0" l="0" r="0" t="0"/>
            <a:pathLst>
              <a:path extrusionOk="0" h="119999" w="119999">
                <a:moveTo>
                  <a:pt x="33265" y="45896"/>
                </a:moveTo>
                <a:lnTo>
                  <a:pt x="0" y="58007"/>
                </a:lnTo>
                <a:lnTo>
                  <a:pt x="29081" y="120000"/>
                </a:lnTo>
                <a:lnTo>
                  <a:pt x="120000" y="72031"/>
                </a:lnTo>
                <a:lnTo>
                  <a:pt x="120000" y="0"/>
                </a:lnTo>
                <a:lnTo>
                  <a:pt x="33265" y="45896"/>
                </a:lnTo>
                <a:close/>
              </a:path>
            </a:pathLst>
          </a:custGeom>
          <a:solidFill>
            <a:srgbClr val="677E13"/>
          </a:solidFill>
          <a:ln>
            <a:noFill/>
          </a:ln>
        </p:spPr>
        <p:txBody>
          <a:bodyPr anchor="t" anchorCtr="0" bIns="45700" lIns="91425" rIns="91425" tIns="45700">
            <a:noAutofit/>
          </a:bodyPr>
          <a:lstStyle/>
          <a:p>
            <a:endParaRPr sz="2400"/>
          </a:p>
        </p:txBody>
      </p:sp>
      <p:sp>
        <p:nvSpPr>
          <p:cNvPr id="195" name="Shape 195"/>
          <p:cNvSpPr/>
          <p:nvPr/>
        </p:nvSpPr>
        <p:spPr>
          <a:xfrm>
            <a:off x="3042407" y="2110802"/>
            <a:ext cx="1770299" cy="2245499"/>
          </a:xfrm>
          <a:custGeom>
            <a:rect b="0" l="0" r="0" t="0"/>
            <a:pathLst>
              <a:path extrusionOk="0" h="119999" w="119999">
                <a:moveTo>
                  <a:pt x="120000" y="0"/>
                </a:moveTo>
                <a:lnTo>
                  <a:pt x="0" y="0"/>
                </a:lnTo>
                <a:lnTo>
                  <a:pt x="0" y="120000"/>
                </a:lnTo>
                <a:lnTo>
                  <a:pt x="120000" y="93236"/>
                </a:lnTo>
                <a:lnTo>
                  <a:pt x="120000" y="0"/>
                </a:lnTo>
                <a:close/>
              </a:path>
            </a:pathLst>
          </a:custGeom>
          <a:solidFill>
            <a:srgbClr val="AACF20"/>
          </a:solidFill>
          <a:ln>
            <a:noFill/>
          </a:ln>
        </p:spPr>
        <p:txBody>
          <a:bodyPr anchor="ctr" anchorCtr="0" bIns="45700" lIns="91425" rIns="91425" tIns="45700">
            <a:noAutofit/>
          </a:bodyPr>
          <a:lstStyle/>
          <a:p>
            <a:pPr algn="ctr" indent="-69850">
              <a:buClr>
                <a:srgbClr val="000000"/>
              </a:buClr>
            </a:pPr>
            <a:endParaRPr sz="24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3556030" y="4189760"/>
            <a:ext cx="1037699" cy="501900"/>
          </a:xfrm>
          <a:custGeom>
            <a:rect b="0" l="0" r="0" t="0"/>
            <a:pathLst>
              <a:path extrusionOk="0" h="119999" w="119999">
                <a:moveTo>
                  <a:pt x="0" y="120000"/>
                </a:moveTo>
                <a:lnTo>
                  <a:pt x="21414" y="35916"/>
                </a:lnTo>
                <a:lnTo>
                  <a:pt x="55622" y="36194"/>
                </a:lnTo>
                <a:lnTo>
                  <a:pt x="89158" y="3341"/>
                </a:lnTo>
                <a:lnTo>
                  <a:pt x="91582" y="0"/>
                </a:lnTo>
                <a:lnTo>
                  <a:pt x="119999" y="36194"/>
                </a:lnTo>
                <a:lnTo>
                  <a:pt x="0" y="120000"/>
                </a:lnTo>
                <a:close/>
              </a:path>
            </a:pathLst>
          </a:custGeom>
          <a:solidFill>
            <a:srgbClr val="7F9B17"/>
          </a:solidFill>
          <a:ln>
            <a:noFill/>
          </a:ln>
        </p:spPr>
        <p:txBody>
          <a:bodyPr anchor="t" anchorCtr="0" bIns="45700" lIns="91425" rIns="91425" tIns="45700">
            <a:noAutofit/>
          </a:bodyPr>
          <a:lstStyle/>
          <a:p>
            <a:endParaRPr sz="2400"/>
          </a:p>
        </p:txBody>
      </p:sp>
      <p:sp>
        <p:nvSpPr>
          <p:cNvPr id="197" name="Shape 197"/>
          <p:cNvSpPr/>
          <p:nvPr/>
        </p:nvSpPr>
        <p:spPr>
          <a:xfrm>
            <a:off x="3741214" y="4189761"/>
            <a:ext cx="606899" cy="795599"/>
          </a:xfrm>
          <a:custGeom>
            <a:rect b="0" l="0" r="0" t="0"/>
            <a:pathLst>
              <a:path extrusionOk="0" h="119999" w="119999">
                <a:moveTo>
                  <a:pt x="0" y="22664"/>
                </a:moveTo>
                <a:lnTo>
                  <a:pt x="58963" y="119999"/>
                </a:lnTo>
                <a:lnTo>
                  <a:pt x="120000" y="0"/>
                </a:lnTo>
                <a:lnTo>
                  <a:pt x="0" y="22664"/>
                </a:lnTo>
                <a:close/>
              </a:path>
            </a:pathLst>
          </a:custGeom>
          <a:solidFill>
            <a:srgbClr val="BEE823"/>
          </a:solidFill>
          <a:ln>
            <a:noFill/>
          </a:ln>
        </p:spPr>
        <p:txBody>
          <a:bodyPr anchor="t" anchorCtr="0" bIns="45700" lIns="91425" rIns="91425" tIns="45700">
            <a:noAutofit/>
          </a:bodyPr>
          <a:lstStyle/>
          <a:p>
            <a:endParaRPr sz="2400"/>
          </a:p>
        </p:txBody>
      </p:sp>
      <p:sp>
        <p:nvSpPr>
          <p:cNvPr id="198" name="Shape 198"/>
          <p:cNvSpPr/>
          <p:nvPr/>
        </p:nvSpPr>
        <p:spPr>
          <a:xfrm>
            <a:off x="5392540" y="3814733"/>
            <a:ext cx="1369800" cy="876899"/>
          </a:xfrm>
          <a:custGeom>
            <a:rect b="0" l="0" r="0" t="0"/>
            <a:pathLst>
              <a:path extrusionOk="0" h="119999" w="119999">
                <a:moveTo>
                  <a:pt x="33265" y="45896"/>
                </a:moveTo>
                <a:lnTo>
                  <a:pt x="0" y="58007"/>
                </a:lnTo>
                <a:lnTo>
                  <a:pt x="29081" y="120000"/>
                </a:lnTo>
                <a:lnTo>
                  <a:pt x="120000" y="72031"/>
                </a:lnTo>
                <a:lnTo>
                  <a:pt x="120000" y="0"/>
                </a:lnTo>
                <a:lnTo>
                  <a:pt x="33265" y="45896"/>
                </a:lnTo>
                <a:close/>
              </a:path>
            </a:pathLst>
          </a:custGeom>
          <a:solidFill>
            <a:srgbClr val="005F74"/>
          </a:solidFill>
          <a:ln>
            <a:noFill/>
          </a:ln>
        </p:spPr>
        <p:txBody>
          <a:bodyPr anchor="t" anchorCtr="0" bIns="45700" lIns="91425" rIns="91425" tIns="45700">
            <a:noAutofit/>
          </a:bodyPr>
          <a:lstStyle/>
          <a:p>
            <a:endParaRPr sz="2400"/>
          </a:p>
        </p:txBody>
      </p:sp>
      <p:sp>
        <p:nvSpPr>
          <p:cNvPr id="199" name="Shape 199"/>
          <p:cNvSpPr/>
          <p:nvPr/>
        </p:nvSpPr>
        <p:spPr>
          <a:xfrm>
            <a:off x="5210851" y="2110802"/>
            <a:ext cx="1770299" cy="2245499"/>
          </a:xfrm>
          <a:custGeom>
            <a:rect b="0" l="0" r="0" t="0"/>
            <a:pathLst>
              <a:path extrusionOk="0" h="119999" w="119999">
                <a:moveTo>
                  <a:pt x="120000" y="0"/>
                </a:moveTo>
                <a:lnTo>
                  <a:pt x="0" y="0"/>
                </a:lnTo>
                <a:lnTo>
                  <a:pt x="0" y="120000"/>
                </a:lnTo>
                <a:lnTo>
                  <a:pt x="120000" y="93236"/>
                </a:lnTo>
                <a:lnTo>
                  <a:pt x="120000" y="0"/>
                </a:lnTo>
                <a:close/>
              </a:path>
            </a:pathLst>
          </a:custGeom>
          <a:solidFill>
            <a:srgbClr val="01ABCF"/>
          </a:solidFill>
          <a:ln>
            <a:noFill/>
          </a:ln>
        </p:spPr>
        <p:txBody>
          <a:bodyPr anchor="t" anchorCtr="0" bIns="45700" lIns="91425" rIns="91425" tIns="45700">
            <a:noAutofit/>
          </a:bodyPr>
          <a:lstStyle/>
          <a:p>
            <a:endParaRPr sz="2400"/>
          </a:p>
        </p:txBody>
      </p:sp>
      <p:sp>
        <p:nvSpPr>
          <p:cNvPr id="200" name="Shape 200"/>
          <p:cNvSpPr/>
          <p:nvPr/>
        </p:nvSpPr>
        <p:spPr>
          <a:xfrm>
            <a:off x="5724474" y="4189760"/>
            <a:ext cx="1037699" cy="501900"/>
          </a:xfrm>
          <a:custGeom>
            <a:rect b="0" l="0" r="0" t="0"/>
            <a:pathLst>
              <a:path extrusionOk="0" h="119999" w="119999">
                <a:moveTo>
                  <a:pt x="0" y="120000"/>
                </a:moveTo>
                <a:lnTo>
                  <a:pt x="21414" y="35916"/>
                </a:lnTo>
                <a:lnTo>
                  <a:pt x="55622" y="36194"/>
                </a:lnTo>
                <a:lnTo>
                  <a:pt x="89158" y="3341"/>
                </a:lnTo>
                <a:lnTo>
                  <a:pt x="91582" y="0"/>
                </a:lnTo>
                <a:lnTo>
                  <a:pt x="119999" y="36194"/>
                </a:lnTo>
                <a:lnTo>
                  <a:pt x="0" y="120000"/>
                </a:lnTo>
                <a:close/>
              </a:path>
            </a:pathLst>
          </a:custGeom>
          <a:solidFill>
            <a:srgbClr val="00839F"/>
          </a:solidFill>
          <a:ln>
            <a:noFill/>
          </a:ln>
        </p:spPr>
        <p:txBody>
          <a:bodyPr anchor="t" anchorCtr="0" bIns="45700" lIns="91425" rIns="91425" tIns="45700">
            <a:noAutofit/>
          </a:bodyPr>
          <a:lstStyle/>
          <a:p>
            <a:endParaRPr sz="2400"/>
          </a:p>
        </p:txBody>
      </p:sp>
      <p:sp>
        <p:nvSpPr>
          <p:cNvPr id="201" name="Shape 201"/>
          <p:cNvSpPr/>
          <p:nvPr/>
        </p:nvSpPr>
        <p:spPr>
          <a:xfrm>
            <a:off x="5909658" y="4189761"/>
            <a:ext cx="606899" cy="795599"/>
          </a:xfrm>
          <a:custGeom>
            <a:rect b="0" l="0" r="0" t="0"/>
            <a:pathLst>
              <a:path extrusionOk="0" h="119999" w="119999">
                <a:moveTo>
                  <a:pt x="0" y="22664"/>
                </a:moveTo>
                <a:lnTo>
                  <a:pt x="58963" y="119999"/>
                </a:lnTo>
                <a:lnTo>
                  <a:pt x="120000" y="0"/>
                </a:lnTo>
                <a:lnTo>
                  <a:pt x="0" y="22664"/>
                </a:lnTo>
                <a:close/>
              </a:path>
            </a:pathLst>
          </a:custGeom>
          <a:solidFill>
            <a:srgbClr val="01CCF7"/>
          </a:solidFill>
          <a:ln>
            <a:noFill/>
          </a:ln>
        </p:spPr>
        <p:txBody>
          <a:bodyPr anchor="t" anchorCtr="0" bIns="45700" lIns="91425" rIns="91425" tIns="45700">
            <a:noAutofit/>
          </a:bodyPr>
          <a:lstStyle/>
          <a:p>
            <a:endParaRPr sz="2400"/>
          </a:p>
        </p:txBody>
      </p:sp>
      <p:sp>
        <p:nvSpPr>
          <p:cNvPr id="202" name="Shape 202"/>
          <p:cNvSpPr/>
          <p:nvPr/>
        </p:nvSpPr>
        <p:spPr>
          <a:xfrm>
            <a:off x="7560984" y="3814733"/>
            <a:ext cx="1369800" cy="876899"/>
          </a:xfrm>
          <a:custGeom>
            <a:rect b="0" l="0" r="0" t="0"/>
            <a:pathLst>
              <a:path extrusionOk="0" h="119999" w="119999">
                <a:moveTo>
                  <a:pt x="33265" y="45896"/>
                </a:moveTo>
                <a:lnTo>
                  <a:pt x="0" y="58007"/>
                </a:lnTo>
                <a:lnTo>
                  <a:pt x="29081" y="120000"/>
                </a:lnTo>
                <a:lnTo>
                  <a:pt x="120000" y="72031"/>
                </a:lnTo>
                <a:lnTo>
                  <a:pt x="120000" y="0"/>
                </a:lnTo>
                <a:lnTo>
                  <a:pt x="33265" y="45896"/>
                </a:lnTo>
                <a:close/>
              </a:path>
            </a:pathLst>
          </a:custGeom>
          <a:solidFill>
            <a:srgbClr val="9B6B04"/>
          </a:solidFill>
          <a:ln>
            <a:noFill/>
          </a:ln>
        </p:spPr>
        <p:txBody>
          <a:bodyPr anchor="t" anchorCtr="0" bIns="45700" lIns="91425" rIns="91425" tIns="45700">
            <a:noAutofit/>
          </a:bodyPr>
          <a:lstStyle/>
          <a:p>
            <a:endParaRPr sz="2400"/>
          </a:p>
        </p:txBody>
      </p:sp>
      <p:sp>
        <p:nvSpPr>
          <p:cNvPr id="203" name="Shape 203"/>
          <p:cNvSpPr/>
          <p:nvPr/>
        </p:nvSpPr>
        <p:spPr>
          <a:xfrm>
            <a:off x="7379294" y="2110802"/>
            <a:ext cx="1770299" cy="2245499"/>
          </a:xfrm>
          <a:custGeom>
            <a:rect b="0" l="0" r="0" t="0"/>
            <a:pathLst>
              <a:path extrusionOk="0" h="119999" w="119999">
                <a:moveTo>
                  <a:pt x="120000" y="0"/>
                </a:moveTo>
                <a:lnTo>
                  <a:pt x="0" y="0"/>
                </a:lnTo>
                <a:lnTo>
                  <a:pt x="0" y="120000"/>
                </a:lnTo>
                <a:lnTo>
                  <a:pt x="120000" y="93236"/>
                </a:lnTo>
                <a:lnTo>
                  <a:pt x="120000" y="0"/>
                </a:lnTo>
                <a:close/>
              </a:path>
            </a:pathLst>
          </a:custGeom>
          <a:solidFill>
            <a:srgbClr val="F9AC08"/>
          </a:solidFill>
          <a:ln>
            <a:noFill/>
          </a:ln>
        </p:spPr>
        <p:txBody>
          <a:bodyPr anchor="t" anchorCtr="0" bIns="45700" lIns="91425" rIns="91425" tIns="45700">
            <a:noAutofit/>
          </a:bodyPr>
          <a:lstStyle/>
          <a:p>
            <a:endParaRPr sz="2400"/>
          </a:p>
        </p:txBody>
      </p:sp>
      <p:sp>
        <p:nvSpPr>
          <p:cNvPr id="204" name="Shape 204"/>
          <p:cNvSpPr/>
          <p:nvPr/>
        </p:nvSpPr>
        <p:spPr>
          <a:xfrm>
            <a:off x="7892918" y="4189760"/>
            <a:ext cx="1037699" cy="501900"/>
          </a:xfrm>
          <a:custGeom>
            <a:rect b="0" l="0" r="0" t="0"/>
            <a:pathLst>
              <a:path extrusionOk="0" h="119999" w="119999">
                <a:moveTo>
                  <a:pt x="0" y="120000"/>
                </a:moveTo>
                <a:lnTo>
                  <a:pt x="21414" y="35916"/>
                </a:lnTo>
                <a:lnTo>
                  <a:pt x="55622" y="36194"/>
                </a:lnTo>
                <a:lnTo>
                  <a:pt x="89158" y="3341"/>
                </a:lnTo>
                <a:lnTo>
                  <a:pt x="91582" y="0"/>
                </a:lnTo>
                <a:lnTo>
                  <a:pt x="119999" y="36194"/>
                </a:lnTo>
                <a:lnTo>
                  <a:pt x="0" y="120000"/>
                </a:lnTo>
                <a:close/>
              </a:path>
            </a:pathLst>
          </a:custGeom>
          <a:solidFill>
            <a:srgbClr val="C48706"/>
          </a:solidFill>
          <a:ln>
            <a:noFill/>
          </a:ln>
        </p:spPr>
        <p:txBody>
          <a:bodyPr anchor="t" anchorCtr="0" bIns="45700" lIns="91425" rIns="91425" tIns="45700">
            <a:noAutofit/>
          </a:bodyPr>
          <a:lstStyle/>
          <a:p>
            <a:endParaRPr sz="2400"/>
          </a:p>
        </p:txBody>
      </p:sp>
      <p:sp>
        <p:nvSpPr>
          <p:cNvPr id="205" name="Shape 205"/>
          <p:cNvSpPr/>
          <p:nvPr/>
        </p:nvSpPr>
        <p:spPr>
          <a:xfrm>
            <a:off x="8078103" y="4189761"/>
            <a:ext cx="606899" cy="795599"/>
          </a:xfrm>
          <a:custGeom>
            <a:rect b="0" l="0" r="0" t="0"/>
            <a:pathLst>
              <a:path extrusionOk="0" h="119999" w="119999">
                <a:moveTo>
                  <a:pt x="0" y="22664"/>
                </a:moveTo>
                <a:lnTo>
                  <a:pt x="58963" y="119999"/>
                </a:lnTo>
                <a:lnTo>
                  <a:pt x="120000" y="0"/>
                </a:lnTo>
                <a:lnTo>
                  <a:pt x="0" y="22664"/>
                </a:lnTo>
                <a:close/>
              </a:path>
            </a:pathLst>
          </a:custGeom>
          <a:solidFill>
            <a:srgbClr val="FFB008">
              <a:alpha val="93920"/>
            </a:srgbClr>
          </a:solidFill>
          <a:ln>
            <a:noFill/>
          </a:ln>
        </p:spPr>
        <p:txBody>
          <a:bodyPr anchor="t" anchorCtr="0" bIns="45700" lIns="91425" rIns="91425" tIns="45700">
            <a:noAutofit/>
          </a:bodyPr>
          <a:lstStyle/>
          <a:p>
            <a:endParaRPr sz="2400"/>
          </a:p>
        </p:txBody>
      </p:sp>
      <p:sp>
        <p:nvSpPr>
          <p:cNvPr id="206" name="Shape 206"/>
          <p:cNvSpPr txBox="1"/>
          <p:nvPr/>
        </p:nvSpPr>
        <p:spPr>
          <a:xfrm>
            <a:off x="3098836" y="3265464"/>
            <a:ext cx="1657500" cy="293099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tIns="45700">
            <a:noAutofit/>
          </a:bodyPr>
          <a:lstStyle/>
          <a:p>
            <a:pPr algn="ctr">
              <a:buSzPct val="25000"/>
            </a:pPr>
            <a:r>
              <a:rPr lang="en" sz="24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Sample text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5267280" y="3265464"/>
            <a:ext cx="1657500" cy="293099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tIns="45700">
            <a:noAutofit/>
          </a:bodyPr>
          <a:lstStyle/>
          <a:p>
            <a:pPr algn="ctr">
              <a:buSzPct val="25000"/>
            </a:pPr>
            <a:r>
              <a:rPr lang="en" sz="24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Sample text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7435725" y="3265464"/>
            <a:ext cx="1657500" cy="293099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tIns="45700">
            <a:noAutofit/>
          </a:bodyPr>
          <a:lstStyle/>
          <a:p>
            <a:pPr algn="ctr">
              <a:buSzPct val="25000"/>
            </a:pPr>
            <a:r>
              <a:rPr lang="en" sz="24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Sample text</a:t>
            </a:r>
          </a:p>
        </p:txBody>
      </p:sp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4051" y="5103213"/>
            <a:ext cx="2809875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8376" y="5103213"/>
            <a:ext cx="2809875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6838" y="5103213"/>
            <a:ext cx="2809875" cy="60007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/>
          <p:nvPr/>
        </p:nvSpPr>
        <p:spPr>
          <a:xfrm>
            <a:off x="2318575" y="5585726"/>
            <a:ext cx="7589100" cy="458999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tIns="91425">
            <a:noAutofit/>
          </a:bodyPr>
          <a:lstStyle/>
          <a:p>
            <a:pPr algn="ctr">
              <a:spcBef>
                <a:spcPts val="600"/>
              </a:spcBef>
            </a:pPr>
            <a:r>
              <a:rPr b="1" lang="en" sz="1600">
                <a:solidFill>
                  <a:srgbClr val="00839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Diagram featured by http://slidemodel.com</a:t>
            </a:r>
          </a:p>
        </p:txBody>
      </p:sp>
      <p:sp>
        <p:nvSpPr>
          <p:cNvPr id="213" name="Shape 213"/>
          <p:cNvSpPr/>
          <p:nvPr/>
        </p:nvSpPr>
        <p:spPr>
          <a:xfrm>
            <a:off x="3653132" y="2506417"/>
            <a:ext cx="548889" cy="658688"/>
          </a:xfrm>
          <a:custGeom>
            <a:rect b="0" l="0" r="0" t="0"/>
            <a:pathLst>
              <a:path extrusionOk="0" h="18981" w="15816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214" name="Shape 214"/>
          <p:cNvSpPr/>
          <p:nvPr/>
        </p:nvSpPr>
        <p:spPr>
          <a:xfrm>
            <a:off x="5710940" y="2467169"/>
            <a:ext cx="770117" cy="737185"/>
          </a:xfrm>
          <a:custGeom>
            <a:rect b="0" l="0" r="0" t="0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215" name="Shape 215"/>
          <p:cNvSpPr/>
          <p:nvPr/>
        </p:nvSpPr>
        <p:spPr>
          <a:xfrm>
            <a:off x="7931333" y="2500102"/>
            <a:ext cx="666288" cy="671319"/>
          </a:xfrm>
          <a:custGeom>
            <a:rect b="0" l="0" r="0" t="0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Shape 219"/>
        <p:cNvGrpSpPr/>
        <p:nvPr/>
      </p:nvGrpSpPr>
      <p:grpSpPr>
        <a:xfrm>
          <a:off x="0" y="0"/>
          <a: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2551951" y="689776"/>
            <a:ext cx="7088099" cy="910499"/>
          </a:xfrm>
          <a:prstGeom prst="rect">
            <a:avLst/>
          </a:prstGeom>
        </p:spPr>
        <p:txBody>
          <a:bodyPr anchor="b" anchorCtr="0" bIns="91425" lIns="91425" rIns="91425" tIns="91425">
            <a:noAutofit/>
          </a:bodyPr>
          <a:lstStyle/>
          <a:p>
            <a:r>
              <a:rPr lang="en"/>
              <a:t>And tables to compare data</a:t>
            </a:r>
          </a:p>
        </p:txBody>
      </p:sp>
      <p:graphicFrame>
        <p:nvGraphicFramePr>
          <p:cNvPr id="221" name="Shape 221"/>
          <p:cNvGraphicFramePr>
            <a:graphicFrameLocks noGrp="1"/>
          </p:cNvGraphicFramePr>
          <p:nvPr/>
        </p:nvGraphicFramePr>
        <p:xfrm>
          <a:off x="3144450" y="2009775"/>
          <a:ext cx="6055500" cy="2878800"/>
        </p:xfrm>
        <a:graphic>
          <a:graphicData uri="http://schemas.openxmlformats.org/drawingml/2006/table">
            <a:tbl>
              <a:tblPr>
                <a:noFill/>
                <a:tableStyleId>{DCC6C0EF-07B1-464E-ADFD-978171A059CE}</a:tableStyleId>
              </a:tblPr>
              <a:tblGrid>
                <a:gridCol w="1513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3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3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9700">
                <a:tc>
                  <a:txBody>
                    <a:bodyPr vert="horz" wrap="square"/>
                    <a:lstStyle/>
                    <a:p>
                      <a:pPr algn="r" lvl="0">
                        <a:spcBef>
                          <a:spcPct val="0"/>
                        </a:spcBef>
                        <a:buNone/>
                      </a:pPr>
                      <a:endParaRPr>
                        <a:solidFill>
                          <a:srgbClr val="50567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anchor="ctr" marB="91425" marL="91425" marR="91425" marT="91425">
                    <a:lnL cap="flat" cmpd="sng" w="9525">
                      <a:solidFill>
                        <a:srgbClr val="979CB8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cap="flat" cmpd="sng" w="9525">
                      <a:solidFill>
                        <a:srgbClr val="979CB8"/>
                      </a:solidFill>
                      <a:prstDash val="dash"/>
                      <a:round/>
                      <a:headEnd len="med" type="none" w="med"/>
                      <a:tailEnd len="med" type="none" w="med"/>
                    </a:lnR>
                    <a:lnT cap="flat" cmpd="sng" w="9525">
                      <a:solidFill>
                        <a:srgbClr val="979CB8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cap="flat" cmpd="sng" w="9525">
                      <a:solidFill>
                        <a:srgbClr val="979CB8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979CB8">
                        <a:alpha val="1538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lvl="0">
                        <a:spcBef>
                          <a:spcPct val="0"/>
                        </a:spcBef>
                        <a:buNone/>
                      </a:pPr>
                      <a:r>
                        <a:rPr lang="en">
                          <a:solidFill>
                            <a:srgbClr val="5056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A</a:t>
                      </a:r>
                    </a:p>
                  </a:txBody>
                  <a:tcPr anchor="ctr" marB="91425" marL="91425" marR="91425" marT="91425">
                    <a:lnL cap="flat" cmpd="sng" w="9525">
                      <a:solidFill>
                        <a:srgbClr val="979CB8"/>
                      </a:solidFill>
                      <a:prstDash val="dash"/>
                      <a:round/>
                      <a:headEnd len="med" type="none" w="med"/>
                      <a:tailEnd len="med" type="none" w="med"/>
                    </a:lnL>
                    <a:lnR cap="flat" cmpd="sng" w="9525">
                      <a:solidFill>
                        <a:srgbClr val="979CB8"/>
                      </a:solidFill>
                      <a:prstDash val="dash"/>
                      <a:round/>
                      <a:headEnd len="med" type="none" w="med"/>
                      <a:tailEnd len="med" type="none" w="med"/>
                    </a:lnR>
                    <a:lnT cap="flat" cmpd="sng" w="9525">
                      <a:solidFill>
                        <a:srgbClr val="979CB8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cap="flat" cmpd="sng" w="9525">
                      <a:solidFill>
                        <a:srgbClr val="979CB8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979CB8">
                        <a:alpha val="1538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lvl="0">
                        <a:spcBef>
                          <a:spcPct val="0"/>
                        </a:spcBef>
                        <a:buNone/>
                      </a:pPr>
                      <a:r>
                        <a:rPr lang="en">
                          <a:solidFill>
                            <a:srgbClr val="5056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B</a:t>
                      </a:r>
                    </a:p>
                  </a:txBody>
                  <a:tcPr anchor="ctr" marB="91425" marL="91425" marR="91425" marT="91425">
                    <a:lnL cap="flat" cmpd="sng" w="9525">
                      <a:solidFill>
                        <a:srgbClr val="979CB8"/>
                      </a:solidFill>
                      <a:prstDash val="dash"/>
                      <a:round/>
                      <a:headEnd len="med" type="none" w="med"/>
                      <a:tailEnd len="med" type="none" w="med"/>
                    </a:lnL>
                    <a:lnR cap="flat" cmpd="sng" w="9525">
                      <a:solidFill>
                        <a:srgbClr val="979CB8"/>
                      </a:solidFill>
                      <a:prstDash val="dash"/>
                      <a:round/>
                      <a:headEnd len="med" type="none" w="med"/>
                      <a:tailEnd len="med" type="none" w="med"/>
                    </a:lnR>
                    <a:lnT cap="flat" cmpd="sng" w="9525">
                      <a:solidFill>
                        <a:srgbClr val="979CB8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cap="flat" cmpd="sng" w="9525">
                      <a:solidFill>
                        <a:srgbClr val="979CB8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979CB8">
                        <a:alpha val="1538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lvl="0">
                        <a:spcBef>
                          <a:spcPct val="0"/>
                        </a:spcBef>
                        <a:buNone/>
                      </a:pPr>
                      <a:r>
                        <a:rPr lang="en">
                          <a:solidFill>
                            <a:srgbClr val="5056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C</a:t>
                      </a:r>
                    </a:p>
                  </a:txBody>
                  <a:tcPr anchor="ctr" marB="91425" marL="91425" marR="91425" marT="91425">
                    <a:lnL cap="flat" cmpd="sng" w="9525">
                      <a:solidFill>
                        <a:srgbClr val="979CB8"/>
                      </a:solidFill>
                      <a:prstDash val="dash"/>
                      <a:round/>
                      <a:headEnd len="med" type="none" w="med"/>
                      <a:tailEnd len="med" type="none" w="med"/>
                    </a:lnL>
                    <a:lnR cap="flat" cmpd="sng" w="9525">
                      <a:solidFill>
                        <a:srgbClr val="979CB8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cap="flat" cmpd="sng" w="9525">
                      <a:solidFill>
                        <a:srgbClr val="979CB8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cap="flat" cmpd="sng" w="9525">
                      <a:solidFill>
                        <a:srgbClr val="979CB8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979CB8">
                        <a:alpha val="153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700">
                <a:tc>
                  <a:txBody>
                    <a:bodyPr vert="horz" wrap="square"/>
                    <a:lstStyle/>
                    <a:p>
                      <a:pPr algn="r" lvl="0">
                        <a:spcBef>
                          <a:spcPct val="0"/>
                        </a:spcBef>
                        <a:buNone/>
                      </a:pPr>
                      <a:r>
                        <a:rPr lang="en">
                          <a:solidFill>
                            <a:srgbClr val="5056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Yellow</a:t>
                      </a:r>
                    </a:p>
                  </a:txBody>
                  <a:tcPr anchor="ctr" marB="91425" marL="91425" marR="91425" marT="91425">
                    <a:lnL cap="flat" cmpd="sng" w="9525">
                      <a:solidFill>
                        <a:srgbClr val="979CB8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cap="flat" cmpd="sng" w="9525">
                      <a:solidFill>
                        <a:srgbClr val="979CB8"/>
                      </a:solidFill>
                      <a:prstDash val="dash"/>
                      <a:round/>
                      <a:headEnd len="med" type="none" w="med"/>
                      <a:tailEnd len="med" type="none" w="med"/>
                    </a:lnR>
                    <a:lnT cap="flat" cmpd="sng" w="9525">
                      <a:solidFill>
                        <a:srgbClr val="979CB8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cap="flat" cmpd="sng" w="9525">
                      <a:solidFill>
                        <a:srgbClr val="979CB8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vl="0">
                        <a:spcBef>
                          <a:spcPct val="0"/>
                        </a:spcBef>
                        <a:buNone/>
                      </a:pPr>
                      <a:r>
                        <a:rPr lang="en" sz="1800">
                          <a:solidFill>
                            <a:srgbClr val="5056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10</a:t>
                      </a:r>
                    </a:p>
                  </a:txBody>
                  <a:tcPr anchor="ctr" marB="91425" marL="91425" marR="91425" marT="91425">
                    <a:lnL cap="flat" cmpd="sng" w="9525">
                      <a:solidFill>
                        <a:srgbClr val="979CB8"/>
                      </a:solidFill>
                      <a:prstDash val="dash"/>
                      <a:round/>
                      <a:headEnd len="med" type="none" w="med"/>
                      <a:tailEnd len="med" type="none" w="med"/>
                    </a:lnL>
                    <a:lnR cap="flat" cmpd="sng" w="9525">
                      <a:solidFill>
                        <a:srgbClr val="979CB8"/>
                      </a:solidFill>
                      <a:prstDash val="dash"/>
                      <a:round/>
                      <a:headEnd len="med" type="none" w="med"/>
                      <a:tailEnd len="med" type="none" w="med"/>
                    </a:lnR>
                    <a:lnT cap="flat" cmpd="sng" w="9525">
                      <a:solidFill>
                        <a:srgbClr val="979CB8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cap="flat" cmpd="sng" w="9525">
                      <a:solidFill>
                        <a:srgbClr val="979CB8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vl="0">
                        <a:spcBef>
                          <a:spcPct val="0"/>
                        </a:spcBef>
                        <a:buNone/>
                      </a:pPr>
                      <a:r>
                        <a:rPr lang="en" sz="1800">
                          <a:solidFill>
                            <a:srgbClr val="5056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20</a:t>
                      </a:r>
                    </a:p>
                  </a:txBody>
                  <a:tcPr anchor="ctr" marB="91425" marL="91425" marR="91425" marT="91425">
                    <a:lnL cap="flat" cmpd="sng" w="9525">
                      <a:solidFill>
                        <a:srgbClr val="979CB8"/>
                      </a:solidFill>
                      <a:prstDash val="dash"/>
                      <a:round/>
                      <a:headEnd len="med" type="none" w="med"/>
                      <a:tailEnd len="med" type="none" w="med"/>
                    </a:lnL>
                    <a:lnR cap="flat" cmpd="sng" w="9525">
                      <a:solidFill>
                        <a:srgbClr val="979CB8"/>
                      </a:solidFill>
                      <a:prstDash val="dash"/>
                      <a:round/>
                      <a:headEnd len="med" type="none" w="med"/>
                      <a:tailEnd len="med" type="none" w="med"/>
                    </a:lnR>
                    <a:lnT cap="flat" cmpd="sng" w="9525">
                      <a:solidFill>
                        <a:srgbClr val="979CB8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cap="flat" cmpd="sng" w="9525">
                      <a:solidFill>
                        <a:srgbClr val="979CB8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vl="0">
                        <a:spcBef>
                          <a:spcPct val="0"/>
                        </a:spcBef>
                        <a:buNone/>
                      </a:pPr>
                      <a:r>
                        <a:rPr lang="en" sz="1800">
                          <a:solidFill>
                            <a:srgbClr val="5056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7</a:t>
                      </a:r>
                    </a:p>
                  </a:txBody>
                  <a:tcPr anchor="ctr" marB="91425" marL="91425" marR="91425" marT="91425">
                    <a:lnL cap="flat" cmpd="sng" w="9525">
                      <a:solidFill>
                        <a:srgbClr val="979CB8"/>
                      </a:solidFill>
                      <a:prstDash val="dash"/>
                      <a:round/>
                      <a:headEnd len="med" type="none" w="med"/>
                      <a:tailEnd len="med" type="none" w="med"/>
                    </a:lnL>
                    <a:lnR cap="flat" cmpd="sng" w="9525">
                      <a:solidFill>
                        <a:srgbClr val="979CB8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cap="flat" cmpd="sng" w="9525">
                      <a:solidFill>
                        <a:srgbClr val="979CB8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cap="flat" cmpd="sng" w="9525">
                      <a:solidFill>
                        <a:srgbClr val="979CB8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700">
                <a:tc>
                  <a:txBody>
                    <a:bodyPr vert="horz" wrap="square"/>
                    <a:lstStyle/>
                    <a:p>
                      <a:pPr algn="r" lvl="0">
                        <a:spcBef>
                          <a:spcPct val="0"/>
                        </a:spcBef>
                        <a:buNone/>
                      </a:pPr>
                      <a:r>
                        <a:rPr lang="en">
                          <a:solidFill>
                            <a:srgbClr val="5056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Blue</a:t>
                      </a:r>
                    </a:p>
                  </a:txBody>
                  <a:tcPr anchor="ctr" marB="91425" marL="91425" marR="91425" marT="91425">
                    <a:lnL cap="flat" cmpd="sng" w="9525">
                      <a:solidFill>
                        <a:srgbClr val="979CB8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cap="flat" cmpd="sng" w="9525">
                      <a:solidFill>
                        <a:srgbClr val="979CB8"/>
                      </a:solidFill>
                      <a:prstDash val="dash"/>
                      <a:round/>
                      <a:headEnd len="med" type="none" w="med"/>
                      <a:tailEnd len="med" type="none" w="med"/>
                    </a:lnR>
                    <a:lnT cap="flat" cmpd="sng" w="9525">
                      <a:solidFill>
                        <a:srgbClr val="979CB8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cap="flat" cmpd="sng" w="9525">
                      <a:solidFill>
                        <a:srgbClr val="979CB8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vl="0">
                        <a:spcBef>
                          <a:spcPct val="0"/>
                        </a:spcBef>
                        <a:buNone/>
                      </a:pPr>
                      <a:r>
                        <a:rPr lang="en" sz="1800">
                          <a:solidFill>
                            <a:srgbClr val="5056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30</a:t>
                      </a:r>
                    </a:p>
                  </a:txBody>
                  <a:tcPr anchor="ctr" marB="91425" marL="91425" marR="91425" marT="91425">
                    <a:lnL cap="flat" cmpd="sng" w="9525">
                      <a:solidFill>
                        <a:srgbClr val="979CB8"/>
                      </a:solidFill>
                      <a:prstDash val="dash"/>
                      <a:round/>
                      <a:headEnd len="med" type="none" w="med"/>
                      <a:tailEnd len="med" type="none" w="med"/>
                    </a:lnL>
                    <a:lnR cap="flat" cmpd="sng" w="9525">
                      <a:solidFill>
                        <a:srgbClr val="979CB8"/>
                      </a:solidFill>
                      <a:prstDash val="dash"/>
                      <a:round/>
                      <a:headEnd len="med" type="none" w="med"/>
                      <a:tailEnd len="med" type="none" w="med"/>
                    </a:lnR>
                    <a:lnT cap="flat" cmpd="sng" w="9525">
                      <a:solidFill>
                        <a:srgbClr val="979CB8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cap="flat" cmpd="sng" w="9525">
                      <a:solidFill>
                        <a:srgbClr val="979CB8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vl="0">
                        <a:spcBef>
                          <a:spcPct val="0"/>
                        </a:spcBef>
                        <a:buNone/>
                      </a:pPr>
                      <a:r>
                        <a:rPr lang="en" sz="1800">
                          <a:solidFill>
                            <a:srgbClr val="5056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15</a:t>
                      </a:r>
                    </a:p>
                  </a:txBody>
                  <a:tcPr anchor="ctr" marB="91425" marL="91425" marR="91425" marT="91425">
                    <a:lnL cap="flat" cmpd="sng" w="9525">
                      <a:solidFill>
                        <a:srgbClr val="979CB8"/>
                      </a:solidFill>
                      <a:prstDash val="dash"/>
                      <a:round/>
                      <a:headEnd len="med" type="none" w="med"/>
                      <a:tailEnd len="med" type="none" w="med"/>
                    </a:lnL>
                    <a:lnR cap="flat" cmpd="sng" w="9525">
                      <a:solidFill>
                        <a:srgbClr val="979CB8"/>
                      </a:solidFill>
                      <a:prstDash val="dash"/>
                      <a:round/>
                      <a:headEnd len="med" type="none" w="med"/>
                      <a:tailEnd len="med" type="none" w="med"/>
                    </a:lnR>
                    <a:lnT cap="flat" cmpd="sng" w="9525">
                      <a:solidFill>
                        <a:srgbClr val="979CB8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cap="flat" cmpd="sng" w="9525">
                      <a:solidFill>
                        <a:srgbClr val="979CB8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vl="0">
                        <a:spcBef>
                          <a:spcPct val="0"/>
                        </a:spcBef>
                        <a:buNone/>
                      </a:pPr>
                      <a:r>
                        <a:rPr lang="en" sz="1800">
                          <a:solidFill>
                            <a:srgbClr val="5056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10</a:t>
                      </a:r>
                    </a:p>
                  </a:txBody>
                  <a:tcPr anchor="ctr" marB="91425" marL="91425" marR="91425" marT="91425">
                    <a:lnL cap="flat" cmpd="sng" w="9525">
                      <a:solidFill>
                        <a:srgbClr val="979CB8"/>
                      </a:solidFill>
                      <a:prstDash val="dash"/>
                      <a:round/>
                      <a:headEnd len="med" type="none" w="med"/>
                      <a:tailEnd len="med" type="none" w="med"/>
                    </a:lnL>
                    <a:lnR cap="flat" cmpd="sng" w="9525">
                      <a:solidFill>
                        <a:srgbClr val="979CB8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cap="flat" cmpd="sng" w="9525">
                      <a:solidFill>
                        <a:srgbClr val="979CB8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cap="flat" cmpd="sng" w="9525">
                      <a:solidFill>
                        <a:srgbClr val="979CB8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700">
                <a:tc>
                  <a:txBody>
                    <a:bodyPr vert="horz" wrap="square"/>
                    <a:lstStyle/>
                    <a:p>
                      <a:pPr algn="r" lvl="0" rtl="0">
                        <a:spcBef>
                          <a:spcPct val="0"/>
                        </a:spcBef>
                        <a:buNone/>
                      </a:pPr>
                      <a:r>
                        <a:rPr lang="en">
                          <a:solidFill>
                            <a:srgbClr val="5056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Orange</a:t>
                      </a:r>
                    </a:p>
                  </a:txBody>
                  <a:tcPr anchor="ctr" marB="91425" marL="91425" marR="91425" marT="91425">
                    <a:lnL cap="flat" cmpd="sng" w="9525">
                      <a:solidFill>
                        <a:srgbClr val="979CB8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cap="flat" cmpd="sng" w="9525">
                      <a:solidFill>
                        <a:srgbClr val="979CB8"/>
                      </a:solidFill>
                      <a:prstDash val="dash"/>
                      <a:round/>
                      <a:headEnd len="med" type="none" w="med"/>
                      <a:tailEnd len="med" type="none" w="med"/>
                    </a:lnR>
                    <a:lnT cap="flat" cmpd="sng" w="9525">
                      <a:solidFill>
                        <a:srgbClr val="979CB8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cap="flat" cmpd="sng" w="9525">
                      <a:solidFill>
                        <a:srgbClr val="979CB8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vl="0" rtl="0">
                        <a:spcBef>
                          <a:spcPct val="0"/>
                        </a:spcBef>
                        <a:buNone/>
                      </a:pPr>
                      <a:r>
                        <a:rPr lang="en" sz="1800">
                          <a:solidFill>
                            <a:srgbClr val="5056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5</a:t>
                      </a:r>
                    </a:p>
                  </a:txBody>
                  <a:tcPr anchor="ctr" marB="91425" marL="91425" marR="91425" marT="91425">
                    <a:lnL cap="flat" cmpd="sng" w="9525">
                      <a:solidFill>
                        <a:srgbClr val="979CB8"/>
                      </a:solidFill>
                      <a:prstDash val="dash"/>
                      <a:round/>
                      <a:headEnd len="med" type="none" w="med"/>
                      <a:tailEnd len="med" type="none" w="med"/>
                    </a:lnL>
                    <a:lnR cap="flat" cmpd="sng" w="9525">
                      <a:solidFill>
                        <a:srgbClr val="979CB8"/>
                      </a:solidFill>
                      <a:prstDash val="dash"/>
                      <a:round/>
                      <a:headEnd len="med" type="none" w="med"/>
                      <a:tailEnd len="med" type="none" w="med"/>
                    </a:lnR>
                    <a:lnT cap="flat" cmpd="sng" w="9525">
                      <a:solidFill>
                        <a:srgbClr val="979CB8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cap="flat" cmpd="sng" w="9525">
                      <a:solidFill>
                        <a:srgbClr val="979CB8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vl="0" rtl="0">
                        <a:spcBef>
                          <a:spcPct val="0"/>
                        </a:spcBef>
                        <a:buNone/>
                      </a:pPr>
                      <a:r>
                        <a:rPr lang="en" sz="1800">
                          <a:solidFill>
                            <a:srgbClr val="5056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24</a:t>
                      </a:r>
                    </a:p>
                  </a:txBody>
                  <a:tcPr anchor="ctr" marB="91425" marL="91425" marR="91425" marT="91425">
                    <a:lnL cap="flat" cmpd="sng" w="9525">
                      <a:solidFill>
                        <a:srgbClr val="979CB8"/>
                      </a:solidFill>
                      <a:prstDash val="dash"/>
                      <a:round/>
                      <a:headEnd len="med" type="none" w="med"/>
                      <a:tailEnd len="med" type="none" w="med"/>
                    </a:lnL>
                    <a:lnR cap="flat" cmpd="sng" w="9525">
                      <a:solidFill>
                        <a:srgbClr val="979CB8"/>
                      </a:solidFill>
                      <a:prstDash val="dash"/>
                      <a:round/>
                      <a:headEnd len="med" type="none" w="med"/>
                      <a:tailEnd len="med" type="none" w="med"/>
                    </a:lnR>
                    <a:lnT cap="flat" cmpd="sng" w="9525">
                      <a:solidFill>
                        <a:srgbClr val="979CB8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cap="flat" cmpd="sng" w="9525">
                      <a:solidFill>
                        <a:srgbClr val="979CB8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vl="0" rtl="0">
                        <a:spcBef>
                          <a:spcPct val="0"/>
                        </a:spcBef>
                        <a:buNone/>
                      </a:pPr>
                      <a:r>
                        <a:rPr lang="en" sz="1800">
                          <a:solidFill>
                            <a:srgbClr val="5056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16</a:t>
                      </a:r>
                    </a:p>
                  </a:txBody>
                  <a:tcPr anchor="ctr" marB="91425" marL="91425" marR="91425" marT="91425">
                    <a:lnL cap="flat" cmpd="sng" w="9525">
                      <a:solidFill>
                        <a:srgbClr val="979CB8"/>
                      </a:solidFill>
                      <a:prstDash val="dash"/>
                      <a:round/>
                      <a:headEnd len="med" type="none" w="med"/>
                      <a:tailEnd len="med" type="none" w="med"/>
                    </a:lnL>
                    <a:lnR cap="flat" cmpd="sng" w="9525">
                      <a:solidFill>
                        <a:srgbClr val="979CB8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cap="flat" cmpd="sng" w="9525">
                      <a:solidFill>
                        <a:srgbClr val="979CB8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cap="flat" cmpd="sng" w="9525">
                      <a:solidFill>
                        <a:srgbClr val="979CB8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Shape 225"/>
        <p:cNvGrpSpPr/>
        <p:nvPr/>
      </p:nvGrpSpPr>
      <p:grpSpPr>
        <a:xfrm>
          <a:off x="0" y="0"/>
          <a:ext cx="0" cy="0"/>
        </a:xfrm>
      </p:grpSpPr>
      <p:pic>
        <p:nvPicPr>
          <p:cNvPr descr="mapa_esbozo_n_50-01.png" id="226" name="Shape 2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0851" y="1841200"/>
            <a:ext cx="7563251" cy="3821974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2551951" y="689776"/>
            <a:ext cx="7088099" cy="910499"/>
          </a:xfrm>
          <a:prstGeom prst="rect">
            <a:avLst/>
          </a:prstGeom>
        </p:spPr>
        <p:txBody>
          <a:bodyPr anchor="b" anchorCtr="0" bIns="91425" lIns="91425" rIns="91425" tIns="91425">
            <a:noAutofit/>
          </a:bodyPr>
          <a:lstStyle/>
          <a:p>
            <a:r>
              <a:rPr lang="en"/>
              <a:t>Maps</a:t>
            </a:r>
          </a:p>
        </p:txBody>
      </p:sp>
      <p:sp>
        <p:nvSpPr>
          <p:cNvPr id="228" name="Shape 228"/>
          <p:cNvSpPr/>
          <p:nvPr/>
        </p:nvSpPr>
        <p:spPr>
          <a:xfrm>
            <a:off x="3652076" y="2755700"/>
            <a:ext cx="701999" cy="2700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F9AC08"/>
          </a:solidFill>
          <a:ln cap="flat" cmpd="sng" w="9525">
            <a:solidFill>
              <a:srgbClr val="F3F3F3"/>
            </a:solidFill>
            <a:prstDash val="solid"/>
            <a:round/>
            <a:headEnd len="med" type="none" w="med"/>
            <a:tailEnd len="med" type="none" w="med"/>
          </a:ln>
        </p:spPr>
        <p:txBody>
          <a:bodyPr anchor="ctr" anchorCtr="0" bIns="91425" lIns="91425" rIns="91425" tIns="91425">
            <a:noAutofit/>
          </a:bodyPr>
          <a:lstStyle/>
          <a:p>
            <a:r>
              <a:rPr lang="en" sz="8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our office</a:t>
            </a:r>
          </a:p>
        </p:txBody>
      </p:sp>
      <p:sp>
        <p:nvSpPr>
          <p:cNvPr id="229" name="Shape 229"/>
          <p:cNvSpPr/>
          <p:nvPr/>
        </p:nvSpPr>
        <p:spPr>
          <a:xfrm rot="8100000">
            <a:off x="5453185" y="2848503"/>
            <a:ext cx="146795" cy="146795"/>
          </a:xfrm>
          <a:prstGeom prst="teardrop">
            <a:avLst>
              <a:gd fmla="val 100000" name="adj"/>
            </a:avLst>
          </a:prstGeom>
          <a:solidFill>
            <a:srgbClr val="EA3A68"/>
          </a:solidFill>
          <a:ln cap="flat" cmpd="sng" w="9525">
            <a:solidFill>
              <a:srgbClr val="F3F3F3"/>
            </a:solidFill>
            <a:prstDash val="solid"/>
            <a:round/>
            <a:headEnd len="med" type="none" w="med"/>
            <a:tailEnd len="med" type="none" w="med"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230" name="Shape 230"/>
          <p:cNvSpPr/>
          <p:nvPr/>
        </p:nvSpPr>
        <p:spPr>
          <a:xfrm rot="8100000">
            <a:off x="3000635" y="2924378"/>
            <a:ext cx="146795" cy="146795"/>
          </a:xfrm>
          <a:prstGeom prst="teardrop">
            <a:avLst>
              <a:gd fmla="val 100000" name="adj"/>
            </a:avLst>
          </a:prstGeom>
          <a:solidFill>
            <a:srgbClr val="EA3A68"/>
          </a:solidFill>
          <a:ln cap="flat" cmpd="sng" w="9525">
            <a:solidFill>
              <a:srgbClr val="F3F3F3"/>
            </a:solidFill>
            <a:prstDash val="solid"/>
            <a:round/>
            <a:headEnd len="med" type="none" w="med"/>
            <a:tailEnd len="med" type="none" w="med"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231" name="Shape 231"/>
          <p:cNvSpPr/>
          <p:nvPr/>
        </p:nvSpPr>
        <p:spPr>
          <a:xfrm rot="8100000">
            <a:off x="4230810" y="4859378"/>
            <a:ext cx="146795" cy="146795"/>
          </a:xfrm>
          <a:prstGeom prst="teardrop">
            <a:avLst>
              <a:gd fmla="val 100000" name="adj"/>
            </a:avLst>
          </a:prstGeom>
          <a:solidFill>
            <a:srgbClr val="EA3A68"/>
          </a:solidFill>
          <a:ln cap="flat" cmpd="sng" w="9525">
            <a:solidFill>
              <a:srgbClr val="F3F3F3"/>
            </a:solidFill>
            <a:prstDash val="solid"/>
            <a:round/>
            <a:headEnd len="med" type="none" w="med"/>
            <a:tailEnd len="med" type="none" w="med"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232" name="Shape 232"/>
          <p:cNvSpPr/>
          <p:nvPr/>
        </p:nvSpPr>
        <p:spPr>
          <a:xfrm rot="8100000">
            <a:off x="5725635" y="3678790"/>
            <a:ext cx="146795" cy="146795"/>
          </a:xfrm>
          <a:prstGeom prst="teardrop">
            <a:avLst>
              <a:gd fmla="val 100000" name="adj"/>
            </a:avLst>
          </a:prstGeom>
          <a:solidFill>
            <a:srgbClr val="EA3A68"/>
          </a:solidFill>
          <a:ln cap="flat" cmpd="sng" w="9525">
            <a:solidFill>
              <a:srgbClr val="F3F3F3"/>
            </a:solidFill>
            <a:prstDash val="solid"/>
            <a:round/>
            <a:headEnd len="med" type="none" w="med"/>
            <a:tailEnd len="med" type="none" w="med"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233" name="Shape 233"/>
          <p:cNvSpPr/>
          <p:nvPr/>
        </p:nvSpPr>
        <p:spPr>
          <a:xfrm rot="8100000">
            <a:off x="8075811" y="3221403"/>
            <a:ext cx="146795" cy="146795"/>
          </a:xfrm>
          <a:prstGeom prst="teardrop">
            <a:avLst>
              <a:gd fmla="val 100000" name="adj"/>
            </a:avLst>
          </a:prstGeom>
          <a:solidFill>
            <a:srgbClr val="EA3A68"/>
          </a:solidFill>
          <a:ln cap="flat" cmpd="sng" w="9525">
            <a:solidFill>
              <a:srgbClr val="F3F3F3"/>
            </a:solidFill>
            <a:prstDash val="solid"/>
            <a:round/>
            <a:headEnd len="med" type="none" w="med"/>
            <a:tailEnd len="med" type="none" w="med"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234" name="Shape 234"/>
          <p:cNvSpPr/>
          <p:nvPr/>
        </p:nvSpPr>
        <p:spPr>
          <a:xfrm rot="8100000">
            <a:off x="8614336" y="4810753"/>
            <a:ext cx="146795" cy="146795"/>
          </a:xfrm>
          <a:prstGeom prst="teardrop">
            <a:avLst>
              <a:gd fmla="val 100000" name="adj"/>
            </a:avLst>
          </a:prstGeom>
          <a:solidFill>
            <a:srgbClr val="EA3A68"/>
          </a:solidFill>
          <a:ln cap="flat" cmpd="sng" w="9525">
            <a:solidFill>
              <a:srgbClr val="F3F3F3"/>
            </a:solidFill>
            <a:prstDash val="solid"/>
            <a:round/>
            <a:headEnd len="med" type="none" w="med"/>
            <a:tailEnd len="med" type="none" w="med"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Shape 238"/>
        <p:cNvGrpSpPr/>
        <p:nvPr/>
      </p:nvGrpSpPr>
      <p:grpSpPr>
        <a:xfrm>
          <a:off x="0" y="0"/>
          <a:ext cx="0" cy="0"/>
        </a:xfrm>
      </p:grpSpPr>
      <p:sp>
        <p:nvSpPr>
          <p:cNvPr id="239" name="Shape 239"/>
          <p:cNvSpPr txBox="1">
            <a:spLocks noGrp="1"/>
          </p:cNvSpPr>
          <p:nvPr>
            <p:ph idx="4294967295" type="ctrTitle"/>
          </p:nvPr>
        </p:nvSpPr>
        <p:spPr>
          <a:xfrm>
            <a:off x="2975100" y="1882525"/>
            <a:ext cx="6241800" cy="1546500"/>
          </a:xfrm>
          <a:prstGeom prst="rect">
            <a:avLst/>
          </a:prstGeom>
          <a:ln>
            <a:noFill/>
          </a:ln>
        </p:spPr>
        <p:txBody>
          <a:bodyPr anchor="b" anchorCtr="0" bIns="91425" lIns="91425" rIns="91425" tIns="91425">
            <a:noAutofit/>
          </a:bodyPr>
          <a:lstStyle/>
          <a:p>
            <a:r>
              <a:rPr b="1" lang="en" sz="9600"/>
              <a:t>89,526,124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idx="4294967295" type="subTitle"/>
          </p:nvPr>
        </p:nvSpPr>
        <p:spPr>
          <a:xfrm>
            <a:off x="3208501" y="3558150"/>
            <a:ext cx="5774999" cy="1046400"/>
          </a:xfrm>
          <a:prstGeom prst="rect">
            <a:avLst/>
          </a:prstGeom>
        </p:spPr>
        <p:txBody>
          <a:bodyPr anchor="t" anchorCtr="0" bIns="91425" lIns="91425" rIns="91425" tIns="91425">
            <a:no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Whoa! That’s a big number, aren’t you proud?</a:t>
            </a:r>
          </a:p>
        </p:txBody>
      </p:sp>
      <p:sp>
        <p:nvSpPr>
          <p:cNvPr id="241" name="Shape 241"/>
          <p:cNvSpPr/>
          <p:nvPr/>
        </p:nvSpPr>
        <p:spPr>
          <a:xfrm>
            <a:off x="3604101" y="1705105"/>
            <a:ext cx="4829425" cy="1715250"/>
          </a:xfrm>
          <a:custGeom>
            <a:rect b="0" l="0" r="0" t="0"/>
            <a:pathLst>
              <a:path extrusionOk="0" h="68610" w="193177">
                <a:moveTo>
                  <a:pt x="0" y="9488"/>
                </a:moveTo>
                <a:cubicBezTo>
                  <a:pt x="1258" y="19868"/>
                  <a:pt x="3067" y="30191"/>
                  <a:pt x="3891" y="40616"/>
                </a:cubicBezTo>
                <a:cubicBezTo>
                  <a:pt x="4486" y="48159"/>
                  <a:pt x="181" y="56546"/>
                  <a:pt x="3567" y="63314"/>
                </a:cubicBezTo>
                <a:cubicBezTo>
                  <a:pt x="4873" y="65925"/>
                  <a:pt x="9401" y="63638"/>
                  <a:pt x="12322" y="63638"/>
                </a:cubicBezTo>
                <a:cubicBezTo>
                  <a:pt x="21833" y="63638"/>
                  <a:pt x="31345" y="63484"/>
                  <a:pt x="40856" y="63638"/>
                </a:cubicBezTo>
                <a:cubicBezTo>
                  <a:pt x="63900" y="64009"/>
                  <a:pt x="86875" y="66657"/>
                  <a:pt x="109922" y="66881"/>
                </a:cubicBezTo>
                <a:cubicBezTo>
                  <a:pt x="127331" y="67049"/>
                  <a:pt x="144723" y="68044"/>
                  <a:pt x="162128" y="68502"/>
                </a:cubicBezTo>
                <a:cubicBezTo>
                  <a:pt x="170350" y="68718"/>
                  <a:pt x="178583" y="67997"/>
                  <a:pt x="186771" y="67205"/>
                </a:cubicBezTo>
                <a:cubicBezTo>
                  <a:pt x="188311" y="67055"/>
                  <a:pt x="191161" y="67772"/>
                  <a:pt x="191311" y="66232"/>
                </a:cubicBezTo>
                <a:cubicBezTo>
                  <a:pt x="192716" y="51706"/>
                  <a:pt x="189691" y="37018"/>
                  <a:pt x="190662" y="22458"/>
                </a:cubicBezTo>
                <a:cubicBezTo>
                  <a:pt x="191114" y="15663"/>
                  <a:pt x="196036" y="6211"/>
                  <a:pt x="190662" y="2030"/>
                </a:cubicBezTo>
                <a:cubicBezTo>
                  <a:pt x="185540" y="-1954"/>
                  <a:pt x="177695" y="1381"/>
                  <a:pt x="171207" y="1381"/>
                </a:cubicBezTo>
                <a:cubicBezTo>
                  <a:pt x="155624" y="1381"/>
                  <a:pt x="140081" y="2959"/>
                  <a:pt x="124514" y="3651"/>
                </a:cubicBezTo>
                <a:cubicBezTo>
                  <a:pt x="83458" y="5474"/>
                  <a:pt x="42393" y="7866"/>
                  <a:pt x="1297" y="7866"/>
                </a:cubicBezTo>
              </a:path>
            </a:pathLst>
          </a:custGeom>
          <a:noFill/>
          <a:ln cap="flat" cmpd="sng" w="9525">
            <a:solidFill>
              <a:srgbClr val="505670"/>
            </a:solidFill>
            <a:prstDash val="solid"/>
            <a:round/>
            <a:headEnd len="lg" type="none" w="lg"/>
            <a:tailEnd len="lg" type="none" w="lg"/>
          </a:ln>
        </p:spPr>
        <p:txBody>
          <a:bodyPr/>
          <a:lstStyle/>
          <a:p/>
        </p:txBody>
      </p:sp>
      <p:sp>
        <p:nvSpPr>
          <p:cNvPr id="242" name="Shape 242"/>
          <p:cNvSpPr/>
          <p:nvPr/>
        </p:nvSpPr>
        <p:spPr>
          <a:xfrm>
            <a:off x="3612200" y="1733026"/>
            <a:ext cx="4894450" cy="1769325"/>
          </a:xfrm>
          <a:custGeom>
            <a:rect b="0" l="0" r="0" t="0"/>
            <a:pathLst>
              <a:path extrusionOk="0" h="70773" w="195778">
                <a:moveTo>
                  <a:pt x="2270" y="3507"/>
                </a:moveTo>
                <a:cubicBezTo>
                  <a:pt x="4760" y="17455"/>
                  <a:pt x="5299" y="31884"/>
                  <a:pt x="3891" y="45984"/>
                </a:cubicBezTo>
                <a:cubicBezTo>
                  <a:pt x="3385" y="51043"/>
                  <a:pt x="3633" y="56154"/>
                  <a:pt x="3243" y="61224"/>
                </a:cubicBezTo>
                <a:cubicBezTo>
                  <a:pt x="3118" y="62844"/>
                  <a:pt x="1635" y="65090"/>
                  <a:pt x="2918" y="66088"/>
                </a:cubicBezTo>
                <a:cubicBezTo>
                  <a:pt x="6851" y="69146"/>
                  <a:pt x="12877" y="66552"/>
                  <a:pt x="17834" y="67061"/>
                </a:cubicBezTo>
                <a:cubicBezTo>
                  <a:pt x="22381" y="67527"/>
                  <a:pt x="26883" y="68541"/>
                  <a:pt x="31453" y="68682"/>
                </a:cubicBezTo>
                <a:cubicBezTo>
                  <a:pt x="56843" y="69462"/>
                  <a:pt x="82250" y="69655"/>
                  <a:pt x="107653" y="69655"/>
                </a:cubicBezTo>
                <a:cubicBezTo>
                  <a:pt x="127324" y="69655"/>
                  <a:pt x="146995" y="69655"/>
                  <a:pt x="166667" y="69655"/>
                </a:cubicBezTo>
                <a:cubicBezTo>
                  <a:pt x="175871" y="69655"/>
                  <a:pt x="192100" y="74140"/>
                  <a:pt x="193905" y="65115"/>
                </a:cubicBezTo>
                <a:cubicBezTo>
                  <a:pt x="196534" y="51962"/>
                  <a:pt x="195526" y="38321"/>
                  <a:pt x="195526" y="24908"/>
                </a:cubicBezTo>
                <a:cubicBezTo>
                  <a:pt x="195526" y="19055"/>
                  <a:pt x="194229" y="13250"/>
                  <a:pt x="194229" y="7398"/>
                </a:cubicBezTo>
                <a:cubicBezTo>
                  <a:pt x="194229" y="5104"/>
                  <a:pt x="195533" y="855"/>
                  <a:pt x="193256" y="588"/>
                </a:cubicBezTo>
                <a:cubicBezTo>
                  <a:pt x="171486" y="-1973"/>
                  <a:pt x="149636" y="5100"/>
                  <a:pt x="127757" y="6425"/>
                </a:cubicBezTo>
                <a:cubicBezTo>
                  <a:pt x="85244" y="8999"/>
                  <a:pt x="42524" y="6003"/>
                  <a:pt x="0" y="8371"/>
                </a:cubicBezTo>
              </a:path>
            </a:pathLst>
          </a:custGeom>
          <a:noFill/>
          <a:ln cap="flat" cmpd="sng" w="9525">
            <a:solidFill>
              <a:srgbClr val="505670"/>
            </a:solidFill>
            <a:prstDash val="solid"/>
            <a:round/>
            <a:headEnd len="lg" type="none" w="lg"/>
            <a:tailEnd len="lg" type="none" w="lg"/>
          </a:ln>
        </p:spPr>
        <p:txBody>
          <a:bodyPr/>
          <a:lstStyle/>
          <a:p/>
        </p:txBody>
      </p: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Shape 246"/>
        <p:cNvGrpSpPr/>
        <p:nvPr/>
      </p:nvGrpSpPr>
      <p:grpSpPr>
        <a:xfrm>
          <a:off x="0" y="0"/>
          <a:ext cx="0" cy="0"/>
        </a:xfrm>
      </p:grpSpPr>
      <p:sp>
        <p:nvSpPr>
          <p:cNvPr id="247" name="Shape 247"/>
          <p:cNvSpPr txBox="1">
            <a:spLocks noGrp="1"/>
          </p:cNvSpPr>
          <p:nvPr>
            <p:ph idx="4294967295" type="ctrTitle"/>
          </p:nvPr>
        </p:nvSpPr>
        <p:spPr>
          <a:xfrm>
            <a:off x="2638651" y="864001"/>
            <a:ext cx="6914699" cy="1193399"/>
          </a:xfrm>
          <a:prstGeom prst="rect">
            <a:avLst/>
          </a:prstGeom>
        </p:spPr>
        <p:txBody>
          <a:bodyPr anchor="b" anchorCtr="0" bIns="91425" lIns="91425" rIns="91425" tIns="91425">
            <a:noAutofit/>
          </a:bodyPr>
          <a:lstStyle/>
          <a:p>
            <a:r>
              <a:rPr lang="en" sz="7200">
                <a:solidFill>
                  <a:srgbClr val="FFD966"/>
                </a:solidFill>
              </a:rPr>
              <a:t>89,526,124$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idx="4294967295" type="subTitle"/>
          </p:nvPr>
        </p:nvSpPr>
        <p:spPr>
          <a:xfrm>
            <a:off x="2638651" y="1729347"/>
            <a:ext cx="6914699" cy="617699"/>
          </a:xfrm>
          <a:prstGeom prst="rect">
            <a:avLst/>
          </a:prstGeom>
        </p:spPr>
        <p:txBody>
          <a:bodyPr anchor="t" anchorCtr="0" bIns="91425" lIns="91425" rIns="91425" tIns="91425">
            <a:no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That’s a lot of money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idx="4294967295" type="ctrTitle"/>
          </p:nvPr>
        </p:nvSpPr>
        <p:spPr>
          <a:xfrm>
            <a:off x="2638651" y="4369204"/>
            <a:ext cx="6914699" cy="1193399"/>
          </a:xfrm>
          <a:prstGeom prst="rect">
            <a:avLst/>
          </a:prstGeom>
        </p:spPr>
        <p:txBody>
          <a:bodyPr anchor="b" anchorCtr="0" bIns="91425" lIns="91425" rIns="91425" tIns="91425">
            <a:noAutofit/>
          </a:bodyPr>
          <a:lstStyle/>
          <a:p>
            <a:r>
              <a:rPr lang="en" sz="7200">
                <a:solidFill>
                  <a:srgbClr val="FFD966"/>
                </a:solidFill>
              </a:rPr>
              <a:t>100%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idx="4294967295" type="subTitle"/>
          </p:nvPr>
        </p:nvSpPr>
        <p:spPr>
          <a:xfrm>
            <a:off x="2638651" y="5234551"/>
            <a:ext cx="6914699" cy="617699"/>
          </a:xfrm>
          <a:prstGeom prst="rect">
            <a:avLst/>
          </a:prstGeom>
        </p:spPr>
        <p:txBody>
          <a:bodyPr anchor="t" anchorCtr="0" bIns="91425" lIns="91425" rIns="91425" tIns="91425">
            <a:no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Total success!</a:t>
            </a:r>
          </a:p>
        </p:txBody>
      </p:sp>
      <p:sp>
        <p:nvSpPr>
          <p:cNvPr id="251" name="Shape 251"/>
          <p:cNvSpPr txBox="1">
            <a:spLocks noGrp="1"/>
          </p:cNvSpPr>
          <p:nvPr>
            <p:ph idx="4294967295" type="ctrTitle"/>
          </p:nvPr>
        </p:nvSpPr>
        <p:spPr>
          <a:xfrm>
            <a:off x="2638651" y="2616602"/>
            <a:ext cx="6914699" cy="1193399"/>
          </a:xfrm>
          <a:prstGeom prst="rect">
            <a:avLst/>
          </a:prstGeom>
        </p:spPr>
        <p:txBody>
          <a:bodyPr anchor="b" anchorCtr="0" bIns="91425" lIns="91425" rIns="91425" tIns="91425">
            <a:noAutofit/>
          </a:bodyPr>
          <a:lstStyle/>
          <a:p>
            <a:r>
              <a:rPr lang="en" sz="7200">
                <a:solidFill>
                  <a:srgbClr val="FFD966"/>
                </a:solidFill>
              </a:rPr>
              <a:t>185,244 users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idx="4294967295" type="subTitle"/>
          </p:nvPr>
        </p:nvSpPr>
        <p:spPr>
          <a:xfrm>
            <a:off x="2638651" y="3481949"/>
            <a:ext cx="6914699" cy="617699"/>
          </a:xfrm>
          <a:prstGeom prst="rect">
            <a:avLst/>
          </a:prstGeom>
        </p:spPr>
        <p:txBody>
          <a:bodyPr anchor="t" anchorCtr="0" bIns="91425" lIns="91425" rIns="91425" tIns="91425">
            <a:no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And a lot of users</a:t>
            </a:r>
          </a:p>
        </p:txBody>
      </p:sp>
      <p:cxnSp>
        <p:nvCxnSpPr>
          <p:cNvPr id="253" name="Shape 253"/>
          <p:cNvCxnSpPr/>
          <p:nvPr/>
        </p:nvCxnSpPr>
        <p:spPr>
          <a:xfrm flipH="1">
            <a:off x="6765501" y="4385551"/>
            <a:ext cx="640499" cy="283799"/>
          </a:xfrm>
          <a:prstGeom prst="straightConnector1">
            <a:avLst/>
          </a:prstGeom>
          <a:noFill/>
          <a:ln cap="flat" cmpd="sng" w="9525">
            <a:solidFill>
              <a:srgbClr val="FFD966"/>
            </a:solidFill>
            <a:prstDash val="dash"/>
            <a:round/>
            <a:headEnd len="lg" type="none" w="lg"/>
            <a:tailEnd len="lg" type="triangle" w="lg"/>
          </a:ln>
        </p:spPr>
      </p:cxnSp>
      <p:cxnSp>
        <p:nvCxnSpPr>
          <p:cNvPr id="254" name="Shape 254"/>
          <p:cNvCxnSpPr/>
          <p:nvPr/>
        </p:nvCxnSpPr>
        <p:spPr>
          <a:xfrm rot="10800000">
            <a:off x="6903326" y="5082826"/>
            <a:ext cx="680999" cy="145799"/>
          </a:xfrm>
          <a:prstGeom prst="straightConnector1">
            <a:avLst/>
          </a:prstGeom>
          <a:noFill/>
          <a:ln cap="flat" cmpd="sng" w="9525">
            <a:solidFill>
              <a:srgbClr val="FFD966"/>
            </a:solidFill>
            <a:prstDash val="dash"/>
            <a:round/>
            <a:headEnd len="lg" type="none" w="lg"/>
            <a:tailEnd len="lg" type="triangle" w="lg"/>
          </a:ln>
        </p:spPr>
      </p:cxnSp>
      <p:cxnSp>
        <p:nvCxnSpPr>
          <p:cNvPr id="255" name="Shape 255"/>
          <p:cNvCxnSpPr/>
          <p:nvPr/>
        </p:nvCxnSpPr>
        <p:spPr>
          <a:xfrm>
            <a:off x="5168625" y="4304500"/>
            <a:ext cx="251400" cy="291900"/>
          </a:xfrm>
          <a:prstGeom prst="straightConnector1">
            <a:avLst/>
          </a:prstGeom>
          <a:noFill/>
          <a:ln cap="flat" cmpd="sng" w="9525">
            <a:solidFill>
              <a:srgbClr val="FFD966"/>
            </a:solidFill>
            <a:prstDash val="dash"/>
            <a:round/>
            <a:headEnd len="lg" type="none" w="lg"/>
            <a:tailEnd len="lg" type="triangle" w="lg"/>
          </a:ln>
        </p:spPr>
      </p:cxnSp>
      <p:cxnSp>
        <p:nvCxnSpPr>
          <p:cNvPr id="256" name="Shape 256"/>
          <p:cNvCxnSpPr/>
          <p:nvPr/>
        </p:nvCxnSpPr>
        <p:spPr>
          <a:xfrm flipH="1" rot="10800000">
            <a:off x="4763300" y="4969224"/>
            <a:ext cx="591900" cy="8100"/>
          </a:xfrm>
          <a:prstGeom prst="straightConnector1">
            <a:avLst/>
          </a:prstGeom>
          <a:noFill/>
          <a:ln cap="flat" cmpd="sng" w="9525">
            <a:solidFill>
              <a:srgbClr val="FFD966"/>
            </a:solidFill>
            <a:prstDash val="dash"/>
            <a:round/>
            <a:headEnd len="lg" type="none" w="lg"/>
            <a:tailEnd len="lg" type="triangle" w="lg"/>
          </a:ln>
        </p:spPr>
      </p:cxn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Shape 260"/>
        <p:cNvGrpSpPr/>
        <p:nvPr/>
      </p:nvGrpSpPr>
      <p:grpSpPr>
        <a:xfrm>
          <a:off x="0" y="0"/>
          <a: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2551951" y="689776"/>
            <a:ext cx="7088099" cy="910499"/>
          </a:xfrm>
          <a:prstGeom prst="rect">
            <a:avLst/>
          </a:prstGeom>
        </p:spPr>
        <p:txBody>
          <a:bodyPr anchor="b" anchorCtr="0" bIns="91425" lIns="91425" rIns="91425" tIns="91425">
            <a:noAutofit/>
          </a:bodyPr>
          <a:lstStyle/>
          <a:p>
            <a:r>
              <a:rPr lang="en"/>
              <a:t>Our process is easy</a:t>
            </a:r>
          </a:p>
        </p:txBody>
      </p:sp>
      <p:sp>
        <p:nvSpPr>
          <p:cNvPr id="262" name="Shape 262"/>
          <p:cNvSpPr/>
          <p:nvPr/>
        </p:nvSpPr>
        <p:spPr>
          <a:xfrm>
            <a:off x="2658899" y="2545650"/>
            <a:ext cx="2517600" cy="1766700"/>
          </a:xfrm>
          <a:prstGeom prst="homePlate">
            <a:avLst>
              <a:gd fmla="val 30129" name="adj"/>
            </a:avLst>
          </a:prstGeom>
          <a:solidFill>
            <a:srgbClr val="F9AC08"/>
          </a:solidFill>
          <a:ln cap="flat" cmpd="sng" w="9525">
            <a:solidFill>
              <a:srgbClr val="505670"/>
            </a:solidFill>
            <a:prstDash val="dash"/>
            <a:round/>
            <a:headEnd len="med" type="none" w="med"/>
            <a:tailEnd len="med" type="none" w="med"/>
          </a:ln>
        </p:spPr>
        <p:txBody>
          <a:bodyPr anchor="ctr" anchorCtr="0" bIns="91425" lIns="91425" rIns="91425" tIns="91425">
            <a:noAutofit/>
          </a:bodyPr>
          <a:lstStyle/>
          <a:p>
            <a:pPr algn="ctr"/>
            <a:r>
              <a:rPr lang="en" sz="24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first</a:t>
            </a:r>
          </a:p>
        </p:txBody>
      </p:sp>
      <p:sp>
        <p:nvSpPr>
          <p:cNvPr id="263" name="Shape 263"/>
          <p:cNvSpPr/>
          <p:nvPr/>
        </p:nvSpPr>
        <p:spPr>
          <a:xfrm>
            <a:off x="4842246" y="2545650"/>
            <a:ext cx="2566200" cy="1766700"/>
          </a:xfrm>
          <a:prstGeom prst="chevron">
            <a:avLst>
              <a:gd fmla="val 29853" name="adj"/>
            </a:avLst>
          </a:prstGeom>
          <a:solidFill>
            <a:srgbClr val="01ABCF"/>
          </a:solidFill>
          <a:ln cap="flat" cmpd="sng" w="9525">
            <a:solidFill>
              <a:srgbClr val="505670"/>
            </a:solidFill>
            <a:prstDash val="dash"/>
            <a:round/>
            <a:headEnd len="med" type="none" w="med"/>
            <a:tailEnd len="med" type="none" w="med"/>
          </a:ln>
        </p:spPr>
        <p:txBody>
          <a:bodyPr anchor="ctr" anchorCtr="0" bIns="91425" lIns="91425" rIns="91425" tIns="91425">
            <a:noAutofit/>
          </a:bodyPr>
          <a:lstStyle/>
          <a:p>
            <a:pPr algn="ctr"/>
            <a:r>
              <a:rPr lang="en" sz="24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second</a:t>
            </a:r>
          </a:p>
        </p:txBody>
      </p:sp>
      <p:sp>
        <p:nvSpPr>
          <p:cNvPr id="264" name="Shape 264"/>
          <p:cNvSpPr/>
          <p:nvPr/>
        </p:nvSpPr>
        <p:spPr>
          <a:xfrm>
            <a:off x="7074008" y="2545650"/>
            <a:ext cx="2566200" cy="1766700"/>
          </a:xfrm>
          <a:prstGeom prst="chevron">
            <a:avLst>
              <a:gd fmla="val 29853" name="adj"/>
            </a:avLst>
          </a:prstGeom>
          <a:solidFill>
            <a:srgbClr val="AACF20"/>
          </a:solidFill>
          <a:ln cap="flat" cmpd="sng" w="9525">
            <a:solidFill>
              <a:srgbClr val="505670"/>
            </a:solidFill>
            <a:prstDash val="dash"/>
            <a:round/>
            <a:headEnd len="med" type="none" w="med"/>
            <a:tailEnd len="med" type="none" w="med"/>
          </a:ln>
        </p:spPr>
        <p:txBody>
          <a:bodyPr anchor="ctr" anchorCtr="0" bIns="91425" lIns="91425" rIns="91425" tIns="91425">
            <a:noAutofit/>
          </a:bodyPr>
          <a:lstStyle/>
          <a:p>
            <a:pPr algn="ctr"/>
            <a:r>
              <a:rPr lang="en" sz="24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last</a:t>
            </a:r>
          </a:p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Shape 268"/>
        <p:cNvGrpSpPr/>
        <p:nvPr/>
      </p:nvGrpSpPr>
      <p:grpSpPr>
        <a:xfrm>
          <a:off x="0" y="0"/>
          <a: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2551951" y="689776"/>
            <a:ext cx="7088099" cy="910499"/>
          </a:xfrm>
          <a:prstGeom prst="rect">
            <a:avLst/>
          </a:prstGeom>
        </p:spPr>
        <p:txBody>
          <a:bodyPr anchor="b" anchorCtr="0" bIns="91425" lIns="91425" rIns="91425" tIns="91425">
            <a:noAutofit/>
          </a:bodyPr>
          <a:lstStyle/>
          <a:p>
            <a:r>
              <a:rPr lang="en"/>
              <a:t>Let’s review some concepts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idx="1" type="body"/>
          </p:nvPr>
        </p:nvSpPr>
        <p:spPr>
          <a:xfrm>
            <a:off x="2634575" y="2362201"/>
            <a:ext cx="2236500" cy="1510499"/>
          </a:xfrm>
          <a:prstGeom prst="rect">
            <a:avLst/>
          </a:prstGeom>
        </p:spPr>
        <p:txBody>
          <a:bodyPr anchor="t" anchorCtr="0" bIns="91425" lIns="91425" rIns="91425" tIns="91425">
            <a:noAutofit/>
          </a:bodyPr>
          <a:lstStyle/>
          <a:p>
            <a:pPr>
              <a:buNone/>
            </a:pPr>
            <a:r>
              <a:rPr b="1" lang="en"/>
              <a:t>Yellow</a:t>
            </a:r>
          </a:p>
          <a:p>
            <a:pPr>
              <a:buNone/>
            </a:pPr>
            <a:r>
              <a:rPr b="1" lang="en"/>
              <a:t>Is the color of gold, butter and ripe lemons. In the spectrum of visible light, yellow is found between green and orange.</a:t>
            </a:r>
          </a:p>
        </p:txBody>
      </p:sp>
      <p:sp>
        <p:nvSpPr>
          <p:cNvPr id="271" name="Shape 271"/>
          <p:cNvSpPr txBox="1">
            <a:spLocks noGrp="1"/>
          </p:cNvSpPr>
          <p:nvPr>
            <p:ph idx="2" type="body"/>
          </p:nvPr>
        </p:nvSpPr>
        <p:spPr>
          <a:xfrm>
            <a:off x="4985801" y="2362201"/>
            <a:ext cx="2236500" cy="1510499"/>
          </a:xfrm>
          <a:prstGeom prst="rect">
            <a:avLst/>
          </a:prstGeom>
        </p:spPr>
        <p:txBody>
          <a:bodyPr anchor="t" anchorCtr="0" bIns="91425" lIns="91425" rIns="91425" tIns="91425">
            <a:noAutofit/>
          </a:bodyPr>
          <a:lstStyle/>
          <a:p>
            <a:pPr>
              <a:buNone/>
            </a:pPr>
            <a:r>
              <a:rPr b="1" lang="en"/>
              <a:t>Blue</a:t>
            </a:r>
          </a:p>
          <a:p>
            <a:pPr>
              <a:buNone/>
            </a:pPr>
            <a:r>
              <a:rPr b="1" lang="en"/>
              <a:t>Is the colour of the clear sky and the deep sea. It is located between violet and green on the optical spectrum.</a:t>
            </a:r>
          </a:p>
        </p:txBody>
      </p:sp>
      <p:sp>
        <p:nvSpPr>
          <p:cNvPr id="272" name="Shape 272"/>
          <p:cNvSpPr txBox="1">
            <a:spLocks noGrp="1"/>
          </p:cNvSpPr>
          <p:nvPr>
            <p:ph idx="3" type="body"/>
          </p:nvPr>
        </p:nvSpPr>
        <p:spPr>
          <a:xfrm>
            <a:off x="7337027" y="2362201"/>
            <a:ext cx="2236500" cy="1510499"/>
          </a:xfrm>
          <a:prstGeom prst="rect">
            <a:avLst/>
          </a:prstGeom>
        </p:spPr>
        <p:txBody>
          <a:bodyPr anchor="t" anchorCtr="0" bIns="91425" lIns="91425" rIns="91425" tIns="91425">
            <a:noAutofit/>
          </a:bodyPr>
          <a:lstStyle/>
          <a:p>
            <a:pPr>
              <a:buNone/>
            </a:pPr>
            <a:r>
              <a:rPr b="1" lang="en"/>
              <a:t>Red</a:t>
            </a:r>
          </a:p>
          <a:p>
            <a:pPr>
              <a:buNone/>
            </a:pPr>
            <a:r>
              <a:rPr b="1" lang="en"/>
              <a:t>Is the color of blood, and because of this it has historically been associated with sacrifice, danger and courage. 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idx="1" type="body"/>
          </p:nvPr>
        </p:nvSpPr>
        <p:spPr>
          <a:xfrm>
            <a:off x="2634575" y="4392640"/>
            <a:ext cx="2236500" cy="1510499"/>
          </a:xfrm>
          <a:prstGeom prst="rect">
            <a:avLst/>
          </a:prstGeom>
        </p:spPr>
        <p:txBody>
          <a:bodyPr anchor="t" anchorCtr="0" bIns="91425" lIns="91425" rIns="91425" tIns="91425">
            <a:noAutofit/>
          </a:bodyPr>
          <a:lstStyle/>
          <a:p>
            <a:pPr>
              <a:buNone/>
            </a:pPr>
            <a:r>
              <a:rPr b="1" lang="en"/>
              <a:t>Yellow</a:t>
            </a:r>
          </a:p>
          <a:p>
            <a:pPr>
              <a:buNone/>
            </a:pPr>
            <a:r>
              <a:rPr b="1" lang="en"/>
              <a:t>Is the color of gold, butter and ripe lemons. In the spectrum of visible light, yellow is found between green and orange.</a:t>
            </a:r>
          </a:p>
        </p:txBody>
      </p:sp>
      <p:sp>
        <p:nvSpPr>
          <p:cNvPr id="274" name="Shape 274"/>
          <p:cNvSpPr txBox="1">
            <a:spLocks noGrp="1"/>
          </p:cNvSpPr>
          <p:nvPr>
            <p:ph idx="2" type="body"/>
          </p:nvPr>
        </p:nvSpPr>
        <p:spPr>
          <a:xfrm>
            <a:off x="4985801" y="4392640"/>
            <a:ext cx="2236500" cy="1510499"/>
          </a:xfrm>
          <a:prstGeom prst="rect">
            <a:avLst/>
          </a:prstGeom>
        </p:spPr>
        <p:txBody>
          <a:bodyPr anchor="t" anchorCtr="0" bIns="91425" lIns="91425" rIns="91425" tIns="91425">
            <a:noAutofit/>
          </a:bodyPr>
          <a:lstStyle/>
          <a:p>
            <a:pPr>
              <a:buNone/>
            </a:pPr>
            <a:r>
              <a:rPr b="1" lang="en"/>
              <a:t>Blue</a:t>
            </a:r>
          </a:p>
          <a:p>
            <a:pPr>
              <a:buNone/>
            </a:pPr>
            <a:r>
              <a:rPr b="1" lang="en"/>
              <a:t>Is the colour of the clear sky and the deep sea. It is located between violet and green on the optical spectrum.</a:t>
            </a:r>
          </a:p>
        </p:txBody>
      </p:sp>
      <p:sp>
        <p:nvSpPr>
          <p:cNvPr id="275" name="Shape 275"/>
          <p:cNvSpPr txBox="1">
            <a:spLocks noGrp="1"/>
          </p:cNvSpPr>
          <p:nvPr>
            <p:ph idx="3" type="body"/>
          </p:nvPr>
        </p:nvSpPr>
        <p:spPr>
          <a:xfrm>
            <a:off x="7337027" y="4392640"/>
            <a:ext cx="2236500" cy="1510499"/>
          </a:xfrm>
          <a:prstGeom prst="rect">
            <a:avLst/>
          </a:prstGeom>
        </p:spPr>
        <p:txBody>
          <a:bodyPr anchor="t" anchorCtr="0" bIns="91425" lIns="91425" rIns="91425" tIns="91425">
            <a:noAutofit/>
          </a:bodyPr>
          <a:lstStyle/>
          <a:p>
            <a:pPr>
              <a:buNone/>
            </a:pPr>
            <a:r>
              <a:rPr b="1" lang="en"/>
              <a:t>Red</a:t>
            </a:r>
          </a:p>
          <a:p>
            <a:pPr>
              <a:buNone/>
            </a:pPr>
            <a:r>
              <a:rPr b="1" lang="en"/>
              <a:t>Is the color of blood, and because of this it has historically been associated with sacrifice, danger and courage. </a:t>
            </a:r>
          </a:p>
        </p:txBody>
      </p:sp>
      <p:sp>
        <p:nvSpPr>
          <p:cNvPr id="276" name="Shape 276"/>
          <p:cNvSpPr/>
          <p:nvPr/>
        </p:nvSpPr>
        <p:spPr>
          <a:xfrm>
            <a:off x="5047249" y="2048699"/>
            <a:ext cx="430981" cy="380691"/>
          </a:xfrm>
          <a:custGeom>
            <a:rect b="0" l="0" r="0" t="0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979CB8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277" name="Shape 277"/>
          <p:cNvSpPr/>
          <p:nvPr/>
        </p:nvSpPr>
        <p:spPr>
          <a:xfrm>
            <a:off x="2721920" y="2027380"/>
            <a:ext cx="419157" cy="423317"/>
          </a:xfrm>
          <a:custGeom>
            <a:rect b="0" l="0" r="0" t="0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979CB8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278" name="Shape 278"/>
          <p:cNvSpPr/>
          <p:nvPr/>
        </p:nvSpPr>
        <p:spPr>
          <a:xfrm>
            <a:off x="7400966" y="2044476"/>
            <a:ext cx="436918" cy="435725"/>
          </a:xfrm>
          <a:custGeom>
            <a:rect b="0" l="0" r="0" t="0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979CB8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279" name="Shape 279"/>
          <p:cNvSpPr/>
          <p:nvPr/>
        </p:nvSpPr>
        <p:spPr>
          <a:xfrm>
            <a:off x="7410147" y="4111159"/>
            <a:ext cx="418573" cy="386603"/>
          </a:xfrm>
          <a:custGeom>
            <a:rect b="0" l="0" r="0" t="0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979CB8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280" name="Shape 280"/>
          <p:cNvSpPr/>
          <p:nvPr/>
        </p:nvSpPr>
        <p:spPr>
          <a:xfrm>
            <a:off x="2708277" y="3972626"/>
            <a:ext cx="416213" cy="534019"/>
          </a:xfrm>
          <a:custGeom>
            <a:rect b="0" l="0" r="0" t="0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979CB8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281" name="Shape 281"/>
          <p:cNvSpPr/>
          <p:nvPr/>
        </p:nvSpPr>
        <p:spPr>
          <a:xfrm>
            <a:off x="5076399" y="4102277"/>
            <a:ext cx="381859" cy="404364"/>
          </a:xfrm>
          <a:custGeom>
            <a:rect b="0" l="0" r="0" t="0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979CB8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Shape 285"/>
        <p:cNvGrpSpPr/>
        <p:nvPr/>
      </p:nvGrpSpPr>
      <p:grpSpPr>
        <a:xfrm>
          <a:off x="0" y="0"/>
          <a:ext cx="0" cy="0"/>
        </a:xfrm>
      </p:grpSpPr>
      <p:pic>
        <p:nvPicPr>
          <p:cNvPr id="286" name="Shape 2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5926" y="595000"/>
            <a:ext cx="6867525" cy="569595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Shape 287"/>
          <p:cNvSpPr txBox="1">
            <a:spLocks noGrp="1"/>
          </p:cNvSpPr>
          <p:nvPr>
            <p:ph idx="1" type="body"/>
          </p:nvPr>
        </p:nvSpPr>
        <p:spPr>
          <a:xfrm>
            <a:off x="2504401" y="5494075"/>
            <a:ext cx="7183199" cy="692700"/>
          </a:xfrm>
          <a:prstGeom prst="rect">
            <a:avLst/>
          </a:prstGeom>
        </p:spPr>
        <p:txBody>
          <a:bodyPr anchor="b" anchorCtr="0" bIns="91425" lIns="91425" rIns="91425" tIns="91425">
            <a:noAutofit/>
          </a:bodyPr>
          <a:lstStyle/>
          <a:p>
            <a:pPr>
              <a:spcBef>
                <a:spcPct val="0"/>
              </a:spcBef>
            </a:pPr>
            <a:r>
              <a:rPr lang="en"/>
              <a:t>You can copy&amp;paste graphs from Google Sheets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Shape 123"/>
        <p:cNvGrpSpPr/>
        <p:nvPr/>
      </p:nvGrpSpPr>
      <p:grpSpPr>
        <a:xfrm>
          <a:off x="0" y="0"/>
          <a:ext cx="0" cy="0"/>
        </a:xfrm>
      </p:grpSpPr>
      <p:sp>
        <p:nvSpPr>
          <p:cNvPr id="124" name="Shape 124"/>
          <p:cNvSpPr txBox="1">
            <a:spLocks noGrp="1"/>
          </p:cNvSpPr>
          <p:nvPr>
            <p:ph idx="4294967295" type="ctrTitle"/>
          </p:nvPr>
        </p:nvSpPr>
        <p:spPr>
          <a:xfrm>
            <a:off x="4555775" y="1007025"/>
            <a:ext cx="4961099" cy="1546500"/>
          </a:xfrm>
          <a:prstGeom prst="rect">
            <a:avLst/>
          </a:prstGeom>
        </p:spPr>
        <p:txBody>
          <a:bodyPr anchor="b" anchorCtr="0" bIns="91425" lIns="91425" rIns="91425" tIns="91425">
            <a:noAutofit/>
          </a:bodyPr>
          <a:lstStyle/>
          <a:p>
            <a:pPr algn="l"/>
            <a:r>
              <a:rPr lang="en" sz="9600">
                <a:solidFill>
                  <a:srgbClr val="01ABCF"/>
                </a:solidFill>
              </a:rPr>
              <a:t>Hello!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idx="4294967295" type="subTitle"/>
          </p:nvPr>
        </p:nvSpPr>
        <p:spPr>
          <a:xfrm>
            <a:off x="4555774" y="2215750"/>
            <a:ext cx="4871100" cy="10464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tIns="91425">
            <a:noAutofit/>
          </a:bodyPr>
          <a:lstStyle/>
          <a:p>
            <a:pPr>
              <a:spcBef>
                <a:spcPct val="0"/>
              </a:spcBef>
              <a:buNone/>
            </a:pPr>
            <a:r>
              <a:rPr lang="en" sz="4800">
                <a:latin typeface="Shadows Into Light"/>
                <a:ea typeface="Shadows Into Light"/>
                <a:cs typeface="Shadows Into Light"/>
                <a:sym typeface="Shadows Into Light"/>
              </a:rPr>
              <a:t>I am Jayden Smith 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idx="4294967295" type="body"/>
          </p:nvPr>
        </p:nvSpPr>
        <p:spPr>
          <a:xfrm>
            <a:off x="4555839" y="3753250"/>
            <a:ext cx="4961099" cy="2091600"/>
          </a:xfrm>
          <a:prstGeom prst="rect">
            <a:avLst/>
          </a:prstGeom>
        </p:spPr>
        <p:txBody>
          <a:bodyPr anchor="t" anchorCtr="0" bIns="91425" lIns="91425" rIns="91425" tIns="91425">
            <a:noAutofit/>
          </a:bodyPr>
          <a:lstStyle/>
          <a:p>
            <a:pPr>
              <a:spcBef>
                <a:spcPct val="0"/>
              </a:spcBef>
              <a:buNone/>
            </a:pPr>
            <a:r>
              <a:rPr lang="en"/>
              <a:t>I am here because I love to give presentations. </a:t>
            </a:r>
          </a:p>
          <a:p>
            <a:pPr>
              <a:spcBef>
                <a:spcPct val="0"/>
              </a:spcBef>
              <a:buNone/>
            </a:pPr>
            <a:r>
              <a:rPr lang="en"/>
              <a:t>You can find me at:</a:t>
            </a:r>
          </a:p>
          <a:p>
            <a:pPr>
              <a:spcBef>
                <a:spcPct val="0"/>
              </a:spcBef>
              <a:buNone/>
            </a:pPr>
            <a:r>
              <a:rPr lang="en"/>
              <a:t>@username</a:t>
            </a:r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9251" y="1314851"/>
            <a:ext cx="1407299" cy="1407299"/>
          </a:xfrm>
          <a:prstGeom prst="wedgeEllipseCallout">
            <a:avLst>
              <a:gd fmla="val 47110" name="adj1"/>
              <a:gd fmla="val 46541" name="adj2"/>
            </a:avLst>
          </a:prstGeom>
          <a:noFill/>
          <a:ln cap="flat" cmpd="sng" w="9525">
            <a:solidFill>
              <a:srgbClr val="505670"/>
            </a:solidFill>
            <a:prstDash val="dash"/>
            <a:round/>
            <a:headEnd len="med" type="none" w="med"/>
            <a:tailEnd len="med" type="none" w="med"/>
          </a:ln>
        </p:spPr>
      </p:pic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Shape 291"/>
        <p:cNvGrpSpPr/>
        <p:nvPr/>
      </p:nvGrpSpPr>
      <p:grpSpPr>
        <a:xfrm>
          <a:off x="0" y="0"/>
          <a:ext cx="0" cy="0"/>
        </a:xfrm>
      </p:grpSpPr>
      <p:sp>
        <p:nvSpPr>
          <p:cNvPr id="292" name="Shape 292"/>
          <p:cNvSpPr/>
          <p:nvPr/>
        </p:nvSpPr>
        <p:spPr>
          <a:xfrm>
            <a:off x="6893117" y="1097600"/>
            <a:ext cx="2393403" cy="4802572"/>
          </a:xfrm>
          <a:custGeom>
            <a:rect b="0" l="0" r="0" t="0"/>
            <a:pathLst>
              <a:path extrusionOk="0" h="61841" w="30818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med" type="none" w="med"/>
            <a:tailEnd len="med" type="none" w="med"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293" name="Shape 293"/>
          <p:cNvSpPr txBox="1">
            <a:spLocks noGrp="1"/>
          </p:cNvSpPr>
          <p:nvPr>
            <p:ph idx="4294967295" type="body"/>
          </p:nvPr>
        </p:nvSpPr>
        <p:spPr>
          <a:xfrm>
            <a:off x="2869650" y="1345650"/>
            <a:ext cx="3213600" cy="4466400"/>
          </a:xfrm>
          <a:prstGeom prst="rect">
            <a:avLst/>
          </a:prstGeom>
        </p:spPr>
        <p:txBody>
          <a:bodyPr anchor="t" anchorCtr="0" bIns="91425" lIns="91425" rIns="91425" tIns="91425">
            <a:noAutofit/>
          </a:bodyPr>
          <a:lstStyle/>
          <a:p>
            <a:pPr>
              <a:spcBef>
                <a:spcPct val="0"/>
              </a:spcBef>
              <a:buNone/>
            </a:pPr>
            <a:r>
              <a:rPr b="1"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Android project</a:t>
            </a:r>
          </a:p>
          <a:p>
            <a:pPr>
              <a:spcBef>
                <a:spcPct val="0"/>
              </a:spcBef>
              <a:buNone/>
            </a:pPr>
            <a:r>
              <a:rPr b="1"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Show and explain your web, app or software projects using these gadget templates.</a:t>
            </a:r>
          </a:p>
        </p:txBody>
      </p:sp>
      <p:sp>
        <p:nvSpPr>
          <p:cNvPr id="294" name="Shape 294"/>
          <p:cNvSpPr/>
          <p:nvPr/>
        </p:nvSpPr>
        <p:spPr>
          <a:xfrm>
            <a:off x="7006465" y="1500338"/>
            <a:ext cx="2187600" cy="38709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rgbClr val="D9D9D9"/>
            </a:solidFill>
            <a:prstDash val="solid"/>
            <a:round/>
            <a:headEnd len="med" type="none" w="med"/>
            <a:tailEnd len="med" type="none" w="med"/>
          </a:ln>
        </p:spPr>
        <p:txBody>
          <a:bodyPr anchor="ctr" anchorCtr="0" bIns="91425" lIns="91425" rIns="91425" tIns="91425">
            <a:noAutofit/>
          </a:bodyPr>
          <a:lstStyle/>
          <a:p>
            <a:pPr algn="ctr"/>
            <a:r>
              <a:rPr lang="en" sz="1000">
                <a:solidFill>
                  <a:srgbClr val="999999"/>
                </a:solidFill>
              </a:rPr>
              <a:t>Place your screenshot here</a:t>
            </a:r>
          </a:p>
        </p:txBody>
      </p: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Shape 298"/>
        <p:cNvGrpSpPr/>
        <p:nvPr/>
      </p:nvGrpSpPr>
      <p:grpSpPr>
        <a:xfrm>
          <a:off x="0" y="0"/>
          <a:ext cx="0" cy="0"/>
        </a:xfrm>
      </p:grpSpPr>
      <p:sp>
        <p:nvSpPr>
          <p:cNvPr id="299" name="Shape 299"/>
          <p:cNvSpPr/>
          <p:nvPr/>
        </p:nvSpPr>
        <p:spPr>
          <a:xfrm>
            <a:off x="6981951" y="1162676"/>
            <a:ext cx="2223239" cy="4678645"/>
          </a:xfrm>
          <a:custGeom>
            <a:rect b="0" l="0" r="0" t="0"/>
            <a:pathLst>
              <a:path extrusionOk="0" h="54713" w="25998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med" type="none" w="med"/>
            <a:tailEnd len="med" type="none" w="med"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300" name="Shape 300"/>
          <p:cNvSpPr/>
          <p:nvPr/>
        </p:nvSpPr>
        <p:spPr>
          <a:xfrm>
            <a:off x="7140179" y="1818829"/>
            <a:ext cx="1906799" cy="3364199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rgbClr val="D9D9D9"/>
            </a:solidFill>
            <a:prstDash val="solid"/>
            <a:round/>
            <a:headEnd len="med" type="none" w="med"/>
            <a:tailEnd len="med" type="none" w="med"/>
          </a:ln>
        </p:spPr>
        <p:txBody>
          <a:bodyPr anchor="ctr" anchorCtr="0" bIns="91425" lIns="91425" rIns="91425" tIns="91425">
            <a:noAutofit/>
          </a:bodyPr>
          <a:lstStyle/>
          <a:p>
            <a:pPr algn="ctr"/>
            <a:r>
              <a:rPr lang="en" sz="1000">
                <a:solidFill>
                  <a:srgbClr val="999999"/>
                </a:solidFill>
              </a:rPr>
              <a:t>Place your screenshot here</a:t>
            </a:r>
          </a:p>
        </p:txBody>
      </p:sp>
      <p:sp>
        <p:nvSpPr>
          <p:cNvPr id="301" name="Shape 301"/>
          <p:cNvSpPr txBox="1">
            <a:spLocks noGrp="1"/>
          </p:cNvSpPr>
          <p:nvPr>
            <p:ph idx="4294967295" type="body"/>
          </p:nvPr>
        </p:nvSpPr>
        <p:spPr>
          <a:xfrm>
            <a:off x="2869650" y="1345650"/>
            <a:ext cx="3213600" cy="4466400"/>
          </a:xfrm>
          <a:prstGeom prst="rect">
            <a:avLst/>
          </a:prstGeom>
        </p:spPr>
        <p:txBody>
          <a:bodyPr anchor="t" anchorCtr="0" bIns="91425" lIns="91425" rIns="91425" tIns="91425">
            <a:noAutofit/>
          </a:bodyPr>
          <a:lstStyle/>
          <a:p>
            <a:pPr>
              <a:spcBef>
                <a:spcPct val="0"/>
              </a:spcBef>
              <a:buNone/>
            </a:pPr>
            <a:r>
              <a:rPr b="1"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iPhone project</a:t>
            </a:r>
          </a:p>
          <a:p>
            <a:pPr>
              <a:spcBef>
                <a:spcPct val="0"/>
              </a:spcBef>
              <a:buNone/>
            </a:pPr>
            <a:r>
              <a:rPr b="1"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Show and explain your web, app or software projects using these gadget templates.</a:t>
            </a:r>
          </a:p>
        </p:txBody>
      </p:sp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Shape 305"/>
        <p:cNvGrpSpPr/>
        <p:nvPr/>
      </p:nvGrpSpPr>
      <p:grpSpPr>
        <a:xfrm>
          <a:off x="0" y="0"/>
          <a:ext cx="0" cy="0"/>
        </a:xfrm>
      </p:grpSpPr>
      <p:sp>
        <p:nvSpPr>
          <p:cNvPr id="306" name="Shape 306"/>
          <p:cNvSpPr/>
          <p:nvPr/>
        </p:nvSpPr>
        <p:spPr>
          <a:xfrm>
            <a:off x="6540250" y="1322301"/>
            <a:ext cx="3086760" cy="4365459"/>
          </a:xfrm>
          <a:custGeom>
            <a:rect b="0" l="0" r="0" t="0"/>
            <a:pathLst>
              <a:path extrusionOk="0" h="86210" w="60957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med" type="none" w="med"/>
            <a:tailEnd len="med" type="none" w="med"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307" name="Shape 307"/>
          <p:cNvSpPr/>
          <p:nvPr/>
        </p:nvSpPr>
        <p:spPr>
          <a:xfrm>
            <a:off x="6744892" y="1719282"/>
            <a:ext cx="2678699" cy="35781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rgbClr val="D9D9D9"/>
            </a:solidFill>
            <a:prstDash val="solid"/>
            <a:round/>
            <a:headEnd len="med" type="none" w="med"/>
            <a:tailEnd len="med" type="none" w="med"/>
          </a:ln>
        </p:spPr>
        <p:txBody>
          <a:bodyPr anchor="ctr" anchorCtr="0" bIns="91425" lIns="91425" rIns="91425" tIns="91425">
            <a:noAutofit/>
          </a:bodyPr>
          <a:lstStyle/>
          <a:p>
            <a:pPr algn="ctr"/>
            <a:r>
              <a:rPr lang="en" sz="1000">
                <a:solidFill>
                  <a:srgbClr val="999999"/>
                </a:solidFill>
              </a:rPr>
              <a:t>Place your screenshot here</a:t>
            </a:r>
          </a:p>
        </p:txBody>
      </p:sp>
      <p:sp>
        <p:nvSpPr>
          <p:cNvPr id="308" name="Shape 308"/>
          <p:cNvSpPr txBox="1">
            <a:spLocks noGrp="1"/>
          </p:cNvSpPr>
          <p:nvPr>
            <p:ph idx="4294967295" type="body"/>
          </p:nvPr>
        </p:nvSpPr>
        <p:spPr>
          <a:xfrm>
            <a:off x="2869650" y="1345650"/>
            <a:ext cx="3213600" cy="4466400"/>
          </a:xfrm>
          <a:prstGeom prst="rect">
            <a:avLst/>
          </a:prstGeom>
        </p:spPr>
        <p:txBody>
          <a:bodyPr anchor="t" anchorCtr="0" bIns="91425" lIns="91425" rIns="91425" tIns="91425">
            <a:noAutofit/>
          </a:bodyPr>
          <a:lstStyle/>
          <a:p>
            <a:pPr>
              <a:spcBef>
                <a:spcPct val="0"/>
              </a:spcBef>
              <a:buNone/>
            </a:pPr>
            <a:r>
              <a:rPr b="1"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Tablet project</a:t>
            </a:r>
          </a:p>
          <a:p>
            <a:pPr>
              <a:spcBef>
                <a:spcPct val="0"/>
              </a:spcBef>
              <a:buNone/>
            </a:pPr>
            <a:r>
              <a:rPr b="1"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Show and explain your web, app or software projects using these gadget templates.</a:t>
            </a:r>
          </a:p>
        </p:txBody>
      </p:sp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Shape 312"/>
        <p:cNvGrpSpPr/>
        <p:nvPr/>
      </p:nvGrpSpPr>
      <p:grpSpPr>
        <a:xfrm>
          <a:off x="0" y="0"/>
          <a:ext cx="0" cy="0"/>
        </a:xfrm>
      </p:grpSpPr>
      <p:sp>
        <p:nvSpPr>
          <p:cNvPr id="313" name="Shape 313"/>
          <p:cNvSpPr/>
          <p:nvPr/>
        </p:nvSpPr>
        <p:spPr>
          <a:xfrm>
            <a:off x="4135525" y="1191201"/>
            <a:ext cx="4077828" cy="3174635"/>
          </a:xfrm>
          <a:custGeom>
            <a:rect b="0" l="0" r="0" t="0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med" type="none" w="med"/>
            <a:tailEnd len="med" type="none" w="med"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314" name="Shape 314"/>
          <p:cNvSpPr/>
          <p:nvPr/>
        </p:nvSpPr>
        <p:spPr>
          <a:xfrm>
            <a:off x="4303012" y="1358256"/>
            <a:ext cx="3742799" cy="23859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rgbClr val="D9D9D9"/>
            </a:solidFill>
            <a:prstDash val="solid"/>
            <a:round/>
            <a:headEnd len="med" type="none" w="med"/>
            <a:tailEnd len="med" type="none" w="med"/>
          </a:ln>
        </p:spPr>
        <p:txBody>
          <a:bodyPr anchor="ctr" anchorCtr="0" bIns="91425" lIns="91425" rIns="91425" tIns="91425">
            <a:noAutofit/>
          </a:bodyPr>
          <a:lstStyle/>
          <a:p>
            <a:pPr algn="ctr"/>
            <a:r>
              <a:rPr lang="en" sz="1000">
                <a:solidFill>
                  <a:srgbClr val="999999"/>
                </a:solidFill>
              </a:rPr>
              <a:t>Place your screenshot here</a:t>
            </a:r>
          </a:p>
        </p:txBody>
      </p:sp>
      <p:sp>
        <p:nvSpPr>
          <p:cNvPr id="315" name="Shape 315"/>
          <p:cNvSpPr txBox="1">
            <a:spLocks noGrp="1"/>
          </p:cNvSpPr>
          <p:nvPr>
            <p:ph idx="4294967295" type="body"/>
          </p:nvPr>
        </p:nvSpPr>
        <p:spPr>
          <a:xfrm>
            <a:off x="2869651" y="4644951"/>
            <a:ext cx="6517499" cy="1166999"/>
          </a:xfrm>
          <a:prstGeom prst="rect">
            <a:avLst/>
          </a:prstGeom>
        </p:spPr>
        <p:txBody>
          <a:bodyPr anchor="t" anchorCtr="0" bIns="91425" lIns="91425" rIns="91425" tIns="91425">
            <a:noAutofit/>
          </a:bodyPr>
          <a:lstStyle/>
          <a:p>
            <a:pPr algn="ctr">
              <a:spcBef>
                <a:spcPct val="0"/>
              </a:spcBef>
              <a:buNone/>
            </a:pPr>
            <a:r>
              <a:rPr b="1"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Desktop project</a:t>
            </a:r>
          </a:p>
          <a:p>
            <a:pPr algn="ctr">
              <a:spcBef>
                <a:spcPct val="0"/>
              </a:spcBef>
              <a:buNone/>
            </a:pPr>
            <a:r>
              <a:rPr b="1"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Show and explain your web, app or software projects using these gadget templates.</a:t>
            </a:r>
          </a:p>
        </p:txBody>
      </p: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Shape 319"/>
        <p:cNvGrpSpPr/>
        <p:nvPr/>
      </p:nvGrpSpPr>
      <p:grpSpPr>
        <a:xfrm>
          <a:off x="0" y="0"/>
          <a:ext cx="0" cy="0"/>
        </a:xfrm>
      </p:grpSpPr>
      <p:sp>
        <p:nvSpPr>
          <p:cNvPr id="320" name="Shape 320"/>
          <p:cNvSpPr txBox="1">
            <a:spLocks noGrp="1"/>
          </p:cNvSpPr>
          <p:nvPr>
            <p:ph idx="4294967295" type="ctrTitle"/>
          </p:nvPr>
        </p:nvSpPr>
        <p:spPr>
          <a:xfrm>
            <a:off x="3193950" y="1332700"/>
            <a:ext cx="5804100" cy="734400"/>
          </a:xfrm>
          <a:prstGeom prst="rect">
            <a:avLst/>
          </a:prstGeom>
        </p:spPr>
        <p:txBody>
          <a:bodyPr anchor="b" anchorCtr="0" bIns="91425" lIns="91425" rIns="91425" tIns="91425">
            <a:noAutofit/>
          </a:bodyPr>
          <a:lstStyle/>
          <a:p>
            <a:r>
              <a:rPr lang="en" sz="4800">
                <a:solidFill>
                  <a:srgbClr val="EA3A68"/>
                </a:solidFill>
              </a:rPr>
              <a:t>Thanks!</a:t>
            </a:r>
          </a:p>
        </p:txBody>
      </p:sp>
      <p:sp>
        <p:nvSpPr>
          <p:cNvPr id="321" name="Shape 321"/>
          <p:cNvSpPr txBox="1">
            <a:spLocks noGrp="1"/>
          </p:cNvSpPr>
          <p:nvPr>
            <p:ph idx="4294967295" type="subTitle"/>
          </p:nvPr>
        </p:nvSpPr>
        <p:spPr>
          <a:xfrm>
            <a:off x="2701801" y="2948587"/>
            <a:ext cx="6788399" cy="1046400"/>
          </a:xfrm>
          <a:prstGeom prst="rect">
            <a:avLst/>
          </a:prstGeom>
        </p:spPr>
        <p:txBody>
          <a:bodyPr anchor="t" anchorCtr="0" bIns="91425" lIns="91425" rIns="91425" tIns="91425">
            <a:noAutofit/>
          </a:bodyPr>
          <a:lstStyle/>
          <a:p>
            <a:pPr algn="ctr">
              <a:spcBef>
                <a:spcPct val="0"/>
              </a:spcBef>
              <a:buNone/>
            </a:pPr>
            <a:r>
              <a:rPr b="1" lang="en" sz="3600"/>
              <a:t>Any questions?</a:t>
            </a:r>
          </a:p>
        </p:txBody>
      </p:sp>
      <p:sp>
        <p:nvSpPr>
          <p:cNvPr id="322" name="Shape 322"/>
          <p:cNvSpPr txBox="1">
            <a:spLocks noGrp="1"/>
          </p:cNvSpPr>
          <p:nvPr>
            <p:ph idx="4294967295" type="body"/>
          </p:nvPr>
        </p:nvSpPr>
        <p:spPr>
          <a:xfrm>
            <a:off x="2701801" y="4741850"/>
            <a:ext cx="6788399" cy="1293900"/>
          </a:xfrm>
          <a:prstGeom prst="rect">
            <a:avLst/>
          </a:prstGeom>
        </p:spPr>
        <p:txBody>
          <a:bodyPr anchor="t" anchorCtr="0" bIns="91425" lIns="91425" rIns="91425" tIns="91425">
            <a:no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en">
                <a:solidFill>
                  <a:srgbClr val="979CB8"/>
                </a:solidFill>
              </a:rPr>
              <a:t>You can find me at:</a:t>
            </a:r>
          </a:p>
          <a:p>
            <a:pPr algn="ctr">
              <a:spcBef>
                <a:spcPct val="0"/>
              </a:spcBef>
              <a:buNone/>
            </a:pPr>
            <a:r>
              <a:rPr lang="en">
                <a:solidFill>
                  <a:srgbClr val="979CB8"/>
                </a:solidFill>
              </a:rPr>
              <a:t>@username</a:t>
            </a:r>
          </a:p>
          <a:p>
            <a:pPr algn="ctr">
              <a:spcBef>
                <a:spcPct val="0"/>
              </a:spcBef>
              <a:buNone/>
            </a:pPr>
            <a:r>
              <a:rPr lang="en">
                <a:solidFill>
                  <a:srgbClr val="979CB8"/>
                </a:solidFill>
              </a:rPr>
              <a:t>user@mail.me</a:t>
            </a:r>
          </a:p>
        </p:txBody>
      </p:sp>
      <p:sp>
        <p:nvSpPr>
          <p:cNvPr id="323" name="Shape 323"/>
          <p:cNvSpPr/>
          <p:nvPr/>
        </p:nvSpPr>
        <p:spPr>
          <a:xfrm>
            <a:off x="3600850" y="2456226"/>
            <a:ext cx="4748538" cy="1896499"/>
          </a:xfrm>
          <a:custGeom>
            <a:rect b="0" l="0" r="0" t="0"/>
            <a:pathLst>
              <a:path extrusionOk="0" h="66288" w="16318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cap="flat" cmpd="sng" w="9525">
            <a:solidFill>
              <a:srgbClr val="979CB8"/>
            </a:solidFill>
            <a:prstDash val="solid"/>
            <a:round/>
            <a:headEnd len="lg" type="none" w="lg"/>
            <a:tailEnd len="lg" type="none" w="lg"/>
          </a:ln>
        </p:spPr>
        <p:txBody>
          <a:bodyPr/>
          <a:lstStyle/>
          <a:p/>
        </p:txBody>
      </p:sp>
      <p:cxnSp>
        <p:nvCxnSpPr>
          <p:cNvPr id="324" name="Shape 324"/>
          <p:cNvCxnSpPr/>
          <p:nvPr/>
        </p:nvCxnSpPr>
        <p:spPr>
          <a:xfrm flipH="1">
            <a:off x="7547074" y="2253575"/>
            <a:ext cx="810600" cy="705300"/>
          </a:xfrm>
          <a:prstGeom prst="straightConnector1">
            <a:avLst/>
          </a:prstGeom>
          <a:noFill/>
          <a:ln cap="flat" cmpd="sng" w="9525">
            <a:solidFill>
              <a:srgbClr val="979CB8"/>
            </a:solidFill>
            <a:prstDash val="dash"/>
            <a:round/>
            <a:headEnd len="lg" type="none" w="lg"/>
            <a:tailEnd len="lg" type="triangle" w="lg"/>
          </a:ln>
        </p:spPr>
      </p:cxnSp>
      <p:cxnSp>
        <p:nvCxnSpPr>
          <p:cNvPr id="325" name="Shape 325"/>
          <p:cNvCxnSpPr/>
          <p:nvPr/>
        </p:nvCxnSpPr>
        <p:spPr>
          <a:xfrm>
            <a:off x="4904351" y="2302226"/>
            <a:ext cx="218999" cy="559199"/>
          </a:xfrm>
          <a:prstGeom prst="straightConnector1">
            <a:avLst/>
          </a:prstGeom>
          <a:noFill/>
          <a:ln cap="flat" cmpd="sng" w="9525">
            <a:solidFill>
              <a:srgbClr val="979CB8"/>
            </a:solidFill>
            <a:prstDash val="dash"/>
            <a:round/>
            <a:headEnd len="lg" type="none" w="lg"/>
            <a:tailEnd len="lg" type="triangle" w="lg"/>
          </a:ln>
        </p:spPr>
      </p:cxnSp>
      <p:cxnSp>
        <p:nvCxnSpPr>
          <p:cNvPr id="326" name="Shape 326"/>
          <p:cNvCxnSpPr/>
          <p:nvPr/>
        </p:nvCxnSpPr>
        <p:spPr>
          <a:xfrm flipH="1" rot="10800000">
            <a:off x="3874851" y="3858551"/>
            <a:ext cx="826799" cy="648599"/>
          </a:xfrm>
          <a:prstGeom prst="straightConnector1">
            <a:avLst/>
          </a:prstGeom>
          <a:noFill/>
          <a:ln cap="flat" cmpd="sng" w="9525">
            <a:solidFill>
              <a:srgbClr val="979CB8"/>
            </a:solidFill>
            <a:prstDash val="dash"/>
            <a:round/>
            <a:headEnd len="lg" type="none" w="lg"/>
            <a:tailEnd len="lg" type="triangle" w="lg"/>
          </a:ln>
        </p:spPr>
      </p:cxnSp>
      <p:cxnSp>
        <p:nvCxnSpPr>
          <p:cNvPr id="327" name="Shape 327"/>
          <p:cNvCxnSpPr/>
          <p:nvPr/>
        </p:nvCxnSpPr>
        <p:spPr>
          <a:xfrm rot="10800000">
            <a:off x="6930799" y="3850499"/>
            <a:ext cx="178500" cy="713400"/>
          </a:xfrm>
          <a:prstGeom prst="straightConnector1">
            <a:avLst/>
          </a:prstGeom>
          <a:noFill/>
          <a:ln cap="flat" cmpd="sng" w="9525">
            <a:solidFill>
              <a:srgbClr val="979CB8"/>
            </a:solidFill>
            <a:prstDash val="dash"/>
            <a:round/>
            <a:headEnd len="lg" type="none" w="lg"/>
            <a:tailEnd len="lg" type="triangle" w="lg"/>
          </a:ln>
        </p:spPr>
      </p:cxnSp>
      <p:cxnSp>
        <p:nvCxnSpPr>
          <p:cNvPr id="328" name="Shape 328"/>
          <p:cNvCxnSpPr/>
          <p:nvPr/>
        </p:nvCxnSpPr>
        <p:spPr>
          <a:xfrm rot="10800000">
            <a:off x="7231049" y="3793624"/>
            <a:ext cx="186300" cy="170400"/>
          </a:xfrm>
          <a:prstGeom prst="straightConnector1">
            <a:avLst/>
          </a:prstGeom>
          <a:noFill/>
          <a:ln cap="flat" cmpd="sng" w="9525">
            <a:solidFill>
              <a:srgbClr val="979CB8"/>
            </a:solidFill>
            <a:prstDash val="dash"/>
            <a:round/>
            <a:headEnd len="lg" type="none" w="lg"/>
            <a:tailEnd len="lg" type="triangle" w="lg"/>
          </a:ln>
        </p:spPr>
      </p:cxnSp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979CB8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</a:xfrm>
      </p:grpSpPr>
      <p:sp>
        <p:nvSpPr>
          <p:cNvPr id="347" name="Shape 347"/>
          <p:cNvSpPr txBox="1"/>
          <p:nvPr/>
        </p:nvSpPr>
        <p:spPr>
          <a:xfrm>
            <a:off x="7772575" y="1179563"/>
            <a:ext cx="2592000" cy="1525799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tIns="91425">
            <a:noAutofit/>
          </a:bodyPr>
          <a:lstStyle/>
          <a:p>
            <a:pPr>
              <a:buClr>
                <a:srgbClr val="000000"/>
              </a:buClr>
              <a:buSzPct val="122222"/>
            </a:pPr>
            <a:r>
              <a:rPr b="1" lang="en" sz="9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SlidesCarnival icons are editable shapes. </a:t>
            </a:r>
          </a:p>
          <a:p>
            <a:pPr>
              <a:buClr>
                <a:srgbClr val="000000"/>
              </a:buClr>
              <a:buSzPct val="122222"/>
            </a:pPr>
            <a:endParaRPr b="1" lang="en"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>
              <a:buClr>
                <a:srgbClr val="000000"/>
              </a:buClr>
              <a:buSzPct val="122222"/>
            </a:pPr>
            <a:r>
              <a:rPr b="1" lang="en" sz="9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This means that you can:</a:t>
            </a:r>
          </a:p>
          <a:p>
            <a:pPr>
              <a:buClr>
                <a:srgbClr val="000000"/>
              </a:buClr>
              <a:buSzPct val="122222"/>
            </a:pPr>
            <a:r>
              <a:rPr b="1" lang="en" sz="9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Resize them without losing quality.</a:t>
            </a:r>
          </a:p>
          <a:p>
            <a:pPr>
              <a:buClr>
                <a:srgbClr val="000000"/>
              </a:buClr>
              <a:buSzPct val="122222"/>
            </a:pPr>
            <a:r>
              <a:rPr b="1" lang="en" sz="9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Change fill color and opacity.</a:t>
            </a:r>
          </a:p>
          <a:p>
            <a:pPr>
              <a:buClr>
                <a:srgbClr val="000000"/>
              </a:buClr>
              <a:buSzPct val="122222"/>
            </a:pPr>
            <a:endParaRPr b="1" lang="en"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>
              <a:buClr>
                <a:srgbClr val="000000"/>
              </a:buClr>
              <a:buSzPct val="122222"/>
            </a:pPr>
            <a:r>
              <a:rPr b="1" lang="en" sz="9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Isn’t that nice? :)</a:t>
            </a:r>
          </a:p>
          <a:p>
            <a:pPr>
              <a:buClr>
                <a:srgbClr val="000000"/>
              </a:buClr>
              <a:buSzPct val="122222"/>
            </a:pPr>
            <a:endParaRPr b="1" lang="en"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>
              <a:buClr>
                <a:srgbClr val="000000"/>
              </a:buClr>
              <a:buSzPct val="122222"/>
            </a:pPr>
            <a:r>
              <a:rPr b="1" lang="en" sz="9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Examples:</a:t>
            </a:r>
          </a:p>
        </p:txBody>
      </p:sp>
      <p:sp>
        <p:nvSpPr>
          <p:cNvPr id="348" name="Shape 348"/>
          <p:cNvSpPr/>
          <p:nvPr/>
        </p:nvSpPr>
        <p:spPr>
          <a:xfrm>
            <a:off x="1801965" y="1139451"/>
            <a:ext cx="373873" cy="479695"/>
          </a:xfrm>
          <a:custGeom>
            <a:rect b="0" l="0" r="0" t="0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349" name="Shape 349"/>
          <p:cNvSpPr/>
          <p:nvPr/>
        </p:nvSpPr>
        <p:spPr>
          <a:xfrm>
            <a:off x="2376801" y="1206456"/>
            <a:ext cx="398875" cy="337703"/>
          </a:xfrm>
          <a:custGeom>
            <a:rect b="0" l="0" r="0" t="0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350" name="Shape 350"/>
          <p:cNvSpPr/>
          <p:nvPr/>
        </p:nvSpPr>
        <p:spPr>
          <a:xfrm>
            <a:off x="2969208" y="1207505"/>
            <a:ext cx="387139" cy="341965"/>
          </a:xfrm>
          <a:custGeom>
            <a:rect b="0" l="0" r="0" t="0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351" name="Shape 351"/>
          <p:cNvSpPr/>
          <p:nvPr/>
        </p:nvSpPr>
        <p:spPr>
          <a:xfrm>
            <a:off x="3595096" y="1198478"/>
            <a:ext cx="315367" cy="354182"/>
          </a:xfrm>
          <a:custGeom>
            <a:rect b="0" l="0" r="0" t="0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352" name="Shape 352"/>
          <p:cNvSpPr/>
          <p:nvPr/>
        </p:nvSpPr>
        <p:spPr>
          <a:xfrm>
            <a:off x="4202363" y="1195288"/>
            <a:ext cx="268576" cy="357372"/>
          </a:xfrm>
          <a:custGeom>
            <a:rect b="0" l="0" r="0" t="0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353" name="Shape 353"/>
          <p:cNvSpPr/>
          <p:nvPr/>
        </p:nvSpPr>
        <p:spPr>
          <a:xfrm>
            <a:off x="4714980" y="1191026"/>
            <a:ext cx="414829" cy="366420"/>
          </a:xfrm>
          <a:custGeom>
            <a:rect b="0" l="0" r="0" t="0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354" name="Shape 354"/>
          <p:cNvSpPr/>
          <p:nvPr/>
        </p:nvSpPr>
        <p:spPr>
          <a:xfrm>
            <a:off x="5332913" y="1169215"/>
            <a:ext cx="355777" cy="411092"/>
          </a:xfrm>
          <a:custGeom>
            <a:rect b="0" l="0" r="0" t="0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355" name="Shape 355"/>
          <p:cNvSpPr/>
          <p:nvPr/>
        </p:nvSpPr>
        <p:spPr>
          <a:xfrm>
            <a:off x="5891795" y="1195813"/>
            <a:ext cx="414283" cy="362159"/>
          </a:xfrm>
          <a:custGeom>
            <a:rect b="0" l="0" r="0" t="0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356" name="Shape 356"/>
          <p:cNvSpPr/>
          <p:nvPr/>
        </p:nvSpPr>
        <p:spPr>
          <a:xfrm>
            <a:off x="6501728" y="1202195"/>
            <a:ext cx="366420" cy="349395"/>
          </a:xfrm>
          <a:custGeom>
            <a:rect b="0" l="0" r="0" t="0"/>
            <a:pathLst>
              <a:path extrusionOk="0" h="15986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357" name="Shape 357"/>
          <p:cNvSpPr/>
          <p:nvPr/>
        </p:nvSpPr>
        <p:spPr>
          <a:xfrm>
            <a:off x="7095185" y="1193692"/>
            <a:ext cx="355777" cy="363230"/>
          </a:xfrm>
          <a:custGeom>
            <a:rect b="0" l="0" r="0" t="0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358" name="Shape 358"/>
          <p:cNvSpPr/>
          <p:nvPr/>
        </p:nvSpPr>
        <p:spPr>
          <a:xfrm>
            <a:off x="1806226" y="1732906"/>
            <a:ext cx="368540" cy="456288"/>
          </a:xfrm>
          <a:custGeom>
            <a:rect b="0" l="0" r="0" t="0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359" name="Shape 359"/>
          <p:cNvSpPr/>
          <p:nvPr/>
        </p:nvSpPr>
        <p:spPr>
          <a:xfrm>
            <a:off x="2393825" y="1732906"/>
            <a:ext cx="368540" cy="456288"/>
          </a:xfrm>
          <a:custGeom>
            <a:rect b="0" l="0" r="0" t="0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360" name="Shape 360"/>
          <p:cNvSpPr/>
          <p:nvPr/>
        </p:nvSpPr>
        <p:spPr>
          <a:xfrm>
            <a:off x="2971328" y="1801506"/>
            <a:ext cx="380233" cy="327060"/>
          </a:xfrm>
          <a:custGeom>
            <a:rect b="0" l="0" r="0" t="0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361" name="Shape 361"/>
          <p:cNvSpPr/>
          <p:nvPr/>
        </p:nvSpPr>
        <p:spPr>
          <a:xfrm>
            <a:off x="3558401" y="1768529"/>
            <a:ext cx="379708" cy="384495"/>
          </a:xfrm>
          <a:custGeom>
            <a:rect b="0" l="0" r="0" t="0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362" name="Shape 362"/>
          <p:cNvSpPr/>
          <p:nvPr/>
        </p:nvSpPr>
        <p:spPr>
          <a:xfrm>
            <a:off x="4148667" y="1793531"/>
            <a:ext cx="376517" cy="332917"/>
          </a:xfrm>
          <a:custGeom>
            <a:rect b="0" l="0" r="0" t="0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363" name="Shape 363"/>
          <p:cNvSpPr/>
          <p:nvPr/>
        </p:nvSpPr>
        <p:spPr>
          <a:xfrm>
            <a:off x="4742647" y="1793530"/>
            <a:ext cx="365350" cy="336632"/>
          </a:xfrm>
          <a:custGeom>
            <a:rect b="0" l="0" r="0" t="0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364" name="Shape 364"/>
          <p:cNvSpPr/>
          <p:nvPr/>
        </p:nvSpPr>
        <p:spPr>
          <a:xfrm>
            <a:off x="5339818" y="1797246"/>
            <a:ext cx="338774" cy="329201"/>
          </a:xfrm>
          <a:custGeom>
            <a:rect b="0" l="0" r="0" t="0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365" name="Shape 365"/>
          <p:cNvSpPr/>
          <p:nvPr/>
        </p:nvSpPr>
        <p:spPr>
          <a:xfrm>
            <a:off x="5908820" y="1778625"/>
            <a:ext cx="375447" cy="368016"/>
          </a:xfrm>
          <a:custGeom>
            <a:rect b="0" l="0" r="0" t="0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366" name="Shape 366"/>
          <p:cNvSpPr/>
          <p:nvPr/>
        </p:nvSpPr>
        <p:spPr>
          <a:xfrm>
            <a:off x="6458129" y="1738216"/>
            <a:ext cx="458408" cy="451502"/>
          </a:xfrm>
          <a:custGeom>
            <a:rect b="0" l="0" r="0" t="0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367" name="Shape 367"/>
          <p:cNvSpPr/>
          <p:nvPr/>
        </p:nvSpPr>
        <p:spPr>
          <a:xfrm>
            <a:off x="7056896" y="1754170"/>
            <a:ext cx="429691" cy="410568"/>
          </a:xfrm>
          <a:custGeom>
            <a:rect b="0" l="0" r="0" t="0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368" name="Shape 368"/>
          <p:cNvSpPr/>
          <p:nvPr/>
        </p:nvSpPr>
        <p:spPr>
          <a:xfrm>
            <a:off x="1776964" y="2405584"/>
            <a:ext cx="421211" cy="298888"/>
          </a:xfrm>
          <a:custGeom>
            <a:rect b="0" l="0" r="0" t="0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369" name="Shape 369"/>
          <p:cNvSpPr/>
          <p:nvPr/>
        </p:nvSpPr>
        <p:spPr>
          <a:xfrm>
            <a:off x="2366704" y="2349221"/>
            <a:ext cx="417998" cy="404710"/>
          </a:xfrm>
          <a:custGeom>
            <a:rect b="0" l="0" r="0" t="0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370" name="Shape 370"/>
          <p:cNvSpPr/>
          <p:nvPr/>
        </p:nvSpPr>
        <p:spPr>
          <a:xfrm>
            <a:off x="2969733" y="2367296"/>
            <a:ext cx="376517" cy="380255"/>
          </a:xfrm>
          <a:custGeom>
            <a:rect b="0" l="0" r="0" t="0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371" name="Shape 371"/>
          <p:cNvSpPr/>
          <p:nvPr/>
        </p:nvSpPr>
        <p:spPr>
          <a:xfrm>
            <a:off x="3553615" y="2355604"/>
            <a:ext cx="392472" cy="391401"/>
          </a:xfrm>
          <a:custGeom>
            <a:rect b="0" l="0" r="0" t="0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372" name="Shape 372"/>
          <p:cNvSpPr/>
          <p:nvPr/>
        </p:nvSpPr>
        <p:spPr>
          <a:xfrm>
            <a:off x="4153977" y="2367842"/>
            <a:ext cx="365350" cy="366945"/>
          </a:xfrm>
          <a:custGeom>
            <a:rect b="0" l="0" r="0" t="0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373" name="Shape 373"/>
          <p:cNvSpPr/>
          <p:nvPr/>
        </p:nvSpPr>
        <p:spPr>
          <a:xfrm>
            <a:off x="4758055" y="2324767"/>
            <a:ext cx="332917" cy="452551"/>
          </a:xfrm>
          <a:custGeom>
            <a:rect b="0" l="0" r="0" t="0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374" name="Shape 374"/>
          <p:cNvSpPr/>
          <p:nvPr/>
        </p:nvSpPr>
        <p:spPr>
          <a:xfrm>
            <a:off x="5301529" y="2414632"/>
            <a:ext cx="417998" cy="269625"/>
          </a:xfrm>
          <a:custGeom>
            <a:rect b="0" l="0" r="0" t="0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375" name="Shape 375"/>
          <p:cNvSpPr/>
          <p:nvPr/>
        </p:nvSpPr>
        <p:spPr>
          <a:xfrm>
            <a:off x="5906678" y="2357199"/>
            <a:ext cx="385041" cy="389281"/>
          </a:xfrm>
          <a:custGeom>
            <a:rect b="0" l="0" r="0" t="0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376" name="Shape 376"/>
          <p:cNvSpPr/>
          <p:nvPr/>
        </p:nvSpPr>
        <p:spPr>
          <a:xfrm>
            <a:off x="6493228" y="2342316"/>
            <a:ext cx="387161" cy="402569"/>
          </a:xfrm>
          <a:custGeom>
            <a:rect b="0" l="0" r="0" t="0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377" name="Shape 377"/>
          <p:cNvSpPr/>
          <p:nvPr/>
        </p:nvSpPr>
        <p:spPr>
          <a:xfrm>
            <a:off x="7062753" y="2354007"/>
            <a:ext cx="414283" cy="388210"/>
          </a:xfrm>
          <a:custGeom>
            <a:rect b="0" l="0" r="0" t="0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378" name="Shape 378"/>
          <p:cNvSpPr/>
          <p:nvPr/>
        </p:nvSpPr>
        <p:spPr>
          <a:xfrm>
            <a:off x="1825896" y="2959681"/>
            <a:ext cx="324415" cy="354203"/>
          </a:xfrm>
          <a:custGeom>
            <a:rect b="0" l="0" r="0" t="0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379" name="Shape 379"/>
          <p:cNvSpPr/>
          <p:nvPr/>
        </p:nvSpPr>
        <p:spPr>
          <a:xfrm>
            <a:off x="2399135" y="2960226"/>
            <a:ext cx="346226" cy="348324"/>
          </a:xfrm>
          <a:custGeom>
            <a:rect b="0" l="0" r="0" t="0"/>
            <a:pathLst>
              <a:path extrusionOk="0" h="15938" w="15841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380" name="Shape 380"/>
          <p:cNvSpPr/>
          <p:nvPr/>
        </p:nvSpPr>
        <p:spPr>
          <a:xfrm>
            <a:off x="2993663" y="2960226"/>
            <a:ext cx="346205" cy="348324"/>
          </a:xfrm>
          <a:custGeom>
            <a:rect b="0" l="0" r="0" t="0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381" name="Shape 381"/>
          <p:cNvSpPr/>
          <p:nvPr/>
        </p:nvSpPr>
        <p:spPr>
          <a:xfrm>
            <a:off x="3576475" y="2960226"/>
            <a:ext cx="345680" cy="348324"/>
          </a:xfrm>
          <a:custGeom>
            <a:rect b="0" l="0" r="0" t="0"/>
            <a:pathLst>
              <a:path extrusionOk="0" h="15938" w="15816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382" name="Shape 382"/>
          <p:cNvSpPr/>
          <p:nvPr/>
        </p:nvSpPr>
        <p:spPr>
          <a:xfrm>
            <a:off x="4244368" y="2905983"/>
            <a:ext cx="186685" cy="460550"/>
          </a:xfrm>
          <a:custGeom>
            <a:rect b="0" l="0" r="0" t="0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383" name="Shape 383"/>
          <p:cNvSpPr/>
          <p:nvPr/>
        </p:nvSpPr>
        <p:spPr>
          <a:xfrm>
            <a:off x="4843156" y="2909175"/>
            <a:ext cx="161683" cy="455217"/>
          </a:xfrm>
          <a:custGeom>
            <a:rect b="0" l="0" r="0" t="0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384" name="Shape 384"/>
          <p:cNvSpPr/>
          <p:nvPr/>
        </p:nvSpPr>
        <p:spPr>
          <a:xfrm>
            <a:off x="5436065" y="2959681"/>
            <a:ext cx="147324" cy="348871"/>
          </a:xfrm>
          <a:custGeom>
            <a:rect b="0" l="0" r="0" t="0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385" name="Shape 385"/>
          <p:cNvSpPr/>
          <p:nvPr/>
        </p:nvSpPr>
        <p:spPr>
          <a:xfrm>
            <a:off x="5926368" y="2954894"/>
            <a:ext cx="343014" cy="363230"/>
          </a:xfrm>
          <a:custGeom>
            <a:rect b="0" l="0" r="0" t="0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386" name="Shape 386"/>
          <p:cNvSpPr/>
          <p:nvPr/>
        </p:nvSpPr>
        <p:spPr>
          <a:xfrm>
            <a:off x="6499609" y="2964467"/>
            <a:ext cx="375993" cy="347275"/>
          </a:xfrm>
          <a:custGeom>
            <a:rect b="0" l="0" r="0" t="0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387" name="Shape 387"/>
          <p:cNvSpPr/>
          <p:nvPr/>
        </p:nvSpPr>
        <p:spPr>
          <a:xfrm>
            <a:off x="7094114" y="2905438"/>
            <a:ext cx="345680" cy="414829"/>
          </a:xfrm>
          <a:custGeom>
            <a:rect b="0" l="0" r="0" t="0"/>
            <a:pathLst>
              <a:path extrusionOk="0" h="18981" w="15816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388" name="Shape 388"/>
          <p:cNvSpPr/>
          <p:nvPr/>
        </p:nvSpPr>
        <p:spPr>
          <a:xfrm>
            <a:off x="1924283" y="3509537"/>
            <a:ext cx="127108" cy="429713"/>
          </a:xfrm>
          <a:custGeom>
            <a:rect b="0" l="0" r="0" t="0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389" name="Shape 389"/>
          <p:cNvSpPr/>
          <p:nvPr/>
        </p:nvSpPr>
        <p:spPr>
          <a:xfrm>
            <a:off x="2437425" y="3493582"/>
            <a:ext cx="274957" cy="460550"/>
          </a:xfrm>
          <a:custGeom>
            <a:rect b="0" l="0" r="0" t="0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390" name="Shape 390"/>
          <p:cNvSpPr/>
          <p:nvPr/>
        </p:nvSpPr>
        <p:spPr>
          <a:xfrm>
            <a:off x="2985140" y="3493582"/>
            <a:ext cx="360039" cy="460550"/>
          </a:xfrm>
          <a:custGeom>
            <a:rect b="0" l="0" r="0" t="0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391" name="Shape 391"/>
          <p:cNvSpPr/>
          <p:nvPr/>
        </p:nvSpPr>
        <p:spPr>
          <a:xfrm>
            <a:off x="4116214" y="3571757"/>
            <a:ext cx="434499" cy="242503"/>
          </a:xfrm>
          <a:custGeom>
            <a:rect b="0" l="0" r="0" t="0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392" name="Shape 392"/>
          <p:cNvSpPr/>
          <p:nvPr/>
        </p:nvSpPr>
        <p:spPr>
          <a:xfrm>
            <a:off x="3537116" y="3521229"/>
            <a:ext cx="421735" cy="398875"/>
          </a:xfrm>
          <a:custGeom>
            <a:rect b="0" l="0" r="0" t="0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393" name="Shape 393"/>
          <p:cNvSpPr/>
          <p:nvPr/>
        </p:nvSpPr>
        <p:spPr>
          <a:xfrm>
            <a:off x="4734671" y="3531348"/>
            <a:ext cx="373327" cy="376517"/>
          </a:xfrm>
          <a:custGeom>
            <a:rect b="0" l="0" r="0" t="0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394" name="Shape 394"/>
          <p:cNvSpPr/>
          <p:nvPr/>
        </p:nvSpPr>
        <p:spPr>
          <a:xfrm>
            <a:off x="5320675" y="3534538"/>
            <a:ext cx="378113" cy="376517"/>
          </a:xfrm>
          <a:custGeom>
            <a:rect b="0" l="0" r="0" t="0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395" name="Shape 395"/>
          <p:cNvSpPr/>
          <p:nvPr/>
        </p:nvSpPr>
        <p:spPr>
          <a:xfrm>
            <a:off x="5856172" y="3534538"/>
            <a:ext cx="492436" cy="398329"/>
          </a:xfrm>
          <a:custGeom>
            <a:rect b="0" l="0" r="0" t="0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396" name="Shape 396"/>
          <p:cNvSpPr/>
          <p:nvPr/>
        </p:nvSpPr>
        <p:spPr>
          <a:xfrm>
            <a:off x="6536302" y="3518585"/>
            <a:ext cx="296222" cy="412141"/>
          </a:xfrm>
          <a:custGeom>
            <a:rect b="0" l="0" r="0" t="0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397" name="Shape 397"/>
          <p:cNvSpPr/>
          <p:nvPr/>
        </p:nvSpPr>
        <p:spPr>
          <a:xfrm>
            <a:off x="7126567" y="3539325"/>
            <a:ext cx="289294" cy="396187"/>
          </a:xfrm>
          <a:custGeom>
            <a:rect b="0" l="0" r="0" t="0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398" name="Shape 398"/>
          <p:cNvSpPr/>
          <p:nvPr/>
        </p:nvSpPr>
        <p:spPr>
          <a:xfrm>
            <a:off x="1788677" y="4147663"/>
            <a:ext cx="417998" cy="330797"/>
          </a:xfrm>
          <a:custGeom>
            <a:rect b="0" l="0" r="0" t="0"/>
            <a:pathLst>
              <a:path extrusionOk="0" h="15135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399" name="Shape 399"/>
          <p:cNvSpPr/>
          <p:nvPr/>
        </p:nvSpPr>
        <p:spPr>
          <a:xfrm>
            <a:off x="2372015" y="4172118"/>
            <a:ext cx="407377" cy="276553"/>
          </a:xfrm>
          <a:custGeom>
            <a:rect b="0" l="0" r="0" t="0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400" name="Shape 400"/>
          <p:cNvSpPr/>
          <p:nvPr/>
        </p:nvSpPr>
        <p:spPr>
          <a:xfrm>
            <a:off x="2971327" y="4160426"/>
            <a:ext cx="386614" cy="302079"/>
          </a:xfrm>
          <a:custGeom>
            <a:rect b="0" l="0" r="0" t="0"/>
            <a:pathLst>
              <a:path extrusionOk="0" h="13821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401" name="Shape 401"/>
          <p:cNvSpPr/>
          <p:nvPr/>
        </p:nvSpPr>
        <p:spPr>
          <a:xfrm>
            <a:off x="3556261" y="4152448"/>
            <a:ext cx="389303" cy="316438"/>
          </a:xfrm>
          <a:custGeom>
            <a:rect b="0" l="0" r="0" t="0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402" name="Shape 402"/>
          <p:cNvSpPr/>
          <p:nvPr/>
        </p:nvSpPr>
        <p:spPr>
          <a:xfrm>
            <a:off x="4164621" y="4126923"/>
            <a:ext cx="351515" cy="354706"/>
          </a:xfrm>
          <a:custGeom>
            <a:rect b="0" l="0" r="0" t="0"/>
            <a:pathLst>
              <a:path extrusionOk="0" h="16229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403" name="Shape 403"/>
          <p:cNvSpPr/>
          <p:nvPr/>
        </p:nvSpPr>
        <p:spPr>
          <a:xfrm>
            <a:off x="4720312" y="4171594"/>
            <a:ext cx="397258" cy="292507"/>
          </a:xfrm>
          <a:custGeom>
            <a:rect b="0" l="0" r="0" t="0"/>
            <a:pathLst>
              <a:path extrusionOk="0" h="13383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404" name="Shape 404"/>
          <p:cNvSpPr/>
          <p:nvPr/>
        </p:nvSpPr>
        <p:spPr>
          <a:xfrm>
            <a:off x="5308983" y="4171594"/>
            <a:ext cx="396733" cy="292507"/>
          </a:xfrm>
          <a:custGeom>
            <a:rect b="0" l="0" r="0" t="0"/>
            <a:pathLst>
              <a:path extrusionOk="0" h="13383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5907224" y="4142877"/>
            <a:ext cx="382353" cy="335037"/>
          </a:xfrm>
          <a:custGeom>
            <a:rect b="0" l="0" r="0" t="0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406" name="Shape 406"/>
          <p:cNvSpPr/>
          <p:nvPr/>
        </p:nvSpPr>
        <p:spPr>
          <a:xfrm>
            <a:off x="6475133" y="4102467"/>
            <a:ext cx="419615" cy="422784"/>
          </a:xfrm>
          <a:custGeom>
            <a:rect b="0" l="0" r="0" t="0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407" name="Shape 407"/>
          <p:cNvSpPr/>
          <p:nvPr/>
        </p:nvSpPr>
        <p:spPr>
          <a:xfrm>
            <a:off x="7093064" y="4126399"/>
            <a:ext cx="359492" cy="364279"/>
          </a:xfrm>
          <a:custGeom>
            <a:rect b="0" l="0" r="0" t="0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408" name="Shape 408"/>
          <p:cNvSpPr/>
          <p:nvPr/>
        </p:nvSpPr>
        <p:spPr>
          <a:xfrm>
            <a:off x="1782821" y="4698569"/>
            <a:ext cx="409497" cy="398853"/>
          </a:xfrm>
          <a:custGeom>
            <a:rect b="0" l="0" r="0" t="0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409" name="Shape 409"/>
          <p:cNvSpPr/>
          <p:nvPr/>
        </p:nvSpPr>
        <p:spPr>
          <a:xfrm>
            <a:off x="2352346" y="4762907"/>
            <a:ext cx="436619" cy="266980"/>
          </a:xfrm>
          <a:custGeom>
            <a:rect b="0" l="0" r="0" t="0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410" name="Shape 410"/>
          <p:cNvSpPr/>
          <p:nvPr/>
        </p:nvSpPr>
        <p:spPr>
          <a:xfrm>
            <a:off x="3042573" y="4671447"/>
            <a:ext cx="256359" cy="437143"/>
          </a:xfrm>
          <a:custGeom>
            <a:rect b="0" l="0" r="0" t="0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411" name="Shape 411"/>
          <p:cNvSpPr/>
          <p:nvPr/>
        </p:nvSpPr>
        <p:spPr>
          <a:xfrm>
            <a:off x="3593501" y="4713452"/>
            <a:ext cx="321749" cy="403661"/>
          </a:xfrm>
          <a:custGeom>
            <a:rect b="0" l="0" r="0" t="0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412" name="Shape 412"/>
          <p:cNvSpPr/>
          <p:nvPr/>
        </p:nvSpPr>
        <p:spPr>
          <a:xfrm>
            <a:off x="4156644" y="4744310"/>
            <a:ext cx="362159" cy="314821"/>
          </a:xfrm>
          <a:custGeom>
            <a:rect b="0" l="0" r="0" t="0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413" name="Shape 413"/>
          <p:cNvSpPr/>
          <p:nvPr/>
        </p:nvSpPr>
        <p:spPr>
          <a:xfrm>
            <a:off x="4742100" y="4716117"/>
            <a:ext cx="363230" cy="363754"/>
          </a:xfrm>
          <a:custGeom>
            <a:rect b="0" l="0" r="0" t="0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414" name="Shape 414"/>
          <p:cNvSpPr/>
          <p:nvPr/>
        </p:nvSpPr>
        <p:spPr>
          <a:xfrm>
            <a:off x="5328126" y="4711332"/>
            <a:ext cx="365874" cy="374397"/>
          </a:xfrm>
          <a:custGeom>
            <a:rect b="0" l="0" r="0" t="0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415" name="Shape 415"/>
          <p:cNvSpPr/>
          <p:nvPr/>
        </p:nvSpPr>
        <p:spPr>
          <a:xfrm>
            <a:off x="5887533" y="4715046"/>
            <a:ext cx="422260" cy="356848"/>
          </a:xfrm>
          <a:custGeom>
            <a:rect b="0" l="0" r="0" t="0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416" name="Shape 416"/>
          <p:cNvSpPr/>
          <p:nvPr/>
        </p:nvSpPr>
        <p:spPr>
          <a:xfrm>
            <a:off x="6493228" y="4707616"/>
            <a:ext cx="384495" cy="379708"/>
          </a:xfrm>
          <a:custGeom>
            <a:rect b="0" l="0" r="0" t="0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417" name="Shape 417"/>
          <p:cNvSpPr/>
          <p:nvPr/>
        </p:nvSpPr>
        <p:spPr>
          <a:xfrm>
            <a:off x="7090398" y="4689521"/>
            <a:ext cx="368540" cy="412163"/>
          </a:xfrm>
          <a:custGeom>
            <a:rect b="0" l="0" r="0" t="0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418" name="Shape 418"/>
          <p:cNvSpPr/>
          <p:nvPr/>
        </p:nvSpPr>
        <p:spPr>
          <a:xfrm>
            <a:off x="1754650" y="5353720"/>
            <a:ext cx="474362" cy="267505"/>
          </a:xfrm>
          <a:custGeom>
            <a:rect b="0" l="0" r="0" t="0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419" name="Shape 419"/>
          <p:cNvSpPr/>
          <p:nvPr/>
        </p:nvSpPr>
        <p:spPr>
          <a:xfrm>
            <a:off x="2382134" y="5282976"/>
            <a:ext cx="382375" cy="402590"/>
          </a:xfrm>
          <a:custGeom>
            <a:rect b="0" l="0" r="0" t="0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420" name="Shape 420"/>
          <p:cNvSpPr/>
          <p:nvPr/>
        </p:nvSpPr>
        <p:spPr>
          <a:xfrm>
            <a:off x="2954850" y="5260116"/>
            <a:ext cx="420643" cy="433952"/>
          </a:xfrm>
          <a:custGeom>
            <a:rect b="0" l="0" r="0" t="0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421" name="Shape 421"/>
          <p:cNvSpPr/>
          <p:nvPr/>
        </p:nvSpPr>
        <p:spPr>
          <a:xfrm>
            <a:off x="3563713" y="5296811"/>
            <a:ext cx="371207" cy="375993"/>
          </a:xfrm>
          <a:custGeom>
            <a:rect b="0" l="0" r="0" t="0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422" name="Shape 422"/>
          <p:cNvSpPr/>
          <p:nvPr/>
        </p:nvSpPr>
        <p:spPr>
          <a:xfrm>
            <a:off x="4114094" y="5297881"/>
            <a:ext cx="446191" cy="372256"/>
          </a:xfrm>
          <a:custGeom>
            <a:rect b="0" l="0" r="0" t="0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423" name="Shape 423"/>
          <p:cNvSpPr/>
          <p:nvPr/>
        </p:nvSpPr>
        <p:spPr>
          <a:xfrm>
            <a:off x="4751674" y="5265974"/>
            <a:ext cx="344085" cy="416403"/>
          </a:xfrm>
          <a:custGeom>
            <a:rect b="0" l="0" r="0" t="0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424" name="Shape 424"/>
          <p:cNvSpPr/>
          <p:nvPr/>
        </p:nvSpPr>
        <p:spPr>
          <a:xfrm>
            <a:off x="5266431" y="5261188"/>
            <a:ext cx="494054" cy="448311"/>
          </a:xfrm>
          <a:custGeom>
            <a:rect b="0" l="0" r="0" t="0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425" name="Shape 425"/>
          <p:cNvSpPr/>
          <p:nvPr/>
        </p:nvSpPr>
        <p:spPr>
          <a:xfrm>
            <a:off x="5860411" y="5254260"/>
            <a:ext cx="485006" cy="464265"/>
          </a:xfrm>
          <a:custGeom>
            <a:rect b="0" l="0" r="0" t="0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426" name="Shape 426"/>
          <p:cNvSpPr/>
          <p:nvPr/>
        </p:nvSpPr>
        <p:spPr>
          <a:xfrm>
            <a:off x="6470346" y="5365412"/>
            <a:ext cx="431308" cy="249955"/>
          </a:xfrm>
          <a:custGeom>
            <a:rect b="0" l="0" r="0" t="0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427" name="Shape 427"/>
          <p:cNvSpPr/>
          <p:nvPr/>
        </p:nvSpPr>
        <p:spPr>
          <a:xfrm>
            <a:off x="7115925" y="5319670"/>
            <a:ext cx="321749" cy="353133"/>
          </a:xfrm>
          <a:custGeom>
            <a:rect b="0" l="0" r="0" t="0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428" name="Shape 428"/>
          <p:cNvSpPr/>
          <p:nvPr/>
        </p:nvSpPr>
        <p:spPr>
          <a:xfrm>
            <a:off x="7874991" y="2745091"/>
            <a:ext cx="458408" cy="451502"/>
          </a:xfrm>
          <a:custGeom>
            <a:rect b="0" l="0" r="0" t="0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429" name="Shape 429"/>
          <p:cNvSpPr/>
          <p:nvPr/>
        </p:nvSpPr>
        <p:spPr>
          <a:xfrm>
            <a:off x="8768611" y="2745082"/>
            <a:ext cx="1104910" cy="1088367"/>
          </a:xfrm>
          <a:custGeom>
            <a:rect b="0" l="0" r="0" t="0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430" name="Shape 430"/>
          <p:cNvSpPr/>
          <p:nvPr/>
        </p:nvSpPr>
        <p:spPr>
          <a:xfrm>
            <a:off x="8059709" y="2955945"/>
            <a:ext cx="436619" cy="266980"/>
          </a:xfrm>
          <a:custGeom>
            <a:rect b="0" l="0" r="0" t="0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431" name="Shape 431"/>
          <p:cNvSpPr/>
          <p:nvPr/>
        </p:nvSpPr>
        <p:spPr>
          <a:xfrm>
            <a:off x="9213847" y="3253343"/>
            <a:ext cx="1052391" cy="643569"/>
          </a:xfrm>
          <a:custGeom>
            <a:rect b="0" l="0" r="0" t="0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Shape 131"/>
        <p:cNvGrpSpPr/>
        <p:nvPr/>
      </p:nvGrpSpPr>
      <p:grpSpPr>
        <a:xfrm>
          <a:off x="0" y="0"/>
          <a:ext cx="0" cy="0"/>
        </a:xfrm>
      </p:grpSpPr>
      <p:sp>
        <p:nvSpPr>
          <p:cNvPr id="132" name="Shape 132"/>
          <p:cNvSpPr txBox="1">
            <a:spLocks noGrp="1"/>
          </p:cNvSpPr>
          <p:nvPr>
            <p:ph type="ctrTitle"/>
          </p:nvPr>
        </p:nvSpPr>
        <p:spPr>
          <a:xfrm>
            <a:off x="3174450" y="1830109"/>
            <a:ext cx="5843100" cy="1546500"/>
          </a:xfrm>
          <a:prstGeom prst="rect">
            <a:avLst/>
          </a:prstGeom>
        </p:spPr>
        <p:txBody>
          <a:bodyPr anchor="b" anchorCtr="0" bIns="91425" lIns="91425" rIns="91425" tIns="91425">
            <a:noAutofit/>
          </a:bodyPr>
          <a:lstStyle/>
          <a:p>
            <a:r>
              <a:rPr lang="en" sz="6000">
                <a:solidFill>
                  <a:srgbClr val="AACF20"/>
                </a:solidFill>
              </a:rPr>
              <a:t>1.</a:t>
            </a:r>
          </a:p>
          <a:p>
            <a:r>
              <a:rPr lang="en" sz="6000">
                <a:solidFill>
                  <a:srgbClr val="AACF20"/>
                </a:solidFill>
              </a:rPr>
              <a:t>Transition headline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idx="1" type="subTitle"/>
          </p:nvPr>
        </p:nvSpPr>
        <p:spPr>
          <a:xfrm>
            <a:off x="3174450" y="3505725"/>
            <a:ext cx="5843100" cy="1046400"/>
          </a:xfrm>
          <a:prstGeom prst="rect">
            <a:avLst/>
          </a:prstGeom>
        </p:spPr>
        <p:txBody>
          <a:bodyPr anchor="t" anchorCtr="0" bIns="91425" lIns="91425" rIns="91425" tIns="91425">
            <a:noAutofit/>
          </a:bodyPr>
          <a:lstStyle/>
          <a:p>
            <a:r>
              <a:rPr lang="en"/>
              <a:t>Let’s start with the first set of slides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Shape 137"/>
        <p:cNvGrpSpPr/>
        <p:nvPr/>
      </p:nvGrpSpPr>
      <p:grpSpPr>
        <a:xfrm>
          <a:off x="0" y="0"/>
          <a:ext cx="0" cy="0"/>
        </a:xfrm>
      </p:grpSpPr>
      <p:sp>
        <p:nvSpPr>
          <p:cNvPr id="138" name="Shape 138"/>
          <p:cNvSpPr txBox="1">
            <a:spLocks noGrp="1"/>
          </p:cNvSpPr>
          <p:nvPr>
            <p:ph idx="1" type="body"/>
          </p:nvPr>
        </p:nvSpPr>
        <p:spPr>
          <a:xfrm>
            <a:off x="2928601" y="2882401"/>
            <a:ext cx="6334799" cy="1093199"/>
          </a:xfrm>
          <a:prstGeom prst="rect">
            <a:avLst/>
          </a:prstGeom>
        </p:spPr>
        <p:txBody>
          <a:bodyPr anchor="t" anchorCtr="0" bIns="91425" lIns="91425" rIns="91425" tIns="91425">
            <a:noAutofit/>
          </a:bodyPr>
          <a:lstStyle/>
          <a:p>
            <a:pPr>
              <a:buNone/>
            </a:pPr>
            <a:r>
              <a:rPr lang="en"/>
              <a:t>Quotations are commonly printed as a means of inspiration and to invoke philosophical thoughts from the reader.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Shape 142"/>
        <p:cNvGrpSpPr/>
        <p:nvPr/>
      </p:nvGrpSpPr>
      <p:grpSpPr>
        <a:xfrm>
          <a:off x="0" y="0"/>
          <a: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2551951" y="689776"/>
            <a:ext cx="7088099" cy="910499"/>
          </a:xfrm>
          <a:prstGeom prst="rect">
            <a:avLst/>
          </a:prstGeom>
        </p:spPr>
        <p:txBody>
          <a:bodyPr anchor="b" anchorCtr="0" bIns="91425" lIns="91425" rIns="91425" tIns="91425">
            <a:noAutofit/>
          </a:bodyPr>
          <a:lstStyle/>
          <a:p>
            <a:r>
              <a:rPr lang="en"/>
              <a:t>This is a slide title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idx="1" type="body"/>
          </p:nvPr>
        </p:nvSpPr>
        <p:spPr>
          <a:xfrm>
            <a:off x="2594326" y="1918651"/>
            <a:ext cx="7056299" cy="4082999"/>
          </a:xfrm>
          <a:prstGeom prst="rect">
            <a:avLst/>
          </a:prstGeom>
        </p:spPr>
        <p:txBody>
          <a:bodyPr anchor="t" anchorCtr="0" bIns="91425" lIns="91425" rIns="91425" tIns="91425">
            <a:noAutofit/>
          </a:bodyPr>
          <a:lstStyle/>
          <a:p>
            <a:pPr indent="-228600" marL="457200"/>
            <a:r>
              <a:rPr lang="en"/>
              <a:t>Here you have a list of items</a:t>
            </a:r>
          </a:p>
          <a:p>
            <a:pPr indent="-228600" marL="457200"/>
            <a:r>
              <a:rPr lang="en"/>
              <a:t>And some text</a:t>
            </a:r>
          </a:p>
          <a:p>
            <a:pPr indent="-228600" marL="457200"/>
            <a:r>
              <a:rPr lang="en"/>
              <a:t>But remember not to overload your slides with content</a:t>
            </a:r>
          </a:p>
          <a:p>
            <a:pPr indent="-228600" marL="457200"/>
            <a:endParaRPr lang="en"/>
          </a:p>
          <a:p>
            <a:pPr indent="-228600" marL="457200"/>
            <a:r>
              <a:rPr lang="en"/>
              <a:t>You audience will listen to you or read the content, but won’t do both. 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Shape 148"/>
        <p:cNvGrpSpPr/>
        <p:nvPr/>
      </p:nvGrpSpPr>
      <p:grpSpPr>
        <a:xfrm>
          <a:off x="0" y="0"/>
          <a:ext cx="0" cy="0"/>
        </a:xfrm>
      </p:grpSpPr>
      <p:sp>
        <p:nvSpPr>
          <p:cNvPr id="149" name="Shape 149"/>
          <p:cNvSpPr txBox="1">
            <a:spLocks noGrp="1"/>
          </p:cNvSpPr>
          <p:nvPr>
            <p:ph idx="4294967295" type="ctrTitle"/>
          </p:nvPr>
        </p:nvSpPr>
        <p:spPr>
          <a:xfrm>
            <a:off x="2209800" y="3025523"/>
            <a:ext cx="7772400" cy="1546500"/>
          </a:xfrm>
          <a:prstGeom prst="rect">
            <a:avLst/>
          </a:prstGeom>
        </p:spPr>
        <p:txBody>
          <a:bodyPr anchor="b" anchorCtr="0" bIns="91425" lIns="91425" rIns="91425" tIns="91425">
            <a:noAutofit/>
          </a:bodyPr>
          <a:lstStyle/>
          <a:p>
            <a:r>
              <a:rPr b="1" lang="en" sz="6000">
                <a:solidFill>
                  <a:srgbClr val="EA3A68"/>
                </a:solidFill>
              </a:rPr>
              <a:t>BIG CONCEPT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idx="4294967295" type="subTitle"/>
          </p:nvPr>
        </p:nvSpPr>
        <p:spPr>
          <a:xfrm>
            <a:off x="2938500" y="4548750"/>
            <a:ext cx="6315000" cy="1046400"/>
          </a:xfrm>
          <a:prstGeom prst="rect">
            <a:avLst/>
          </a:prstGeom>
        </p:spPr>
        <p:txBody>
          <a:bodyPr anchor="t" anchorCtr="0" bIns="91425" lIns="91425" rIns="91425" tIns="91425">
            <a:noAutofit/>
          </a:bodyPr>
          <a:lstStyle/>
          <a:p>
            <a:pPr>
              <a:spcBef>
                <a:spcPct val="0"/>
              </a:spcBef>
              <a:buNone/>
            </a:pPr>
            <a:r>
              <a:rPr lang="en"/>
              <a:t>Bring the attention of your audience over a key concept using icons or illustrations</a:t>
            </a:r>
          </a:p>
        </p:txBody>
      </p:sp>
      <p:sp>
        <p:nvSpPr>
          <p:cNvPr id="151" name="Shape 151"/>
          <p:cNvSpPr/>
          <p:nvPr/>
        </p:nvSpPr>
        <p:spPr>
          <a:xfrm>
            <a:off x="5301526" y="1491576"/>
            <a:ext cx="1734899" cy="1702499"/>
          </a:xfrm>
          <a:prstGeom prst="wedgeEllipseCallout">
            <a:avLst>
              <a:gd fmla="val 463" name="adj1"/>
              <a:gd fmla="val 63799" name="adj2"/>
            </a:avLst>
          </a:prstGeom>
          <a:solidFill>
            <a:srgbClr val="EA3A68"/>
          </a:solidFill>
          <a:ln cap="flat" cmpd="sng" w="9525">
            <a:solidFill>
              <a:srgbClr val="FFFFFF"/>
            </a:solidFill>
            <a:prstDash val="solid"/>
            <a:round/>
            <a:headEnd len="med" type="none" w="med"/>
            <a:tailEnd len="med" type="none" w="med"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5723340" y="1891272"/>
            <a:ext cx="891247" cy="903113"/>
          </a:xfrm>
          <a:custGeom>
            <a:rect b="0" l="0" r="0" t="0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0" bIns="91425" lIns="91425" rIns="91425" tIns="91425">
            <a:noAutofit/>
          </a:bodyPr>
          <a:lstStyle/>
          <a:p>
            <a:endParaRPr/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Shape 156"/>
        <p:cNvGrpSpPr/>
        <p:nvPr/>
      </p:nvGrpSpPr>
      <p:grpSpPr>
        <a:xfrm>
          <a:off x="0" y="0"/>
          <a:ext cx="0" cy="0"/>
        </a:xfrm>
      </p:grpSpPr>
      <p:sp>
        <p:nvSpPr>
          <p:cNvPr id="157" name="Shape 157"/>
          <p:cNvSpPr txBox="1">
            <a:spLocks noGrp="1"/>
          </p:cNvSpPr>
          <p:nvPr>
            <p:ph idx="1" type="body"/>
          </p:nvPr>
        </p:nvSpPr>
        <p:spPr>
          <a:xfrm>
            <a:off x="2633976" y="1831450"/>
            <a:ext cx="3266399" cy="4114800"/>
          </a:xfrm>
          <a:prstGeom prst="rect">
            <a:avLst/>
          </a:prstGeom>
        </p:spPr>
        <p:txBody>
          <a:bodyPr anchor="t" anchorCtr="0" bIns="91425" lIns="91425" rIns="91425" tIns="91425">
            <a:noAutofit/>
          </a:bodyPr>
          <a:lstStyle/>
          <a:p>
            <a:pPr>
              <a:buNone/>
            </a:pPr>
            <a:r>
              <a:rPr b="1" lang="en" sz="3000"/>
              <a:t>White</a:t>
            </a:r>
          </a:p>
          <a:p>
            <a:pPr>
              <a:buNone/>
            </a:pPr>
            <a:r>
              <a:rPr b="1" lang="en" sz="3000"/>
              <a:t>Is the color of milk and fresh snow, the color produced by the combination of all the colors of the visible spectrum.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2551951" y="689776"/>
            <a:ext cx="7088099" cy="910499"/>
          </a:xfrm>
          <a:prstGeom prst="rect">
            <a:avLst/>
          </a:prstGeom>
        </p:spPr>
        <p:txBody>
          <a:bodyPr anchor="b" anchorCtr="0" bIns="91425" lIns="91425" rIns="91425" tIns="91425">
            <a:noAutofit/>
          </a:bodyPr>
          <a:lstStyle/>
          <a:p>
            <a:r>
              <a:rPr lang="en"/>
              <a:t>You can also split your content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idx="2" type="body"/>
          </p:nvPr>
        </p:nvSpPr>
        <p:spPr>
          <a:xfrm>
            <a:off x="6439550" y="1831450"/>
            <a:ext cx="3155400" cy="4114800"/>
          </a:xfrm>
          <a:prstGeom prst="rect">
            <a:avLst/>
          </a:prstGeom>
        </p:spPr>
        <p:txBody>
          <a:bodyPr anchor="t" anchorCtr="0" bIns="91425" lIns="91425" rIns="91425" tIns="91425">
            <a:noAutofit/>
          </a:bodyPr>
          <a:lstStyle/>
          <a:p>
            <a:pPr>
              <a:buNone/>
            </a:pPr>
            <a:r>
              <a:rPr b="1" lang="en" sz="3000"/>
              <a:t>Black</a:t>
            </a:r>
          </a:p>
          <a:p>
            <a:pPr>
              <a:buNone/>
            </a:pPr>
            <a:r>
              <a:rPr b="1" lang="en" sz="3000"/>
              <a:t>Is the color of coal, ebony, and of outer space. It is the darkest color, the result of the absence of or complete absorption of light.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Shape 163"/>
        <p:cNvGrpSpPr/>
        <p:nvPr/>
      </p:nvGrpSpPr>
      <p:grpSpPr>
        <a:xfrm>
          <a:off x="0" y="0"/>
          <a: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2551951" y="689776"/>
            <a:ext cx="7088099" cy="910499"/>
          </a:xfrm>
          <a:prstGeom prst="rect">
            <a:avLst/>
          </a:prstGeom>
        </p:spPr>
        <p:txBody>
          <a:bodyPr anchor="b" anchorCtr="0" bIns="91425" lIns="91425" rIns="91425" tIns="91425">
            <a:noAutofit/>
          </a:bodyPr>
          <a:lstStyle/>
          <a:p>
            <a:r>
              <a:rPr lang="en"/>
              <a:t>In two or three columns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idx="1" type="body"/>
          </p:nvPr>
        </p:nvSpPr>
        <p:spPr>
          <a:xfrm>
            <a:off x="2538826" y="1902800"/>
            <a:ext cx="2297399" cy="4091100"/>
          </a:xfrm>
          <a:prstGeom prst="rect">
            <a:avLst/>
          </a:prstGeom>
        </p:spPr>
        <p:txBody>
          <a:bodyPr anchor="t" anchorCtr="0" bIns="91425" lIns="91425" rIns="91425" tIns="91425">
            <a:noAutofit/>
          </a:bodyPr>
          <a:lstStyle/>
          <a:p>
            <a:pPr>
              <a:buNone/>
            </a:pPr>
            <a:r>
              <a:rPr b="1" lang="en"/>
              <a:t>Yellow</a:t>
            </a:r>
          </a:p>
          <a:p>
            <a:pPr>
              <a:buNone/>
            </a:pPr>
            <a:r>
              <a:rPr b="1" lang="en"/>
              <a:t>Is the color of gold, butter and ripe lemons. In the spectrum of visible light, yellow is found between green and orange.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idx="2" type="body"/>
          </p:nvPr>
        </p:nvSpPr>
        <p:spPr>
          <a:xfrm>
            <a:off x="4953926" y="1902800"/>
            <a:ext cx="2297399" cy="4091100"/>
          </a:xfrm>
          <a:prstGeom prst="rect">
            <a:avLst/>
          </a:prstGeom>
        </p:spPr>
        <p:txBody>
          <a:bodyPr anchor="t" anchorCtr="0" bIns="91425" lIns="91425" rIns="91425" tIns="91425">
            <a:noAutofit/>
          </a:bodyPr>
          <a:lstStyle/>
          <a:p>
            <a:pPr>
              <a:buNone/>
            </a:pPr>
            <a:r>
              <a:rPr b="1" lang="en"/>
              <a:t>Blue</a:t>
            </a:r>
          </a:p>
          <a:p>
            <a:pPr>
              <a:buNone/>
            </a:pPr>
            <a:r>
              <a:rPr b="1" lang="en"/>
              <a:t>Is the colour of the clear sky and the deep sea. It is located between violet and green on the optical spectrum.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idx="3" type="body"/>
          </p:nvPr>
        </p:nvSpPr>
        <p:spPr>
          <a:xfrm>
            <a:off x="7369026" y="1902800"/>
            <a:ext cx="2297399" cy="4091100"/>
          </a:xfrm>
          <a:prstGeom prst="rect">
            <a:avLst/>
          </a:prstGeom>
        </p:spPr>
        <p:txBody>
          <a:bodyPr anchor="t" anchorCtr="0" bIns="91425" lIns="91425" rIns="91425" tIns="91425">
            <a:noAutofit/>
          </a:bodyPr>
          <a:lstStyle/>
          <a:p>
            <a:pPr>
              <a:buNone/>
            </a:pPr>
            <a:r>
              <a:rPr b="1" lang="en"/>
              <a:t>Red</a:t>
            </a:r>
          </a:p>
          <a:p>
            <a:pPr>
              <a:buNone/>
            </a:pPr>
            <a:r>
              <a:rPr b="1" lang="en"/>
              <a:t>Is the color of blood, and because of this it has historically been associated with sacrifice, danger and courage. 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Shape 171"/>
        <p:cNvGrpSpPr/>
        <p:nvPr/>
      </p:nvGrpSpPr>
      <p:grpSpPr>
        <a:xfrm>
          <a:off x="0" y="0"/>
          <a: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2551951" y="689776"/>
            <a:ext cx="7088099" cy="910499"/>
          </a:xfrm>
          <a:prstGeom prst="rect">
            <a:avLst/>
          </a:prstGeom>
        </p:spPr>
        <p:txBody>
          <a:bodyPr anchor="b" anchorCtr="0" bIns="91425" lIns="91425" rIns="91425" tIns="91425">
            <a:noAutofit/>
          </a:bodyPr>
          <a:lstStyle/>
          <a:p>
            <a:r>
              <a:rPr lang="en"/>
              <a:t>A picture is worth a thousand words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idx="1" type="body"/>
          </p:nvPr>
        </p:nvSpPr>
        <p:spPr>
          <a:xfrm>
            <a:off x="6478625" y="2172500"/>
            <a:ext cx="3080400" cy="2999400"/>
          </a:xfrm>
          <a:prstGeom prst="rect">
            <a:avLst/>
          </a:prstGeom>
        </p:spPr>
        <p:txBody>
          <a:bodyPr anchor="t" anchorCtr="0" bIns="91425" lIns="91425" rIns="91425" tIns="91425">
            <a:noAutofit/>
          </a:bodyPr>
          <a:lstStyle/>
          <a:p>
            <a:pPr>
              <a:buNone/>
            </a:pPr>
            <a:r>
              <a:rPr lang="en" sz="2000"/>
              <a:t>A complex idea can be conveyed with just a single still image, namely making it possible to absorb large amounts of data quickly.</a:t>
            </a:r>
          </a:p>
        </p:txBody>
      </p:sp>
      <p:pic>
        <p:nvPicPr>
          <p:cNvPr descr="coffee.jpg"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9925" y="2306275"/>
            <a:ext cx="2731800" cy="2731800"/>
          </a:xfrm>
          <a:prstGeom prst="rect">
            <a:avLst/>
          </a:prstGeom>
          <a:noFill/>
          <a:ln cap="flat" cmpd="sng" w="9525">
            <a:solidFill>
              <a:srgbClr val="505670"/>
            </a:solidFill>
            <a:prstDash val="dash"/>
            <a:round/>
            <a:headEnd len="med" type="none" w="med"/>
            <a:tailEnd len="med" type="none" w="med"/>
          </a:ln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>http://www.ypppt.com/</Company>
  <PresentationFormat>宽屏</PresentationFormat>
  <Paragraphs>94</Paragraphs>
  <Slides>25</Slides>
  <Notes>25</Notes>
  <TotalTime>2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2">
      <vt:lpstr>Arial</vt:lpstr>
      <vt:lpstr>Shadows Into Light</vt:lpstr>
      <vt:lpstr>Varela Round</vt:lpstr>
      <vt:lpstr>Calibri</vt:lpstr>
      <vt:lpstr>宋体</vt:lpstr>
      <vt:lpstr>Calibri Light</vt:lpstr>
      <vt:lpstr>Trinculo template</vt:lpstr>
      <vt:lpstr>This is your presentation title</vt:lpstr>
      <vt:lpstr>Hello!</vt:lpstr>
      <vt:lpstr>1.
Transition headline</vt:lpstr>
      <vt:lpstr>PowerPoint Presentation</vt:lpstr>
      <vt:lpstr>This is a slide title</vt:lpstr>
      <vt:lpstr>BIG CONCEPT</vt:lpstr>
      <vt:lpstr>You can also split your content</vt:lpstr>
      <vt:lpstr>In two or three columns</vt:lpstr>
      <vt:lpstr>A picture is worth a thousand words</vt:lpstr>
      <vt:lpstr>PowerPoint Presentation</vt:lpstr>
      <vt:lpstr>Use charts to explain your ideas</vt:lpstr>
      <vt:lpstr>Or use Diagrams to explain complex ideas</vt:lpstr>
      <vt:lpstr>And tables to compare data</vt:lpstr>
      <vt:lpstr>Maps</vt:lpstr>
      <vt:lpstr>89,526,124</vt:lpstr>
      <vt:lpstr>89,526,124$</vt:lpstr>
      <vt:lpstr>Our process is easy</vt:lpstr>
      <vt:lpstr>Let’s review some concepts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cp:lastModifiedBy>Administrator</cp:lastModifiedBy>
  <dcterms:modified xsi:type="dcterms:W3CDTF">2021-08-20T11:15:38Z</dcterms:modified>
  <cp:revision>5</cp:revision>
  <dc:title>This is your presentation title</dc:title>
</cp:coreProperties>
</file>