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0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  <p:sldMasterId id="2147483664" r:id="rId3"/>
  </p:sldMasterIdLst>
  <p:notesMasterIdLst>
    <p:notesMasterId r:id="rId4"/>
  </p:notesMasterIdLst>
  <p:sldIdLst>
    <p:sldId id="284" r:id="rId5"/>
    <p:sldId id="258" r:id="rId6"/>
    <p:sldId id="285" r:id="rId7"/>
    <p:sldId id="261" r:id="rId8"/>
    <p:sldId id="286" r:id="rId9"/>
    <p:sldId id="287" r:id="rId10"/>
    <p:sldId id="288" r:id="rId11"/>
    <p:sldId id="264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298" r:id="rId29"/>
    <p:sldId id="308" r:id="rId30"/>
    <p:sldId id="309" r:id="rId31"/>
    <p:sldId id="310" r:id="rId32"/>
    <p:sldId id="311" r:id="rId33"/>
    <p:sldId id="299" r:id="rId34"/>
    <p:sldId id="312" r:id="rId35"/>
    <p:sldId id="313" r:id="rId36"/>
    <p:sldId id="314" r:id="rId37"/>
    <p:sldId id="315" r:id="rId38"/>
    <p:sldId id="300" r:id="rId39"/>
    <p:sldId id="316" r:id="rId40"/>
    <p:sldId id="317" r:id="rId41"/>
    <p:sldId id="318" r:id="rId42"/>
    <p:sldId id="319" r:id="rId43"/>
    <p:sldId id="320" r:id="rId44"/>
  </p:sldIdLst>
  <p:sldSz cx="12192000" cy="6858000"/>
  <p:notesSz cx="6858000" cy="9144000"/>
  <p:custDataLst>
    <p:tags r:id="rId4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7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2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slides/slide25.xml" Type="http://schemas.openxmlformats.org/officeDocument/2006/relationships/slide"/><Relationship Id="rId3" Target="slideMasters/slideMaster3.xml" Type="http://schemas.openxmlformats.org/officeDocument/2006/relationships/slideMaster"/><Relationship Id="rId30" Target="slides/slide26.xml" Type="http://schemas.openxmlformats.org/officeDocument/2006/relationships/slide"/><Relationship Id="rId31" Target="slides/slide27.xml" Type="http://schemas.openxmlformats.org/officeDocument/2006/relationships/slide"/><Relationship Id="rId32" Target="slides/slide28.xml" Type="http://schemas.openxmlformats.org/officeDocument/2006/relationships/slide"/><Relationship Id="rId33" Target="slides/slide29.xml" Type="http://schemas.openxmlformats.org/officeDocument/2006/relationships/slide"/><Relationship Id="rId34" Target="slides/slide30.xml" Type="http://schemas.openxmlformats.org/officeDocument/2006/relationships/slide"/><Relationship Id="rId35" Target="slides/slide31.xml" Type="http://schemas.openxmlformats.org/officeDocument/2006/relationships/slide"/><Relationship Id="rId36" Target="slides/slide32.xml" Type="http://schemas.openxmlformats.org/officeDocument/2006/relationships/slide"/><Relationship Id="rId37" Target="slides/slide33.xml" Type="http://schemas.openxmlformats.org/officeDocument/2006/relationships/slide"/><Relationship Id="rId38" Target="slides/slide34.xml" Type="http://schemas.openxmlformats.org/officeDocument/2006/relationships/slide"/><Relationship Id="rId39" Target="slides/slide35.xml" Type="http://schemas.openxmlformats.org/officeDocument/2006/relationships/slide"/><Relationship Id="rId4" Target="notesMasters/notesMaster1.xml" Type="http://schemas.openxmlformats.org/officeDocument/2006/relationships/notesMaster"/><Relationship Id="rId40" Target="slides/slide36.xml" Type="http://schemas.openxmlformats.org/officeDocument/2006/relationships/slide"/><Relationship Id="rId41" Target="slides/slide37.xml" Type="http://schemas.openxmlformats.org/officeDocument/2006/relationships/slide"/><Relationship Id="rId42" Target="slides/slide38.xml" Type="http://schemas.openxmlformats.org/officeDocument/2006/relationships/slide"/><Relationship Id="rId43" Target="slides/slide39.xml" Type="http://schemas.openxmlformats.org/officeDocument/2006/relationships/slide"/><Relationship Id="rId44" Target="slides/slide40.xml" Type="http://schemas.openxmlformats.org/officeDocument/2006/relationships/slide"/><Relationship Id="rId45" Target="tags/tag1.xml" Type="http://schemas.openxmlformats.org/officeDocument/2006/relationships/tags"/><Relationship Id="rId46" Target="presProps.xml" Type="http://schemas.openxmlformats.org/officeDocument/2006/relationships/presProps"/><Relationship Id="rId47" Target="viewProps.xml" Type="http://schemas.openxmlformats.org/officeDocument/2006/relationships/viewProps"/><Relationship Id="rId48" Target="theme/theme1.xml" Type="http://schemas.openxmlformats.org/officeDocument/2006/relationships/theme"/><Relationship Id="rId49" Target="tableStyles.xml" Type="http://schemas.openxmlformats.org/officeDocument/2006/relationships/tableStyles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64C64-9125-4036-BF93-8E6F3638D9B5}" type="datetimeFigureOut">
              <a:rPr lang="zh-CN" altLang="en-US" smtClean="0"/>
              <a:t>2021/6/25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AB7BE-731B-491F-9288-B2215240A9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11197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7.xml.rels><?xml version="1.0" encoding="UTF-8" standalone="yes"?><Relationships xmlns="http://schemas.openxmlformats.org/package/2006/relationships"><Relationship Id="rId1" Target="../slides/slide2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8.xml.rels><?xml version="1.0" encoding="UTF-8" standalone="yes"?><Relationships xmlns="http://schemas.openxmlformats.org/package/2006/relationships"><Relationship Id="rId1" Target="../slides/slide2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9.xml.rels><?xml version="1.0" encoding="UTF-8" standalone="yes"?><Relationships xmlns="http://schemas.openxmlformats.org/package/2006/relationships"><Relationship Id="rId1" Target="../slides/slide2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0.xml.rels><?xml version="1.0" encoding="UTF-8" standalone="yes"?><Relationships xmlns="http://schemas.openxmlformats.org/package/2006/relationships"><Relationship Id="rId1" Target="../slides/slide3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1.xml.rels><?xml version="1.0" encoding="UTF-8" standalone="yes"?><Relationships xmlns="http://schemas.openxmlformats.org/package/2006/relationships"><Relationship Id="rId1" Target="../slides/slide3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2.xml.rels><?xml version="1.0" encoding="UTF-8" standalone="yes"?><Relationships xmlns="http://schemas.openxmlformats.org/package/2006/relationships"><Relationship Id="rId1" Target="../slides/slide3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3.xml.rels><?xml version="1.0" encoding="UTF-8" standalone="yes"?><Relationships xmlns="http://schemas.openxmlformats.org/package/2006/relationships"><Relationship Id="rId1" Target="../slides/slide3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4.xml.rels><?xml version="1.0" encoding="UTF-8" standalone="yes"?><Relationships xmlns="http://schemas.openxmlformats.org/package/2006/relationships"><Relationship Id="rId1" Target="../slides/slide3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5.xml.rels><?xml version="1.0" encoding="UTF-8" standalone="yes"?><Relationships xmlns="http://schemas.openxmlformats.org/package/2006/relationships"><Relationship Id="rId1" Target="../slides/slide3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6.xml.rels><?xml version="1.0" encoding="UTF-8" standalone="yes"?><Relationships xmlns="http://schemas.openxmlformats.org/package/2006/relationships"><Relationship Id="rId1" Target="../slides/slide3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7.xml.rels><?xml version="1.0" encoding="UTF-8" standalone="yes"?><Relationships xmlns="http://schemas.openxmlformats.org/package/2006/relationships"><Relationship Id="rId1" Target="../slides/slide3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8.xml.rels><?xml version="1.0" encoding="UTF-8" standalone="yes"?><Relationships xmlns="http://schemas.openxmlformats.org/package/2006/relationships"><Relationship Id="rId1" Target="../slides/slide3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9.xml.rels><?xml version="1.0" encoding="UTF-8" standalone="yes"?><Relationships xmlns="http://schemas.openxmlformats.org/package/2006/relationships"><Relationship Id="rId1" Target="../slides/slide3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0.xml.rels><?xml version="1.0" encoding="UTF-8" standalone="yes"?><Relationships xmlns="http://schemas.openxmlformats.org/package/2006/relationships"><Relationship Id="rId1" Target="../slides/slide4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86900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03310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61675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91720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574789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833360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33186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517847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457426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290602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51712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459608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335163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525640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573890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944971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709072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795065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885428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902553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012043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84083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315702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15473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4573709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1469905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941625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354489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5647948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379253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4852715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6204516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55175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0246152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36253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30493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7160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22050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54381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9488271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http://www.1ppt.com/xiazai/" TargetMode="External" Type="http://schemas.openxmlformats.org/officeDocument/2006/relationships/hyperlink"/><Relationship Id="rId2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31ECD7-9496-46BE-A93D-219A1B79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7BC2F1C-E272-4CCD-A718-C29ECE415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186D2C-B3E2-41DD-8176-ACA46FC96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0975-4561-41DE-A295-AFF7CAB8B07E}" type="datetimeFigureOut">
              <a:rPr lang="zh-CN" altLang="en-US" smtClean="0"/>
              <a:t>2021/6/25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73715C-918E-4990-AD93-C82A19187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B3B2C6-EFEC-4680-8E46-CA11D994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30DD-B723-471B-B686-597EB544D2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30443283"/>
      </p:ext>
    </p:extLst>
  </p:cSld>
  <p:clrMapOvr>
    <a:masterClrMapping/>
  </p:clrMapOvr>
  <mc:AlternateContent>
    <mc:Choice Requires="p14">
      <p:transition spd="slow" advTm="5000" p14:dur="1500">
        <p:random/>
      </p:transition>
    </mc:Choice>
    <mc:Fallback>
      <p:transition spd="slow" advTm="5000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BDFAEF-DA87-4ED4-979F-5C5A707D5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6F9D8EE-BC34-4AFF-A021-92C2068DD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E61FF4-E72A-498F-8B15-08DD52AB6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0975-4561-41DE-A295-AFF7CAB8B07E}" type="datetimeFigureOut">
              <a:rPr lang="zh-CN" altLang="en-US" smtClean="0"/>
              <a:t>2021/6/25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2F07A9-91A9-4A59-9FDA-A8B114036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BA3757-B371-4239-AB98-9DEDC9DE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30DD-B723-471B-B686-597EB544D2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69273664"/>
      </p:ext>
    </p:extLst>
  </p:cSld>
  <p:clrMapOvr>
    <a:masterClrMapping/>
  </p:clrMapOvr>
  <mc:AlternateContent>
    <mc:Choice Requires="p14">
      <p:transition spd="slow" advTm="5000" p14:dur="1500">
        <p:random/>
      </p:transition>
    </mc:Choice>
    <mc:Fallback>
      <p:transition spd="slow" advTm="5000">
        <p:random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59DD280-E084-4A5B-995B-C975DFC5BB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0ADEDDC-7535-4446-8146-BD1DBE80F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14F2D1-BF8F-4AC1-A063-FB4293816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0975-4561-41DE-A295-AFF7CAB8B07E}" type="datetimeFigureOut">
              <a:rPr lang="zh-CN" altLang="en-US" smtClean="0"/>
              <a:t>2021/6/25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F63F41-DE07-40A6-B465-391EB20B6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A61C7FB-7FB6-48DF-A5E6-86CF63673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30DD-B723-471B-B686-597EB544D2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19848981"/>
      </p:ext>
    </p:extLst>
  </p:cSld>
  <p:clrMapOvr>
    <a:masterClrMapping/>
  </p:clrMapOvr>
  <mc:AlternateContent>
    <mc:Choice Requires="p14">
      <p:transition spd="slow" advTm="5000" p14:dur="1500">
        <p:random/>
      </p:transition>
    </mc:Choice>
    <mc:Fallback>
      <p:transition spd="slow" advTm="5000">
        <p:random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2021/6/25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3110456140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2021/6/25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93698499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4478770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78002545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7681235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587065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139414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7692255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4E19BC-7E0C-48FF-AA2B-AF898D039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FFCAB3-86CB-4A42-9363-8E8A0E920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1889F3-38D5-45D7-8C36-626FB6A4C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0975-4561-41DE-A295-AFF7CAB8B07E}" type="datetimeFigureOut">
              <a:rPr lang="zh-CN" altLang="en-US" smtClean="0"/>
              <a:t>2021/6/25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47EC24-CA70-4D55-8290-ED78322FD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529053-6F50-4E31-83A8-B86177637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30DD-B723-471B-B686-597EB544D2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90443873"/>
      </p:ext>
    </p:extLst>
  </p:cSld>
  <p:clrMapOvr>
    <a:masterClrMapping/>
  </p:clrMapOvr>
  <mc:AlternateContent>
    <mc:Choice Requires="p14">
      <p:transition spd="slow" advTm="5000" p14:dur="1500">
        <p:random/>
      </p:transition>
    </mc:Choice>
    <mc:Fallback>
      <p:transition spd="slow" advTm="5000">
        <p:random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69945545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1161690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86722515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06082953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28955619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4480401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048606-F474-486F-BE86-1F10642D6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23BEC05-1D52-40F7-B34C-EFF0DE714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E39A0F0-C27A-4C02-BC88-173F53DA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0975-4561-41DE-A295-AFF7CAB8B07E}" type="datetimeFigureOut">
              <a:rPr lang="zh-CN" altLang="en-US" smtClean="0"/>
              <a:t>2021/6/25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5B454B-1669-4F9A-B6F2-7526065E0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E30F25-3580-4F21-9E8A-2BED32732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30DD-B723-471B-B686-597EB544D2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26747588"/>
      </p:ext>
    </p:extLst>
  </p:cSld>
  <p:clrMapOvr>
    <a:masterClrMapping/>
  </p:clrMapOvr>
  <mc:AlternateContent>
    <mc:Choice Requires="p14">
      <p:transition spd="slow" advTm="5000" p14:dur="1500">
        <p:random/>
      </p:transition>
    </mc:Choice>
    <mc:Fallback>
      <p:transition spd="slow" advTm="5000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DE6CD1-BF31-4999-A286-E2128994C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668F16-B0D2-4C2D-B80C-5DAEDF7DE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C1B31C3-B8B6-4B5F-81BF-EBA01902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C1C6415-F56B-4DC9-8975-069642988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0975-4561-41DE-A295-AFF7CAB8B07E}" type="datetimeFigureOut">
              <a:rPr lang="zh-CN" altLang="en-US" smtClean="0"/>
              <a:t>2021/6/25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B54C77E-806E-491C-A1D6-AAF6AFE15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47403A7-1339-425C-9FCE-E97B6887A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30DD-B723-471B-B686-597EB544D2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2736224"/>
      </p:ext>
    </p:extLst>
  </p:cSld>
  <p:clrMapOvr>
    <a:masterClrMapping/>
  </p:clrMapOvr>
  <mc:AlternateContent>
    <mc:Choice Requires="p14">
      <p:transition spd="slow" advTm="5000" p14:dur="1500">
        <p:random/>
      </p:transition>
    </mc:Choice>
    <mc:Fallback>
      <p:transition spd="slow" advTm="5000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2DE8FA-03F4-4CCD-89EE-600075F51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91CC66-263D-47A4-9BE0-01E7AFDD3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E749CCA-D808-4947-841B-0AB51B444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126452F-149A-4067-A26E-E0DFD0599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C29774B-BC39-4DDB-AE91-5F0B5CE17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A8D373A-16B2-4076-A5BB-6358B2EB1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0975-4561-41DE-A295-AFF7CAB8B07E}" type="datetimeFigureOut">
              <a:rPr lang="zh-CN" altLang="en-US" smtClean="0"/>
              <a:t>2021/6/25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B812985-21A3-4363-9773-4A01D625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A529CB2-277A-431A-B616-97EA84E22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30DD-B723-471B-B686-597EB544D2B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907704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PPT</a:t>
            </a:r>
            <a:r>
              <a:rPr lang="zh-CN" altLang="en-US" sz="1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"/>
              </a:rPr>
              <a:t>下载</a:t>
            </a:r>
            <a:r>
              <a:rPr lang="zh-CN" altLang="en-US" sz="1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http://www.1ppt.com/xiazai/</a:t>
            </a:r>
            <a:endParaRPr lang="en-US" altLang="zh-CN" sz="10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val="3902002062"/>
      </p:ext>
    </p:extLst>
  </p:cSld>
  <p:clrMapOvr>
    <a:masterClrMapping/>
  </p:clrMapOvr>
  <mc:AlternateContent>
    <mc:Choice Requires="p14">
      <p:transition spd="slow" advTm="5000" p14:dur="1500">
        <p:random/>
      </p:transition>
    </mc:Choice>
    <mc:Fallback>
      <p:transition spd="slow" advTm="5000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AF403D-43F8-46F9-8366-223A46D76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767CA0E-C4D7-465B-A532-9E889750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0975-4561-41DE-A295-AFF7CAB8B07E}" type="datetimeFigureOut">
              <a:rPr lang="zh-CN" altLang="en-US" smtClean="0"/>
              <a:t>2021/6/25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16FE31A-1251-4CD5-BAEC-D30502AAD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98EF497-CFD6-4432-B5C9-6821007CD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30DD-B723-471B-B686-597EB544D2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00841669"/>
      </p:ext>
    </p:extLst>
  </p:cSld>
  <p:clrMapOvr>
    <a:masterClrMapping/>
  </p:clrMapOvr>
  <mc:AlternateContent>
    <mc:Choice Requires="p14">
      <p:transition spd="slow" advTm="5000" p14:dur="1500">
        <p:random/>
      </p:transition>
    </mc:Choice>
    <mc:Fallback>
      <p:transition spd="slow" advTm="5000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4C51026-6FFB-4F37-AD32-3A87FABB8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0975-4561-41DE-A295-AFF7CAB8B07E}" type="datetimeFigureOut">
              <a:rPr lang="zh-CN" altLang="en-US" smtClean="0"/>
              <a:t>2021/6/25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A640A4-81DB-42FA-B068-ED620CD1B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7433CED-B6CE-4018-BCD6-5077ECA4D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30DD-B723-471B-B686-597EB544D2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87102655"/>
      </p:ext>
    </p:extLst>
  </p:cSld>
  <p:clrMapOvr>
    <a:masterClrMapping/>
  </p:clrMapOvr>
  <mc:AlternateContent>
    <mc:Choice Requires="p14">
      <p:transition spd="slow" advTm="5000" p14:dur="1500">
        <p:random/>
      </p:transition>
    </mc:Choice>
    <mc:Fallback>
      <p:transition spd="slow" advTm="5000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9777F8-F2D8-4CD9-AED0-93CD3F84E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0BC415-1070-4270-82F5-50DE47DF3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29148D7-2247-41F1-B4D1-FC719B9D0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C150504-AFDA-4C82-9B48-B419A4426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0975-4561-41DE-A295-AFF7CAB8B07E}" type="datetimeFigureOut">
              <a:rPr lang="zh-CN" altLang="en-US" smtClean="0"/>
              <a:t>2021/6/25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DC9C4E2-BA03-4267-BEC2-9796412FB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1C5EEEB-5D70-4B34-9A21-57D1B3D57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30DD-B723-471B-B686-597EB544D2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43551987"/>
      </p:ext>
    </p:extLst>
  </p:cSld>
  <p:clrMapOvr>
    <a:masterClrMapping/>
  </p:clrMapOvr>
  <mc:AlternateContent>
    <mc:Choice Requires="p14">
      <p:transition spd="slow" advTm="5000" p14:dur="1500">
        <p:random/>
      </p:transition>
    </mc:Choice>
    <mc:Fallback>
      <p:transition spd="slow" advTm="5000">
        <p:random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19EFD8-1DCE-4762-8B0E-C68FE37F8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A6F1295-D5DF-4966-AE00-A6667DDDCD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4B73567-64C7-4DA4-986B-209236CC3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4364BF3-82E3-4CDD-9770-740FF7F6C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0975-4561-41DE-A295-AFF7CAB8B07E}" type="datetimeFigureOut">
              <a:rPr lang="zh-CN" altLang="en-US" smtClean="0"/>
              <a:t>2021/6/25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3C8AE28-9DE2-46AB-93A4-0D5BC8B9D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AA47094-F395-4B31-8E3F-793A380D4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30DD-B723-471B-B686-597EB544D2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38573291"/>
      </p:ext>
    </p:extLst>
  </p:cSld>
  <p:clrMapOvr>
    <a:masterClrMapping/>
  </p:clrMapOvr>
  <mc:AlternateContent>
    <mc:Choice Requires="p14">
      <p:transition spd="slow" advTm="5000" p14:dur="1500">
        <p:random/>
      </p:transition>
    </mc:Choice>
    <mc:Fallback>
      <p:transition spd="slow" advTm="5000">
        <p:random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media/image1.emf" Type="http://schemas.openxmlformats.org/officeDocument/2006/relationships/image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5.xml" Type="http://schemas.openxmlformats.org/officeDocument/2006/relationships/slideLayout"/><Relationship Id="rId10" Target="../slideLayouts/slideLayout24.xml" Type="http://schemas.openxmlformats.org/officeDocument/2006/relationships/slideLayout"/><Relationship Id="rId11" Target="../slideLayouts/slideLayout25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16.xml" Type="http://schemas.openxmlformats.org/officeDocument/2006/relationships/slideLayout"/><Relationship Id="rId3" Target="../slideLayouts/slideLayout17.xml" Type="http://schemas.openxmlformats.org/officeDocument/2006/relationships/slideLayout"/><Relationship Id="rId4" Target="../slideLayouts/slideLayout18.xml" Type="http://schemas.openxmlformats.org/officeDocument/2006/relationships/slideLayout"/><Relationship Id="rId5" Target="../slideLayouts/slideLayout19.xml" Type="http://schemas.openxmlformats.org/officeDocument/2006/relationships/slideLayout"/><Relationship Id="rId6" Target="../slideLayouts/slideLayout20.xml" Type="http://schemas.openxmlformats.org/officeDocument/2006/relationships/slideLayout"/><Relationship Id="rId7" Target="../slideLayouts/slideLayout21.xml" Type="http://schemas.openxmlformats.org/officeDocument/2006/relationships/slideLayout"/><Relationship Id="rId8" Target="../slideLayouts/slideLayout22.xml" Type="http://schemas.openxmlformats.org/officeDocument/2006/relationships/slideLayout"/><Relationship Id="rId9" Target="../slideLayouts/slideLayout23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C39D3FB-52D7-411D-89E8-ED05624C9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D06D5B-1C00-4043-9891-20CE93668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5689EC5-EA11-4317-AED6-043B9B6263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90975-4561-41DE-A295-AFF7CAB8B07E}" type="datetimeFigureOut">
              <a:rPr lang="zh-CN" altLang="en-US" smtClean="0"/>
              <a:t>2021/6/25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326B88-9315-4AF4-8AF1-CCC5FE300A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05EAC3-85A9-4EB6-83F2-EC5DDB4213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030DD-B723-471B-B686-597EB544D2B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753393D-8F33-47EA-A0BB-04C560697ACD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4021837" y="3281100"/>
            <a:ext cx="4148325" cy="2958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16BE751-F335-4C2B-86F9-B6C3BDB4AEF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4174237" y="3433500"/>
            <a:ext cx="4148325" cy="295800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02E398FF-1E9B-4BD7-B215-300646A2CF8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A4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36B5656-7495-4E9B-A23C-F6C5322949D6}"/>
              </a:ext>
            </a:extLst>
          </p:cNvPr>
          <p:cNvSpPr/>
          <p:nvPr userDrawn="1"/>
        </p:nvSpPr>
        <p:spPr>
          <a:xfrm>
            <a:off x="355600" y="406401"/>
            <a:ext cx="11419840" cy="6136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229161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advTm="5000" p14:dur="1500">
        <p:random/>
      </p:transition>
    </mc:Choice>
    <mc:Fallback>
      <p:transition spd="slow" advTm="5000">
        <p:random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701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4569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15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6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17.png" Type="http://schemas.openxmlformats.org/officeDocument/2006/relationships/image"/><Relationship Id="rId4" Target="../media/image18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19.png" Type="http://schemas.openxmlformats.org/officeDocument/2006/relationships/image"/><Relationship Id="rId4" Target="../media/image20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5.png" Type="http://schemas.openxmlformats.org/officeDocument/2006/relationships/image"/><Relationship Id="rId4" Target="../media/image6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3.xml" Type="http://schemas.openxmlformats.org/officeDocument/2006/relationships/notesSlide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4.xml" Type="http://schemas.openxmlformats.org/officeDocument/2006/relationships/notesSlide"/></Relationships>
</file>

<file path=ppt/slides/_rels/slide2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5.xml" Type="http://schemas.openxmlformats.org/officeDocument/2006/relationships/notesSlide"/><Relationship Id="rId3" Target="../media/image21.png" Type="http://schemas.openxmlformats.org/officeDocument/2006/relationships/image"/><Relationship Id="rId4" Target="../media/image22.png" Type="http://schemas.openxmlformats.org/officeDocument/2006/relationships/image"/></Relationships>
</file>

<file path=ppt/slides/_rels/slide2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6.xml" Type="http://schemas.openxmlformats.org/officeDocument/2006/relationships/notesSlide"/></Relationships>
</file>

<file path=ppt/slides/_rels/slide2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7.xml" Type="http://schemas.openxmlformats.org/officeDocument/2006/relationships/notesSlide"/><Relationship Id="rId3" Target="../media/image23.png" Type="http://schemas.openxmlformats.org/officeDocument/2006/relationships/image"/></Relationships>
</file>

<file path=ppt/slides/_rels/slide2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8.xml" Type="http://schemas.openxmlformats.org/officeDocument/2006/relationships/notesSlide"/></Relationships>
</file>

<file path=ppt/slides/_rels/slide2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9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7.png" Type="http://schemas.openxmlformats.org/officeDocument/2006/relationships/image"/><Relationship Id="rId4" Target="../media/image8.png" Type="http://schemas.openxmlformats.org/officeDocument/2006/relationships/image"/></Relationships>
</file>

<file path=ppt/slides/_rels/slide3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0.xml" Type="http://schemas.openxmlformats.org/officeDocument/2006/relationships/notesSlide"/><Relationship Id="rId3" Target="../media/image24.png" Type="http://schemas.openxmlformats.org/officeDocument/2006/relationships/image"/><Relationship Id="rId4" Target="../media/image25.png" Type="http://schemas.openxmlformats.org/officeDocument/2006/relationships/image"/></Relationships>
</file>

<file path=ppt/slides/_rels/slide3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1.xml" Type="http://schemas.openxmlformats.org/officeDocument/2006/relationships/notesSlide"/></Relationships>
</file>

<file path=ppt/slides/_rels/slide3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2.xml" Type="http://schemas.openxmlformats.org/officeDocument/2006/relationships/notesSlide"/></Relationships>
</file>

<file path=ppt/slides/_rels/slide3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3.xml" Type="http://schemas.openxmlformats.org/officeDocument/2006/relationships/notesSlide"/><Relationship Id="rId3" Target="../media/image26.png" Type="http://schemas.openxmlformats.org/officeDocument/2006/relationships/image"/></Relationships>
</file>

<file path=ppt/slides/_rels/slide3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4.xml" Type="http://schemas.openxmlformats.org/officeDocument/2006/relationships/notesSlide"/><Relationship Id="rId3" Target="../media/image27.png" Type="http://schemas.openxmlformats.org/officeDocument/2006/relationships/image"/></Relationships>
</file>

<file path=ppt/slides/_rels/slide3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5.xml" Type="http://schemas.openxmlformats.org/officeDocument/2006/relationships/notesSlide"/><Relationship Id="rId3" Target="../media/image28.png" Type="http://schemas.openxmlformats.org/officeDocument/2006/relationships/image"/><Relationship Id="rId4" Target="../media/image29.png" Type="http://schemas.openxmlformats.org/officeDocument/2006/relationships/image"/></Relationships>
</file>

<file path=ppt/slides/_rels/slide3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6.xml" Type="http://schemas.openxmlformats.org/officeDocument/2006/relationships/notesSlide"/></Relationships>
</file>

<file path=ppt/slides/_rels/slide3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7.xml" Type="http://schemas.openxmlformats.org/officeDocument/2006/relationships/notesSlide"/></Relationships>
</file>

<file path=ppt/slides/_rels/slide3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8.xml" Type="http://schemas.openxmlformats.org/officeDocument/2006/relationships/notesSlide"/></Relationships>
</file>

<file path=ppt/slides/_rels/slide3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9.xml" Type="http://schemas.openxmlformats.org/officeDocument/2006/relationships/notesSlide"/><Relationship Id="rId3" Target="../media/image30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9.png" Type="http://schemas.openxmlformats.org/officeDocument/2006/relationships/image"/></Relationships>
</file>

<file path=ppt/slides/_rels/slide4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0.xml" Type="http://schemas.openxmlformats.org/officeDocument/2006/relationships/notesSlide"/><Relationship Id="rId3" Target="../media/image2.png" Type="http://schemas.openxmlformats.org/officeDocument/2006/relationships/image"/><Relationship Id="rId4" Target="../media/image31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0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http://www.shangwuppt.com/" TargetMode="External" Type="http://schemas.openxmlformats.org/officeDocument/2006/relationships/hyperlink"/><Relationship Id="rId4" Target="../media/image11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2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3.png" Type="http://schemas.openxmlformats.org/officeDocument/2006/relationships/image"/><Relationship Id="rId4" Target="../media/image14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7DF29B6-E7D4-46CC-B144-A7B2A4C3E608}"/>
              </a:ext>
            </a:extLst>
          </p:cNvPr>
          <p:cNvSpPr/>
          <p:nvPr/>
        </p:nvSpPr>
        <p:spPr>
          <a:xfrm>
            <a:off x="0" y="-54448"/>
            <a:ext cx="12192000" cy="6912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1">
            <a:extLst>
              <a:ext uri="{FF2B5EF4-FFF2-40B4-BE49-F238E27FC236}">
                <a16:creationId xmlns:a16="http://schemas.microsoft.com/office/drawing/2014/main" id="{599CD31F-C0A2-4CAD-B2B6-DA2D88C50458}"/>
              </a:ext>
            </a:extLst>
          </p:cNvPr>
          <p:cNvSpPr/>
          <p:nvPr/>
        </p:nvSpPr>
        <p:spPr>
          <a:xfrm>
            <a:off x="-1718" y="-54448"/>
            <a:ext cx="7235638" cy="6940687"/>
          </a:xfrm>
          <a:custGeom>
            <a:gdLst>
              <a:gd fmla="*/ 1719 w 7055662" name="connsiteX0"/>
              <a:gd fmla="*/ 0 h 6908013" name="connsiteY0"/>
              <a:gd fmla="*/ 7055662 w 7055662" name="connsiteX1"/>
              <a:gd fmla="*/ 17226 h 6908013" name="connsiteY1"/>
              <a:gd fmla="*/ 3279959 w 7055662" name="connsiteX2"/>
              <a:gd fmla="*/ 6908013 h 6908013" name="connsiteY2"/>
              <a:gd fmla="*/ 0 w 7055662" name="connsiteX3"/>
              <a:gd fmla="*/ 6878060 h 6908013" name="connsiteY3"/>
              <a:gd fmla="*/ 1719 w 7055662" name="connsiteX4"/>
              <a:gd fmla="*/ 0 h 690801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013" w="7055661">
                <a:moveTo>
                  <a:pt x="1719" y="0"/>
                </a:moveTo>
                <a:lnTo>
                  <a:pt x="7055662" y="17226"/>
                </a:lnTo>
                <a:lnTo>
                  <a:pt x="3279959" y="6908013"/>
                </a:lnTo>
                <a:lnTo>
                  <a:pt x="0" y="6878060"/>
                </a:lnTo>
                <a:cubicBezTo>
                  <a:pt x="5157" y="4587665"/>
                  <a:pt x="-3438" y="2290395"/>
                  <a:pt x="1719" y="0"/>
                </a:cubicBezTo>
                <a:close/>
              </a:path>
            </a:pathLst>
          </a:custGeom>
          <a:solidFill>
            <a:srgbClr val="43A4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A2BF4BA9-25D1-415D-9396-D182FF92E6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657151" y="690818"/>
            <a:ext cx="6174332" cy="5789419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DBA97B50-6245-4EC2-9B49-88A08AE78CD6}"/>
              </a:ext>
            </a:extLst>
          </p:cNvPr>
          <p:cNvGrpSpPr/>
          <p:nvPr/>
        </p:nvGrpSpPr>
        <p:grpSpPr>
          <a:xfrm>
            <a:off x="906361" y="3859224"/>
            <a:ext cx="400686" cy="400683"/>
            <a:chOff x="891974" y="4415843"/>
            <a:chExt cx="450443" cy="450443"/>
          </a:xfrm>
        </p:grpSpPr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59012748-500A-4907-8F74-264086907AD6}"/>
                </a:ext>
              </a:extLst>
            </p:cNvPr>
            <p:cNvSpPr/>
            <p:nvPr/>
          </p:nvSpPr>
          <p:spPr>
            <a:xfrm>
              <a:off x="891974" y="4415843"/>
              <a:ext cx="450443" cy="450443"/>
            </a:xfrm>
            <a:prstGeom prst="ellipse">
              <a:avLst/>
            </a:prstGeom>
            <a:noFill/>
            <a:ln algn="ctr" cap="flat" cmpd="sng" w="12700">
              <a:solidFill>
                <a:schemeClr val="bg1"/>
              </a:solidFill>
              <a:prstDash val="solid"/>
              <a:miter lim="800000"/>
            </a:ln>
            <a:effectLst/>
          </p:spPr>
          <p:txBody>
            <a:bodyPr anchor="ctr" anchorCtr="0" bIns="34290" compatLnSpc="1" forceAA="0" fromWordArt="0" lIns="68580" numCol="1" rIns="68580" rot="0" rtlCol="0" spcCol="0" spcFirstLastPara="0" tIns="34290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altLang="en-US" lang="zh-CN" sz="1350">
                <a:solidFill>
                  <a:srgbClr val="6C9039"/>
                </a:solidFill>
                <a:latin typeface="Arial"/>
                <a:ea typeface="微软雅黑"/>
              </a:endParaRPr>
            </a:p>
          </p:txBody>
        </p:sp>
        <p:sp>
          <p:nvSpPr>
            <p:cNvPr id="17" name="椭圆 39">
              <a:extLst>
                <a:ext uri="{FF2B5EF4-FFF2-40B4-BE49-F238E27FC236}">
                  <a16:creationId xmlns:a16="http://schemas.microsoft.com/office/drawing/2014/main" id="{E107785B-2BE4-4CD6-9C42-F286DE9B13E7}"/>
                </a:ext>
              </a:extLst>
            </p:cNvPr>
            <p:cNvSpPr/>
            <p:nvPr/>
          </p:nvSpPr>
          <p:spPr>
            <a:xfrm>
              <a:off x="983024" y="4491812"/>
              <a:ext cx="247839" cy="278000"/>
            </a:xfrm>
            <a:custGeom>
              <a:gdLst>
                <a:gd fmla="*/ 199932 w 300038" name="connsiteX0"/>
                <a:gd fmla="*/ 273051 h 336551" name="connsiteY0"/>
                <a:gd fmla="*/ 192088 w 300038" name="connsiteX1"/>
                <a:gd fmla="*/ 280989 h 336551" name="connsiteY1"/>
                <a:gd fmla="*/ 192088 w 300038" name="connsiteX2"/>
                <a:gd fmla="*/ 306124 h 336551" name="connsiteY2"/>
                <a:gd fmla="*/ 199932 w 300038" name="connsiteX3"/>
                <a:gd fmla="*/ 312739 h 336551" name="connsiteY3"/>
                <a:gd fmla="*/ 250919 w 300038" name="connsiteX4"/>
                <a:gd fmla="*/ 312739 h 336551" name="connsiteY4"/>
                <a:gd fmla="*/ 258763 w 300038" name="connsiteX5"/>
                <a:gd fmla="*/ 306124 h 336551" name="connsiteY5"/>
                <a:gd fmla="*/ 258763 w 300038" name="connsiteX6"/>
                <a:gd fmla="*/ 280989 h 336551" name="connsiteY6"/>
                <a:gd fmla="*/ 250919 w 300038" name="connsiteX7"/>
                <a:gd fmla="*/ 273051 h 336551" name="connsiteY7"/>
                <a:gd fmla="*/ 199932 w 300038" name="connsiteX8"/>
                <a:gd fmla="*/ 273051 h 336551" name="connsiteY8"/>
                <a:gd fmla="*/ 101328 w 300038" name="connsiteX9"/>
                <a:gd fmla="*/ 196851 h 336551" name="connsiteY9"/>
                <a:gd fmla="*/ 107908 w 300038" name="connsiteX10"/>
                <a:gd fmla="*/ 196851 h 336551" name="connsiteY10"/>
                <a:gd fmla="*/ 111856 w 300038" name="connsiteX11"/>
                <a:gd fmla="*/ 202123 h 336551" name="connsiteY11"/>
                <a:gd fmla="*/ 128964 w 300038" name="connsiteX12"/>
                <a:gd fmla="*/ 248250 h 336551" name="connsiteY12"/>
                <a:gd fmla="*/ 131595 w 300038" name="connsiteX13"/>
                <a:gd fmla="*/ 239025 h 336551" name="connsiteY13"/>
                <a:gd fmla="*/ 126332 w 300038" name="connsiteX14"/>
                <a:gd fmla="*/ 225845 h 336551" name="connsiteY14"/>
                <a:gd fmla="*/ 127648 w 300038" name="connsiteX15"/>
                <a:gd fmla="*/ 217938 h 336551" name="connsiteY15"/>
                <a:gd fmla="*/ 132911 w 300038" name="connsiteX16"/>
                <a:gd fmla="*/ 215302 h 336551" name="connsiteY16"/>
                <a:gd fmla="*/ 167126 w 300038" name="connsiteX17"/>
                <a:gd fmla="*/ 215302 h 336551" name="connsiteY17"/>
                <a:gd fmla="*/ 172390 w 300038" name="connsiteX18"/>
                <a:gd fmla="*/ 217938 h 336551" name="connsiteY18"/>
                <a:gd fmla="*/ 173706 w 300038" name="connsiteX19"/>
                <a:gd fmla="*/ 225845 h 336551" name="connsiteY19"/>
                <a:gd fmla="*/ 168442 w 300038" name="connsiteX20"/>
                <a:gd fmla="*/ 239025 h 336551" name="connsiteY20"/>
                <a:gd fmla="*/ 171074 w 300038" name="connsiteX21"/>
                <a:gd fmla="*/ 248250 h 336551" name="connsiteY21"/>
                <a:gd fmla="*/ 188182 w 300038" name="connsiteX22"/>
                <a:gd fmla="*/ 202123 h 336551" name="connsiteY22"/>
                <a:gd fmla="*/ 192130 w 300038" name="connsiteX23"/>
                <a:gd fmla="*/ 196851 h 336551" name="connsiteY23"/>
                <a:gd fmla="*/ 198710 w 300038" name="connsiteX24"/>
                <a:gd fmla="*/ 196851 h 336551" name="connsiteY24"/>
                <a:gd fmla="*/ 265823 w 300038" name="connsiteX25"/>
                <a:gd fmla="*/ 224527 h 336551" name="connsiteY25"/>
                <a:gd fmla="*/ 300038 w 300038" name="connsiteX26"/>
                <a:gd fmla="*/ 274609 h 336551" name="connsiteY26"/>
                <a:gd fmla="*/ 300038 w 300038" name="connsiteX27"/>
                <a:gd fmla="*/ 328643 h 336551" name="connsiteY27"/>
                <a:gd fmla="*/ 292142 w 300038" name="connsiteX28"/>
                <a:gd fmla="*/ 336551 h 336551" name="connsiteY28"/>
                <a:gd fmla="*/ 7896 w 300038" name="connsiteX29"/>
                <a:gd fmla="*/ 336551 h 336551" name="connsiteY29"/>
                <a:gd fmla="*/ 0 w 300038" name="connsiteX30"/>
                <a:gd fmla="*/ 328643 h 336551" name="connsiteY30"/>
                <a:gd fmla="*/ 0 w 300038" name="connsiteX31"/>
                <a:gd fmla="*/ 274609 h 336551" name="connsiteY31"/>
                <a:gd fmla="*/ 34215 w 300038" name="connsiteX32"/>
                <a:gd fmla="*/ 224527 h 336551" name="connsiteY32"/>
                <a:gd fmla="*/ 101328 w 300038" name="connsiteX33"/>
                <a:gd fmla="*/ 196851 h 336551" name="connsiteY33"/>
                <a:gd fmla="*/ 155328 w 300038" name="connsiteX34"/>
                <a:gd fmla="*/ 0 h 336551" name="connsiteY34"/>
                <a:gd fmla="*/ 201775 w 300038" name="connsiteX35"/>
                <a:gd fmla="*/ 15854 h 336551" name="connsiteY35"/>
                <a:gd fmla="*/ 223008 w 300038" name="connsiteX36"/>
                <a:gd fmla="*/ 79268 h 336551" name="connsiteY36"/>
                <a:gd fmla="*/ 224335 w 300038" name="connsiteX37"/>
                <a:gd fmla="*/ 93801 h 336551" name="connsiteY37"/>
                <a:gd fmla="*/ 229643 w 300038" name="connsiteX38"/>
                <a:gd fmla="*/ 100407 h 336551" name="connsiteY38"/>
                <a:gd fmla="*/ 232297 w 300038" name="connsiteX39"/>
                <a:gd fmla="*/ 125508 h 336551" name="connsiteY39"/>
                <a:gd fmla="*/ 208410 w 300038" name="connsiteX40"/>
                <a:gd fmla="*/ 151931 h 336551" name="connsiteY40"/>
                <a:gd fmla="*/ 185850 w 300038" name="connsiteX41"/>
                <a:gd fmla="*/ 183639 h 336551" name="connsiteY41"/>
                <a:gd fmla="*/ 172579 w 300038" name="connsiteX42"/>
                <a:gd fmla="*/ 192887 h 336551" name="connsiteY42"/>
                <a:gd fmla="*/ 150019 w 300038" name="connsiteX43"/>
                <a:gd fmla="*/ 196850 h 336551" name="connsiteY43"/>
                <a:gd fmla="*/ 127459 w 300038" name="connsiteX44"/>
                <a:gd fmla="*/ 192887 h 336551" name="connsiteY44"/>
                <a:gd fmla="*/ 114189 w 300038" name="connsiteX45"/>
                <a:gd fmla="*/ 183639 h 336551" name="connsiteY45"/>
                <a:gd fmla="*/ 91629 w 300038" name="connsiteX46"/>
                <a:gd fmla="*/ 151931 h 336551" name="connsiteY46"/>
                <a:gd fmla="*/ 67742 w 300038" name="connsiteX47"/>
                <a:gd fmla="*/ 125508 h 336551" name="connsiteY47"/>
                <a:gd fmla="*/ 70396 w 300038" name="connsiteX48"/>
                <a:gd fmla="*/ 100407 h 336551" name="connsiteY48"/>
                <a:gd fmla="*/ 75704 w 300038" name="connsiteX49"/>
                <a:gd fmla="*/ 93801 h 336551" name="connsiteY49"/>
                <a:gd fmla="*/ 77031 w 300038" name="connsiteX50"/>
                <a:gd fmla="*/ 85874 h 336551" name="connsiteY50"/>
                <a:gd fmla="*/ 74377 w 300038" name="connsiteX51"/>
                <a:gd fmla="*/ 50203 h 336551" name="connsiteY51"/>
                <a:gd fmla="*/ 103572 w 300038" name="connsiteX52"/>
                <a:gd fmla="*/ 27744 h 336551" name="connsiteY52"/>
                <a:gd fmla="*/ 119497 w 300038" name="connsiteX53"/>
                <a:gd fmla="*/ 10569 h 336551" name="connsiteY53"/>
                <a:gd fmla="*/ 155328 w 300038" name="connsiteX54"/>
                <a:gd fmla="*/ 0 h 336551" name="connsiteY5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b="b" l="l" r="r" t="t"/>
              <a:pathLst>
                <a:path h="336551" w="300038">
                  <a:moveTo>
                    <a:pt x="199932" y="273051"/>
                  </a:moveTo>
                  <a:cubicBezTo>
                    <a:pt x="194703" y="273051"/>
                    <a:pt x="192088" y="277020"/>
                    <a:pt x="192088" y="280989"/>
                  </a:cubicBezTo>
                  <a:cubicBezTo>
                    <a:pt x="192088" y="306124"/>
                    <a:pt x="192088" y="306124"/>
                    <a:pt x="192088" y="306124"/>
                  </a:cubicBezTo>
                  <a:cubicBezTo>
                    <a:pt x="192088" y="310093"/>
                    <a:pt x="194703" y="312739"/>
                    <a:pt x="199932" y="312739"/>
                  </a:cubicBezTo>
                  <a:cubicBezTo>
                    <a:pt x="250919" y="312739"/>
                    <a:pt x="250919" y="312739"/>
                    <a:pt x="250919" y="312739"/>
                  </a:cubicBezTo>
                  <a:cubicBezTo>
                    <a:pt x="254841" y="312739"/>
                    <a:pt x="258763" y="310093"/>
                    <a:pt x="258763" y="306124"/>
                  </a:cubicBezTo>
                  <a:lnTo>
                    <a:pt x="258763" y="280989"/>
                  </a:lnTo>
                  <a:cubicBezTo>
                    <a:pt x="258763" y="277020"/>
                    <a:pt x="254841" y="273051"/>
                    <a:pt x="250919" y="273051"/>
                  </a:cubicBezTo>
                  <a:cubicBezTo>
                    <a:pt x="199932" y="273051"/>
                    <a:pt x="199932" y="273051"/>
                    <a:pt x="199932" y="273051"/>
                  </a:cubicBezTo>
                  <a:close/>
                  <a:moveTo>
                    <a:pt x="101328" y="196851"/>
                  </a:moveTo>
                  <a:cubicBezTo>
                    <a:pt x="103960" y="196851"/>
                    <a:pt x="105276" y="196851"/>
                    <a:pt x="107908" y="196851"/>
                  </a:cubicBezTo>
                  <a:cubicBezTo>
                    <a:pt x="109224" y="198169"/>
                    <a:pt x="110540" y="199487"/>
                    <a:pt x="111856" y="202123"/>
                  </a:cubicBezTo>
                  <a:cubicBezTo>
                    <a:pt x="128964" y="248250"/>
                    <a:pt x="128964" y="248250"/>
                    <a:pt x="128964" y="248250"/>
                  </a:cubicBezTo>
                  <a:cubicBezTo>
                    <a:pt x="131595" y="239025"/>
                    <a:pt x="131595" y="239025"/>
                    <a:pt x="131595" y="239025"/>
                  </a:cubicBezTo>
                  <a:cubicBezTo>
                    <a:pt x="126332" y="225845"/>
                    <a:pt x="126332" y="225845"/>
                    <a:pt x="126332" y="225845"/>
                  </a:cubicBezTo>
                  <a:cubicBezTo>
                    <a:pt x="125016" y="223209"/>
                    <a:pt x="126332" y="220574"/>
                    <a:pt x="127648" y="217938"/>
                  </a:cubicBezTo>
                  <a:cubicBezTo>
                    <a:pt x="128964" y="216620"/>
                    <a:pt x="131595" y="215302"/>
                    <a:pt x="132911" y="215302"/>
                  </a:cubicBezTo>
                  <a:cubicBezTo>
                    <a:pt x="167126" y="215302"/>
                    <a:pt x="167126" y="215302"/>
                    <a:pt x="167126" y="215302"/>
                  </a:cubicBezTo>
                  <a:cubicBezTo>
                    <a:pt x="168442" y="215302"/>
                    <a:pt x="171074" y="216620"/>
                    <a:pt x="172390" y="217938"/>
                  </a:cubicBezTo>
                  <a:cubicBezTo>
                    <a:pt x="173706" y="220574"/>
                    <a:pt x="175022" y="223209"/>
                    <a:pt x="173706" y="225845"/>
                  </a:cubicBezTo>
                  <a:cubicBezTo>
                    <a:pt x="168442" y="239025"/>
                    <a:pt x="168442" y="239025"/>
                    <a:pt x="168442" y="239025"/>
                  </a:cubicBezTo>
                  <a:cubicBezTo>
                    <a:pt x="171074" y="248250"/>
                    <a:pt x="171074" y="248250"/>
                    <a:pt x="171074" y="248250"/>
                  </a:cubicBezTo>
                  <a:cubicBezTo>
                    <a:pt x="188182" y="202123"/>
                    <a:pt x="188182" y="202123"/>
                    <a:pt x="188182" y="202123"/>
                  </a:cubicBezTo>
                  <a:cubicBezTo>
                    <a:pt x="189498" y="199487"/>
                    <a:pt x="190814" y="198169"/>
                    <a:pt x="192130" y="196851"/>
                  </a:cubicBezTo>
                  <a:cubicBezTo>
                    <a:pt x="194762" y="196851"/>
                    <a:pt x="196078" y="196851"/>
                    <a:pt x="198710" y="196851"/>
                  </a:cubicBezTo>
                  <a:cubicBezTo>
                    <a:pt x="265823" y="224527"/>
                    <a:pt x="265823" y="224527"/>
                    <a:pt x="265823" y="224527"/>
                  </a:cubicBezTo>
                  <a:cubicBezTo>
                    <a:pt x="286879" y="232435"/>
                    <a:pt x="300038" y="252204"/>
                    <a:pt x="300038" y="274609"/>
                  </a:cubicBezTo>
                  <a:cubicBezTo>
                    <a:pt x="300038" y="328643"/>
                    <a:pt x="300038" y="328643"/>
                    <a:pt x="300038" y="328643"/>
                  </a:cubicBezTo>
                  <a:cubicBezTo>
                    <a:pt x="300038" y="332597"/>
                    <a:pt x="296090" y="336551"/>
                    <a:pt x="292142" y="336551"/>
                  </a:cubicBezTo>
                  <a:cubicBezTo>
                    <a:pt x="7896" y="336551"/>
                    <a:pt x="7896" y="336551"/>
                    <a:pt x="7896" y="336551"/>
                  </a:cubicBezTo>
                  <a:cubicBezTo>
                    <a:pt x="3948" y="336551"/>
                    <a:pt x="0" y="332597"/>
                    <a:pt x="0" y="328643"/>
                  </a:cubicBezTo>
                  <a:cubicBezTo>
                    <a:pt x="0" y="274609"/>
                    <a:pt x="0" y="274609"/>
                    <a:pt x="0" y="274609"/>
                  </a:cubicBezTo>
                  <a:cubicBezTo>
                    <a:pt x="0" y="252204"/>
                    <a:pt x="13159" y="232435"/>
                    <a:pt x="34215" y="224527"/>
                  </a:cubicBezTo>
                  <a:cubicBezTo>
                    <a:pt x="101328" y="196851"/>
                    <a:pt x="101328" y="196851"/>
                    <a:pt x="101328" y="196851"/>
                  </a:cubicBezTo>
                  <a:close/>
                  <a:moveTo>
                    <a:pt x="155328" y="0"/>
                  </a:moveTo>
                  <a:cubicBezTo>
                    <a:pt x="171252" y="0"/>
                    <a:pt x="187177" y="5285"/>
                    <a:pt x="201775" y="15854"/>
                  </a:cubicBezTo>
                  <a:cubicBezTo>
                    <a:pt x="225662" y="34350"/>
                    <a:pt x="223008" y="72663"/>
                    <a:pt x="223008" y="79268"/>
                  </a:cubicBezTo>
                  <a:cubicBezTo>
                    <a:pt x="223008" y="84553"/>
                    <a:pt x="224335" y="89838"/>
                    <a:pt x="224335" y="93801"/>
                  </a:cubicBezTo>
                  <a:cubicBezTo>
                    <a:pt x="225662" y="95122"/>
                    <a:pt x="228316" y="96443"/>
                    <a:pt x="229643" y="100407"/>
                  </a:cubicBezTo>
                  <a:cubicBezTo>
                    <a:pt x="234951" y="107012"/>
                    <a:pt x="234951" y="114939"/>
                    <a:pt x="232297" y="125508"/>
                  </a:cubicBezTo>
                  <a:cubicBezTo>
                    <a:pt x="226989" y="146647"/>
                    <a:pt x="215045" y="150610"/>
                    <a:pt x="208410" y="151931"/>
                  </a:cubicBezTo>
                  <a:cubicBezTo>
                    <a:pt x="204429" y="159858"/>
                    <a:pt x="195139" y="175712"/>
                    <a:pt x="185850" y="183639"/>
                  </a:cubicBezTo>
                  <a:cubicBezTo>
                    <a:pt x="183196" y="187602"/>
                    <a:pt x="177888" y="190244"/>
                    <a:pt x="172579" y="192887"/>
                  </a:cubicBezTo>
                  <a:cubicBezTo>
                    <a:pt x="164617" y="195529"/>
                    <a:pt x="157982" y="196850"/>
                    <a:pt x="150019" y="196850"/>
                  </a:cubicBezTo>
                  <a:cubicBezTo>
                    <a:pt x="142057" y="196850"/>
                    <a:pt x="135422" y="195529"/>
                    <a:pt x="127459" y="192887"/>
                  </a:cubicBezTo>
                  <a:cubicBezTo>
                    <a:pt x="122151" y="190244"/>
                    <a:pt x="116843" y="187602"/>
                    <a:pt x="114189" y="183639"/>
                  </a:cubicBezTo>
                  <a:cubicBezTo>
                    <a:pt x="104900" y="175712"/>
                    <a:pt x="95610" y="159858"/>
                    <a:pt x="91629" y="151931"/>
                  </a:cubicBezTo>
                  <a:cubicBezTo>
                    <a:pt x="84994" y="150610"/>
                    <a:pt x="73050" y="146647"/>
                    <a:pt x="67742" y="125508"/>
                  </a:cubicBezTo>
                  <a:cubicBezTo>
                    <a:pt x="65088" y="114939"/>
                    <a:pt x="65088" y="107012"/>
                    <a:pt x="70396" y="100407"/>
                  </a:cubicBezTo>
                  <a:cubicBezTo>
                    <a:pt x="71723" y="96443"/>
                    <a:pt x="74377" y="95122"/>
                    <a:pt x="75704" y="93801"/>
                  </a:cubicBezTo>
                  <a:cubicBezTo>
                    <a:pt x="75704" y="91159"/>
                    <a:pt x="75704" y="88516"/>
                    <a:pt x="77031" y="85874"/>
                  </a:cubicBezTo>
                  <a:cubicBezTo>
                    <a:pt x="73050" y="80590"/>
                    <a:pt x="67742" y="68699"/>
                    <a:pt x="74377" y="50203"/>
                  </a:cubicBezTo>
                  <a:cubicBezTo>
                    <a:pt x="81013" y="30386"/>
                    <a:pt x="95610" y="27744"/>
                    <a:pt x="103572" y="27744"/>
                  </a:cubicBezTo>
                  <a:cubicBezTo>
                    <a:pt x="106227" y="22459"/>
                    <a:pt x="111535" y="17175"/>
                    <a:pt x="119497" y="10569"/>
                  </a:cubicBezTo>
                  <a:cubicBezTo>
                    <a:pt x="128786" y="3963"/>
                    <a:pt x="142057" y="0"/>
                    <a:pt x="155328" y="0"/>
                  </a:cubicBezTo>
                  <a:close/>
                </a:path>
              </a:pathLst>
            </a:custGeom>
            <a:solidFill>
              <a:schemeClr val="bg1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anchorCtr="0" bIns="34290" compatLnSpc="1" forceAA="0" fromWordArt="0" lIns="68580" numCol="1" rIns="68580" rot="0" rtlCol="0" spcCol="0" spcFirstLastPara="0" tIns="34290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altLang="en-US" lang="zh-CN" sz="1350">
                <a:solidFill>
                  <a:srgbClr val="6C9039"/>
                </a:solidFill>
                <a:latin typeface="Arial"/>
                <a:ea typeface="微软雅黑"/>
              </a:endParaRPr>
            </a:p>
          </p:txBody>
        </p:sp>
      </p:grpSp>
      <p:sp>
        <p:nvSpPr>
          <p:cNvPr id="18" name="文本框 17">
            <a:extLst>
              <a:ext uri="{FF2B5EF4-FFF2-40B4-BE49-F238E27FC236}">
                <a16:creationId xmlns:a16="http://schemas.microsoft.com/office/drawing/2014/main" id="{E9A78532-C3F5-4201-B09C-F47390C5C7CC}"/>
              </a:ext>
            </a:extLst>
          </p:cNvPr>
          <p:cNvSpPr txBox="1"/>
          <p:nvPr/>
        </p:nvSpPr>
        <p:spPr>
          <a:xfrm>
            <a:off x="1381386" y="3857903"/>
            <a:ext cx="1998980" cy="365760"/>
          </a:xfrm>
          <a:prstGeom prst="rect">
            <a:avLst/>
          </a:prstGeom>
          <a:noFill/>
        </p:spPr>
        <p:txBody>
          <a:bodyPr rtlCol="0" wrap="non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r>
              <a:rPr altLang="en-US" lang="zh-CN">
                <a:solidFill>
                  <a:schemeClr val="bg1"/>
                </a:solidFill>
                <a:latin typeface="Arial"/>
                <a:ea typeface="微软雅黑"/>
              </a:rPr>
              <a:t>汇报人：优页PPT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F19B74CF-3678-4669-8B84-95EE7EE3BD1C}"/>
              </a:ext>
            </a:extLst>
          </p:cNvPr>
          <p:cNvGrpSpPr/>
          <p:nvPr/>
        </p:nvGrpSpPr>
        <p:grpSpPr>
          <a:xfrm>
            <a:off x="894976" y="4486641"/>
            <a:ext cx="400686" cy="400683"/>
            <a:chOff x="891974" y="4415843"/>
            <a:chExt cx="450443" cy="450443"/>
          </a:xfrm>
        </p:grpSpPr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A163F35C-C71A-4745-AEA7-3B0DA53F9848}"/>
                </a:ext>
              </a:extLst>
            </p:cNvPr>
            <p:cNvSpPr/>
            <p:nvPr/>
          </p:nvSpPr>
          <p:spPr>
            <a:xfrm>
              <a:off x="891974" y="4415843"/>
              <a:ext cx="450443" cy="450443"/>
            </a:xfrm>
            <a:prstGeom prst="ellipse">
              <a:avLst/>
            </a:prstGeom>
            <a:noFill/>
            <a:ln algn="ctr" cap="flat" cmpd="sng" w="12700">
              <a:solidFill>
                <a:schemeClr val="bg1"/>
              </a:solidFill>
              <a:prstDash val="solid"/>
              <a:miter lim="800000"/>
            </a:ln>
            <a:effectLst/>
          </p:spPr>
          <p:txBody>
            <a:bodyPr anchor="ctr" anchorCtr="0" bIns="34290" compatLnSpc="1" forceAA="0" fromWordArt="0" lIns="68580" numCol="1" rIns="68580" rot="0" rtlCol="0" spcCol="0" spcFirstLastPara="0" tIns="34290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altLang="en-US" lang="zh-CN" sz="1350">
                <a:solidFill>
                  <a:srgbClr val="6C9039"/>
                </a:solidFill>
                <a:latin typeface="Arial"/>
                <a:ea typeface="微软雅黑"/>
              </a:endParaRPr>
            </a:p>
          </p:txBody>
        </p:sp>
        <p:sp>
          <p:nvSpPr>
            <p:cNvPr id="21" name="椭圆 44">
              <a:extLst>
                <a:ext uri="{FF2B5EF4-FFF2-40B4-BE49-F238E27FC236}">
                  <a16:creationId xmlns:a16="http://schemas.microsoft.com/office/drawing/2014/main" id="{DA42FD80-E45B-4518-96D1-C0EBA640B0DB}"/>
                </a:ext>
              </a:extLst>
            </p:cNvPr>
            <p:cNvSpPr/>
            <p:nvPr/>
          </p:nvSpPr>
          <p:spPr>
            <a:xfrm>
              <a:off x="988447" y="4520960"/>
              <a:ext cx="278000" cy="260707"/>
            </a:xfrm>
            <a:custGeom>
              <a:gdLst>
                <a:gd fmla="*/ 249749 w 331788" name="connsiteX0"/>
                <a:gd fmla="*/ 163513 h 311151" name="connsiteY0"/>
                <a:gd fmla="*/ 243291 w 331788" name="connsiteX1"/>
                <a:gd fmla="*/ 171424 h 311151" name="connsiteY1"/>
                <a:gd fmla="*/ 243291 w 331788" name="connsiteX2"/>
                <a:gd fmla="*/ 218888 h 311151" name="connsiteY2"/>
                <a:gd fmla="*/ 238125 w 331788" name="connsiteX3"/>
                <a:gd fmla="*/ 229435 h 311151" name="connsiteY3"/>
                <a:gd fmla="*/ 249749 w 331788" name="connsiteX4"/>
                <a:gd fmla="*/ 241301 h 311151" name="connsiteY4"/>
                <a:gd fmla="*/ 260081 w 331788" name="connsiteX5"/>
                <a:gd fmla="*/ 236027 h 311151" name="connsiteY5"/>
                <a:gd fmla="*/ 288495 w 331788" name="connsiteX6"/>
                <a:gd fmla="*/ 236027 h 311151" name="connsiteY6"/>
                <a:gd fmla="*/ 307868 w 331788" name="connsiteX7"/>
                <a:gd fmla="*/ 236027 h 311151" name="connsiteY7"/>
                <a:gd fmla="*/ 314325 w 331788" name="connsiteX8"/>
                <a:gd fmla="*/ 229435 h 311151" name="connsiteY8"/>
                <a:gd fmla="*/ 307868 w 331788" name="connsiteX9"/>
                <a:gd fmla="*/ 221525 h 311151" name="connsiteY9"/>
                <a:gd fmla="*/ 260081 w 331788" name="connsiteX10"/>
                <a:gd fmla="*/ 221525 h 311151" name="connsiteY10"/>
                <a:gd fmla="*/ 257498 w 331788" name="connsiteX11"/>
                <a:gd fmla="*/ 218888 h 311151" name="connsiteY11"/>
                <a:gd fmla="*/ 257498 w 331788" name="connsiteX12"/>
                <a:gd fmla="*/ 171424 h 311151" name="connsiteY12"/>
                <a:gd fmla="*/ 249749 w 331788" name="connsiteX13"/>
                <a:gd fmla="*/ 163513 h 311151" name="connsiteY13"/>
                <a:gd fmla="*/ 250178 w 331788" name="connsiteX14"/>
                <a:gd fmla="*/ 147638 h 311151" name="connsiteY14"/>
                <a:gd fmla="*/ 289040 w 331788" name="connsiteX15"/>
                <a:gd fmla="*/ 158020 h 311151" name="connsiteY15"/>
                <a:gd fmla="*/ 331788 w 331788" name="connsiteX16"/>
                <a:gd fmla="*/ 229395 h 311151" name="connsiteY16"/>
                <a:gd fmla="*/ 250178 w 331788" name="connsiteX17"/>
                <a:gd fmla="*/ 311151 h 311151" name="connsiteY17"/>
                <a:gd fmla="*/ 175044 w 331788" name="connsiteX18"/>
                <a:gd fmla="*/ 260540 h 311151" name="connsiteY18"/>
                <a:gd fmla="*/ 169863 w 331788" name="connsiteX19"/>
                <a:gd fmla="*/ 229395 h 311151" name="connsiteY19"/>
                <a:gd fmla="*/ 250178 w 331788" name="connsiteX20"/>
                <a:gd fmla="*/ 147638 h 311151" name="connsiteY20"/>
                <a:gd fmla="*/ 22336 w 331788" name="connsiteX21"/>
                <a:gd fmla="*/ 44450 h 311151" name="connsiteY21"/>
                <a:gd fmla="*/ 15875 w 331788" name="connsiteX22"/>
                <a:gd fmla="*/ 49630 h 311151" name="connsiteY22"/>
                <a:gd fmla="*/ 15875 w 331788" name="connsiteX23"/>
                <a:gd fmla="*/ 93663 h 311151" name="connsiteY23"/>
                <a:gd fmla="*/ 273050 w 331788" name="connsiteX24"/>
                <a:gd fmla="*/ 93663 h 311151" name="connsiteY24"/>
                <a:gd fmla="*/ 273050 w 331788" name="connsiteX25"/>
                <a:gd fmla="*/ 49630 h 311151" name="connsiteY25"/>
                <a:gd fmla="*/ 267881 w 331788" name="connsiteX26"/>
                <a:gd fmla="*/ 44450 h 311151" name="connsiteY26"/>
                <a:gd fmla="*/ 245911 w 331788" name="connsiteX27"/>
                <a:gd fmla="*/ 44450 h 311151" name="connsiteY27"/>
                <a:gd fmla="*/ 245911 w 331788" name="connsiteX28"/>
                <a:gd fmla="*/ 53515 h 311151" name="connsiteY28"/>
                <a:gd fmla="*/ 231695 w 331788" name="connsiteX29"/>
                <a:gd fmla="*/ 67761 h 311151" name="connsiteY29"/>
                <a:gd fmla="*/ 212310 w 331788" name="connsiteX30"/>
                <a:gd fmla="*/ 67761 h 311151" name="connsiteY30"/>
                <a:gd fmla="*/ 198094 w 331788" name="connsiteX31"/>
                <a:gd fmla="*/ 53515 h 311151" name="connsiteY31"/>
                <a:gd fmla="*/ 198094 w 331788" name="connsiteX32"/>
                <a:gd fmla="*/ 44450 h 311151" name="connsiteY32"/>
                <a:gd fmla="*/ 168370 w 331788" name="connsiteX33"/>
                <a:gd fmla="*/ 44450 h 311151" name="connsiteY33"/>
                <a:gd fmla="*/ 168370 w 331788" name="connsiteX34"/>
                <a:gd fmla="*/ 53515 h 311151" name="connsiteY34"/>
                <a:gd fmla="*/ 154155 w 331788" name="connsiteX35"/>
                <a:gd fmla="*/ 67761 h 311151" name="connsiteY35"/>
                <a:gd fmla="*/ 134770 w 331788" name="connsiteX36"/>
                <a:gd fmla="*/ 67761 h 311151" name="connsiteY36"/>
                <a:gd fmla="*/ 120554 w 331788" name="connsiteX37"/>
                <a:gd fmla="*/ 53515 h 311151" name="connsiteY37"/>
                <a:gd fmla="*/ 120554 w 331788" name="connsiteX38"/>
                <a:gd fmla="*/ 44450 h 311151" name="connsiteY38"/>
                <a:gd fmla="*/ 92123 w 331788" name="connsiteX39"/>
                <a:gd fmla="*/ 44450 h 311151" name="connsiteY39"/>
                <a:gd fmla="*/ 92123 w 331788" name="connsiteX40"/>
                <a:gd fmla="*/ 53515 h 311151" name="connsiteY40"/>
                <a:gd fmla="*/ 77907 w 331788" name="connsiteX41"/>
                <a:gd fmla="*/ 67761 h 311151" name="connsiteY41"/>
                <a:gd fmla="*/ 58522 w 331788" name="connsiteX42"/>
                <a:gd fmla="*/ 67761 h 311151" name="connsiteY42"/>
                <a:gd fmla="*/ 44306 w 331788" name="connsiteX43"/>
                <a:gd fmla="*/ 53515 h 311151" name="connsiteY43"/>
                <a:gd fmla="*/ 44306 w 331788" name="connsiteX44"/>
                <a:gd fmla="*/ 44450 h 311151" name="connsiteY44"/>
                <a:gd fmla="*/ 22336 w 331788" name="connsiteX45"/>
                <a:gd fmla="*/ 44450 h 311151" name="connsiteY45"/>
                <a:gd fmla="*/ 58303 w 331788" name="connsiteX46"/>
                <a:gd fmla="*/ 0 h 311151" name="connsiteY46"/>
                <a:gd fmla="*/ 77737 w 331788" name="connsiteX47"/>
                <a:gd fmla="*/ 0 h 311151" name="connsiteY47"/>
                <a:gd fmla="*/ 91989 w 331788" name="connsiteX48"/>
                <a:gd fmla="*/ 14248 h 311151" name="connsiteY48"/>
                <a:gd fmla="*/ 91989 w 331788" name="connsiteX49"/>
                <a:gd fmla="*/ 29791 h 311151" name="connsiteY49"/>
                <a:gd fmla="*/ 120493 w 331788" name="connsiteX50"/>
                <a:gd fmla="*/ 29791 h 311151" name="connsiteY50"/>
                <a:gd fmla="*/ 120493 w 331788" name="connsiteX51"/>
                <a:gd fmla="*/ 14248 h 311151" name="connsiteY51"/>
                <a:gd fmla="*/ 134745 w 331788" name="connsiteX52"/>
                <a:gd fmla="*/ 0 h 311151" name="connsiteY52"/>
                <a:gd fmla="*/ 154179 w 331788" name="connsiteX53"/>
                <a:gd fmla="*/ 0 h 311151" name="connsiteY53"/>
                <a:gd fmla="*/ 168431 w 331788" name="connsiteX54"/>
                <a:gd fmla="*/ 14248 h 311151" name="connsiteY54"/>
                <a:gd fmla="*/ 168431 w 331788" name="connsiteX55"/>
                <a:gd fmla="*/ 29791 h 311151" name="connsiteY55"/>
                <a:gd fmla="*/ 198231 w 331788" name="connsiteX56"/>
                <a:gd fmla="*/ 29791 h 311151" name="connsiteY56"/>
                <a:gd fmla="*/ 198231 w 331788" name="connsiteX57"/>
                <a:gd fmla="*/ 14248 h 311151" name="connsiteY57"/>
                <a:gd fmla="*/ 212483 w 331788" name="connsiteX58"/>
                <a:gd fmla="*/ 0 h 311151" name="connsiteY58"/>
                <a:gd fmla="*/ 231917 w 331788" name="connsiteX59"/>
                <a:gd fmla="*/ 0 h 311151" name="connsiteY59"/>
                <a:gd fmla="*/ 246170 w 331788" name="connsiteX60"/>
                <a:gd fmla="*/ 14248 h 311151" name="connsiteY60"/>
                <a:gd fmla="*/ 246170 w 331788" name="connsiteX61"/>
                <a:gd fmla="*/ 29791 h 311151" name="connsiteY61"/>
                <a:gd fmla="*/ 268195 w 331788" name="connsiteX62"/>
                <a:gd fmla="*/ 29791 h 311151" name="connsiteY62"/>
                <a:gd fmla="*/ 288925 w 331788" name="connsiteX63"/>
                <a:gd fmla="*/ 50516 h 311151" name="connsiteY63"/>
                <a:gd fmla="*/ 288925 w 331788" name="connsiteX64"/>
                <a:gd fmla="*/ 146366 h 311151" name="connsiteY64"/>
                <a:gd fmla="*/ 286334 w 331788" name="connsiteX65"/>
                <a:gd fmla="*/ 143775 h 311151" name="connsiteY65"/>
                <a:gd fmla="*/ 250056 w 331788" name="connsiteX66"/>
                <a:gd fmla="*/ 137299 h 311151" name="connsiteY66"/>
                <a:gd fmla="*/ 215074 w 331788" name="connsiteX67"/>
                <a:gd fmla="*/ 143775 h 311151" name="connsiteY67"/>
                <a:gd fmla="*/ 185275 w 331788" name="connsiteX68"/>
                <a:gd fmla="*/ 164500 h 311151" name="connsiteY68"/>
                <a:gd fmla="*/ 165840 w 331788" name="connsiteX69"/>
                <a:gd fmla="*/ 192996 h 311151" name="connsiteY69"/>
                <a:gd fmla="*/ 158066 w 331788" name="connsiteX70"/>
                <a:gd fmla="*/ 229264 h 311151" name="connsiteY70"/>
                <a:gd fmla="*/ 163249 w 331788" name="connsiteX71"/>
                <a:gd fmla="*/ 260350 h 311151" name="connsiteY71"/>
                <a:gd fmla="*/ 22025 w 331788" name="connsiteX72"/>
                <a:gd fmla="*/ 260350 h 311151" name="connsiteY72"/>
                <a:gd fmla="*/ 0 w 331788" name="connsiteX73"/>
                <a:gd fmla="*/ 238330 h 311151" name="connsiteY73"/>
                <a:gd fmla="*/ 0 w 331788" name="connsiteX74"/>
                <a:gd fmla="*/ 50516 h 311151" name="connsiteY74"/>
                <a:gd fmla="*/ 22025 w 331788" name="connsiteX75"/>
                <a:gd fmla="*/ 29791 h 311151" name="connsiteY75"/>
                <a:gd fmla="*/ 44051 w 331788" name="connsiteX76"/>
                <a:gd fmla="*/ 29791 h 311151" name="connsiteY76"/>
                <a:gd fmla="*/ 44051 w 331788" name="connsiteX77"/>
                <a:gd fmla="*/ 14248 h 311151" name="connsiteY77"/>
                <a:gd fmla="*/ 58303 w 331788" name="connsiteX78"/>
                <a:gd fmla="*/ 0 h 311151" name="connsiteY7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b="b" l="l" r="r" t="t"/>
              <a:pathLst>
                <a:path h="311151" w="331788">
                  <a:moveTo>
                    <a:pt x="249749" y="163513"/>
                  </a:moveTo>
                  <a:cubicBezTo>
                    <a:pt x="245874" y="163513"/>
                    <a:pt x="243291" y="167468"/>
                    <a:pt x="243291" y="171424"/>
                  </a:cubicBezTo>
                  <a:cubicBezTo>
                    <a:pt x="243291" y="171424"/>
                    <a:pt x="243291" y="171424"/>
                    <a:pt x="243291" y="218888"/>
                  </a:cubicBezTo>
                  <a:cubicBezTo>
                    <a:pt x="239417" y="221525"/>
                    <a:pt x="238125" y="225480"/>
                    <a:pt x="238125" y="229435"/>
                  </a:cubicBezTo>
                  <a:cubicBezTo>
                    <a:pt x="238125" y="236027"/>
                    <a:pt x="243291" y="241301"/>
                    <a:pt x="249749" y="241301"/>
                  </a:cubicBezTo>
                  <a:cubicBezTo>
                    <a:pt x="253624" y="241301"/>
                    <a:pt x="257498" y="239983"/>
                    <a:pt x="260081" y="236027"/>
                  </a:cubicBezTo>
                  <a:cubicBezTo>
                    <a:pt x="260081" y="236027"/>
                    <a:pt x="260081" y="236027"/>
                    <a:pt x="288495" y="236027"/>
                  </a:cubicBezTo>
                  <a:lnTo>
                    <a:pt x="307868" y="236027"/>
                  </a:lnTo>
                  <a:cubicBezTo>
                    <a:pt x="311742" y="236027"/>
                    <a:pt x="314325" y="233390"/>
                    <a:pt x="314325" y="229435"/>
                  </a:cubicBezTo>
                  <a:cubicBezTo>
                    <a:pt x="314325" y="225480"/>
                    <a:pt x="311742" y="221525"/>
                    <a:pt x="307868" y="221525"/>
                  </a:cubicBezTo>
                  <a:cubicBezTo>
                    <a:pt x="307868" y="221525"/>
                    <a:pt x="307868" y="221525"/>
                    <a:pt x="260081" y="221525"/>
                  </a:cubicBezTo>
                  <a:cubicBezTo>
                    <a:pt x="258790" y="221525"/>
                    <a:pt x="257498" y="220206"/>
                    <a:pt x="257498" y="218888"/>
                  </a:cubicBezTo>
                  <a:cubicBezTo>
                    <a:pt x="257498" y="218888"/>
                    <a:pt x="257498" y="218888"/>
                    <a:pt x="257498" y="171424"/>
                  </a:cubicBezTo>
                  <a:cubicBezTo>
                    <a:pt x="257498" y="167468"/>
                    <a:pt x="253624" y="163513"/>
                    <a:pt x="249749" y="163513"/>
                  </a:cubicBezTo>
                  <a:close/>
                  <a:moveTo>
                    <a:pt x="250178" y="147638"/>
                  </a:moveTo>
                  <a:cubicBezTo>
                    <a:pt x="264427" y="147638"/>
                    <a:pt x="277381" y="151531"/>
                    <a:pt x="289040" y="158020"/>
                  </a:cubicBezTo>
                  <a:cubicBezTo>
                    <a:pt x="314948" y="172295"/>
                    <a:pt x="331788" y="198249"/>
                    <a:pt x="331788" y="229395"/>
                  </a:cubicBezTo>
                  <a:cubicBezTo>
                    <a:pt x="331788" y="274815"/>
                    <a:pt x="295517" y="311151"/>
                    <a:pt x="250178" y="311151"/>
                  </a:cubicBezTo>
                  <a:cubicBezTo>
                    <a:pt x="216497" y="311151"/>
                    <a:pt x="186703" y="289090"/>
                    <a:pt x="175044" y="260540"/>
                  </a:cubicBezTo>
                  <a:cubicBezTo>
                    <a:pt x="171158" y="250158"/>
                    <a:pt x="169863" y="239776"/>
                    <a:pt x="169863" y="229395"/>
                  </a:cubicBezTo>
                  <a:cubicBezTo>
                    <a:pt x="169863" y="183974"/>
                    <a:pt x="206134" y="147638"/>
                    <a:pt x="250178" y="147638"/>
                  </a:cubicBezTo>
                  <a:close/>
                  <a:moveTo>
                    <a:pt x="22336" y="44450"/>
                  </a:moveTo>
                  <a:cubicBezTo>
                    <a:pt x="18459" y="44450"/>
                    <a:pt x="15875" y="47040"/>
                    <a:pt x="15875" y="49630"/>
                  </a:cubicBezTo>
                  <a:lnTo>
                    <a:pt x="15875" y="93663"/>
                  </a:lnTo>
                  <a:cubicBezTo>
                    <a:pt x="15875" y="93663"/>
                    <a:pt x="15875" y="93663"/>
                    <a:pt x="273050" y="93663"/>
                  </a:cubicBezTo>
                  <a:cubicBezTo>
                    <a:pt x="273050" y="93663"/>
                    <a:pt x="273050" y="93663"/>
                    <a:pt x="273050" y="49630"/>
                  </a:cubicBezTo>
                  <a:cubicBezTo>
                    <a:pt x="273050" y="47040"/>
                    <a:pt x="270466" y="44450"/>
                    <a:pt x="267881" y="44450"/>
                  </a:cubicBezTo>
                  <a:cubicBezTo>
                    <a:pt x="267881" y="44450"/>
                    <a:pt x="267881" y="44450"/>
                    <a:pt x="245911" y="44450"/>
                  </a:cubicBezTo>
                  <a:cubicBezTo>
                    <a:pt x="245911" y="44450"/>
                    <a:pt x="245911" y="44450"/>
                    <a:pt x="245911" y="53515"/>
                  </a:cubicBezTo>
                  <a:cubicBezTo>
                    <a:pt x="245911" y="61286"/>
                    <a:pt x="239449" y="67761"/>
                    <a:pt x="231695" y="67761"/>
                  </a:cubicBezTo>
                  <a:cubicBezTo>
                    <a:pt x="231695" y="67761"/>
                    <a:pt x="231695" y="67761"/>
                    <a:pt x="212310" y="67761"/>
                  </a:cubicBezTo>
                  <a:cubicBezTo>
                    <a:pt x="204556" y="67761"/>
                    <a:pt x="198094" y="61286"/>
                    <a:pt x="198094" y="53515"/>
                  </a:cubicBezTo>
                  <a:cubicBezTo>
                    <a:pt x="198094" y="53515"/>
                    <a:pt x="198094" y="53515"/>
                    <a:pt x="198094" y="44450"/>
                  </a:cubicBezTo>
                  <a:cubicBezTo>
                    <a:pt x="198094" y="44450"/>
                    <a:pt x="198094" y="44450"/>
                    <a:pt x="168370" y="44450"/>
                  </a:cubicBezTo>
                  <a:cubicBezTo>
                    <a:pt x="168370" y="44450"/>
                    <a:pt x="168370" y="44450"/>
                    <a:pt x="168370" y="53515"/>
                  </a:cubicBezTo>
                  <a:cubicBezTo>
                    <a:pt x="168370" y="61286"/>
                    <a:pt x="161909" y="67761"/>
                    <a:pt x="154155" y="67761"/>
                  </a:cubicBezTo>
                  <a:cubicBezTo>
                    <a:pt x="154155" y="67761"/>
                    <a:pt x="154155" y="67761"/>
                    <a:pt x="134770" y="67761"/>
                  </a:cubicBezTo>
                  <a:cubicBezTo>
                    <a:pt x="127016" y="67761"/>
                    <a:pt x="120554" y="61286"/>
                    <a:pt x="120554" y="53515"/>
                  </a:cubicBezTo>
                  <a:cubicBezTo>
                    <a:pt x="120554" y="53515"/>
                    <a:pt x="120554" y="53515"/>
                    <a:pt x="120554" y="44450"/>
                  </a:cubicBezTo>
                  <a:cubicBezTo>
                    <a:pt x="120554" y="44450"/>
                    <a:pt x="120554" y="44450"/>
                    <a:pt x="92123" y="44450"/>
                  </a:cubicBezTo>
                  <a:cubicBezTo>
                    <a:pt x="92123" y="44450"/>
                    <a:pt x="92123" y="44450"/>
                    <a:pt x="92123" y="53515"/>
                  </a:cubicBezTo>
                  <a:cubicBezTo>
                    <a:pt x="92123" y="61286"/>
                    <a:pt x="85661" y="67761"/>
                    <a:pt x="77907" y="67761"/>
                  </a:cubicBezTo>
                  <a:cubicBezTo>
                    <a:pt x="77907" y="67761"/>
                    <a:pt x="77907" y="67761"/>
                    <a:pt x="58522" y="67761"/>
                  </a:cubicBezTo>
                  <a:cubicBezTo>
                    <a:pt x="50768" y="67761"/>
                    <a:pt x="44306" y="61286"/>
                    <a:pt x="44306" y="53515"/>
                  </a:cubicBezTo>
                  <a:cubicBezTo>
                    <a:pt x="44306" y="53515"/>
                    <a:pt x="44306" y="53515"/>
                    <a:pt x="44306" y="44450"/>
                  </a:cubicBezTo>
                  <a:cubicBezTo>
                    <a:pt x="44306" y="44450"/>
                    <a:pt x="44306" y="44450"/>
                    <a:pt x="22336" y="44450"/>
                  </a:cubicBezTo>
                  <a:close/>
                  <a:moveTo>
                    <a:pt x="58303" y="0"/>
                  </a:moveTo>
                  <a:cubicBezTo>
                    <a:pt x="58303" y="0"/>
                    <a:pt x="58303" y="0"/>
                    <a:pt x="77737" y="0"/>
                  </a:cubicBezTo>
                  <a:cubicBezTo>
                    <a:pt x="85511" y="0"/>
                    <a:pt x="91989" y="6476"/>
                    <a:pt x="91989" y="14248"/>
                  </a:cubicBezTo>
                  <a:cubicBezTo>
                    <a:pt x="91989" y="14248"/>
                    <a:pt x="91989" y="14248"/>
                    <a:pt x="91989" y="29791"/>
                  </a:cubicBezTo>
                  <a:cubicBezTo>
                    <a:pt x="91989" y="29791"/>
                    <a:pt x="91989" y="29791"/>
                    <a:pt x="120493" y="29791"/>
                  </a:cubicBezTo>
                  <a:cubicBezTo>
                    <a:pt x="120493" y="29791"/>
                    <a:pt x="120493" y="29791"/>
                    <a:pt x="120493" y="14248"/>
                  </a:cubicBezTo>
                  <a:cubicBezTo>
                    <a:pt x="120493" y="6476"/>
                    <a:pt x="126971" y="0"/>
                    <a:pt x="134745" y="0"/>
                  </a:cubicBezTo>
                  <a:cubicBezTo>
                    <a:pt x="134745" y="0"/>
                    <a:pt x="134745" y="0"/>
                    <a:pt x="154179" y="0"/>
                  </a:cubicBezTo>
                  <a:cubicBezTo>
                    <a:pt x="161953" y="0"/>
                    <a:pt x="168431" y="6476"/>
                    <a:pt x="168431" y="14248"/>
                  </a:cubicBezTo>
                  <a:cubicBezTo>
                    <a:pt x="168431" y="14248"/>
                    <a:pt x="168431" y="14248"/>
                    <a:pt x="168431" y="29791"/>
                  </a:cubicBezTo>
                  <a:cubicBezTo>
                    <a:pt x="168431" y="29791"/>
                    <a:pt x="168431" y="29791"/>
                    <a:pt x="198231" y="29791"/>
                  </a:cubicBezTo>
                  <a:cubicBezTo>
                    <a:pt x="198231" y="29791"/>
                    <a:pt x="198231" y="29791"/>
                    <a:pt x="198231" y="14248"/>
                  </a:cubicBezTo>
                  <a:cubicBezTo>
                    <a:pt x="198231" y="6476"/>
                    <a:pt x="204709" y="0"/>
                    <a:pt x="212483" y="0"/>
                  </a:cubicBezTo>
                  <a:cubicBezTo>
                    <a:pt x="212483" y="0"/>
                    <a:pt x="212483" y="0"/>
                    <a:pt x="231917" y="0"/>
                  </a:cubicBezTo>
                  <a:cubicBezTo>
                    <a:pt x="239691" y="0"/>
                    <a:pt x="246170" y="6476"/>
                    <a:pt x="246170" y="14248"/>
                  </a:cubicBezTo>
                  <a:cubicBezTo>
                    <a:pt x="246170" y="14248"/>
                    <a:pt x="246170" y="14248"/>
                    <a:pt x="246170" y="29791"/>
                  </a:cubicBezTo>
                  <a:cubicBezTo>
                    <a:pt x="246170" y="29791"/>
                    <a:pt x="246170" y="29791"/>
                    <a:pt x="268195" y="29791"/>
                  </a:cubicBezTo>
                  <a:cubicBezTo>
                    <a:pt x="279856" y="29791"/>
                    <a:pt x="288925" y="38858"/>
                    <a:pt x="288925" y="50516"/>
                  </a:cubicBezTo>
                  <a:cubicBezTo>
                    <a:pt x="288925" y="50516"/>
                    <a:pt x="288925" y="50516"/>
                    <a:pt x="288925" y="146366"/>
                  </a:cubicBezTo>
                  <a:cubicBezTo>
                    <a:pt x="288925" y="145071"/>
                    <a:pt x="287630" y="145071"/>
                    <a:pt x="286334" y="143775"/>
                  </a:cubicBezTo>
                  <a:cubicBezTo>
                    <a:pt x="274673" y="139889"/>
                    <a:pt x="263013" y="137299"/>
                    <a:pt x="250056" y="137299"/>
                  </a:cubicBezTo>
                  <a:cubicBezTo>
                    <a:pt x="238396" y="137299"/>
                    <a:pt x="225439" y="139889"/>
                    <a:pt x="215074" y="143775"/>
                  </a:cubicBezTo>
                  <a:cubicBezTo>
                    <a:pt x="203413" y="148956"/>
                    <a:pt x="194344" y="155433"/>
                    <a:pt x="185275" y="164500"/>
                  </a:cubicBezTo>
                  <a:cubicBezTo>
                    <a:pt x="177501" y="172272"/>
                    <a:pt x="169727" y="182634"/>
                    <a:pt x="165840" y="192996"/>
                  </a:cubicBezTo>
                  <a:cubicBezTo>
                    <a:pt x="160658" y="204653"/>
                    <a:pt x="158066" y="216311"/>
                    <a:pt x="158066" y="229264"/>
                  </a:cubicBezTo>
                  <a:cubicBezTo>
                    <a:pt x="158066" y="239626"/>
                    <a:pt x="160658" y="249988"/>
                    <a:pt x="163249" y="260350"/>
                  </a:cubicBezTo>
                  <a:cubicBezTo>
                    <a:pt x="163249" y="260350"/>
                    <a:pt x="163249" y="260350"/>
                    <a:pt x="22025" y="260350"/>
                  </a:cubicBezTo>
                  <a:cubicBezTo>
                    <a:pt x="9069" y="260350"/>
                    <a:pt x="0" y="249988"/>
                    <a:pt x="0" y="238330"/>
                  </a:cubicBezTo>
                  <a:cubicBezTo>
                    <a:pt x="0" y="238330"/>
                    <a:pt x="0" y="238330"/>
                    <a:pt x="0" y="50516"/>
                  </a:cubicBezTo>
                  <a:cubicBezTo>
                    <a:pt x="0" y="38858"/>
                    <a:pt x="9069" y="29791"/>
                    <a:pt x="22025" y="29791"/>
                  </a:cubicBezTo>
                  <a:cubicBezTo>
                    <a:pt x="22025" y="29791"/>
                    <a:pt x="22025" y="29791"/>
                    <a:pt x="44051" y="29791"/>
                  </a:cubicBezTo>
                  <a:cubicBezTo>
                    <a:pt x="44051" y="29791"/>
                    <a:pt x="44051" y="29791"/>
                    <a:pt x="44051" y="14248"/>
                  </a:cubicBezTo>
                  <a:cubicBezTo>
                    <a:pt x="44051" y="6476"/>
                    <a:pt x="50529" y="0"/>
                    <a:pt x="58303" y="0"/>
                  </a:cubicBezTo>
                  <a:close/>
                </a:path>
              </a:pathLst>
            </a:custGeom>
            <a:solidFill>
              <a:schemeClr val="bg1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anchorCtr="0" bIns="34290" compatLnSpc="1" forceAA="0" fromWordArt="0" lIns="68580" numCol="1" rIns="68580" rot="0" rtlCol="0" spcCol="0" spcFirstLastPara="0" tIns="34290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altLang="en-US" lang="zh-CN" sz="1350">
                <a:solidFill>
                  <a:srgbClr val="6C9039"/>
                </a:solidFill>
                <a:latin typeface="Arial"/>
                <a:ea typeface="微软雅黑"/>
              </a:endParaRPr>
            </a:p>
          </p:txBody>
        </p:sp>
      </p:grpSp>
      <p:sp>
        <p:nvSpPr>
          <p:cNvPr id="22" name="文本框 21">
            <a:extLst>
              <a:ext uri="{FF2B5EF4-FFF2-40B4-BE49-F238E27FC236}">
                <a16:creationId xmlns:a16="http://schemas.microsoft.com/office/drawing/2014/main" id="{F6FF3834-D72E-4747-9F30-E75178845379}"/>
              </a:ext>
            </a:extLst>
          </p:cNvPr>
          <p:cNvSpPr txBox="1"/>
          <p:nvPr/>
        </p:nvSpPr>
        <p:spPr>
          <a:xfrm>
            <a:off x="1381386" y="4529984"/>
            <a:ext cx="2354580" cy="365760"/>
          </a:xfrm>
          <a:prstGeom prst="rect">
            <a:avLst/>
          </a:prstGeom>
          <a:noFill/>
        </p:spPr>
        <p:txBody>
          <a:bodyPr rtlCol="0" wrap="non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r>
              <a:rPr altLang="en-US" lang="zh-CN">
                <a:solidFill>
                  <a:schemeClr val="bg1"/>
                </a:solidFill>
                <a:latin typeface="Arial"/>
                <a:ea typeface="微软雅黑"/>
              </a:rPr>
              <a:t>时间：xxx年xx月xx日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A62B7C17-3CBC-4ACF-8F18-ACD7E5A654EF}"/>
              </a:ext>
            </a:extLst>
          </p:cNvPr>
          <p:cNvSpPr txBox="1"/>
          <p:nvPr/>
        </p:nvSpPr>
        <p:spPr>
          <a:xfrm>
            <a:off x="154674" y="2931534"/>
            <a:ext cx="5488568" cy="33528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ctr"/>
            <a:r>
              <a:rPr altLang="en-US" lang="zh-CN" sz="160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0" scaled="0"/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心态管理+目标管理+时间管理+学习管理+行动管理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1F5DC9DA-EB06-4E83-8CA2-13C2140F10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951" y="1937567"/>
            <a:ext cx="5114987" cy="926672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B8E51437-0E42-4ACF-AECD-812BF94423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921" y="1665807"/>
            <a:ext cx="5047926" cy="371888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:a16="http://schemas.microsoft.com/office/drawing/2014/main" id="{C58A2DCF-F8D1-4AE6-B067-61F7863E7E17}"/>
              </a:ext>
            </a:extLst>
          </p:cNvPr>
          <p:cNvSpPr txBox="1"/>
          <p:nvPr/>
        </p:nvSpPr>
        <p:spPr>
          <a:xfrm>
            <a:off x="-15676" y="1231909"/>
            <a:ext cx="5488568" cy="39624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ctr"/>
            <a:r>
              <a:rPr altLang="en-US" lang="zh-CN" sz="200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0" scaled="0"/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适用于年终总结/商务报告/工作计划等</a:t>
            </a:r>
          </a:p>
        </p:txBody>
      </p:sp>
    </p:spTree>
    <p:extLst>
      <p:ext uri="{BB962C8B-B14F-4D97-AF65-F5344CB8AC3E}">
        <p14:creationId val="3535870627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7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001"/>
                            </p:stCondLst>
                            <p:childTnLst>
                              <p:par>
                                <p:cTn fill="hold" grpId="0" id="20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002"/>
                            </p:stCondLst>
                            <p:childTnLst>
                              <p:par>
                                <p:cTn fill="hold" id="23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003"/>
                            </p:stCondLst>
                            <p:childTnLst>
                              <p:par>
                                <p:cTn fill="hold" grpId="0" id="26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22"/>
      <p:bldP grpId="0" spid="23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760" y="557395"/>
            <a:ext cx="4988560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你的心态是积极的还是消极的？</a:t>
            </a:r>
          </a:p>
        </p:txBody>
      </p:sp>
      <p:sp>
        <p:nvSpPr>
          <p:cNvPr id="21" name="ïṧļíḑé">
            <a:extLst>
              <a:ext uri="{FF2B5EF4-FFF2-40B4-BE49-F238E27FC236}">
                <a16:creationId xmlns:a16="http://schemas.microsoft.com/office/drawing/2014/main" id="{1A6887B3-29C8-4914-B7CB-8C783FA5E102}"/>
              </a:ext>
            </a:extLst>
          </p:cNvPr>
          <p:cNvSpPr txBox="1"/>
          <p:nvPr/>
        </p:nvSpPr>
        <p:spPr>
          <a:xfrm>
            <a:off x="1505441" y="1284400"/>
            <a:ext cx="7793102" cy="346125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美国成功学院对1000名知名人士的研究结果表明: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9BAAAE93-2752-4335-A2ED-9A4E7F96EA3A}"/>
              </a:ext>
            </a:extLst>
          </p:cNvPr>
          <p:cNvGrpSpPr/>
          <p:nvPr/>
        </p:nvGrpSpPr>
        <p:grpSpPr>
          <a:xfrm>
            <a:off x="1505441" y="1891697"/>
            <a:ext cx="7616292" cy="422695"/>
            <a:chOff x="1505441" y="1891697"/>
            <a:chExt cx="7616292" cy="422695"/>
          </a:xfrm>
        </p:grpSpPr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1F504603-FD59-44A6-B820-DA5ECBCD616A}"/>
                </a:ext>
              </a:extLst>
            </p:cNvPr>
            <p:cNvSpPr/>
            <p:nvPr/>
          </p:nvSpPr>
          <p:spPr>
            <a:xfrm>
              <a:off x="1505441" y="1891697"/>
              <a:ext cx="7616292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标题 4">
              <a:extLst>
                <a:ext uri="{FF2B5EF4-FFF2-40B4-BE49-F238E27FC236}">
                  <a16:creationId xmlns:a16="http://schemas.microsoft.com/office/drawing/2014/main" id="{A476E972-7CAE-48A6-A695-A18778764860}"/>
                </a:ext>
              </a:extLst>
            </p:cNvPr>
            <p:cNvSpPr txBox="1"/>
            <p:nvPr/>
          </p:nvSpPr>
          <p:spPr>
            <a:xfrm>
              <a:off x="1990854" y="1959040"/>
              <a:ext cx="3678426" cy="292812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积极的心态决定了成功的85%</a:t>
              </a:r>
            </a:p>
          </p:txBody>
        </p:sp>
        <p:sp>
          <p:nvSpPr>
            <p:cNvPr id="24" name="圈箭头">
              <a:extLst>
                <a:ext uri="{FF2B5EF4-FFF2-40B4-BE49-F238E27FC236}">
                  <a16:creationId xmlns:a16="http://schemas.microsoft.com/office/drawing/2014/main" id="{013B043A-D5A6-455B-89CC-3C83FA0A0735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sp>
        <p:nvSpPr>
          <p:cNvPr id="25" name="ïṧļíḑé">
            <a:extLst>
              <a:ext uri="{FF2B5EF4-FFF2-40B4-BE49-F238E27FC236}">
                <a16:creationId xmlns:a16="http://schemas.microsoft.com/office/drawing/2014/main" id="{623D2A92-8630-49B7-9502-FA377913D4A4}"/>
              </a:ext>
            </a:extLst>
          </p:cNvPr>
          <p:cNvSpPr txBox="1"/>
          <p:nvPr/>
        </p:nvSpPr>
        <p:spPr>
          <a:xfrm>
            <a:off x="1369510" y="2469845"/>
            <a:ext cx="9761997" cy="623509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>
              <a:lnSpc>
                <a:spcPct val="150000"/>
              </a:lnSpc>
            </a:pPr>
            <a:r>
              <a:rPr altLang="en-US" b="1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有什么样的心态,就有什么样的思维和行为,就有什么样的环境和世界,就有什么样的未来和人生。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9E1438B6-1A08-4FDB-96E0-2D555FEBF6D8}"/>
              </a:ext>
            </a:extLst>
          </p:cNvPr>
          <p:cNvSpPr/>
          <p:nvPr/>
        </p:nvSpPr>
        <p:spPr>
          <a:xfrm>
            <a:off x="1505442" y="3912326"/>
            <a:ext cx="9490134" cy="2169767"/>
          </a:xfrm>
          <a:prstGeom prst="rect">
            <a:avLst/>
          </a:prstGeom>
          <a:noFill/>
          <a:ln w="28575">
            <a:solidFill>
              <a:srgbClr val="43A4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ïṧļíḑé">
            <a:extLst>
              <a:ext uri="{FF2B5EF4-FFF2-40B4-BE49-F238E27FC236}">
                <a16:creationId xmlns:a16="http://schemas.microsoft.com/office/drawing/2014/main" id="{69C9BAD0-A75F-44F2-A96D-E3AD509C0297}"/>
              </a:ext>
            </a:extLst>
          </p:cNvPr>
          <p:cNvSpPr txBox="1"/>
          <p:nvPr/>
        </p:nvSpPr>
        <p:spPr>
          <a:xfrm>
            <a:off x="1505441" y="4005239"/>
            <a:ext cx="9845735" cy="1528265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 sz="12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你来到度假胜地,住到预先订好的旅馆房间后,轻松的舒了一口气,打开窗户时试想你可看到什么样的景色.</a:t>
            </a:r>
          </a:p>
          <a:p>
            <a:pPr defTabSz="1219170">
              <a:lnSpc>
                <a:spcPct val="150000"/>
              </a:lnSpc>
            </a:pPr>
            <a:r>
              <a:rPr altLang="en-US" kern="0" lang="zh-CN" sz="12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 A.看见旅馆的游泳池和人群</a:t>
            </a:r>
          </a:p>
          <a:p>
            <a:pPr defTabSz="1219170">
              <a:lnSpc>
                <a:spcPct val="150000"/>
              </a:lnSpc>
            </a:pPr>
            <a:r>
              <a:rPr altLang="en-US" kern="0" lang="zh-CN" sz="12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 B.看到海边,还可以看到在那里玩的人们</a:t>
            </a:r>
          </a:p>
          <a:p>
            <a:pPr defTabSz="1219170">
              <a:lnSpc>
                <a:spcPct val="150000"/>
              </a:lnSpc>
            </a:pPr>
            <a:r>
              <a:rPr altLang="en-US" kern="0" lang="zh-CN" sz="12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 C.看见远方有一座岛</a:t>
            </a:r>
          </a:p>
          <a:p>
            <a:pPr defTabSz="1219170">
              <a:lnSpc>
                <a:spcPct val="150000"/>
              </a:lnSpc>
            </a:pPr>
            <a:r>
              <a:rPr altLang="en-US" kern="0" lang="zh-CN" sz="12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 D.看见窗外宽大的阳台,上面种着五颜六色的花草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EDE9478-74EB-4C62-9F20-179959EE9530}"/>
              </a:ext>
            </a:extLst>
          </p:cNvPr>
          <p:cNvSpPr/>
          <p:nvPr/>
        </p:nvSpPr>
        <p:spPr>
          <a:xfrm>
            <a:off x="1505441" y="3235425"/>
            <a:ext cx="6805439" cy="502920"/>
          </a:xfrm>
          <a:prstGeom prst="rect">
            <a:avLst/>
          </a:prstGeom>
          <a:solidFill>
            <a:srgbClr val="43A4D5"/>
          </a:solidFill>
        </p:spPr>
        <p:txBody>
          <a:bodyPr wrap="square">
            <a:sp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下面这道心理测试题可以测试一下你属于消极心态还是积极心态:</a:t>
            </a:r>
          </a:p>
        </p:txBody>
      </p:sp>
    </p:spTree>
    <p:extLst>
      <p:ext uri="{BB962C8B-B14F-4D97-AF65-F5344CB8AC3E}">
        <p14:creationId val="3587606371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fill="hold" grpId="0" id="1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20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22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001"/>
                            </p:stCondLst>
                            <p:childTnLst>
                              <p:par>
                                <p:cTn fill="hold" grpId="0" id="2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600" id="26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5"/>
      <p:bldP grpId="0" spid="31"/>
      <p:bldP grpId="0" spid="32"/>
      <p:bldP grpId="0" spid="2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612" y="566848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积极心态让你成功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4E3B23D-73A5-491F-9B9E-6E59CEC1941B}"/>
              </a:ext>
            </a:extLst>
          </p:cNvPr>
          <p:cNvSpPr/>
          <p:nvPr/>
        </p:nvSpPr>
        <p:spPr>
          <a:xfrm>
            <a:off x="1521232" y="2340405"/>
            <a:ext cx="9492208" cy="2640914"/>
          </a:xfrm>
          <a:prstGeom prst="rect">
            <a:avLst/>
          </a:prstGeom>
          <a:noFill/>
          <a:ln w="28575">
            <a:solidFill>
              <a:srgbClr val="43A4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ïṧļíḑé">
            <a:extLst>
              <a:ext uri="{FF2B5EF4-FFF2-40B4-BE49-F238E27FC236}">
                <a16:creationId xmlns:a16="http://schemas.microsoft.com/office/drawing/2014/main" id="{BA3DFD66-0D6F-4164-AC4A-2EDEDED7BA5A}"/>
              </a:ext>
            </a:extLst>
          </p:cNvPr>
          <p:cNvSpPr txBox="1"/>
          <p:nvPr/>
        </p:nvSpPr>
        <p:spPr>
          <a:xfrm>
            <a:off x="1688323" y="2595775"/>
            <a:ext cx="9325117" cy="2361994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 sz="12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   从前有位老太太,他有两个女儿,一个嫁给了卖草帽的,一个嫁给了卖伞的.老太太经常是忧心忡忡,愁苦不堪.有人问他,你为什么整天愁眉不展？他说:”晴天,我就担心卖伞女儿的伞难卖,而雨天,又担心卖草帽女儿的草帽没人买,一想到这些,一想到这些我心里便难受,吃不好睡不香!”问话的人听后,笑着说:”这个太好办了,你不妨这样想,雨天,卖伞女儿的伞肯定好卖,晴天,卖草帽女儿的草帽一定好销.这样,无论是晴天还是雨天,你的两个女儿都不愁没生意,你还担心什么呢?”老太太按照这个说法,调整了心态,从此以后,果然吃得好睡得香,变得快乐起来了!</a:t>
            </a:r>
          </a:p>
        </p:txBody>
      </p:sp>
      <p:sp>
        <p:nvSpPr>
          <p:cNvPr id="14" name="ïṧļíḑé">
            <a:extLst>
              <a:ext uri="{FF2B5EF4-FFF2-40B4-BE49-F238E27FC236}">
                <a16:creationId xmlns:a16="http://schemas.microsoft.com/office/drawing/2014/main" id="{1DD8A46A-43E4-440F-8AC9-EAAE35E91AAE}"/>
              </a:ext>
            </a:extLst>
          </p:cNvPr>
          <p:cNvSpPr txBox="1"/>
          <p:nvPr/>
        </p:nvSpPr>
        <p:spPr>
          <a:xfrm>
            <a:off x="1367401" y="5202979"/>
            <a:ext cx="9966960" cy="847902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>
              <a:lnSpc>
                <a:spcPct val="150000"/>
              </a:lnSpc>
            </a:pPr>
            <a:r>
              <a:rPr altLang="en-US" b="1" kern="0" lang="zh-CN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总结：两个女儿就好像事情的两个方面.当你看到消极的一面时,就会悲观失望,当你换个角度, 事情就会立刻转向积极的那面.当你眼前呈现了好的一面时心态会随即转换,人自然也就乐观起来了!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D1F744BC-3AED-479A-9CE1-D6BF1387ADCE}"/>
              </a:ext>
            </a:extLst>
          </p:cNvPr>
          <p:cNvGrpSpPr/>
          <p:nvPr/>
        </p:nvGrpSpPr>
        <p:grpSpPr>
          <a:xfrm>
            <a:off x="1776808" y="2211184"/>
            <a:ext cx="3038195" cy="408623"/>
            <a:chOff x="639440" y="981545"/>
            <a:chExt cx="1276571" cy="300660"/>
          </a:xfrm>
        </p:grpSpPr>
        <p:sp>
          <p:nvSpPr>
            <p:cNvPr id="16" name="圆角矩形 12">
              <a:extLst>
                <a:ext uri="{FF2B5EF4-FFF2-40B4-BE49-F238E27FC236}">
                  <a16:creationId xmlns:a16="http://schemas.microsoft.com/office/drawing/2014/main" id="{F39E5B9A-6E11-4062-94EC-A8BA6D3205D5}"/>
                </a:ext>
              </a:extLst>
            </p:cNvPr>
            <p:cNvSpPr/>
            <p:nvPr/>
          </p:nvSpPr>
          <p:spPr>
            <a:xfrm>
              <a:off x="639440" y="994523"/>
              <a:ext cx="1270024" cy="270000"/>
            </a:xfrm>
            <a:prstGeom prst="roundRect">
              <a:avLst>
                <a:gd fmla="val 50000" name="adj"/>
              </a:avLst>
            </a:prstGeom>
            <a:solidFill>
              <a:schemeClr val="accent5">
                <a:lumMod val="50000"/>
              </a:scheme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 sz="1200">
                <a:solidFill>
                  <a:prstClr val="white"/>
                </a:solidFill>
                <a:latin typeface="Arial"/>
                <a:ea typeface="微软雅黑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0AE25B98-CF3B-4637-99A5-6EBB2E046E93}"/>
                </a:ext>
              </a:extLst>
            </p:cNvPr>
            <p:cNvSpPr txBox="1"/>
            <p:nvPr/>
          </p:nvSpPr>
          <p:spPr>
            <a:xfrm>
              <a:off x="646942" y="981545"/>
              <a:ext cx="1259808" cy="269122"/>
            </a:xfrm>
            <a:prstGeom prst="roundRect">
              <a:avLst/>
            </a:prstGeom>
            <a:solidFill>
              <a:srgbClr val="43A4D5"/>
            </a:solidFill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>
                <a:defRPr/>
              </a:pPr>
              <a:r>
                <a:rPr altLang="en-US" kern="0" lang="zh-CN">
                  <a:solidFill>
                    <a:prstClr val="white"/>
                  </a:solidFill>
                  <a:latin typeface="Arial"/>
                  <a:ea typeface="微软雅黑"/>
                </a:rPr>
                <a:t>故事分享《老太太的烦恼》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48486608-358A-4810-96CD-C1E12E5E8867}"/>
              </a:ext>
            </a:extLst>
          </p:cNvPr>
          <p:cNvGrpSpPr/>
          <p:nvPr/>
        </p:nvGrpSpPr>
        <p:grpSpPr>
          <a:xfrm>
            <a:off x="1505732" y="1453974"/>
            <a:ext cx="7616292" cy="422695"/>
            <a:chOff x="1505441" y="1891697"/>
            <a:chExt cx="7616292" cy="422695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6D888B61-F870-4C57-8E42-803554A9942D}"/>
                </a:ext>
              </a:extLst>
            </p:cNvPr>
            <p:cNvSpPr/>
            <p:nvPr/>
          </p:nvSpPr>
          <p:spPr>
            <a:xfrm>
              <a:off x="1505441" y="1891697"/>
              <a:ext cx="7616292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标题 4">
              <a:extLst>
                <a:ext uri="{FF2B5EF4-FFF2-40B4-BE49-F238E27FC236}">
                  <a16:creationId xmlns:a16="http://schemas.microsoft.com/office/drawing/2014/main" id="{51538D60-C9E8-4ACD-9B79-FA569B2CA8DC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1.学会去看积极的一面</a:t>
              </a:r>
            </a:p>
          </p:txBody>
        </p:sp>
        <p:sp>
          <p:nvSpPr>
            <p:cNvPr id="26" name="圈箭头">
              <a:extLst>
                <a:ext uri="{FF2B5EF4-FFF2-40B4-BE49-F238E27FC236}">
                  <a16:creationId xmlns:a16="http://schemas.microsoft.com/office/drawing/2014/main" id="{106BA576-3D1E-4B48-ABB1-90E118BA853A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</p:spTree>
    <p:extLst>
      <p:ext uri="{BB962C8B-B14F-4D97-AF65-F5344CB8AC3E}">
        <p14:creationId val="3236065670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600" id="1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  <p:bldP grpId="0" spid="14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612" y="566848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积极心态让你成功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4E3B23D-73A5-491F-9B9E-6E59CEC1941B}"/>
              </a:ext>
            </a:extLst>
          </p:cNvPr>
          <p:cNvSpPr/>
          <p:nvPr/>
        </p:nvSpPr>
        <p:spPr>
          <a:xfrm>
            <a:off x="1521232" y="2340405"/>
            <a:ext cx="9492208" cy="2640914"/>
          </a:xfrm>
          <a:prstGeom prst="rect">
            <a:avLst/>
          </a:prstGeom>
          <a:noFill/>
          <a:ln w="28575">
            <a:solidFill>
              <a:srgbClr val="43A4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ïṧļíḑé">
            <a:extLst>
              <a:ext uri="{FF2B5EF4-FFF2-40B4-BE49-F238E27FC236}">
                <a16:creationId xmlns:a16="http://schemas.microsoft.com/office/drawing/2014/main" id="{BA3DFD66-0D6F-4164-AC4A-2EDEDED7BA5A}"/>
              </a:ext>
            </a:extLst>
          </p:cNvPr>
          <p:cNvSpPr txBox="1"/>
          <p:nvPr/>
        </p:nvSpPr>
        <p:spPr>
          <a:xfrm>
            <a:off x="1688323" y="2595775"/>
            <a:ext cx="9325117" cy="2361994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  在美国,有一对孪生兄弟,这对孪生兄弟出生在一个贫穷的家庭,他的母亲是一个酒鬼,父亲是个赌徒,而且脾气非常暴躁,母亲喝醉酒之后往往也是控制不了情绪.他们家非常糟糕,后来这两个兄弟走了不一样的道路,弟弟无恶不作,锒铛入狱在监狱里有记者去采访弟弟,你今天为什么会有这样的结果呢?弟弟说:”因为的家庭,因为我的父母.”记者又去采访孪生兄弟的哥哥,这个时候哥哥已经是以为很成功的企业家,而且还竞选上了议员,.接着问哥哥:”你为什么会有今天这样大的成就呢?”哥哥同样也回答:”因为我的家庭,因为我的父母.”</a:t>
            </a:r>
          </a:p>
        </p:txBody>
      </p:sp>
      <p:sp>
        <p:nvSpPr>
          <p:cNvPr id="14" name="ïṧļíḑé">
            <a:extLst>
              <a:ext uri="{FF2B5EF4-FFF2-40B4-BE49-F238E27FC236}">
                <a16:creationId xmlns:a16="http://schemas.microsoft.com/office/drawing/2014/main" id="{1DD8A46A-43E4-440F-8AC9-EAAE35E91AAE}"/>
              </a:ext>
            </a:extLst>
          </p:cNvPr>
          <p:cNvSpPr txBox="1"/>
          <p:nvPr/>
        </p:nvSpPr>
        <p:spPr>
          <a:xfrm>
            <a:off x="1367401" y="5213139"/>
            <a:ext cx="9966960" cy="847902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>
              <a:lnSpc>
                <a:spcPct val="150000"/>
              </a:lnSpc>
            </a:pPr>
            <a:r>
              <a:rPr altLang="en-US" b="1" kern="0" lang="zh-CN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总结：决定命运的,不在于外在的世界,在于你的内心世界.决定一个人的成就,不是外在的环境,而是你内在的信念,心态!积极的心态可以帮助我们获得成功！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D1F744BC-3AED-479A-9CE1-D6BF1387ADCE}"/>
              </a:ext>
            </a:extLst>
          </p:cNvPr>
          <p:cNvGrpSpPr/>
          <p:nvPr/>
        </p:nvGrpSpPr>
        <p:grpSpPr>
          <a:xfrm>
            <a:off x="1776808" y="2211184"/>
            <a:ext cx="3038195" cy="408623"/>
            <a:chOff x="639440" y="981545"/>
            <a:chExt cx="1276571" cy="300660"/>
          </a:xfrm>
        </p:grpSpPr>
        <p:sp>
          <p:nvSpPr>
            <p:cNvPr id="16" name="圆角矩形 12">
              <a:extLst>
                <a:ext uri="{FF2B5EF4-FFF2-40B4-BE49-F238E27FC236}">
                  <a16:creationId xmlns:a16="http://schemas.microsoft.com/office/drawing/2014/main" id="{F39E5B9A-6E11-4062-94EC-A8BA6D3205D5}"/>
                </a:ext>
              </a:extLst>
            </p:cNvPr>
            <p:cNvSpPr/>
            <p:nvPr/>
          </p:nvSpPr>
          <p:spPr>
            <a:xfrm>
              <a:off x="639440" y="994523"/>
              <a:ext cx="1270024" cy="270000"/>
            </a:xfrm>
            <a:prstGeom prst="roundRect">
              <a:avLst>
                <a:gd fmla="val 50000" name="adj"/>
              </a:avLst>
            </a:prstGeom>
            <a:solidFill>
              <a:schemeClr val="accent5">
                <a:lumMod val="50000"/>
              </a:scheme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 sz="1200">
                <a:solidFill>
                  <a:prstClr val="white"/>
                </a:solidFill>
                <a:latin typeface="Arial"/>
                <a:ea typeface="微软雅黑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0AE25B98-CF3B-4637-99A5-6EBB2E046E93}"/>
                </a:ext>
              </a:extLst>
            </p:cNvPr>
            <p:cNvSpPr txBox="1"/>
            <p:nvPr/>
          </p:nvSpPr>
          <p:spPr>
            <a:xfrm>
              <a:off x="646942" y="981545"/>
              <a:ext cx="1259808" cy="269122"/>
            </a:xfrm>
            <a:prstGeom prst="roundRect">
              <a:avLst/>
            </a:prstGeom>
            <a:solidFill>
              <a:srgbClr val="43A4D5"/>
            </a:solidFill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>
                <a:defRPr/>
              </a:pPr>
              <a:r>
                <a:rPr altLang="en-US" kern="0" lang="zh-CN">
                  <a:solidFill>
                    <a:prstClr val="white"/>
                  </a:solidFill>
                  <a:latin typeface="Arial"/>
                  <a:ea typeface="微软雅黑"/>
                </a:rPr>
                <a:t>故事分享《孪生兄弟》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48486608-358A-4810-96CD-C1E12E5E8867}"/>
              </a:ext>
            </a:extLst>
          </p:cNvPr>
          <p:cNvGrpSpPr/>
          <p:nvPr/>
        </p:nvGrpSpPr>
        <p:grpSpPr>
          <a:xfrm>
            <a:off x="1505732" y="1453974"/>
            <a:ext cx="7616292" cy="422695"/>
            <a:chOff x="1505441" y="1891697"/>
            <a:chExt cx="7616292" cy="422695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6D888B61-F870-4C57-8E42-803554A9942D}"/>
                </a:ext>
              </a:extLst>
            </p:cNvPr>
            <p:cNvSpPr/>
            <p:nvPr/>
          </p:nvSpPr>
          <p:spPr>
            <a:xfrm>
              <a:off x="1505441" y="1891697"/>
              <a:ext cx="7616292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标题 4">
              <a:extLst>
                <a:ext uri="{FF2B5EF4-FFF2-40B4-BE49-F238E27FC236}">
                  <a16:creationId xmlns:a16="http://schemas.microsoft.com/office/drawing/2014/main" id="{51538D60-C9E8-4ACD-9B79-FA569B2CA8DC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2.内心世界控制外在世界</a:t>
              </a:r>
            </a:p>
          </p:txBody>
        </p:sp>
        <p:sp>
          <p:nvSpPr>
            <p:cNvPr id="26" name="圈箭头">
              <a:extLst>
                <a:ext uri="{FF2B5EF4-FFF2-40B4-BE49-F238E27FC236}">
                  <a16:creationId xmlns:a16="http://schemas.microsoft.com/office/drawing/2014/main" id="{106BA576-3D1E-4B48-ABB1-90E118BA853A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</p:spTree>
    <p:extLst>
      <p:ext uri="{BB962C8B-B14F-4D97-AF65-F5344CB8AC3E}">
        <p14:creationId val="360309537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600" id="1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  <p:bldP grpId="0" spid="14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612" y="566848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积极心态让你成功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48486608-358A-4810-96CD-C1E12E5E8867}"/>
              </a:ext>
            </a:extLst>
          </p:cNvPr>
          <p:cNvGrpSpPr/>
          <p:nvPr/>
        </p:nvGrpSpPr>
        <p:grpSpPr>
          <a:xfrm>
            <a:off x="1505731" y="1453974"/>
            <a:ext cx="9118997" cy="422695"/>
            <a:chOff x="1505440" y="1891697"/>
            <a:chExt cx="9118997" cy="422695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6D888B61-F870-4C57-8E42-803554A9942D}"/>
                </a:ext>
              </a:extLst>
            </p:cNvPr>
            <p:cNvSpPr/>
            <p:nvPr/>
          </p:nvSpPr>
          <p:spPr>
            <a:xfrm>
              <a:off x="1505440" y="1891697"/>
              <a:ext cx="9118997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标题 4">
              <a:extLst>
                <a:ext uri="{FF2B5EF4-FFF2-40B4-BE49-F238E27FC236}">
                  <a16:creationId xmlns:a16="http://schemas.microsoft.com/office/drawing/2014/main" id="{51538D60-C9E8-4ACD-9B79-FA569B2CA8DC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3.如何转换心态</a:t>
              </a:r>
            </a:p>
          </p:txBody>
        </p:sp>
        <p:sp>
          <p:nvSpPr>
            <p:cNvPr id="26" name="圈箭头">
              <a:extLst>
                <a:ext uri="{FF2B5EF4-FFF2-40B4-BE49-F238E27FC236}">
                  <a16:creationId xmlns:a16="http://schemas.microsoft.com/office/drawing/2014/main" id="{106BA576-3D1E-4B48-ABB1-90E118BA853A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B724F72F-04B8-45C4-A1B6-F02BEB627183}"/>
              </a:ext>
            </a:extLst>
          </p:cNvPr>
          <p:cNvSpPr/>
          <p:nvPr/>
        </p:nvSpPr>
        <p:spPr>
          <a:xfrm>
            <a:off x="1505732" y="2042368"/>
            <a:ext cx="9274028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  为什么那么多顶尖的成功人士能够把挫折当存折,把压力当动力,把障碍当最爱呢?因为他们觉得障碍不是来阻拦他们的,而是来帮助他们成长的.</a:t>
            </a:r>
          </a:p>
        </p:txBody>
      </p:sp>
      <p:sp>
        <p:nvSpPr>
          <p:cNvPr id="21" name="圆角矩形 29">
            <a:extLst>
              <a:ext uri="{FF2B5EF4-FFF2-40B4-BE49-F238E27FC236}">
                <a16:creationId xmlns:a16="http://schemas.microsoft.com/office/drawing/2014/main" id="{0088A221-773F-4FC3-932E-AD36F7653448}"/>
              </a:ext>
            </a:extLst>
          </p:cNvPr>
          <p:cNvSpPr/>
          <p:nvPr/>
        </p:nvSpPr>
        <p:spPr>
          <a:xfrm>
            <a:off x="1505732" y="3163229"/>
            <a:ext cx="4213768" cy="2902599"/>
          </a:xfrm>
          <a:prstGeom prst="roundRect">
            <a:avLst>
              <a:gd fmla="val 10371" name="adj"/>
            </a:avLst>
          </a:prstGeom>
          <a:solidFill>
            <a:sysClr lastClr="FFFFFF" val="window"/>
          </a:solidFill>
          <a:ln algn="ctr" cap="flat" cmpd="sng" w="19050">
            <a:solidFill>
              <a:srgbClr val="BFBFBF"/>
            </a:solidFill>
            <a:prstDash val="solid"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charset="-122" panose="02010600030101010101" pitchFamily="2" typeface="宋体"/>
              <a:cs typeface="+mn-cs"/>
            </a:endParaRPr>
          </a:p>
        </p:txBody>
      </p: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4A374C72-3438-4BEA-8534-4CBA3C492E63}"/>
              </a:ext>
            </a:extLst>
          </p:cNvPr>
          <p:cNvGrpSpPr/>
          <p:nvPr/>
        </p:nvGrpSpPr>
        <p:grpSpPr>
          <a:xfrm>
            <a:off x="1208494" y="3163229"/>
            <a:ext cx="2250617" cy="514749"/>
            <a:chOff x="1265110" y="1419622"/>
            <a:chExt cx="4451904" cy="368097"/>
          </a:xfrm>
          <a:solidFill>
            <a:srgbClr val="C00000"/>
          </a:solidFill>
        </p:grpSpPr>
        <p:sp>
          <p:nvSpPr>
            <p:cNvPr id="23" name="燕尾形 35">
              <a:extLst>
                <a:ext uri="{FF2B5EF4-FFF2-40B4-BE49-F238E27FC236}">
                  <a16:creationId xmlns:a16="http://schemas.microsoft.com/office/drawing/2014/main" id="{E9F61A08-5BD6-43BC-961F-6199EE9C5077}"/>
                </a:ext>
              </a:extLst>
            </p:cNvPr>
            <p:cNvSpPr/>
            <p:nvPr/>
          </p:nvSpPr>
          <p:spPr>
            <a:xfrm>
              <a:off x="1265110" y="1419622"/>
              <a:ext cx="4392488" cy="360040"/>
            </a:xfrm>
            <a:prstGeom prst="chevron">
              <a:avLst/>
            </a:prstGeom>
            <a:solidFill>
              <a:srgbClr val="BFBFBF"/>
            </a:solidFill>
            <a:ln algn="ctr" cap="flat" cmpd="sng" w="28575">
              <a:noFill/>
              <a:prstDash val="solid"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  <a:cs typeface="+mn-cs"/>
              </a:endParaRPr>
            </a:p>
          </p:txBody>
        </p:sp>
        <p:sp>
          <p:nvSpPr>
            <p:cNvPr id="24" name="TextBox 32">
              <a:extLst>
                <a:ext uri="{FF2B5EF4-FFF2-40B4-BE49-F238E27FC236}">
                  <a16:creationId xmlns:a16="http://schemas.microsoft.com/office/drawing/2014/main" id="{91849016-AA93-4881-AACB-853313A6552E}"/>
                </a:ext>
              </a:extLst>
            </p:cNvPr>
            <p:cNvSpPr txBox="1"/>
            <p:nvPr/>
          </p:nvSpPr>
          <p:spPr>
            <a:xfrm>
              <a:off x="1632001" y="1431630"/>
              <a:ext cx="4085013" cy="379255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just" defTabSz="914400" eaLnBrk="1" fontAlgn="auto" hangingPunct="1" indent="0" latinLnBrk="0" lvl="0" marL="0" marR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0" kumimoji="0" lang="zh-CN" noProof="0" normalizeH="0" spc="0" strike="noStrike" sz="24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</a:rPr>
                <a:t>正常和服气</a:t>
              </a:r>
            </a:p>
          </p:txBody>
        </p:sp>
      </p:grpSp>
      <p:sp>
        <p:nvSpPr>
          <p:cNvPr id="25" name="TextBox 33">
            <a:extLst>
              <a:ext uri="{FF2B5EF4-FFF2-40B4-BE49-F238E27FC236}">
                <a16:creationId xmlns:a16="http://schemas.microsoft.com/office/drawing/2014/main" id="{929A8AB5-9956-4FE8-B877-93DD1FDD0423}"/>
              </a:ext>
            </a:extLst>
          </p:cNvPr>
          <p:cNvSpPr txBox="1"/>
          <p:nvPr/>
        </p:nvSpPr>
        <p:spPr>
          <a:xfrm>
            <a:off x="1708643" y="3800184"/>
            <a:ext cx="3899678" cy="2148841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>
                <a:solidFill>
                  <a:srgbClr val="3F3F3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如果您去拜访客户,客户拒绝了,那很正常,但是如果客户接受了您呢?那就是福气,所有的事情依循这样的思路,当所有的事情都变得正常和福气的时候,您的心态就达到了积极的一面.</a:t>
            </a:r>
          </a:p>
        </p:txBody>
      </p:sp>
      <p:sp>
        <p:nvSpPr>
          <p:cNvPr id="35" name="圆角矩形 29">
            <a:extLst>
              <a:ext uri="{FF2B5EF4-FFF2-40B4-BE49-F238E27FC236}">
                <a16:creationId xmlns:a16="http://schemas.microsoft.com/office/drawing/2014/main" id="{5F20621A-7E34-4F6B-AF0A-4F61F43B9193}"/>
              </a:ext>
            </a:extLst>
          </p:cNvPr>
          <p:cNvSpPr/>
          <p:nvPr/>
        </p:nvSpPr>
        <p:spPr>
          <a:xfrm>
            <a:off x="6410960" y="3162135"/>
            <a:ext cx="4213768" cy="2902599"/>
          </a:xfrm>
          <a:prstGeom prst="roundRect">
            <a:avLst>
              <a:gd fmla="val 10371" name="adj"/>
            </a:avLst>
          </a:prstGeom>
          <a:solidFill>
            <a:sysClr lastClr="FFFFFF" val="window"/>
          </a:solidFill>
          <a:ln algn="ctr" cap="flat" cmpd="sng" w="19050">
            <a:solidFill>
              <a:srgbClr val="BFBFBF"/>
            </a:solidFill>
            <a:prstDash val="solid"/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charset="-122" panose="02010600030101010101" pitchFamily="2" typeface="宋体"/>
              <a:cs typeface="+mn-cs"/>
            </a:endParaRPr>
          </a:p>
        </p:txBody>
      </p:sp>
      <p:sp>
        <p:nvSpPr>
          <p:cNvPr id="39" name="TextBox 33">
            <a:extLst>
              <a:ext uri="{FF2B5EF4-FFF2-40B4-BE49-F238E27FC236}">
                <a16:creationId xmlns:a16="http://schemas.microsoft.com/office/drawing/2014/main" id="{D92212DB-D3C0-493E-93BB-9EE9A639153D}"/>
              </a:ext>
            </a:extLst>
          </p:cNvPr>
          <p:cNvSpPr txBox="1"/>
          <p:nvPr/>
        </p:nvSpPr>
        <p:spPr>
          <a:xfrm>
            <a:off x="6622662" y="4114121"/>
            <a:ext cx="3899678" cy="1325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>
                <a:solidFill>
                  <a:srgbClr val="3F3F3F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当你遇到挫折和打击的一瞬间,对自己说一句:太好了!这三个字,可以让你的心态马上从消极转移到积极.</a:t>
            </a:r>
          </a:p>
        </p:txBody>
      </p: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6112EBFC-5455-464D-AC28-1C7B2EE37ED4}"/>
              </a:ext>
            </a:extLst>
          </p:cNvPr>
          <p:cNvGrpSpPr/>
          <p:nvPr/>
        </p:nvGrpSpPr>
        <p:grpSpPr>
          <a:xfrm>
            <a:off x="8572502" y="3162135"/>
            <a:ext cx="2285065" cy="503482"/>
            <a:chOff x="4566523" y="3191532"/>
            <a:chExt cx="3312368" cy="360040"/>
          </a:xfrm>
        </p:grpSpPr>
        <p:sp>
          <p:nvSpPr>
            <p:cNvPr id="41" name="燕尾形 40">
              <a:extLst>
                <a:ext uri="{FF2B5EF4-FFF2-40B4-BE49-F238E27FC236}">
                  <a16:creationId xmlns:a16="http://schemas.microsoft.com/office/drawing/2014/main" id="{88085E6A-A13B-4C53-9F6B-A88C46348922}"/>
                </a:ext>
              </a:extLst>
            </p:cNvPr>
            <p:cNvSpPr/>
            <p:nvPr/>
          </p:nvSpPr>
          <p:spPr>
            <a:xfrm flipH="1">
              <a:off x="4566523" y="3191532"/>
              <a:ext cx="3312368" cy="360040"/>
            </a:xfrm>
            <a:prstGeom prst="chevron">
              <a:avLst/>
            </a:prstGeom>
            <a:solidFill>
              <a:srgbClr val="43A4D5"/>
            </a:solidFill>
            <a:ln algn="ctr" cap="flat" cmpd="sng" w="28575">
              <a:noFill/>
              <a:prstDash val="solid"/>
            </a:ln>
            <a:effectLst>
              <a:outerShdw algn="tl" blurRad="50800" dir="2700000" dist="38100" rotWithShape="0">
                <a:prstClr val="black">
                  <a:alpha val="40000"/>
                </a:prstClr>
              </a:outerShdw>
            </a:effectLst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  <a:cs typeface="+mn-cs"/>
              </a:endParaRPr>
            </a:p>
          </p:txBody>
        </p:sp>
        <p:sp>
          <p:nvSpPr>
            <p:cNvPr id="42" name="TextBox 36">
              <a:extLst>
                <a:ext uri="{FF2B5EF4-FFF2-40B4-BE49-F238E27FC236}">
                  <a16:creationId xmlns:a16="http://schemas.microsoft.com/office/drawing/2014/main" id="{A036B628-A6F7-4F0A-824D-27CF00EB0FEC}"/>
                </a:ext>
              </a:extLst>
            </p:cNvPr>
            <p:cNvSpPr txBox="1"/>
            <p:nvPr/>
          </p:nvSpPr>
          <p:spPr>
            <a:xfrm>
              <a:off x="4862997" y="3193507"/>
              <a:ext cx="2880320" cy="37925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just" defTabSz="914400" eaLnBrk="1" fontAlgn="auto" hangingPunct="1" indent="0" latinLnBrk="0" lvl="0" marL="0" marR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0" kumimoji="0" lang="zh-CN" noProof="0" normalizeH="0" spc="0" strike="noStrike" sz="24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b0503020204020204" pitchFamily="34" typeface="微软雅黑"/>
                  <a:ea charset="-122" panose="020b0503020204020204" pitchFamily="34" typeface="微软雅黑"/>
                </a:rPr>
                <a:t>太好了</a:t>
              </a:r>
            </a:p>
          </p:txBody>
        </p:sp>
      </p:grpSp>
    </p:spTree>
    <p:extLst>
      <p:ext uri="{BB962C8B-B14F-4D97-AF65-F5344CB8AC3E}">
        <p14:creationId val="2251055057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2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6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5"/>
      <p:bldP grpId="0" spid="35"/>
      <p:bldP grpId="0" spid="39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612" y="566848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积极心态让你成功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48486608-358A-4810-96CD-C1E12E5E8867}"/>
              </a:ext>
            </a:extLst>
          </p:cNvPr>
          <p:cNvGrpSpPr/>
          <p:nvPr/>
        </p:nvGrpSpPr>
        <p:grpSpPr>
          <a:xfrm>
            <a:off x="1505731" y="1453974"/>
            <a:ext cx="9118997" cy="422695"/>
            <a:chOff x="1505440" y="1891697"/>
            <a:chExt cx="9118997" cy="422695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6D888B61-F870-4C57-8E42-803554A9942D}"/>
                </a:ext>
              </a:extLst>
            </p:cNvPr>
            <p:cNvSpPr/>
            <p:nvPr/>
          </p:nvSpPr>
          <p:spPr>
            <a:xfrm>
              <a:off x="1505440" y="1891697"/>
              <a:ext cx="9118997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标题 4">
              <a:extLst>
                <a:ext uri="{FF2B5EF4-FFF2-40B4-BE49-F238E27FC236}">
                  <a16:creationId xmlns:a16="http://schemas.microsoft.com/office/drawing/2014/main" id="{51538D60-C9E8-4ACD-9B79-FA569B2CA8DC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4.积极心态的八个关键词</a:t>
              </a:r>
            </a:p>
          </p:txBody>
        </p:sp>
        <p:sp>
          <p:nvSpPr>
            <p:cNvPr id="26" name="圈箭头">
              <a:extLst>
                <a:ext uri="{FF2B5EF4-FFF2-40B4-BE49-F238E27FC236}">
                  <a16:creationId xmlns:a16="http://schemas.microsoft.com/office/drawing/2014/main" id="{106BA576-3D1E-4B48-ABB1-90E118BA853A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B724F72F-04B8-45C4-A1B6-F02BEB627183}"/>
              </a:ext>
            </a:extLst>
          </p:cNvPr>
          <p:cNvSpPr/>
          <p:nvPr/>
        </p:nvSpPr>
        <p:spPr>
          <a:xfrm>
            <a:off x="1505732" y="2042368"/>
            <a:ext cx="9274028" cy="50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这8个关键看似很简单,但要做到,就必须每日修炼成为你的习惯,最终养成积极的心态 !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AA22E2E-6761-4DAF-B515-C0C8655469B2}"/>
              </a:ext>
            </a:extLst>
          </p:cNvPr>
          <p:cNvSpPr/>
          <p:nvPr/>
        </p:nvSpPr>
        <p:spPr>
          <a:xfrm>
            <a:off x="1585752" y="2818483"/>
            <a:ext cx="6297149" cy="3122985"/>
          </a:xfrm>
          <a:prstGeom prst="rect">
            <a:avLst/>
          </a:prstGeom>
          <a:noFill/>
          <a:ln w="28575">
            <a:solidFill>
              <a:srgbClr val="43A4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ïṧļíḑé">
            <a:extLst>
              <a:ext uri="{FF2B5EF4-FFF2-40B4-BE49-F238E27FC236}">
                <a16:creationId xmlns:a16="http://schemas.microsoft.com/office/drawing/2014/main" id="{FE747166-0C38-4052-A6F2-17DF847024E4}"/>
              </a:ext>
            </a:extLst>
          </p:cNvPr>
          <p:cNvSpPr txBox="1"/>
          <p:nvPr/>
        </p:nvSpPr>
        <p:spPr>
          <a:xfrm>
            <a:off x="1708643" y="2873581"/>
            <a:ext cx="6051365" cy="2966288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>
              <a:lnSpc>
                <a:spcPct val="150000"/>
              </a:lnSpc>
            </a:pPr>
            <a:r>
              <a:rPr altLang="zh-CN" kern="0" lang="en-US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1.认真                  第一次就要做好</a:t>
            </a:r>
          </a:p>
          <a:p>
            <a:pPr defTabSz="1219170">
              <a:lnSpc>
                <a:spcPct val="150000"/>
              </a:lnSpc>
            </a:pPr>
            <a:r>
              <a:rPr altLang="zh-CN" kern="0" lang="en-US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2.快                     当日事当日毕,不拖延,不浪费时间</a:t>
            </a:r>
          </a:p>
          <a:p>
            <a:pPr defTabSz="1219170">
              <a:lnSpc>
                <a:spcPct val="150000"/>
              </a:lnSpc>
            </a:pPr>
            <a:r>
              <a:rPr altLang="zh-CN" kern="0" lang="en-US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3.坚守承诺          诚信,说到做到,诚实不虚假</a:t>
            </a:r>
          </a:p>
          <a:p>
            <a:pPr defTabSz="1219170">
              <a:lnSpc>
                <a:spcPct val="150000"/>
              </a:lnSpc>
            </a:pPr>
            <a:r>
              <a:rPr altLang="zh-CN" kern="0" lang="en-US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4.保证完成任务   100%的目标完成率,坚持到底不放弃</a:t>
            </a:r>
          </a:p>
          <a:p>
            <a:pPr defTabSz="1219170">
              <a:lnSpc>
                <a:spcPct val="150000"/>
              </a:lnSpc>
            </a:pPr>
            <a:r>
              <a:rPr altLang="zh-CN" kern="0" lang="en-US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5.乐观                 快乐,积极思维,不悲观失望,不抱怨指责</a:t>
            </a:r>
          </a:p>
          <a:p>
            <a:pPr defTabSz="1219170">
              <a:lnSpc>
                <a:spcPct val="150000"/>
              </a:lnSpc>
            </a:pPr>
            <a:r>
              <a:rPr altLang="zh-CN" kern="0" lang="en-US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6.自信                 相信自己,接受挑战怀疑,不害怕,不说”不可能.”</a:t>
            </a:r>
          </a:p>
          <a:p>
            <a:pPr defTabSz="1219170">
              <a:lnSpc>
                <a:spcPct val="150000"/>
              </a:lnSpc>
            </a:pPr>
            <a:r>
              <a:rPr altLang="zh-CN" kern="0" lang="en-US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7.爱与奉献          给予,帮助别人,不索取,不自私</a:t>
            </a:r>
          </a:p>
          <a:p>
            <a:pPr defTabSz="1219170">
              <a:lnSpc>
                <a:spcPct val="150000"/>
              </a:lnSpc>
            </a:pPr>
            <a:r>
              <a:rPr altLang="zh-CN" kern="0" lang="en-US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8.决不找借口      承担责任,不找借口,不找理由,不说我是受害者</a:t>
            </a:r>
          </a:p>
        </p:txBody>
      </p:sp>
      <p:pic>
        <p:nvPicPr>
          <p:cNvPr id="32" name="图片 31">
            <a:extLst>
              <a:ext uri="{FF2B5EF4-FFF2-40B4-BE49-F238E27FC236}">
                <a16:creationId xmlns:a16="http://schemas.microsoft.com/office/drawing/2014/main" id="{77E71206-5DA5-456C-942B-3D31629675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400326" y="3194545"/>
            <a:ext cx="2552154" cy="2827110"/>
          </a:xfrm>
          <a:prstGeom prst="rect">
            <a:avLst/>
          </a:prstGeom>
        </p:spPr>
      </p:pic>
    </p:spTree>
    <p:extLst>
      <p:ext uri="{BB962C8B-B14F-4D97-AF65-F5344CB8AC3E}">
        <p14:creationId val="2738853392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600" id="1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  <p:bldP grpId="0" spid="28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612" y="566848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心态是可以管理的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48486608-358A-4810-96CD-C1E12E5E8867}"/>
              </a:ext>
            </a:extLst>
          </p:cNvPr>
          <p:cNvGrpSpPr/>
          <p:nvPr/>
        </p:nvGrpSpPr>
        <p:grpSpPr>
          <a:xfrm>
            <a:off x="1505731" y="1453974"/>
            <a:ext cx="9118997" cy="422695"/>
            <a:chOff x="1505440" y="1891697"/>
            <a:chExt cx="9118997" cy="422695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6D888B61-F870-4C57-8E42-803554A9942D}"/>
                </a:ext>
              </a:extLst>
            </p:cNvPr>
            <p:cNvSpPr/>
            <p:nvPr/>
          </p:nvSpPr>
          <p:spPr>
            <a:xfrm>
              <a:off x="1505440" y="1891697"/>
              <a:ext cx="9118997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标题 4">
              <a:extLst>
                <a:ext uri="{FF2B5EF4-FFF2-40B4-BE49-F238E27FC236}">
                  <a16:creationId xmlns:a16="http://schemas.microsoft.com/office/drawing/2014/main" id="{51538D60-C9E8-4ACD-9B79-FA569B2CA8DC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1.每天给自己的心态评分</a:t>
              </a:r>
            </a:p>
          </p:txBody>
        </p:sp>
        <p:sp>
          <p:nvSpPr>
            <p:cNvPr id="26" name="圈箭头">
              <a:extLst>
                <a:ext uri="{FF2B5EF4-FFF2-40B4-BE49-F238E27FC236}">
                  <a16:creationId xmlns:a16="http://schemas.microsoft.com/office/drawing/2014/main" id="{106BA576-3D1E-4B48-ABB1-90E118BA853A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B724F72F-04B8-45C4-A1B6-F02BEB627183}"/>
              </a:ext>
            </a:extLst>
          </p:cNvPr>
          <p:cNvSpPr/>
          <p:nvPr/>
        </p:nvSpPr>
        <p:spPr>
          <a:xfrm>
            <a:off x="1537475" y="2017414"/>
            <a:ext cx="9274028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五项管理强调”不仅知道还要做到”,所以我们独创出每日心态管理的工具表,每天评估心态,每天打分管理,找到差距,持续改进训练自己保持积极心态.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7A50AEC0-9909-4776-A293-B22B4994871E}"/>
              </a:ext>
            </a:extLst>
          </p:cNvPr>
          <p:cNvGrpSpPr/>
          <p:nvPr/>
        </p:nvGrpSpPr>
        <p:grpSpPr>
          <a:xfrm>
            <a:off x="1505730" y="3026833"/>
            <a:ext cx="9118997" cy="422695"/>
            <a:chOff x="1505440" y="1891697"/>
            <a:chExt cx="9118997" cy="422695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B9CEE525-6F30-4249-A401-32B1DB704D59}"/>
                </a:ext>
              </a:extLst>
            </p:cNvPr>
            <p:cNvSpPr/>
            <p:nvPr/>
          </p:nvSpPr>
          <p:spPr>
            <a:xfrm>
              <a:off x="1505440" y="1891697"/>
              <a:ext cx="9118997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标题 4">
              <a:extLst>
                <a:ext uri="{FF2B5EF4-FFF2-40B4-BE49-F238E27FC236}">
                  <a16:creationId xmlns:a16="http://schemas.microsoft.com/office/drawing/2014/main" id="{4995C3F3-547C-42F4-9929-F2BFCA14C5B0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2.心态管理的评分标准</a:t>
              </a:r>
            </a:p>
          </p:txBody>
        </p:sp>
        <p:sp>
          <p:nvSpPr>
            <p:cNvPr id="15" name="圈箭头">
              <a:extLst>
                <a:ext uri="{FF2B5EF4-FFF2-40B4-BE49-F238E27FC236}">
                  <a16:creationId xmlns:a16="http://schemas.microsoft.com/office/drawing/2014/main" id="{5C0A654C-E7AB-43E7-AF59-F87DEF67398F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sp>
        <p:nvSpPr>
          <p:cNvPr id="3" name="矩形 2">
            <a:extLst>
              <a:ext uri="{FF2B5EF4-FFF2-40B4-BE49-F238E27FC236}">
                <a16:creationId xmlns:a16="http://schemas.microsoft.com/office/drawing/2014/main" id="{367543C1-09AB-467E-B02F-D9D9DF265A13}"/>
              </a:ext>
            </a:extLst>
          </p:cNvPr>
          <p:cNvSpPr/>
          <p:nvPr/>
        </p:nvSpPr>
        <p:spPr>
          <a:xfrm>
            <a:off x="1772614" y="3531800"/>
            <a:ext cx="8192203" cy="50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心态只有两种,要么积极,评分10分;要么消极,评分0分.评分标准如图: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D4D3723-6BA8-4359-8F36-14A0837FAA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218" y="3966180"/>
            <a:ext cx="9210542" cy="2389527"/>
          </a:xfrm>
          <a:prstGeom prst="rect">
            <a:avLst/>
          </a:prstGeom>
        </p:spPr>
      </p:pic>
    </p:spTree>
    <p:extLst>
      <p:ext uri="{BB962C8B-B14F-4D97-AF65-F5344CB8AC3E}">
        <p14:creationId val="2343919167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612" y="566848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成功=心态×能力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48486608-358A-4810-96CD-C1E12E5E8867}"/>
              </a:ext>
            </a:extLst>
          </p:cNvPr>
          <p:cNvGrpSpPr/>
          <p:nvPr/>
        </p:nvGrpSpPr>
        <p:grpSpPr>
          <a:xfrm>
            <a:off x="1333011" y="1829894"/>
            <a:ext cx="3896552" cy="422695"/>
            <a:chOff x="1505440" y="1891697"/>
            <a:chExt cx="3896552" cy="422695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6D888B61-F870-4C57-8E42-803554A9942D}"/>
                </a:ext>
              </a:extLst>
            </p:cNvPr>
            <p:cNvSpPr/>
            <p:nvPr/>
          </p:nvSpPr>
          <p:spPr>
            <a:xfrm>
              <a:off x="1505440" y="1891697"/>
              <a:ext cx="3553949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标题 4">
              <a:extLst>
                <a:ext uri="{FF2B5EF4-FFF2-40B4-BE49-F238E27FC236}">
                  <a16:creationId xmlns:a16="http://schemas.microsoft.com/office/drawing/2014/main" id="{51538D60-C9E8-4ACD-9B79-FA569B2CA8DC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1.能力绝对不会是零分</a:t>
              </a:r>
            </a:p>
          </p:txBody>
        </p:sp>
        <p:sp>
          <p:nvSpPr>
            <p:cNvPr id="26" name="圈箭头">
              <a:extLst>
                <a:ext uri="{FF2B5EF4-FFF2-40B4-BE49-F238E27FC236}">
                  <a16:creationId xmlns:a16="http://schemas.microsoft.com/office/drawing/2014/main" id="{106BA576-3D1E-4B48-ABB1-90E118BA853A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pic>
        <p:nvPicPr>
          <p:cNvPr id="16" name="图片 15">
            <a:extLst>
              <a:ext uri="{FF2B5EF4-FFF2-40B4-BE49-F238E27FC236}">
                <a16:creationId xmlns:a16="http://schemas.microsoft.com/office/drawing/2014/main" id="{FDCF142A-2473-483D-BAA0-74C46151B5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445352" y="2549343"/>
            <a:ext cx="3261656" cy="3205662"/>
          </a:xfrm>
          <a:prstGeom prst="rect">
            <a:avLst/>
          </a:prstGeom>
        </p:spPr>
      </p:pic>
      <p:grpSp>
        <p:nvGrpSpPr>
          <p:cNvPr id="17" name="组合 16">
            <a:extLst>
              <a:ext uri="{FF2B5EF4-FFF2-40B4-BE49-F238E27FC236}">
                <a16:creationId xmlns:a16="http://schemas.microsoft.com/office/drawing/2014/main" id="{1EC041CB-8A41-44D0-B99C-FA027273FC41}"/>
              </a:ext>
            </a:extLst>
          </p:cNvPr>
          <p:cNvGrpSpPr/>
          <p:nvPr/>
        </p:nvGrpSpPr>
        <p:grpSpPr>
          <a:xfrm>
            <a:off x="6477023" y="1843423"/>
            <a:ext cx="3896552" cy="422695"/>
            <a:chOff x="1505440" y="1891697"/>
            <a:chExt cx="3896552" cy="422695"/>
          </a:xfrm>
        </p:grpSpPr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926200B1-B118-4B8E-A3C9-DA0E02DC3F89}"/>
                </a:ext>
              </a:extLst>
            </p:cNvPr>
            <p:cNvSpPr/>
            <p:nvPr/>
          </p:nvSpPr>
          <p:spPr>
            <a:xfrm>
              <a:off x="1505440" y="1891697"/>
              <a:ext cx="3553949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标题 4">
              <a:extLst>
                <a:ext uri="{FF2B5EF4-FFF2-40B4-BE49-F238E27FC236}">
                  <a16:creationId xmlns:a16="http://schemas.microsoft.com/office/drawing/2014/main" id="{19A70D59-8257-450A-BFF8-D19752782377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2.态度决定我们的成败</a:t>
              </a:r>
            </a:p>
          </p:txBody>
        </p:sp>
        <p:sp>
          <p:nvSpPr>
            <p:cNvPr id="23" name="圈箭头">
              <a:extLst>
                <a:ext uri="{FF2B5EF4-FFF2-40B4-BE49-F238E27FC236}">
                  <a16:creationId xmlns:a16="http://schemas.microsoft.com/office/drawing/2014/main" id="{25BDB4C4-C98E-48B3-B576-716A22C583C4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pic>
        <p:nvPicPr>
          <p:cNvPr id="25" name="图片 24">
            <a:extLst>
              <a:ext uri="{FF2B5EF4-FFF2-40B4-BE49-F238E27FC236}">
                <a16:creationId xmlns:a16="http://schemas.microsoft.com/office/drawing/2014/main" id="{BD80254F-C91E-4022-B49C-6A4B30F216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t="11220"/>
          <a:stretch>
            <a:fillRect/>
          </a:stretch>
        </p:blipFill>
        <p:spPr>
          <a:xfrm>
            <a:off x="6477022" y="2266118"/>
            <a:ext cx="3553949" cy="3638424"/>
          </a:xfrm>
          <a:prstGeom prst="rect">
            <a:avLst/>
          </a:prstGeom>
        </p:spPr>
      </p:pic>
    </p:spTree>
    <p:extLst>
      <p:ext uri="{BB962C8B-B14F-4D97-AF65-F5344CB8AC3E}">
        <p14:creationId val="2653534208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文本框 9">
            <a:extLst>
              <a:ext uri="{FF2B5EF4-FFF2-40B4-BE49-F238E27FC236}">
                <a16:creationId xmlns:a16="http://schemas.microsoft.com/office/drawing/2014/main" id="{F6EB9D20-7B25-458C-9AA9-7D206F8E7784}"/>
              </a:ext>
            </a:extLst>
          </p:cNvPr>
          <p:cNvSpPr txBox="1"/>
          <p:nvPr/>
        </p:nvSpPr>
        <p:spPr>
          <a:xfrm>
            <a:off x="6717327" y="2875001"/>
            <a:ext cx="4418723" cy="54864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1" marL="0"/>
            <a:r>
              <a:rPr altLang="en-US" b="1" lang="zh-CN" sz="36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五项管理之目标管理</a:t>
            </a: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C89B4B28-5DFF-409B-AD7A-3B302B07E812}"/>
              </a:ext>
            </a:extLst>
          </p:cNvPr>
          <p:cNvGrpSpPr/>
          <p:nvPr/>
        </p:nvGrpSpPr>
        <p:grpSpPr>
          <a:xfrm>
            <a:off x="6717327" y="3738470"/>
            <a:ext cx="4633251" cy="1029172"/>
            <a:chOff x="6707167" y="3963207"/>
            <a:chExt cx="4633251" cy="1029172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A232DAB3-F6A1-4ABB-ABDE-922A8055DB64}"/>
                </a:ext>
              </a:extLst>
            </p:cNvPr>
            <p:cNvSpPr txBox="1"/>
            <p:nvPr/>
          </p:nvSpPr>
          <p:spPr>
            <a:xfrm>
              <a:off x="6707168" y="3963207"/>
              <a:ext cx="2423889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目标的设定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FBE57824-F047-47E0-BAB7-B83DEE696AEA}"/>
                </a:ext>
              </a:extLst>
            </p:cNvPr>
            <p:cNvSpPr txBox="1"/>
            <p:nvPr/>
          </p:nvSpPr>
          <p:spPr>
            <a:xfrm>
              <a:off x="8916529" y="3963207"/>
              <a:ext cx="2423889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目标的分解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A0EB325A-D4E6-4433-8CE6-448667AC57EE}"/>
                </a:ext>
              </a:extLst>
            </p:cNvPr>
            <p:cNvSpPr txBox="1"/>
            <p:nvPr/>
          </p:nvSpPr>
          <p:spPr>
            <a:xfrm>
              <a:off x="6707929" y="4562646"/>
              <a:ext cx="2506143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达成目标的方法</a:t>
              </a:r>
            </a:p>
          </p:txBody>
        </p: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B65BC01F-5270-4434-A6E8-C8BE6C9D58E3}"/>
              </a:ext>
            </a:extLst>
          </p:cNvPr>
          <p:cNvSpPr txBox="1"/>
          <p:nvPr/>
        </p:nvSpPr>
        <p:spPr>
          <a:xfrm>
            <a:off x="8926688" y="4331944"/>
            <a:ext cx="2423889" cy="472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3000"/>
              </a:lnSpc>
              <a:buFont charset="2" panose="05000000000000000000" pitchFamily="2" typeface="Wingdings"/>
              <a:buChar char="n"/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坚持目标的实现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264C7256-5338-4E47-829E-D0D2B4A462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577390" y="1528303"/>
            <a:ext cx="3990290" cy="3990290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5992AE18-3E29-48ED-89A6-9635B44C38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1195" y="1662460"/>
            <a:ext cx="3090940" cy="1457070"/>
          </a:xfrm>
          <a:prstGeom prst="rect">
            <a:avLst/>
          </a:prstGeom>
        </p:spPr>
      </p:pic>
    </p:spTree>
    <p:extLst>
      <p:ext uri="{BB962C8B-B14F-4D97-AF65-F5344CB8AC3E}">
        <p14:creationId val="1677813365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9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612" y="566848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为什么要设定目标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9A9A8487-7474-4B5E-A7E8-66510F47D98A}"/>
              </a:ext>
            </a:extLst>
          </p:cNvPr>
          <p:cNvGrpSpPr/>
          <p:nvPr/>
        </p:nvGrpSpPr>
        <p:grpSpPr>
          <a:xfrm>
            <a:off x="1505731" y="1453974"/>
            <a:ext cx="9118997" cy="461240"/>
            <a:chOff x="1505440" y="1891697"/>
            <a:chExt cx="9118997" cy="461240"/>
          </a:xfrm>
        </p:grpSpPr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D5F65FCD-3A94-4DB7-ACE4-6518DCD71B7E}"/>
                </a:ext>
              </a:extLst>
            </p:cNvPr>
            <p:cNvSpPr/>
            <p:nvPr/>
          </p:nvSpPr>
          <p:spPr>
            <a:xfrm>
              <a:off x="1505440" y="1891697"/>
              <a:ext cx="9118997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标题 4">
              <a:extLst>
                <a:ext uri="{FF2B5EF4-FFF2-40B4-BE49-F238E27FC236}">
                  <a16:creationId xmlns:a16="http://schemas.microsoft.com/office/drawing/2014/main" id="{4A4ED3EB-922A-4805-823C-8BDF3F28D041}"/>
                </a:ext>
              </a:extLst>
            </p:cNvPr>
            <p:cNvSpPr txBox="1"/>
            <p:nvPr/>
          </p:nvSpPr>
          <p:spPr>
            <a:xfrm>
              <a:off x="2005706" y="2116574"/>
              <a:ext cx="4013415" cy="236363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成功就是实现有意义的既定目标</a:t>
              </a:r>
            </a:p>
          </p:txBody>
        </p:sp>
        <p:sp>
          <p:nvSpPr>
            <p:cNvPr id="28" name="圈箭头">
              <a:extLst>
                <a:ext uri="{FF2B5EF4-FFF2-40B4-BE49-F238E27FC236}">
                  <a16:creationId xmlns:a16="http://schemas.microsoft.com/office/drawing/2014/main" id="{2DFA534F-681D-4802-8981-453837B2781B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C2651EC4-49F5-4B7A-8EF0-1D1D84839274}"/>
              </a:ext>
            </a:extLst>
          </p:cNvPr>
          <p:cNvGrpSpPr/>
          <p:nvPr/>
        </p:nvGrpSpPr>
        <p:grpSpPr>
          <a:xfrm>
            <a:off x="1222762" y="1903728"/>
            <a:ext cx="4372113" cy="4124115"/>
            <a:chOff x="1222762" y="1903728"/>
            <a:chExt cx="4464722" cy="4124115"/>
          </a:xfrm>
        </p:grpSpPr>
        <p:grpSp>
          <p:nvGrpSpPr>
            <p:cNvPr id="48" name="组合 47">
              <a:extLst>
                <a:ext uri="{FF2B5EF4-FFF2-40B4-BE49-F238E27FC236}">
                  <a16:creationId xmlns:a16="http://schemas.microsoft.com/office/drawing/2014/main" id="{B5A7DD7D-1E0C-414F-8B5B-E2B27F20B8E3}"/>
                </a:ext>
              </a:extLst>
            </p:cNvPr>
            <p:cNvGrpSpPr/>
            <p:nvPr/>
          </p:nvGrpSpPr>
          <p:grpSpPr>
            <a:xfrm>
              <a:off x="1222762" y="1903728"/>
              <a:ext cx="4464722" cy="3426786"/>
              <a:chOff x="1138129" y="3294032"/>
              <a:chExt cx="3247614" cy="3250994"/>
            </a:xfrm>
          </p:grpSpPr>
          <p:grpSp>
            <p:nvGrpSpPr>
              <p:cNvPr id="49" name="组合 48">
                <a:extLst>
                  <a:ext uri="{FF2B5EF4-FFF2-40B4-BE49-F238E27FC236}">
                    <a16:creationId xmlns:a16="http://schemas.microsoft.com/office/drawing/2014/main" id="{8732E568-80C6-4132-9771-0433047D3545}"/>
                  </a:ext>
                </a:extLst>
              </p:cNvPr>
              <p:cNvGrpSpPr/>
              <p:nvPr/>
            </p:nvGrpSpPr>
            <p:grpSpPr>
              <a:xfrm>
                <a:off x="1138129" y="3946981"/>
                <a:ext cx="3247614" cy="2598045"/>
                <a:chOff x="849869" y="2827597"/>
                <a:chExt cx="2538189" cy="1768202"/>
              </a:xfrm>
              <a:effectLst>
                <a:outerShdw algn="ctr" blurRad="38100" rotWithShape="0" sx="101000" sy="101000">
                  <a:prstClr val="black">
                    <a:alpha val="40000"/>
                  </a:prstClr>
                </a:outerShdw>
              </a:effectLst>
            </p:grpSpPr>
            <p:sp>
              <p:nvSpPr>
                <p:cNvPr id="58" name="矩形 57">
                  <a:extLst>
                    <a:ext uri="{FF2B5EF4-FFF2-40B4-BE49-F238E27FC236}">
                      <a16:creationId xmlns:a16="http://schemas.microsoft.com/office/drawing/2014/main" id="{01FA4EA8-2D1D-41F1-A783-80F24CBB38E3}"/>
                    </a:ext>
                  </a:extLst>
                </p:cNvPr>
                <p:cNvSpPr/>
                <p:nvPr/>
              </p:nvSpPr>
              <p:spPr>
                <a:xfrm>
                  <a:off x="930831" y="2827597"/>
                  <a:ext cx="2376264" cy="432048"/>
                </a:xfrm>
                <a:prstGeom prst="rect">
                  <a:avLst/>
                </a:prstGeom>
                <a:noFill/>
                <a:ln algn="ctr" cap="flat" cmpd="sng" w="25400">
                  <a:solidFill>
                    <a:srgbClr val="43A4D5"/>
                  </a:solidFill>
                  <a:prstDash val="solid"/>
                </a:ln>
                <a:effectLst/>
              </p:spPr>
              <p:txBody>
                <a:bodyPr anchor="ctr" rtlCol="0"/>
                <a:lstStyle/>
                <a:p>
                  <a:pPr algn="ctr">
                    <a:defRPr/>
                  </a:pPr>
                  <a:endParaRPr altLang="en-US" kern="0" lang="zh-CN" sz="16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endParaRPr>
                </a:p>
              </p:txBody>
            </p:sp>
            <p:sp>
              <p:nvSpPr>
                <p:cNvPr id="59" name="矩形 15">
                  <a:extLst>
                    <a:ext uri="{FF2B5EF4-FFF2-40B4-BE49-F238E27FC236}">
                      <a16:creationId xmlns:a16="http://schemas.microsoft.com/office/drawing/2014/main" id="{4835775D-E651-46C5-8737-7EE89CCB037B}"/>
                    </a:ext>
                  </a:extLst>
                </p:cNvPr>
                <p:cNvSpPr/>
                <p:nvPr/>
              </p:nvSpPr>
              <p:spPr>
                <a:xfrm>
                  <a:off x="849869" y="3259645"/>
                  <a:ext cx="2538189" cy="451098"/>
                </a:xfrm>
                <a:custGeom>
                  <a:gdLst>
                    <a:gd fmla="*/ 85725 w 2538189" name="connsiteX0"/>
                    <a:gd fmla="*/ 0 h 451098" name="connsiteY0"/>
                    <a:gd fmla="*/ 2461989 w 2538189" name="connsiteX1"/>
                    <a:gd fmla="*/ 0 h 451098" name="connsiteY1"/>
                    <a:gd fmla="*/ 2538189 w 2538189" name="connsiteX2"/>
                    <a:gd fmla="*/ 451098 h 451098" name="connsiteY2"/>
                    <a:gd fmla="*/ 0 w 2538189" name="connsiteX3"/>
                    <a:gd fmla="*/ 451098 h 451098" name="connsiteY3"/>
                    <a:gd fmla="*/ 85725 w 2538189" name="connsiteX4"/>
                    <a:gd fmla="*/ 0 h 451098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451098" w="2538189">
                      <a:moveTo>
                        <a:pt x="85725" y="0"/>
                      </a:moveTo>
                      <a:lnTo>
                        <a:pt x="2461989" y="0"/>
                      </a:lnTo>
                      <a:lnTo>
                        <a:pt x="2538189" y="451098"/>
                      </a:lnTo>
                      <a:lnTo>
                        <a:pt x="0" y="451098"/>
                      </a:lnTo>
                      <a:lnTo>
                        <a:pt x="85725" y="0"/>
                      </a:lnTo>
                      <a:close/>
                    </a:path>
                  </a:pathLst>
                </a:custGeom>
                <a:solidFill>
                  <a:srgbClr val="43A4D5"/>
                </a:solidFill>
                <a:ln algn="ctr" cap="flat" cmpd="sng" w="25400">
                  <a:noFill/>
                  <a:prstDash val="solid"/>
                </a:ln>
                <a:effectLst/>
              </p:spPr>
              <p:txBody>
                <a:bodyPr anchor="ctr" rtlCol="0"/>
                <a:lstStyle/>
                <a:p>
                  <a:pPr algn="ctr">
                    <a:defRPr/>
                  </a:pPr>
                  <a:endParaRPr altLang="en-US" kern="0" lang="zh-CN" sz="16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endParaRPr>
                </a:p>
              </p:txBody>
            </p:sp>
            <p:sp>
              <p:nvSpPr>
                <p:cNvPr id="60" name="矩形 15">
                  <a:extLst>
                    <a:ext uri="{FF2B5EF4-FFF2-40B4-BE49-F238E27FC236}">
                      <a16:creationId xmlns:a16="http://schemas.microsoft.com/office/drawing/2014/main" id="{BD25840B-4BAE-4789-A424-28DB2FBB159A}"/>
                    </a:ext>
                  </a:extLst>
                </p:cNvPr>
                <p:cNvSpPr/>
                <p:nvPr/>
              </p:nvSpPr>
              <p:spPr>
                <a:xfrm flipV="1">
                  <a:off x="849869" y="3693603"/>
                  <a:ext cx="2538189" cy="451098"/>
                </a:xfrm>
                <a:custGeom>
                  <a:gdLst>
                    <a:gd fmla="*/ 85725 w 2538189" name="connsiteX0"/>
                    <a:gd fmla="*/ 0 h 451098" name="connsiteY0"/>
                    <a:gd fmla="*/ 2461989 w 2538189" name="connsiteX1"/>
                    <a:gd fmla="*/ 0 h 451098" name="connsiteY1"/>
                    <a:gd fmla="*/ 2538189 w 2538189" name="connsiteX2"/>
                    <a:gd fmla="*/ 451098 h 451098" name="connsiteY2"/>
                    <a:gd fmla="*/ 0 w 2538189" name="connsiteX3"/>
                    <a:gd fmla="*/ 451098 h 451098" name="connsiteY3"/>
                    <a:gd fmla="*/ 85725 w 2538189" name="connsiteX4"/>
                    <a:gd fmla="*/ 0 h 451098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451098" w="2538189">
                      <a:moveTo>
                        <a:pt x="85725" y="0"/>
                      </a:moveTo>
                      <a:lnTo>
                        <a:pt x="2461989" y="0"/>
                      </a:lnTo>
                      <a:lnTo>
                        <a:pt x="2538189" y="451098"/>
                      </a:lnTo>
                      <a:lnTo>
                        <a:pt x="0" y="451098"/>
                      </a:lnTo>
                      <a:lnTo>
                        <a:pt x="85725" y="0"/>
                      </a:lnTo>
                      <a:close/>
                    </a:path>
                  </a:pathLst>
                </a:custGeom>
                <a:noFill/>
                <a:ln algn="ctr" cap="flat" cmpd="sng" w="25400">
                  <a:solidFill>
                    <a:srgbClr val="43A4D5"/>
                  </a:solidFill>
                  <a:prstDash val="solid"/>
                </a:ln>
                <a:effectLst/>
              </p:spPr>
              <p:txBody>
                <a:bodyPr anchor="ctr" rtlCol="0"/>
                <a:lstStyle/>
                <a:p>
                  <a:pPr algn="ctr">
                    <a:defRPr/>
                  </a:pPr>
                  <a:endParaRPr altLang="en-US" kern="0" lang="zh-CN" sz="16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endParaRPr>
                </a:p>
              </p:txBody>
            </p:sp>
            <p:sp>
              <p:nvSpPr>
                <p:cNvPr id="61" name="矩形 15">
                  <a:extLst>
                    <a:ext uri="{FF2B5EF4-FFF2-40B4-BE49-F238E27FC236}">
                      <a16:creationId xmlns:a16="http://schemas.microsoft.com/office/drawing/2014/main" id="{926548FA-CE49-4B22-8FB5-A8066D381E6B}"/>
                    </a:ext>
                  </a:extLst>
                </p:cNvPr>
                <p:cNvSpPr/>
                <p:nvPr/>
              </p:nvSpPr>
              <p:spPr>
                <a:xfrm>
                  <a:off x="849869" y="4144701"/>
                  <a:ext cx="2538189" cy="451098"/>
                </a:xfrm>
                <a:custGeom>
                  <a:gdLst>
                    <a:gd fmla="*/ 85725 w 2538189" name="connsiteX0"/>
                    <a:gd fmla="*/ 0 h 451098" name="connsiteY0"/>
                    <a:gd fmla="*/ 2461989 w 2538189" name="connsiteX1"/>
                    <a:gd fmla="*/ 0 h 451098" name="connsiteY1"/>
                    <a:gd fmla="*/ 2538189 w 2538189" name="connsiteX2"/>
                    <a:gd fmla="*/ 451098 h 451098" name="connsiteY2"/>
                    <a:gd fmla="*/ 0 w 2538189" name="connsiteX3"/>
                    <a:gd fmla="*/ 451098 h 451098" name="connsiteY3"/>
                    <a:gd fmla="*/ 85725 w 2538189" name="connsiteX4"/>
                    <a:gd fmla="*/ 0 h 451098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451098" w="2538189">
                      <a:moveTo>
                        <a:pt x="85725" y="0"/>
                      </a:moveTo>
                      <a:lnTo>
                        <a:pt x="2461989" y="0"/>
                      </a:lnTo>
                      <a:lnTo>
                        <a:pt x="2538189" y="451098"/>
                      </a:lnTo>
                      <a:lnTo>
                        <a:pt x="0" y="451098"/>
                      </a:lnTo>
                      <a:lnTo>
                        <a:pt x="85725" y="0"/>
                      </a:lnTo>
                      <a:close/>
                    </a:path>
                  </a:pathLst>
                </a:custGeom>
                <a:solidFill>
                  <a:srgbClr val="43A4D5"/>
                </a:solidFill>
                <a:ln algn="ctr" cap="flat" cmpd="sng" w="25400">
                  <a:noFill/>
                  <a:prstDash val="solid"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anchor="ctr" rtlCol="0"/>
                <a:lstStyle/>
                <a:p>
                  <a:pPr algn="ctr">
                    <a:defRPr/>
                  </a:pPr>
                  <a:endParaRPr altLang="en-US" kern="0" lang="zh-CN" sz="16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endParaRPr>
                </a:p>
              </p:txBody>
            </p:sp>
          </p:grpSp>
          <p:sp>
            <p:nvSpPr>
              <p:cNvPr id="50" name="椭圆 49">
                <a:extLst>
                  <a:ext uri="{FF2B5EF4-FFF2-40B4-BE49-F238E27FC236}">
                    <a16:creationId xmlns:a16="http://schemas.microsoft.com/office/drawing/2014/main" id="{B5AA2A3B-11F2-4C8F-86C6-8B463B36C440}"/>
                  </a:ext>
                </a:extLst>
              </p:cNvPr>
              <p:cNvSpPr/>
              <p:nvPr/>
            </p:nvSpPr>
            <p:spPr>
              <a:xfrm>
                <a:off x="1555435" y="4069391"/>
                <a:ext cx="88514" cy="88514"/>
              </a:xfrm>
              <a:prstGeom prst="ellipse">
                <a:avLst/>
              </a:prstGeom>
              <a:solidFill>
                <a:sysClr lastClr="000000" val="windowText">
                  <a:lumMod val="85000"/>
                  <a:lumOff val="15000"/>
                </a:sysClr>
              </a:solidFill>
              <a:ln algn="ctr" cap="flat" cmpd="sng" w="6350">
                <a:solidFill>
                  <a:sysClr lastClr="000000" val="windowText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 rtlCol="0"/>
              <a:lstStyle/>
              <a:p>
                <a:pPr algn="ctr">
                  <a:defRPr/>
                </a:pPr>
                <a:endParaRPr altLang="en-US" kern="0" lang="zh-CN" sz="16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51" name="椭圆 50">
                <a:extLst>
                  <a:ext uri="{FF2B5EF4-FFF2-40B4-BE49-F238E27FC236}">
                    <a16:creationId xmlns:a16="http://schemas.microsoft.com/office/drawing/2014/main" id="{DF75E63B-5C7C-44C5-9ACF-6D5F54B5B703}"/>
                  </a:ext>
                </a:extLst>
              </p:cNvPr>
              <p:cNvSpPr/>
              <p:nvPr/>
            </p:nvSpPr>
            <p:spPr>
              <a:xfrm>
                <a:off x="3900855" y="4064065"/>
                <a:ext cx="88514" cy="88514"/>
              </a:xfrm>
              <a:prstGeom prst="ellipse">
                <a:avLst/>
              </a:prstGeom>
              <a:solidFill>
                <a:sysClr lastClr="000000" val="windowText">
                  <a:lumMod val="85000"/>
                  <a:lumOff val="15000"/>
                </a:sysClr>
              </a:solidFill>
              <a:ln algn="ctr" cap="flat" cmpd="sng" w="6350">
                <a:solidFill>
                  <a:sysClr lastClr="000000" val="windowText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 rtlCol="0"/>
              <a:lstStyle/>
              <a:p>
                <a:pPr algn="ctr">
                  <a:defRPr/>
                </a:pPr>
                <a:endParaRPr altLang="en-US" kern="0" lang="zh-CN" sz="16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id="{8EE70387-D640-4302-9269-CD63F168EA60}"/>
                  </a:ext>
                </a:extLst>
              </p:cNvPr>
              <p:cNvCxnSpPr>
                <a:stCxn id="54" idx="6"/>
                <a:endCxn id="51" idx="5"/>
              </p:cNvCxnSpPr>
              <p:nvPr/>
            </p:nvCxnSpPr>
            <p:spPr>
              <a:xfrm>
                <a:off x="2852385" y="3411521"/>
                <a:ext cx="1124021" cy="728094"/>
              </a:xfrm>
              <a:prstGeom prst="line">
                <a:avLst/>
              </a:prstGeom>
              <a:noFill/>
              <a:ln algn="ctr" cap="flat" cmpd="sng" w="19050">
                <a:solidFill>
                  <a:srgbClr val="955E27"/>
                </a:solidFill>
                <a:prstDash val="solid"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</p:cxnSp>
          <p:cxnSp>
            <p:nvCxnSpPr>
              <p:cNvPr id="53" name="直接连接符 52">
                <a:extLst>
                  <a:ext uri="{FF2B5EF4-FFF2-40B4-BE49-F238E27FC236}">
                    <a16:creationId xmlns:a16="http://schemas.microsoft.com/office/drawing/2014/main" id="{8A697434-30BF-4992-A5FC-97A217C2790F}"/>
                  </a:ext>
                </a:extLst>
              </p:cNvPr>
              <p:cNvCxnSpPr>
                <a:stCxn id="54" idx="2"/>
                <a:endCxn id="50" idx="3"/>
              </p:cNvCxnSpPr>
              <p:nvPr/>
            </p:nvCxnSpPr>
            <p:spPr>
              <a:xfrm flipH="1">
                <a:off x="1568397" y="3411522"/>
                <a:ext cx="1049008" cy="733422"/>
              </a:xfrm>
              <a:prstGeom prst="line">
                <a:avLst/>
              </a:prstGeom>
              <a:noFill/>
              <a:ln algn="ctr" cap="flat" cmpd="sng" w="19050">
                <a:solidFill>
                  <a:srgbClr val="955E27"/>
                </a:solidFill>
                <a:prstDash val="solid"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</p:cxnSp>
          <p:sp>
            <p:nvSpPr>
              <p:cNvPr id="54" name="椭圆 53">
                <a:extLst>
                  <a:ext uri="{FF2B5EF4-FFF2-40B4-BE49-F238E27FC236}">
                    <a16:creationId xmlns:a16="http://schemas.microsoft.com/office/drawing/2014/main" id="{0C85EDFC-3803-4C04-A574-08BC59A9FD80}"/>
                  </a:ext>
                </a:extLst>
              </p:cNvPr>
              <p:cNvSpPr/>
              <p:nvPr/>
            </p:nvSpPr>
            <p:spPr>
              <a:xfrm>
                <a:off x="2617405" y="3294032"/>
                <a:ext cx="234980" cy="234980"/>
              </a:xfrm>
              <a:prstGeom prst="ellipse">
                <a:avLst/>
              </a:prstGeom>
              <a:gradFill flip="none" rotWithShape="1">
                <a:gsLst>
                  <a:gs pos="0">
                    <a:sysClr lastClr="FFFFFF" val="window">
                      <a:shade val="30000"/>
                      <a:satMod val="115000"/>
                    </a:sysClr>
                  </a:gs>
                  <a:gs pos="50000">
                    <a:sysClr lastClr="FFFFFF" val="window">
                      <a:shade val="67500"/>
                      <a:satMod val="115000"/>
                    </a:sysClr>
                  </a:gs>
                  <a:gs pos="100000">
                    <a:sysClr lastClr="FFFFFF" val="window">
                      <a:shade val="100000"/>
                      <a:satMod val="115000"/>
                    </a:sysClr>
                  </a:gs>
                </a:gsLst>
                <a:path path="circle">
                  <a:fillToRect b="50000" l="50000" r="50000" t="50000"/>
                </a:path>
              </a:gradFill>
              <a:ln algn="ctr" cap="flat" cmpd="sng" w="12700">
                <a:solidFill>
                  <a:sysClr lastClr="FFFFFF" val="window">
                    <a:lumMod val="50000"/>
                  </a:sysClr>
                </a:solidFill>
                <a:prstDash val="solid"/>
              </a:ln>
              <a:effectLst>
                <a:outerShdw algn="ctr" blurRad="44450" dir="5400000" dist="27940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dir="t" rig="balanced">
                  <a:rot lat="0" lon="0" rev="8700000"/>
                </a:lightRig>
              </a:scene3d>
              <a:sp3d>
                <a:bevelT h="12700" w="190500"/>
              </a:sp3d>
            </p:spPr>
            <p:txBody>
              <a:bodyPr anchor="ctr" rtlCol="0"/>
              <a:lstStyle/>
              <a:p>
                <a:pPr algn="ctr">
                  <a:defRPr/>
                </a:pPr>
                <a:endParaRPr altLang="en-US" kern="0" lang="zh-CN" sz="16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55" name="TextBox 11">
                <a:extLst>
                  <a:ext uri="{FF2B5EF4-FFF2-40B4-BE49-F238E27FC236}">
                    <a16:creationId xmlns:a16="http://schemas.microsoft.com/office/drawing/2014/main" id="{BD40C919-2FDD-45E9-BB6B-FD57DE9DC2D1}"/>
                  </a:ext>
                </a:extLst>
              </p:cNvPr>
              <p:cNvSpPr txBox="1"/>
              <p:nvPr/>
            </p:nvSpPr>
            <p:spPr>
              <a:xfrm>
                <a:off x="1403144" y="4100336"/>
                <a:ext cx="2661299" cy="346997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defRPr/>
                </a:pPr>
                <a:r>
                  <a:rPr altLang="zh-CN" b="1" kern="0"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1.目标产生积极的心态</a:t>
                </a:r>
              </a:p>
            </p:txBody>
          </p:sp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2B328E93-9403-4F5A-8495-1D8E61654059}"/>
                  </a:ext>
                </a:extLst>
              </p:cNvPr>
              <p:cNvSpPr txBox="1"/>
              <p:nvPr/>
            </p:nvSpPr>
            <p:spPr>
              <a:xfrm>
                <a:off x="1174356" y="4720218"/>
                <a:ext cx="3175158" cy="346997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defRPr/>
                </a:pPr>
                <a:r>
                  <a:rPr altLang="zh-CN" b="1" kern="0" lang="en-US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2.目标使我们看清使命,产生动力</a:t>
                </a:r>
              </a:p>
            </p:txBody>
          </p:sp>
          <p:sp>
            <p:nvSpPr>
              <p:cNvPr id="57" name="TextBox 13">
                <a:extLst>
                  <a:ext uri="{FF2B5EF4-FFF2-40B4-BE49-F238E27FC236}">
                    <a16:creationId xmlns:a16="http://schemas.microsoft.com/office/drawing/2014/main" id="{01640D12-B794-4D59-97A5-B27843F1353D}"/>
                  </a:ext>
                </a:extLst>
              </p:cNvPr>
              <p:cNvSpPr txBox="1"/>
              <p:nvPr/>
            </p:nvSpPr>
            <p:spPr>
              <a:xfrm>
                <a:off x="1246546" y="5377014"/>
                <a:ext cx="3058897" cy="346997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defRPr/>
                </a:pPr>
                <a:r>
                  <a:rPr altLang="zh-CN" b="1" kern="0"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3.目标使我们觉得生存的有意义和价值</a:t>
                </a:r>
              </a:p>
            </p:txBody>
          </p:sp>
        </p:grpSp>
        <p:sp>
          <p:nvSpPr>
            <p:cNvPr id="62" name="矩形 15">
              <a:extLst>
                <a:ext uri="{FF2B5EF4-FFF2-40B4-BE49-F238E27FC236}">
                  <a16:creationId xmlns:a16="http://schemas.microsoft.com/office/drawing/2014/main" id="{266FF875-87AD-4676-9DA7-CD4BB501B4DD}"/>
                </a:ext>
              </a:extLst>
            </p:cNvPr>
            <p:cNvSpPr/>
            <p:nvPr/>
          </p:nvSpPr>
          <p:spPr>
            <a:xfrm flipV="1">
              <a:off x="1222762" y="5329198"/>
              <a:ext cx="4464722" cy="698645"/>
            </a:xfrm>
            <a:custGeom>
              <a:gdLst>
                <a:gd fmla="*/ 85725 w 2538189" name="connsiteX0"/>
                <a:gd fmla="*/ 0 h 451098" name="connsiteY0"/>
                <a:gd fmla="*/ 2461989 w 2538189" name="connsiteX1"/>
                <a:gd fmla="*/ 0 h 451098" name="connsiteY1"/>
                <a:gd fmla="*/ 2538189 w 2538189" name="connsiteX2"/>
                <a:gd fmla="*/ 451098 h 451098" name="connsiteY2"/>
                <a:gd fmla="*/ 0 w 2538189" name="connsiteX3"/>
                <a:gd fmla="*/ 451098 h 451098" name="connsiteY3"/>
                <a:gd fmla="*/ 85725 w 2538189" name="connsiteX4"/>
                <a:gd fmla="*/ 0 h 45109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51098" w="2538189">
                  <a:moveTo>
                    <a:pt x="85725" y="0"/>
                  </a:moveTo>
                  <a:lnTo>
                    <a:pt x="2461989" y="0"/>
                  </a:lnTo>
                  <a:lnTo>
                    <a:pt x="2538189" y="451098"/>
                  </a:lnTo>
                  <a:lnTo>
                    <a:pt x="0" y="451098"/>
                  </a:lnTo>
                  <a:lnTo>
                    <a:pt x="85725" y="0"/>
                  </a:lnTo>
                  <a:close/>
                </a:path>
              </a:pathLst>
            </a:custGeom>
            <a:noFill/>
            <a:ln algn="ctr" cap="flat" cmpd="sng" w="25400">
              <a:solidFill>
                <a:srgbClr val="43A4D5"/>
              </a:solidFill>
              <a:prstDash val="solid"/>
            </a:ln>
            <a:effectLst/>
          </p:spPr>
          <p:txBody>
            <a:bodyPr anchor="ctr" rtlCol="0"/>
            <a:lstStyle/>
            <a:p>
              <a:pPr algn="ctr">
                <a:defRPr/>
              </a:pPr>
              <a:endParaRPr altLang="en-US" kern="0" lang="zh-CN" sz="1600">
                <a:solidFill>
                  <a:sysClr lastClr="FFFFFF" val="window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3" name="TextBox 12">
              <a:extLst>
                <a:ext uri="{FF2B5EF4-FFF2-40B4-BE49-F238E27FC236}">
                  <a16:creationId xmlns:a16="http://schemas.microsoft.com/office/drawing/2014/main" id="{FD854419-8527-4618-80F3-43E8395CFF78}"/>
                </a:ext>
              </a:extLst>
            </p:cNvPr>
            <p:cNvSpPr txBox="1"/>
            <p:nvPr/>
          </p:nvSpPr>
          <p:spPr>
            <a:xfrm>
              <a:off x="1291894" y="5476515"/>
              <a:ext cx="4365112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defRPr/>
              </a:pPr>
              <a:r>
                <a:rPr altLang="zh-CN" b="1" kern="0" lang="en-US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5.目标有助于我们把握重点</a:t>
              </a:r>
            </a:p>
          </p:txBody>
        </p:sp>
        <p:sp>
          <p:nvSpPr>
            <p:cNvPr id="64" name="TextBox 12">
              <a:extLst>
                <a:ext uri="{FF2B5EF4-FFF2-40B4-BE49-F238E27FC236}">
                  <a16:creationId xmlns:a16="http://schemas.microsoft.com/office/drawing/2014/main" id="{2E72368A-23FA-4404-A212-51289ABF5BD0}"/>
                </a:ext>
              </a:extLst>
            </p:cNvPr>
            <p:cNvSpPr txBox="1"/>
            <p:nvPr/>
          </p:nvSpPr>
          <p:spPr>
            <a:xfrm>
              <a:off x="1291894" y="4795062"/>
              <a:ext cx="4365112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defRPr/>
              </a:pPr>
              <a:r>
                <a:rPr altLang="zh-CN" b="1" kern="0" lang="en-US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4.目标使我们把重点从过程转移到结果</a:t>
              </a:r>
            </a:p>
          </p:txBody>
        </p:sp>
      </p:grpSp>
      <p:grpSp>
        <p:nvGrpSpPr>
          <p:cNvPr id="65" name="组合 64">
            <a:extLst>
              <a:ext uri="{FF2B5EF4-FFF2-40B4-BE49-F238E27FC236}">
                <a16:creationId xmlns:a16="http://schemas.microsoft.com/office/drawing/2014/main" id="{4CD932F0-30E4-4783-A076-104BE0067271}"/>
              </a:ext>
            </a:extLst>
          </p:cNvPr>
          <p:cNvGrpSpPr/>
          <p:nvPr/>
        </p:nvGrpSpPr>
        <p:grpSpPr>
          <a:xfrm>
            <a:off x="6454712" y="1903728"/>
            <a:ext cx="4514526" cy="4124115"/>
            <a:chOff x="1222762" y="1903728"/>
            <a:chExt cx="4464722" cy="4124115"/>
          </a:xfrm>
        </p:grpSpPr>
        <p:grpSp>
          <p:nvGrpSpPr>
            <p:cNvPr id="66" name="组合 65">
              <a:extLst>
                <a:ext uri="{FF2B5EF4-FFF2-40B4-BE49-F238E27FC236}">
                  <a16:creationId xmlns:a16="http://schemas.microsoft.com/office/drawing/2014/main" id="{FE1627FA-BABB-467A-8380-DE06CC367BE8}"/>
                </a:ext>
              </a:extLst>
            </p:cNvPr>
            <p:cNvGrpSpPr/>
            <p:nvPr/>
          </p:nvGrpSpPr>
          <p:grpSpPr>
            <a:xfrm>
              <a:off x="1222762" y="1903728"/>
              <a:ext cx="4464722" cy="3426786"/>
              <a:chOff x="1138129" y="3294032"/>
              <a:chExt cx="3247614" cy="3250994"/>
            </a:xfrm>
          </p:grpSpPr>
          <p:grpSp>
            <p:nvGrpSpPr>
              <p:cNvPr id="70" name="组合 69">
                <a:extLst>
                  <a:ext uri="{FF2B5EF4-FFF2-40B4-BE49-F238E27FC236}">
                    <a16:creationId xmlns:a16="http://schemas.microsoft.com/office/drawing/2014/main" id="{D87F3C9D-146A-4EFF-8014-52213D91F500}"/>
                  </a:ext>
                </a:extLst>
              </p:cNvPr>
              <p:cNvGrpSpPr/>
              <p:nvPr/>
            </p:nvGrpSpPr>
            <p:grpSpPr>
              <a:xfrm>
                <a:off x="1138129" y="3946981"/>
                <a:ext cx="3247614" cy="2598045"/>
                <a:chOff x="849869" y="2827597"/>
                <a:chExt cx="2538189" cy="1768202"/>
              </a:xfrm>
              <a:effectLst>
                <a:outerShdw algn="ctr" blurRad="38100" rotWithShape="0" sx="101000" sy="101000">
                  <a:prstClr val="black">
                    <a:alpha val="40000"/>
                  </a:prstClr>
                </a:outerShdw>
              </a:effectLst>
            </p:grpSpPr>
            <p:sp>
              <p:nvSpPr>
                <p:cNvPr id="79" name="矩形 78">
                  <a:extLst>
                    <a:ext uri="{FF2B5EF4-FFF2-40B4-BE49-F238E27FC236}">
                      <a16:creationId xmlns:a16="http://schemas.microsoft.com/office/drawing/2014/main" id="{2AFF9DC0-AEB4-4D40-8704-002B7B146608}"/>
                    </a:ext>
                  </a:extLst>
                </p:cNvPr>
                <p:cNvSpPr/>
                <p:nvPr/>
              </p:nvSpPr>
              <p:spPr>
                <a:xfrm>
                  <a:off x="930831" y="2827597"/>
                  <a:ext cx="2376264" cy="432048"/>
                </a:xfrm>
                <a:prstGeom prst="rect">
                  <a:avLst/>
                </a:prstGeom>
                <a:noFill/>
                <a:ln algn="ctr" cap="flat" cmpd="sng" w="25400">
                  <a:solidFill>
                    <a:srgbClr val="43A4D5"/>
                  </a:solidFill>
                  <a:prstDash val="solid"/>
                </a:ln>
                <a:effectLst/>
              </p:spPr>
              <p:txBody>
                <a:bodyPr anchor="ctr" rtlCol="0"/>
                <a:lstStyle/>
                <a:p>
                  <a:pPr algn="ctr">
                    <a:defRPr/>
                  </a:pPr>
                  <a:endParaRPr altLang="en-US" kern="0" lang="zh-CN" sz="16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endParaRPr>
                </a:p>
              </p:txBody>
            </p:sp>
            <p:sp>
              <p:nvSpPr>
                <p:cNvPr id="80" name="矩形 15">
                  <a:extLst>
                    <a:ext uri="{FF2B5EF4-FFF2-40B4-BE49-F238E27FC236}">
                      <a16:creationId xmlns:a16="http://schemas.microsoft.com/office/drawing/2014/main" id="{42ED9C92-208A-436E-953D-93D9771A0008}"/>
                    </a:ext>
                  </a:extLst>
                </p:cNvPr>
                <p:cNvSpPr/>
                <p:nvPr/>
              </p:nvSpPr>
              <p:spPr>
                <a:xfrm>
                  <a:off x="849869" y="3259645"/>
                  <a:ext cx="2538189" cy="451098"/>
                </a:xfrm>
                <a:custGeom>
                  <a:gdLst>
                    <a:gd fmla="*/ 85725 w 2538189" name="connsiteX0"/>
                    <a:gd fmla="*/ 0 h 451098" name="connsiteY0"/>
                    <a:gd fmla="*/ 2461989 w 2538189" name="connsiteX1"/>
                    <a:gd fmla="*/ 0 h 451098" name="connsiteY1"/>
                    <a:gd fmla="*/ 2538189 w 2538189" name="connsiteX2"/>
                    <a:gd fmla="*/ 451098 h 451098" name="connsiteY2"/>
                    <a:gd fmla="*/ 0 w 2538189" name="connsiteX3"/>
                    <a:gd fmla="*/ 451098 h 451098" name="connsiteY3"/>
                    <a:gd fmla="*/ 85725 w 2538189" name="connsiteX4"/>
                    <a:gd fmla="*/ 0 h 451098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451098" w="2538189">
                      <a:moveTo>
                        <a:pt x="85725" y="0"/>
                      </a:moveTo>
                      <a:lnTo>
                        <a:pt x="2461989" y="0"/>
                      </a:lnTo>
                      <a:lnTo>
                        <a:pt x="2538189" y="451098"/>
                      </a:lnTo>
                      <a:lnTo>
                        <a:pt x="0" y="451098"/>
                      </a:lnTo>
                      <a:lnTo>
                        <a:pt x="85725" y="0"/>
                      </a:lnTo>
                      <a:close/>
                    </a:path>
                  </a:pathLst>
                </a:custGeom>
                <a:solidFill>
                  <a:srgbClr val="43A4D5"/>
                </a:solidFill>
                <a:ln algn="ctr" cap="flat" cmpd="sng" w="25400">
                  <a:noFill/>
                  <a:prstDash val="solid"/>
                </a:ln>
                <a:effectLst/>
              </p:spPr>
              <p:txBody>
                <a:bodyPr anchor="ctr" rtlCol="0"/>
                <a:lstStyle/>
                <a:p>
                  <a:pPr algn="ctr">
                    <a:defRPr/>
                  </a:pPr>
                  <a:endParaRPr altLang="en-US" kern="0" lang="zh-CN" sz="16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endParaRPr>
                </a:p>
              </p:txBody>
            </p:sp>
            <p:sp>
              <p:nvSpPr>
                <p:cNvPr id="81" name="矩形 15">
                  <a:extLst>
                    <a:ext uri="{FF2B5EF4-FFF2-40B4-BE49-F238E27FC236}">
                      <a16:creationId xmlns:a16="http://schemas.microsoft.com/office/drawing/2014/main" id="{C550186A-0021-4A36-94B9-CA42A58C4460}"/>
                    </a:ext>
                  </a:extLst>
                </p:cNvPr>
                <p:cNvSpPr/>
                <p:nvPr/>
              </p:nvSpPr>
              <p:spPr>
                <a:xfrm flipV="1">
                  <a:off x="849869" y="3693603"/>
                  <a:ext cx="2538189" cy="451098"/>
                </a:xfrm>
                <a:custGeom>
                  <a:gdLst>
                    <a:gd fmla="*/ 85725 w 2538189" name="connsiteX0"/>
                    <a:gd fmla="*/ 0 h 451098" name="connsiteY0"/>
                    <a:gd fmla="*/ 2461989 w 2538189" name="connsiteX1"/>
                    <a:gd fmla="*/ 0 h 451098" name="connsiteY1"/>
                    <a:gd fmla="*/ 2538189 w 2538189" name="connsiteX2"/>
                    <a:gd fmla="*/ 451098 h 451098" name="connsiteY2"/>
                    <a:gd fmla="*/ 0 w 2538189" name="connsiteX3"/>
                    <a:gd fmla="*/ 451098 h 451098" name="connsiteY3"/>
                    <a:gd fmla="*/ 85725 w 2538189" name="connsiteX4"/>
                    <a:gd fmla="*/ 0 h 451098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451098" w="2538189">
                      <a:moveTo>
                        <a:pt x="85725" y="0"/>
                      </a:moveTo>
                      <a:lnTo>
                        <a:pt x="2461989" y="0"/>
                      </a:lnTo>
                      <a:lnTo>
                        <a:pt x="2538189" y="451098"/>
                      </a:lnTo>
                      <a:lnTo>
                        <a:pt x="0" y="451098"/>
                      </a:lnTo>
                      <a:lnTo>
                        <a:pt x="85725" y="0"/>
                      </a:lnTo>
                      <a:close/>
                    </a:path>
                  </a:pathLst>
                </a:custGeom>
                <a:noFill/>
                <a:ln algn="ctr" cap="flat" cmpd="sng" w="25400">
                  <a:solidFill>
                    <a:srgbClr val="43A4D5"/>
                  </a:solidFill>
                  <a:prstDash val="solid"/>
                </a:ln>
                <a:effectLst/>
              </p:spPr>
              <p:txBody>
                <a:bodyPr anchor="ctr" rtlCol="0"/>
                <a:lstStyle/>
                <a:p>
                  <a:pPr algn="ctr">
                    <a:defRPr/>
                  </a:pPr>
                  <a:endParaRPr altLang="en-US" kern="0" lang="zh-CN" sz="16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endParaRPr>
                </a:p>
              </p:txBody>
            </p:sp>
            <p:sp>
              <p:nvSpPr>
                <p:cNvPr id="82" name="矩形 15">
                  <a:extLst>
                    <a:ext uri="{FF2B5EF4-FFF2-40B4-BE49-F238E27FC236}">
                      <a16:creationId xmlns:a16="http://schemas.microsoft.com/office/drawing/2014/main" id="{1895FA9B-B3A2-4339-9E73-CD43AC539F64}"/>
                    </a:ext>
                  </a:extLst>
                </p:cNvPr>
                <p:cNvSpPr/>
                <p:nvPr/>
              </p:nvSpPr>
              <p:spPr>
                <a:xfrm>
                  <a:off x="849869" y="4144701"/>
                  <a:ext cx="2538189" cy="451098"/>
                </a:xfrm>
                <a:custGeom>
                  <a:gdLst>
                    <a:gd fmla="*/ 85725 w 2538189" name="connsiteX0"/>
                    <a:gd fmla="*/ 0 h 451098" name="connsiteY0"/>
                    <a:gd fmla="*/ 2461989 w 2538189" name="connsiteX1"/>
                    <a:gd fmla="*/ 0 h 451098" name="connsiteY1"/>
                    <a:gd fmla="*/ 2538189 w 2538189" name="connsiteX2"/>
                    <a:gd fmla="*/ 451098 h 451098" name="connsiteY2"/>
                    <a:gd fmla="*/ 0 w 2538189" name="connsiteX3"/>
                    <a:gd fmla="*/ 451098 h 451098" name="connsiteY3"/>
                    <a:gd fmla="*/ 85725 w 2538189" name="connsiteX4"/>
                    <a:gd fmla="*/ 0 h 451098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451098" w="2538189">
                      <a:moveTo>
                        <a:pt x="85725" y="0"/>
                      </a:moveTo>
                      <a:lnTo>
                        <a:pt x="2461989" y="0"/>
                      </a:lnTo>
                      <a:lnTo>
                        <a:pt x="2538189" y="451098"/>
                      </a:lnTo>
                      <a:lnTo>
                        <a:pt x="0" y="451098"/>
                      </a:lnTo>
                      <a:lnTo>
                        <a:pt x="85725" y="0"/>
                      </a:lnTo>
                      <a:close/>
                    </a:path>
                  </a:pathLst>
                </a:custGeom>
                <a:solidFill>
                  <a:srgbClr val="43A4D5"/>
                </a:solidFill>
                <a:ln algn="ctr" cap="flat" cmpd="sng" w="25400">
                  <a:noFill/>
                  <a:prstDash val="solid"/>
                </a:ln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anchor="ctr" rtlCol="0"/>
                <a:lstStyle/>
                <a:p>
                  <a:pPr algn="ctr">
                    <a:defRPr/>
                  </a:pPr>
                  <a:endParaRPr altLang="en-US" kern="0" lang="zh-CN" sz="16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endParaRPr>
                </a:p>
              </p:txBody>
            </p:sp>
          </p:grpSp>
          <p:sp>
            <p:nvSpPr>
              <p:cNvPr id="71" name="椭圆 70">
                <a:extLst>
                  <a:ext uri="{FF2B5EF4-FFF2-40B4-BE49-F238E27FC236}">
                    <a16:creationId xmlns:a16="http://schemas.microsoft.com/office/drawing/2014/main" id="{17F27CC9-1E08-42FE-BD2E-113423008A87}"/>
                  </a:ext>
                </a:extLst>
              </p:cNvPr>
              <p:cNvSpPr/>
              <p:nvPr/>
            </p:nvSpPr>
            <p:spPr>
              <a:xfrm>
                <a:off x="1555435" y="4069391"/>
                <a:ext cx="88514" cy="88514"/>
              </a:xfrm>
              <a:prstGeom prst="ellipse">
                <a:avLst/>
              </a:prstGeom>
              <a:solidFill>
                <a:sysClr lastClr="000000" val="windowText">
                  <a:lumMod val="85000"/>
                  <a:lumOff val="15000"/>
                </a:sysClr>
              </a:solidFill>
              <a:ln algn="ctr" cap="flat" cmpd="sng" w="6350">
                <a:solidFill>
                  <a:sysClr lastClr="000000" val="windowText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 rtlCol="0"/>
              <a:lstStyle/>
              <a:p>
                <a:pPr algn="ctr">
                  <a:defRPr/>
                </a:pPr>
                <a:endParaRPr altLang="en-US" kern="0" lang="zh-CN" sz="16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72" name="椭圆 71">
                <a:extLst>
                  <a:ext uri="{FF2B5EF4-FFF2-40B4-BE49-F238E27FC236}">
                    <a16:creationId xmlns:a16="http://schemas.microsoft.com/office/drawing/2014/main" id="{B8F3B3B5-D8D3-4F53-80EB-10E119554959}"/>
                  </a:ext>
                </a:extLst>
              </p:cNvPr>
              <p:cNvSpPr/>
              <p:nvPr/>
            </p:nvSpPr>
            <p:spPr>
              <a:xfrm>
                <a:off x="3900855" y="4064065"/>
                <a:ext cx="88514" cy="88514"/>
              </a:xfrm>
              <a:prstGeom prst="ellipse">
                <a:avLst/>
              </a:prstGeom>
              <a:solidFill>
                <a:sysClr lastClr="000000" val="windowText">
                  <a:lumMod val="85000"/>
                  <a:lumOff val="15000"/>
                </a:sysClr>
              </a:solidFill>
              <a:ln algn="ctr" cap="flat" cmpd="sng" w="6350">
                <a:solidFill>
                  <a:sysClr lastClr="000000" val="windowText">
                    <a:lumMod val="75000"/>
                    <a:lumOff val="25000"/>
                  </a:sysClr>
                </a:solidFill>
                <a:prstDash val="solid"/>
              </a:ln>
              <a:effectLst/>
            </p:spPr>
            <p:txBody>
              <a:bodyPr anchor="ctr" rtlCol="0"/>
              <a:lstStyle/>
              <a:p>
                <a:pPr algn="ctr">
                  <a:defRPr/>
                </a:pPr>
                <a:endParaRPr altLang="en-US" kern="0" lang="zh-CN" sz="16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cxnSp>
            <p:nvCxnSpPr>
              <p:cNvPr id="73" name="直接连接符 72">
                <a:extLst>
                  <a:ext uri="{FF2B5EF4-FFF2-40B4-BE49-F238E27FC236}">
                    <a16:creationId xmlns:a16="http://schemas.microsoft.com/office/drawing/2014/main" id="{A1734893-1EB0-4F93-9D38-E1F5C223D8BF}"/>
                  </a:ext>
                </a:extLst>
              </p:cNvPr>
              <p:cNvCxnSpPr>
                <a:stCxn id="75" idx="6"/>
                <a:endCxn id="72" idx="5"/>
              </p:cNvCxnSpPr>
              <p:nvPr/>
            </p:nvCxnSpPr>
            <p:spPr>
              <a:xfrm>
                <a:off x="2852385" y="3411521"/>
                <a:ext cx="1124021" cy="728094"/>
              </a:xfrm>
              <a:prstGeom prst="line">
                <a:avLst/>
              </a:prstGeom>
              <a:noFill/>
              <a:ln algn="ctr" cap="flat" cmpd="sng" w="19050">
                <a:solidFill>
                  <a:srgbClr val="955E27"/>
                </a:solidFill>
                <a:prstDash val="solid"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</p:cxnSp>
          <p:cxnSp>
            <p:nvCxnSpPr>
              <p:cNvPr id="74" name="直接连接符 73">
                <a:extLst>
                  <a:ext uri="{FF2B5EF4-FFF2-40B4-BE49-F238E27FC236}">
                    <a16:creationId xmlns:a16="http://schemas.microsoft.com/office/drawing/2014/main" id="{E46303B6-F299-49F1-B1A2-185F7850C5AA}"/>
                  </a:ext>
                </a:extLst>
              </p:cNvPr>
              <p:cNvCxnSpPr>
                <a:stCxn id="75" idx="2"/>
                <a:endCxn id="71" idx="3"/>
              </p:cNvCxnSpPr>
              <p:nvPr/>
            </p:nvCxnSpPr>
            <p:spPr>
              <a:xfrm flipH="1">
                <a:off x="1568397" y="3411522"/>
                <a:ext cx="1049008" cy="733422"/>
              </a:xfrm>
              <a:prstGeom prst="line">
                <a:avLst/>
              </a:prstGeom>
              <a:noFill/>
              <a:ln algn="ctr" cap="flat" cmpd="sng" w="19050">
                <a:solidFill>
                  <a:srgbClr val="955E27"/>
                </a:solidFill>
                <a:prstDash val="solid"/>
              </a:ln>
              <a:effectLst>
                <a:outerShdw algn="t" blurRad="50800" dir="5400000" dist="38100" rotWithShape="0">
                  <a:prstClr val="black">
                    <a:alpha val="40000"/>
                  </a:prstClr>
                </a:outerShdw>
              </a:effectLst>
            </p:spPr>
          </p:cxnSp>
          <p:sp>
            <p:nvSpPr>
              <p:cNvPr id="75" name="椭圆 74">
                <a:extLst>
                  <a:ext uri="{FF2B5EF4-FFF2-40B4-BE49-F238E27FC236}">
                    <a16:creationId xmlns:a16="http://schemas.microsoft.com/office/drawing/2014/main" id="{3D3AD2DD-6306-4325-9C54-96D464DCF643}"/>
                  </a:ext>
                </a:extLst>
              </p:cNvPr>
              <p:cNvSpPr/>
              <p:nvPr/>
            </p:nvSpPr>
            <p:spPr>
              <a:xfrm>
                <a:off x="2617405" y="3294032"/>
                <a:ext cx="234980" cy="234980"/>
              </a:xfrm>
              <a:prstGeom prst="ellipse">
                <a:avLst/>
              </a:prstGeom>
              <a:gradFill flip="none" rotWithShape="1">
                <a:gsLst>
                  <a:gs pos="0">
                    <a:sysClr lastClr="FFFFFF" val="window">
                      <a:shade val="30000"/>
                      <a:satMod val="115000"/>
                    </a:sysClr>
                  </a:gs>
                  <a:gs pos="50000">
                    <a:sysClr lastClr="FFFFFF" val="window">
                      <a:shade val="67500"/>
                      <a:satMod val="115000"/>
                    </a:sysClr>
                  </a:gs>
                  <a:gs pos="100000">
                    <a:sysClr lastClr="FFFFFF" val="window">
                      <a:shade val="100000"/>
                      <a:satMod val="115000"/>
                    </a:sysClr>
                  </a:gs>
                </a:gsLst>
                <a:path path="circle">
                  <a:fillToRect b="50000" l="50000" r="50000" t="50000"/>
                </a:path>
              </a:gradFill>
              <a:ln algn="ctr" cap="flat" cmpd="sng" w="12700">
                <a:solidFill>
                  <a:sysClr lastClr="FFFFFF" val="window">
                    <a:lumMod val="50000"/>
                  </a:sysClr>
                </a:solidFill>
                <a:prstDash val="solid"/>
              </a:ln>
              <a:effectLst>
                <a:outerShdw algn="ctr" blurRad="44450" dir="5400000" dist="27940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dir="t" rig="balanced">
                  <a:rot lat="0" lon="0" rev="8700000"/>
                </a:lightRig>
              </a:scene3d>
              <a:sp3d>
                <a:bevelT h="12700" w="190500"/>
              </a:sp3d>
            </p:spPr>
            <p:txBody>
              <a:bodyPr anchor="ctr" rtlCol="0"/>
              <a:lstStyle/>
              <a:p>
                <a:pPr algn="ctr">
                  <a:defRPr/>
                </a:pPr>
                <a:endParaRPr altLang="en-US" kern="0" lang="zh-CN" sz="16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endParaRPr>
              </a:p>
            </p:txBody>
          </p:sp>
          <p:sp>
            <p:nvSpPr>
              <p:cNvPr id="76" name="TextBox 11">
                <a:extLst>
                  <a:ext uri="{FF2B5EF4-FFF2-40B4-BE49-F238E27FC236}">
                    <a16:creationId xmlns:a16="http://schemas.microsoft.com/office/drawing/2014/main" id="{1514DA7F-2146-4706-AD96-0436FE2381BA}"/>
                  </a:ext>
                </a:extLst>
              </p:cNvPr>
              <p:cNvSpPr txBox="1"/>
              <p:nvPr/>
            </p:nvSpPr>
            <p:spPr>
              <a:xfrm>
                <a:off x="1403144" y="4100336"/>
                <a:ext cx="2661299" cy="346997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defRPr/>
                </a:pPr>
                <a:r>
                  <a:rPr altLang="zh-CN" b="1" kern="0"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6.目标使我们集中精力，把握现在</a:t>
                </a:r>
              </a:p>
            </p:txBody>
          </p:sp>
          <p:sp>
            <p:nvSpPr>
              <p:cNvPr id="77" name="TextBox 12">
                <a:extLst>
                  <a:ext uri="{FF2B5EF4-FFF2-40B4-BE49-F238E27FC236}">
                    <a16:creationId xmlns:a16="http://schemas.microsoft.com/office/drawing/2014/main" id="{39CFBDA3-AE01-4BD2-A47A-872805C5B7BC}"/>
                  </a:ext>
                </a:extLst>
              </p:cNvPr>
              <p:cNvSpPr txBox="1"/>
              <p:nvPr/>
            </p:nvSpPr>
            <p:spPr>
              <a:xfrm>
                <a:off x="1174356" y="4720218"/>
                <a:ext cx="3175158" cy="346997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defRPr/>
                </a:pPr>
                <a:r>
                  <a:rPr altLang="zh-CN" b="1" kern="0" lang="en-US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7.目标使你成为一个成功的人</a:t>
                </a:r>
              </a:p>
            </p:txBody>
          </p:sp>
          <p:sp>
            <p:nvSpPr>
              <p:cNvPr id="78" name="TextBox 13">
                <a:extLst>
                  <a:ext uri="{FF2B5EF4-FFF2-40B4-BE49-F238E27FC236}">
                    <a16:creationId xmlns:a16="http://schemas.microsoft.com/office/drawing/2014/main" id="{5E7E43B9-B6AC-46B9-92CC-7198813C72C0}"/>
                  </a:ext>
                </a:extLst>
              </p:cNvPr>
              <p:cNvSpPr txBox="1"/>
              <p:nvPr/>
            </p:nvSpPr>
            <p:spPr>
              <a:xfrm>
                <a:off x="1246545" y="5377014"/>
                <a:ext cx="3058897" cy="346997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>
                  <a:defRPr/>
                </a:pPr>
                <a:r>
                  <a:rPr altLang="zh-CN" b="1" kern="0"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8.目标能提高激情有助于评估进展</a:t>
                </a:r>
              </a:p>
            </p:txBody>
          </p:sp>
        </p:grpSp>
        <p:sp>
          <p:nvSpPr>
            <p:cNvPr id="67" name="矩形 15">
              <a:extLst>
                <a:ext uri="{FF2B5EF4-FFF2-40B4-BE49-F238E27FC236}">
                  <a16:creationId xmlns:a16="http://schemas.microsoft.com/office/drawing/2014/main" id="{DB6D7201-CA96-4F4B-B628-FCA4F8FFB19C}"/>
                </a:ext>
              </a:extLst>
            </p:cNvPr>
            <p:cNvSpPr/>
            <p:nvPr/>
          </p:nvSpPr>
          <p:spPr>
            <a:xfrm flipV="1">
              <a:off x="1222762" y="5329198"/>
              <a:ext cx="4464722" cy="698645"/>
            </a:xfrm>
            <a:custGeom>
              <a:gdLst>
                <a:gd fmla="*/ 85725 w 2538189" name="connsiteX0"/>
                <a:gd fmla="*/ 0 h 451098" name="connsiteY0"/>
                <a:gd fmla="*/ 2461989 w 2538189" name="connsiteX1"/>
                <a:gd fmla="*/ 0 h 451098" name="connsiteY1"/>
                <a:gd fmla="*/ 2538189 w 2538189" name="connsiteX2"/>
                <a:gd fmla="*/ 451098 h 451098" name="connsiteY2"/>
                <a:gd fmla="*/ 0 w 2538189" name="connsiteX3"/>
                <a:gd fmla="*/ 451098 h 451098" name="connsiteY3"/>
                <a:gd fmla="*/ 85725 w 2538189" name="connsiteX4"/>
                <a:gd fmla="*/ 0 h 45109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451098" w="2538189">
                  <a:moveTo>
                    <a:pt x="85725" y="0"/>
                  </a:moveTo>
                  <a:lnTo>
                    <a:pt x="2461989" y="0"/>
                  </a:lnTo>
                  <a:lnTo>
                    <a:pt x="2538189" y="451098"/>
                  </a:lnTo>
                  <a:lnTo>
                    <a:pt x="0" y="451098"/>
                  </a:lnTo>
                  <a:lnTo>
                    <a:pt x="85725" y="0"/>
                  </a:lnTo>
                  <a:close/>
                </a:path>
              </a:pathLst>
            </a:custGeom>
            <a:noFill/>
            <a:ln algn="ctr" cap="flat" cmpd="sng" w="25400">
              <a:solidFill>
                <a:srgbClr val="43A4D5"/>
              </a:solidFill>
              <a:prstDash val="solid"/>
            </a:ln>
            <a:effectLst/>
          </p:spPr>
          <p:txBody>
            <a:bodyPr anchor="ctr" rtlCol="0"/>
            <a:lstStyle/>
            <a:p>
              <a:pPr algn="ctr">
                <a:defRPr/>
              </a:pPr>
              <a:endParaRPr altLang="en-US" kern="0" lang="zh-CN" sz="1600">
                <a:solidFill>
                  <a:sysClr lastClr="FFFFFF" val="window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8" name="TextBox 12">
              <a:extLst>
                <a:ext uri="{FF2B5EF4-FFF2-40B4-BE49-F238E27FC236}">
                  <a16:creationId xmlns:a16="http://schemas.microsoft.com/office/drawing/2014/main" id="{4367AB6D-DED9-4A84-A116-D26193FB5BC3}"/>
                </a:ext>
              </a:extLst>
            </p:cNvPr>
            <p:cNvSpPr txBox="1"/>
            <p:nvPr/>
          </p:nvSpPr>
          <p:spPr>
            <a:xfrm>
              <a:off x="1291893" y="5476515"/>
              <a:ext cx="4365112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defRPr/>
              </a:pPr>
              <a:r>
                <a:rPr altLang="zh-CN" b="1" kern="0" lang="en-US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10.目标使我们产生信心勇气</a:t>
              </a:r>
            </a:p>
          </p:txBody>
        </p:sp>
        <p:sp>
          <p:nvSpPr>
            <p:cNvPr id="69" name="TextBox 12">
              <a:extLst>
                <a:ext uri="{FF2B5EF4-FFF2-40B4-BE49-F238E27FC236}">
                  <a16:creationId xmlns:a16="http://schemas.microsoft.com/office/drawing/2014/main" id="{FFD21B3F-60AA-4FC8-BF43-15C365361185}"/>
                </a:ext>
              </a:extLst>
            </p:cNvPr>
            <p:cNvSpPr txBox="1"/>
            <p:nvPr/>
          </p:nvSpPr>
          <p:spPr>
            <a:xfrm>
              <a:off x="1291893" y="4795062"/>
              <a:ext cx="4365112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defRPr/>
              </a:pPr>
              <a:r>
                <a:rPr altLang="zh-CN" b="1" kern="0" lang="en-US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9.目标使我们不断完善</a:t>
              </a:r>
            </a:p>
          </p:txBody>
        </p:sp>
      </p:grpSp>
    </p:spTree>
    <p:extLst>
      <p:ext uri="{BB962C8B-B14F-4D97-AF65-F5344CB8AC3E}">
        <p14:creationId val="633519669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612" y="566848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目标设定的范围</a:t>
            </a:r>
          </a:p>
        </p:txBody>
      </p:sp>
      <p:grpSp>
        <p:nvGrpSpPr>
          <p:cNvPr id="83" name="Group 21">
            <a:extLst>
              <a:ext uri="{FF2B5EF4-FFF2-40B4-BE49-F238E27FC236}">
                <a16:creationId xmlns:a16="http://schemas.microsoft.com/office/drawing/2014/main" id="{1E0EDA4A-5579-4803-A0AE-AD98E7F11D75}"/>
              </a:ext>
            </a:extLst>
          </p:cNvPr>
          <p:cNvGrpSpPr/>
          <p:nvPr/>
        </p:nvGrpSpPr>
        <p:grpSpPr>
          <a:xfrm>
            <a:off x="1708643" y="1466134"/>
            <a:ext cx="1812085" cy="1812085"/>
            <a:chOff x="2019765" y="1757191"/>
            <a:chExt cx="1513668" cy="1513668"/>
          </a:xfrm>
        </p:grpSpPr>
        <p:grpSp>
          <p:nvGrpSpPr>
            <p:cNvPr id="84" name="Group 20">
              <a:extLst>
                <a:ext uri="{FF2B5EF4-FFF2-40B4-BE49-F238E27FC236}">
                  <a16:creationId xmlns:a16="http://schemas.microsoft.com/office/drawing/2014/main" id="{BA88272C-1AB3-47FE-BEE5-CDFB0BC8947A}"/>
                </a:ext>
              </a:extLst>
            </p:cNvPr>
            <p:cNvGrpSpPr/>
            <p:nvPr/>
          </p:nvGrpSpPr>
          <p:grpSpPr>
            <a:xfrm>
              <a:off x="2019765" y="1757191"/>
              <a:ext cx="1513668" cy="1513668"/>
              <a:chOff x="2019765" y="1694131"/>
              <a:chExt cx="1513668" cy="1513668"/>
            </a:xfrm>
          </p:grpSpPr>
          <p:sp>
            <p:nvSpPr>
              <p:cNvPr id="86" name="Teardrop 9">
                <a:extLst>
                  <a:ext uri="{FF2B5EF4-FFF2-40B4-BE49-F238E27FC236}">
                    <a16:creationId xmlns:a16="http://schemas.microsoft.com/office/drawing/2014/main" id="{C60CD0A9-67B4-4830-9A3D-DB9B4D412B56}"/>
                  </a:ext>
                </a:extLst>
              </p:cNvPr>
              <p:cNvSpPr/>
              <p:nvPr/>
            </p:nvSpPr>
            <p:spPr>
              <a:xfrm rot="8028697">
                <a:off x="2019765" y="1694131"/>
                <a:ext cx="1513668" cy="1513668"/>
              </a:xfrm>
              <a:prstGeom prst="teardrop">
                <a:avLst/>
              </a:prstGeom>
              <a:solidFill>
                <a:schemeClr val="accent1">
                  <a:alpha val="3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vi-VN">
                  <a:solidFill>
                    <a:schemeClr val="bg1"/>
                  </a:solidFill>
                  <a:ea charset="-122" panose="020b0503020204020204" pitchFamily="34" typeface="微软雅黑"/>
                </a:endParaRPr>
              </a:p>
            </p:txBody>
          </p:sp>
          <p:sp>
            <p:nvSpPr>
              <p:cNvPr id="87" name="Teardrop 3">
                <a:extLst>
                  <a:ext uri="{FF2B5EF4-FFF2-40B4-BE49-F238E27FC236}">
                    <a16:creationId xmlns:a16="http://schemas.microsoft.com/office/drawing/2014/main" id="{1A2FC238-9EBC-4780-9FBE-D13B5B907EE4}"/>
                  </a:ext>
                </a:extLst>
              </p:cNvPr>
              <p:cNvSpPr/>
              <p:nvPr/>
            </p:nvSpPr>
            <p:spPr>
              <a:xfrm rot="8028697">
                <a:off x="2084879" y="1759244"/>
                <a:ext cx="1383446" cy="1383446"/>
              </a:xfrm>
              <a:prstGeom prst="teardrop">
                <a:avLst/>
              </a:prstGeom>
              <a:solidFill>
                <a:srgbClr val="43A4D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vi-VN">
                  <a:solidFill>
                    <a:schemeClr val="bg1"/>
                  </a:solidFill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85" name="Rectangle 60">
              <a:extLst>
                <a:ext uri="{FF2B5EF4-FFF2-40B4-BE49-F238E27FC236}">
                  <a16:creationId xmlns:a16="http://schemas.microsoft.com/office/drawing/2014/main" id="{7DCBB2C4-BDC1-4024-A749-C10AC47A8573}"/>
                </a:ext>
              </a:extLst>
            </p:cNvPr>
            <p:cNvSpPr/>
            <p:nvPr/>
          </p:nvSpPr>
          <p:spPr>
            <a:xfrm>
              <a:off x="2385492" y="2294437"/>
              <a:ext cx="831710" cy="4837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b="1" lang="zh-CN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事业</a:t>
              </a:r>
            </a:p>
          </p:txBody>
        </p:sp>
      </p:grpSp>
      <p:grpSp>
        <p:nvGrpSpPr>
          <p:cNvPr id="88" name="Group 23">
            <a:extLst>
              <a:ext uri="{FF2B5EF4-FFF2-40B4-BE49-F238E27FC236}">
                <a16:creationId xmlns:a16="http://schemas.microsoft.com/office/drawing/2014/main" id="{8122830C-4C11-4D27-8CA8-5930362A2D2B}"/>
              </a:ext>
            </a:extLst>
          </p:cNvPr>
          <p:cNvGrpSpPr/>
          <p:nvPr/>
        </p:nvGrpSpPr>
        <p:grpSpPr>
          <a:xfrm>
            <a:off x="5051925" y="1435018"/>
            <a:ext cx="1812085" cy="1812085"/>
            <a:chOff x="5339165" y="1757191"/>
            <a:chExt cx="1513668" cy="1513668"/>
          </a:xfrm>
        </p:grpSpPr>
        <p:grpSp>
          <p:nvGrpSpPr>
            <p:cNvPr id="89" name="Group 19">
              <a:extLst>
                <a:ext uri="{FF2B5EF4-FFF2-40B4-BE49-F238E27FC236}">
                  <a16:creationId xmlns:a16="http://schemas.microsoft.com/office/drawing/2014/main" id="{E466CA3E-8EC3-4F4B-91BF-E5D80CBDD30D}"/>
                </a:ext>
              </a:extLst>
            </p:cNvPr>
            <p:cNvGrpSpPr/>
            <p:nvPr/>
          </p:nvGrpSpPr>
          <p:grpSpPr>
            <a:xfrm>
              <a:off x="5339165" y="1757191"/>
              <a:ext cx="1513668" cy="1513668"/>
              <a:chOff x="5339165" y="1694131"/>
              <a:chExt cx="1513668" cy="1513668"/>
            </a:xfrm>
          </p:grpSpPr>
          <p:sp>
            <p:nvSpPr>
              <p:cNvPr id="91" name="Teardrop 10">
                <a:extLst>
                  <a:ext uri="{FF2B5EF4-FFF2-40B4-BE49-F238E27FC236}">
                    <a16:creationId xmlns:a16="http://schemas.microsoft.com/office/drawing/2014/main" id="{0B684186-52B0-4AE0-9705-3AB0EECE067C}"/>
                  </a:ext>
                </a:extLst>
              </p:cNvPr>
              <p:cNvSpPr/>
              <p:nvPr/>
            </p:nvSpPr>
            <p:spPr>
              <a:xfrm rot="8028697">
                <a:off x="5339165" y="1694131"/>
                <a:ext cx="1513668" cy="1513668"/>
              </a:xfrm>
              <a:prstGeom prst="teardrop">
                <a:avLst/>
              </a:prstGeom>
              <a:solidFill>
                <a:srgbClr val="00B0F0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vi-VN">
                  <a:solidFill>
                    <a:schemeClr val="bg1"/>
                  </a:solidFill>
                  <a:ea charset="-122" panose="020b0503020204020204" pitchFamily="34" typeface="微软雅黑"/>
                </a:endParaRPr>
              </a:p>
            </p:txBody>
          </p:sp>
          <p:sp>
            <p:nvSpPr>
              <p:cNvPr id="92" name="Teardrop 4">
                <a:extLst>
                  <a:ext uri="{FF2B5EF4-FFF2-40B4-BE49-F238E27FC236}">
                    <a16:creationId xmlns:a16="http://schemas.microsoft.com/office/drawing/2014/main" id="{3013D23D-C6E7-4F64-9878-95FC7C5D1D15}"/>
                  </a:ext>
                </a:extLst>
              </p:cNvPr>
              <p:cNvSpPr/>
              <p:nvPr/>
            </p:nvSpPr>
            <p:spPr>
              <a:xfrm rot="8028697">
                <a:off x="5404278" y="1759242"/>
                <a:ext cx="1383446" cy="1383446"/>
              </a:xfrm>
              <a:prstGeom prst="teardrop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vi-VN">
                  <a:solidFill>
                    <a:schemeClr val="bg1"/>
                  </a:solidFill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90" name="Rectangle 61">
              <a:extLst>
                <a:ext uri="{FF2B5EF4-FFF2-40B4-BE49-F238E27FC236}">
                  <a16:creationId xmlns:a16="http://schemas.microsoft.com/office/drawing/2014/main" id="{9E91DF16-8104-4D7F-BB2C-5A7A5B9D8E4D}"/>
                </a:ext>
              </a:extLst>
            </p:cNvPr>
            <p:cNvSpPr/>
            <p:nvPr/>
          </p:nvSpPr>
          <p:spPr>
            <a:xfrm>
              <a:off x="5714674" y="2252752"/>
              <a:ext cx="831710" cy="4837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b="1" lang="zh-CN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财富</a:t>
              </a:r>
            </a:p>
          </p:txBody>
        </p:sp>
      </p:grpSp>
      <p:grpSp>
        <p:nvGrpSpPr>
          <p:cNvPr id="93" name="Group 25">
            <a:extLst>
              <a:ext uri="{FF2B5EF4-FFF2-40B4-BE49-F238E27FC236}">
                <a16:creationId xmlns:a16="http://schemas.microsoft.com/office/drawing/2014/main" id="{4499E1F0-725A-4F75-A3CD-AA23F7BBE24A}"/>
              </a:ext>
            </a:extLst>
          </p:cNvPr>
          <p:cNvGrpSpPr/>
          <p:nvPr/>
        </p:nvGrpSpPr>
        <p:grpSpPr>
          <a:xfrm>
            <a:off x="8347446" y="1466134"/>
            <a:ext cx="1812086" cy="1812085"/>
            <a:chOff x="8658562" y="1757191"/>
            <a:chExt cx="1513668" cy="1513668"/>
          </a:xfrm>
        </p:grpSpPr>
        <p:grpSp>
          <p:nvGrpSpPr>
            <p:cNvPr id="94" name="Group 18">
              <a:extLst>
                <a:ext uri="{FF2B5EF4-FFF2-40B4-BE49-F238E27FC236}">
                  <a16:creationId xmlns:a16="http://schemas.microsoft.com/office/drawing/2014/main" id="{69A47121-AE81-4998-A4F0-1373F2AAA7CF}"/>
                </a:ext>
              </a:extLst>
            </p:cNvPr>
            <p:cNvGrpSpPr/>
            <p:nvPr/>
          </p:nvGrpSpPr>
          <p:grpSpPr>
            <a:xfrm>
              <a:off x="8658562" y="1757191"/>
              <a:ext cx="1513668" cy="1513668"/>
              <a:chOff x="8658562" y="1694131"/>
              <a:chExt cx="1513668" cy="1513668"/>
            </a:xfrm>
          </p:grpSpPr>
          <p:sp>
            <p:nvSpPr>
              <p:cNvPr id="96" name="Teardrop 11">
                <a:extLst>
                  <a:ext uri="{FF2B5EF4-FFF2-40B4-BE49-F238E27FC236}">
                    <a16:creationId xmlns:a16="http://schemas.microsoft.com/office/drawing/2014/main" id="{500BC1D9-1E91-4694-AFC6-56C658F4F573}"/>
                  </a:ext>
                </a:extLst>
              </p:cNvPr>
              <p:cNvSpPr/>
              <p:nvPr/>
            </p:nvSpPr>
            <p:spPr>
              <a:xfrm rot="8028697">
                <a:off x="8658562" y="1694131"/>
                <a:ext cx="1513668" cy="1513668"/>
              </a:xfrm>
              <a:prstGeom prst="teardrop">
                <a:avLst/>
              </a:prstGeom>
              <a:solidFill>
                <a:schemeClr val="accent3">
                  <a:alpha val="3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vi-VN">
                  <a:solidFill>
                    <a:schemeClr val="bg1"/>
                  </a:solidFill>
                  <a:ea charset="-122" panose="020b0503020204020204" pitchFamily="34" typeface="微软雅黑"/>
                </a:endParaRPr>
              </a:p>
            </p:txBody>
          </p:sp>
          <p:sp>
            <p:nvSpPr>
              <p:cNvPr id="97" name="Teardrop 5">
                <a:extLst>
                  <a:ext uri="{FF2B5EF4-FFF2-40B4-BE49-F238E27FC236}">
                    <a16:creationId xmlns:a16="http://schemas.microsoft.com/office/drawing/2014/main" id="{3D2A227F-D698-4AF3-B41C-29ED88F04DB0}"/>
                  </a:ext>
                </a:extLst>
              </p:cNvPr>
              <p:cNvSpPr/>
              <p:nvPr/>
            </p:nvSpPr>
            <p:spPr>
              <a:xfrm rot="8028697">
                <a:off x="8723676" y="1759244"/>
                <a:ext cx="1383446" cy="1383446"/>
              </a:xfrm>
              <a:prstGeom prst="teardrop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vi-VN">
                  <a:solidFill>
                    <a:schemeClr val="bg1"/>
                  </a:solidFill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95" name="Rectangle 62">
              <a:extLst>
                <a:ext uri="{FF2B5EF4-FFF2-40B4-BE49-F238E27FC236}">
                  <a16:creationId xmlns:a16="http://schemas.microsoft.com/office/drawing/2014/main" id="{83510CE5-5780-46B0-96A0-524DF886611F}"/>
                </a:ext>
              </a:extLst>
            </p:cNvPr>
            <p:cNvSpPr/>
            <p:nvPr/>
          </p:nvSpPr>
          <p:spPr>
            <a:xfrm>
              <a:off x="9015868" y="2088763"/>
              <a:ext cx="831709" cy="8911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b="1" lang="zh-CN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家庭</a:t>
              </a:r>
            </a:p>
            <a:p>
              <a:pPr algn="ctr"/>
              <a:r>
                <a:rPr altLang="en-US" b="1" lang="zh-CN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生活</a:t>
              </a:r>
            </a:p>
          </p:txBody>
        </p:sp>
      </p:grpSp>
      <p:grpSp>
        <p:nvGrpSpPr>
          <p:cNvPr id="98" name="Group 26">
            <a:extLst>
              <a:ext uri="{FF2B5EF4-FFF2-40B4-BE49-F238E27FC236}">
                <a16:creationId xmlns:a16="http://schemas.microsoft.com/office/drawing/2014/main" id="{BF2A4205-F69E-47A7-BADF-F8C636500704}"/>
              </a:ext>
            </a:extLst>
          </p:cNvPr>
          <p:cNvGrpSpPr/>
          <p:nvPr/>
        </p:nvGrpSpPr>
        <p:grpSpPr>
          <a:xfrm>
            <a:off x="8368460" y="3846731"/>
            <a:ext cx="1812085" cy="1812085"/>
            <a:chOff x="8679582" y="4137788"/>
            <a:chExt cx="1513668" cy="1513668"/>
          </a:xfrm>
        </p:grpSpPr>
        <p:grpSp>
          <p:nvGrpSpPr>
            <p:cNvPr id="99" name="Group 17">
              <a:extLst>
                <a:ext uri="{FF2B5EF4-FFF2-40B4-BE49-F238E27FC236}">
                  <a16:creationId xmlns:a16="http://schemas.microsoft.com/office/drawing/2014/main" id="{53EDF848-9819-4F77-B6C7-AC59EEF0F5BC}"/>
                </a:ext>
              </a:extLst>
            </p:cNvPr>
            <p:cNvGrpSpPr/>
            <p:nvPr/>
          </p:nvGrpSpPr>
          <p:grpSpPr>
            <a:xfrm>
              <a:off x="8679582" y="4137788"/>
              <a:ext cx="1513668" cy="1513668"/>
              <a:chOff x="8658562" y="4127278"/>
              <a:chExt cx="1513668" cy="1513668"/>
            </a:xfrm>
          </p:grpSpPr>
          <p:sp>
            <p:nvSpPr>
              <p:cNvPr id="101" name="Teardrop 8">
                <a:extLst>
                  <a:ext uri="{FF2B5EF4-FFF2-40B4-BE49-F238E27FC236}">
                    <a16:creationId xmlns:a16="http://schemas.microsoft.com/office/drawing/2014/main" id="{FD6A98AF-7660-4157-A278-7402D89BE6A8}"/>
                  </a:ext>
                </a:extLst>
              </p:cNvPr>
              <p:cNvSpPr/>
              <p:nvPr/>
            </p:nvSpPr>
            <p:spPr>
              <a:xfrm rot="8028697">
                <a:off x="8723673" y="4192389"/>
                <a:ext cx="1383446" cy="1383446"/>
              </a:xfrm>
              <a:prstGeom prst="teardrop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vi-VN">
                  <a:solidFill>
                    <a:schemeClr val="bg1"/>
                  </a:solidFill>
                  <a:ea charset="-122" panose="020b0503020204020204" pitchFamily="34" typeface="微软雅黑"/>
                </a:endParaRPr>
              </a:p>
            </p:txBody>
          </p:sp>
          <p:sp>
            <p:nvSpPr>
              <p:cNvPr id="102" name="Teardrop 12">
                <a:extLst>
                  <a:ext uri="{FF2B5EF4-FFF2-40B4-BE49-F238E27FC236}">
                    <a16:creationId xmlns:a16="http://schemas.microsoft.com/office/drawing/2014/main" id="{B869FD59-2D97-480E-81FA-99B8653C5DC7}"/>
                  </a:ext>
                </a:extLst>
              </p:cNvPr>
              <p:cNvSpPr/>
              <p:nvPr/>
            </p:nvSpPr>
            <p:spPr>
              <a:xfrm rot="8028697">
                <a:off x="8658562" y="4127278"/>
                <a:ext cx="1513668" cy="1513668"/>
              </a:xfrm>
              <a:prstGeom prst="teardrop">
                <a:avLst/>
              </a:prstGeom>
              <a:solidFill>
                <a:schemeClr val="accent5">
                  <a:alpha val="3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vi-VN">
                  <a:solidFill>
                    <a:schemeClr val="bg1"/>
                  </a:solidFill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100" name="Rectangle 63">
              <a:extLst>
                <a:ext uri="{FF2B5EF4-FFF2-40B4-BE49-F238E27FC236}">
                  <a16:creationId xmlns:a16="http://schemas.microsoft.com/office/drawing/2014/main" id="{78D3D9DD-71A3-421D-A874-7F551D289B52}"/>
                </a:ext>
              </a:extLst>
            </p:cNvPr>
            <p:cNvSpPr/>
            <p:nvPr/>
          </p:nvSpPr>
          <p:spPr>
            <a:xfrm>
              <a:off x="9019337" y="4469361"/>
              <a:ext cx="831710" cy="8911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b="1" lang="zh-CN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健康</a:t>
              </a:r>
            </a:p>
            <a:p>
              <a:pPr algn="ctr"/>
              <a:r>
                <a:rPr altLang="en-US" b="1" lang="zh-CN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休闲</a:t>
              </a:r>
            </a:p>
          </p:txBody>
        </p:sp>
      </p:grpSp>
      <p:grpSp>
        <p:nvGrpSpPr>
          <p:cNvPr id="103" name="Group 27">
            <a:extLst>
              <a:ext uri="{FF2B5EF4-FFF2-40B4-BE49-F238E27FC236}">
                <a16:creationId xmlns:a16="http://schemas.microsoft.com/office/drawing/2014/main" id="{03477466-A71A-44CE-91CD-693FCE67D5B0}"/>
              </a:ext>
            </a:extLst>
          </p:cNvPr>
          <p:cNvGrpSpPr/>
          <p:nvPr/>
        </p:nvGrpSpPr>
        <p:grpSpPr>
          <a:xfrm>
            <a:off x="5048607" y="3840813"/>
            <a:ext cx="1812085" cy="1812085"/>
            <a:chOff x="5359729" y="4131870"/>
            <a:chExt cx="1513668" cy="1513668"/>
          </a:xfrm>
        </p:grpSpPr>
        <p:grpSp>
          <p:nvGrpSpPr>
            <p:cNvPr id="104" name="Group 16">
              <a:extLst>
                <a:ext uri="{FF2B5EF4-FFF2-40B4-BE49-F238E27FC236}">
                  <a16:creationId xmlns:a16="http://schemas.microsoft.com/office/drawing/2014/main" id="{54A8AA0D-119C-47B4-9D05-9288BDC29573}"/>
                </a:ext>
              </a:extLst>
            </p:cNvPr>
            <p:cNvGrpSpPr/>
            <p:nvPr/>
          </p:nvGrpSpPr>
          <p:grpSpPr>
            <a:xfrm>
              <a:off x="5359729" y="4131870"/>
              <a:ext cx="1513668" cy="1513668"/>
              <a:chOff x="5338709" y="4121360"/>
              <a:chExt cx="1513668" cy="1513668"/>
            </a:xfrm>
          </p:grpSpPr>
          <p:sp>
            <p:nvSpPr>
              <p:cNvPr id="106" name="Teardrop 7">
                <a:extLst>
                  <a:ext uri="{FF2B5EF4-FFF2-40B4-BE49-F238E27FC236}">
                    <a16:creationId xmlns:a16="http://schemas.microsoft.com/office/drawing/2014/main" id="{3725B952-AF42-43B2-9AC9-5B4FC9FDEC4A}"/>
                  </a:ext>
                </a:extLst>
              </p:cNvPr>
              <p:cNvSpPr/>
              <p:nvPr/>
            </p:nvSpPr>
            <p:spPr>
              <a:xfrm rot="8028697">
                <a:off x="5404276" y="4192391"/>
                <a:ext cx="1383446" cy="1383446"/>
              </a:xfrm>
              <a:prstGeom prst="teardrop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vi-VN">
                  <a:solidFill>
                    <a:schemeClr val="bg1"/>
                  </a:solidFill>
                  <a:ea charset="-122" panose="020b0503020204020204" pitchFamily="34" typeface="微软雅黑"/>
                </a:endParaRPr>
              </a:p>
            </p:txBody>
          </p:sp>
          <p:sp>
            <p:nvSpPr>
              <p:cNvPr id="107" name="Teardrop 13">
                <a:extLst>
                  <a:ext uri="{FF2B5EF4-FFF2-40B4-BE49-F238E27FC236}">
                    <a16:creationId xmlns:a16="http://schemas.microsoft.com/office/drawing/2014/main" id="{89B0D2B0-6D1B-45AA-B29A-1F5ADBB5CBDA}"/>
                  </a:ext>
                </a:extLst>
              </p:cNvPr>
              <p:cNvSpPr/>
              <p:nvPr/>
            </p:nvSpPr>
            <p:spPr>
              <a:xfrm rot="8028697">
                <a:off x="5338709" y="4121360"/>
                <a:ext cx="1513668" cy="1513668"/>
              </a:xfrm>
              <a:prstGeom prst="teardrop">
                <a:avLst/>
              </a:prstGeom>
              <a:solidFill>
                <a:srgbClr val="5FCDF6">
                  <a:alpha val="34000"/>
                </a:srgbClr>
              </a:solidFill>
              <a:ln>
                <a:solidFill>
                  <a:srgbClr val="5FCDF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vi-VN">
                  <a:solidFill>
                    <a:schemeClr val="bg1"/>
                  </a:solidFill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105" name="Rectangle 64">
              <a:extLst>
                <a:ext uri="{FF2B5EF4-FFF2-40B4-BE49-F238E27FC236}">
                  <a16:creationId xmlns:a16="http://schemas.microsoft.com/office/drawing/2014/main" id="{200A6353-1989-4956-B7B9-F02CF728C2DE}"/>
                </a:ext>
              </a:extLst>
            </p:cNvPr>
            <p:cNvSpPr/>
            <p:nvPr/>
          </p:nvSpPr>
          <p:spPr>
            <a:xfrm>
              <a:off x="5701163" y="4444714"/>
              <a:ext cx="831710" cy="8911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b="1" lang="zh-CN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人际</a:t>
              </a:r>
            </a:p>
            <a:p>
              <a:pPr algn="ctr"/>
              <a:r>
                <a:rPr altLang="en-US" b="1" lang="zh-CN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关系</a:t>
              </a:r>
            </a:p>
          </p:txBody>
        </p:sp>
      </p:grpSp>
      <p:grpSp>
        <p:nvGrpSpPr>
          <p:cNvPr id="108" name="组合 107">
            <a:extLst>
              <a:ext uri="{FF2B5EF4-FFF2-40B4-BE49-F238E27FC236}">
                <a16:creationId xmlns:a16="http://schemas.microsoft.com/office/drawing/2014/main" id="{3A3D38EB-AB23-4659-8384-C442DE69C8DE}"/>
              </a:ext>
            </a:extLst>
          </p:cNvPr>
          <p:cNvGrpSpPr/>
          <p:nvPr/>
        </p:nvGrpSpPr>
        <p:grpSpPr>
          <a:xfrm>
            <a:off x="1720153" y="3820182"/>
            <a:ext cx="1812085" cy="1812085"/>
            <a:chOff x="2094356" y="4480583"/>
            <a:chExt cx="1513668" cy="1513668"/>
          </a:xfrm>
        </p:grpSpPr>
        <p:grpSp>
          <p:nvGrpSpPr>
            <p:cNvPr id="109" name="Group 15">
              <a:extLst>
                <a:ext uri="{FF2B5EF4-FFF2-40B4-BE49-F238E27FC236}">
                  <a16:creationId xmlns:a16="http://schemas.microsoft.com/office/drawing/2014/main" id="{B4F84191-5C3D-483C-A45C-22B56F345B0F}"/>
                </a:ext>
              </a:extLst>
            </p:cNvPr>
            <p:cNvGrpSpPr/>
            <p:nvPr/>
          </p:nvGrpSpPr>
          <p:grpSpPr>
            <a:xfrm>
              <a:off x="2094356" y="4480583"/>
              <a:ext cx="1513668" cy="1513668"/>
              <a:chOff x="2010255" y="4100729"/>
              <a:chExt cx="1513668" cy="1513668"/>
            </a:xfrm>
          </p:grpSpPr>
          <p:sp>
            <p:nvSpPr>
              <p:cNvPr id="111" name="Teardrop 6">
                <a:extLst>
                  <a:ext uri="{FF2B5EF4-FFF2-40B4-BE49-F238E27FC236}">
                    <a16:creationId xmlns:a16="http://schemas.microsoft.com/office/drawing/2014/main" id="{59826AC6-C7A2-4C42-BCA7-11F0FE30E3C7}"/>
                  </a:ext>
                </a:extLst>
              </p:cNvPr>
              <p:cNvSpPr/>
              <p:nvPr/>
            </p:nvSpPr>
            <p:spPr>
              <a:xfrm rot="8028697">
                <a:off x="2084878" y="4192389"/>
                <a:ext cx="1383446" cy="1383446"/>
              </a:xfrm>
              <a:prstGeom prst="teardrop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vi-VN">
                  <a:solidFill>
                    <a:schemeClr val="bg1"/>
                  </a:solidFill>
                  <a:ea charset="-122" panose="020b0503020204020204" pitchFamily="34" typeface="微软雅黑"/>
                </a:endParaRPr>
              </a:p>
            </p:txBody>
          </p:sp>
          <p:sp>
            <p:nvSpPr>
              <p:cNvPr id="112" name="Teardrop 14">
                <a:extLst>
                  <a:ext uri="{FF2B5EF4-FFF2-40B4-BE49-F238E27FC236}">
                    <a16:creationId xmlns:a16="http://schemas.microsoft.com/office/drawing/2014/main" id="{30537650-419E-41F7-93F2-83437DC5481D}"/>
                  </a:ext>
                </a:extLst>
              </p:cNvPr>
              <p:cNvSpPr/>
              <p:nvPr/>
            </p:nvSpPr>
            <p:spPr>
              <a:xfrm rot="8028697">
                <a:off x="2010255" y="4100729"/>
                <a:ext cx="1513668" cy="1513668"/>
              </a:xfrm>
              <a:prstGeom prst="teardrop">
                <a:avLst/>
              </a:prstGeom>
              <a:solidFill>
                <a:srgbClr val="5FCDF6">
                  <a:alpha val="34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b="1" lang="vi-VN">
                  <a:solidFill>
                    <a:schemeClr val="bg1"/>
                  </a:solidFill>
                  <a:ea charset="-122" panose="020b0503020204020204" pitchFamily="34" typeface="微软雅黑"/>
                </a:endParaRPr>
              </a:p>
            </p:txBody>
          </p:sp>
        </p:grpSp>
        <p:sp>
          <p:nvSpPr>
            <p:cNvPr id="110" name="Rectangle 64">
              <a:extLst>
                <a:ext uri="{FF2B5EF4-FFF2-40B4-BE49-F238E27FC236}">
                  <a16:creationId xmlns:a16="http://schemas.microsoft.com/office/drawing/2014/main" id="{745FABE2-96BD-4F19-B14F-7ACE9675CE6D}"/>
                </a:ext>
              </a:extLst>
            </p:cNvPr>
            <p:cNvSpPr/>
            <p:nvPr/>
          </p:nvSpPr>
          <p:spPr>
            <a:xfrm>
              <a:off x="2789942" y="4908821"/>
              <a:ext cx="152763" cy="4837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endParaRPr altLang="en-US" b="1" kern="0" lang="zh-CN" sz="3200">
                <a:solidFill>
                  <a:sysClr lastClr="FFFFFF" val="window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</p:grpSp>
      <p:sp>
        <p:nvSpPr>
          <p:cNvPr id="114" name="Rectangle 62">
            <a:extLst>
              <a:ext uri="{FF2B5EF4-FFF2-40B4-BE49-F238E27FC236}">
                <a16:creationId xmlns:a16="http://schemas.microsoft.com/office/drawing/2014/main" id="{AFA6E7FB-7CCA-4FDC-B4F6-AE92BADCB42F}"/>
              </a:ext>
            </a:extLst>
          </p:cNvPr>
          <p:cNvSpPr/>
          <p:nvPr/>
        </p:nvSpPr>
        <p:spPr>
          <a:xfrm>
            <a:off x="2146473" y="4252440"/>
            <a:ext cx="995680" cy="1066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学习</a:t>
            </a:r>
          </a:p>
          <a:p>
            <a:pPr algn="ctr"/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成长</a:t>
            </a:r>
          </a:p>
        </p:txBody>
      </p:sp>
      <p:sp>
        <p:nvSpPr>
          <p:cNvPr id="115" name="加号 114">
            <a:extLst>
              <a:ext uri="{FF2B5EF4-FFF2-40B4-BE49-F238E27FC236}">
                <a16:creationId xmlns:a16="http://schemas.microsoft.com/office/drawing/2014/main" id="{BA450C7F-5852-47B3-940A-FAED4450DA3D}"/>
              </a:ext>
            </a:extLst>
          </p:cNvPr>
          <p:cNvSpPr/>
          <p:nvPr/>
        </p:nvSpPr>
        <p:spPr>
          <a:xfrm>
            <a:off x="3932087" y="2109297"/>
            <a:ext cx="691116" cy="676803"/>
          </a:xfrm>
          <a:prstGeom prst="mathPlus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6" name="加号 115">
            <a:extLst>
              <a:ext uri="{FF2B5EF4-FFF2-40B4-BE49-F238E27FC236}">
                <a16:creationId xmlns:a16="http://schemas.microsoft.com/office/drawing/2014/main" id="{EC02CBCD-9C49-45E7-AB83-5A4B51BFF5A5}"/>
              </a:ext>
            </a:extLst>
          </p:cNvPr>
          <p:cNvSpPr/>
          <p:nvPr/>
        </p:nvSpPr>
        <p:spPr>
          <a:xfrm>
            <a:off x="7317561" y="2024158"/>
            <a:ext cx="691116" cy="676803"/>
          </a:xfrm>
          <a:prstGeom prst="mathPlus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7" name="加号 116">
            <a:extLst>
              <a:ext uri="{FF2B5EF4-FFF2-40B4-BE49-F238E27FC236}">
                <a16:creationId xmlns:a16="http://schemas.microsoft.com/office/drawing/2014/main" id="{29CA9CDA-0AB9-464B-B4EB-E62E1F2C959F}"/>
              </a:ext>
            </a:extLst>
          </p:cNvPr>
          <p:cNvSpPr/>
          <p:nvPr/>
        </p:nvSpPr>
        <p:spPr>
          <a:xfrm>
            <a:off x="3971965" y="4579219"/>
            <a:ext cx="691116" cy="676803"/>
          </a:xfrm>
          <a:prstGeom prst="mathPlus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8" name="加号 117">
            <a:extLst>
              <a:ext uri="{FF2B5EF4-FFF2-40B4-BE49-F238E27FC236}">
                <a16:creationId xmlns:a16="http://schemas.microsoft.com/office/drawing/2014/main" id="{E389B280-C546-4F75-B68C-799C5DE9E9F8}"/>
              </a:ext>
            </a:extLst>
          </p:cNvPr>
          <p:cNvSpPr/>
          <p:nvPr/>
        </p:nvSpPr>
        <p:spPr>
          <a:xfrm>
            <a:off x="7325874" y="4615749"/>
            <a:ext cx="691116" cy="676803"/>
          </a:xfrm>
          <a:prstGeom prst="mathPlus">
            <a:avLst/>
          </a:prstGeom>
          <a:solidFill>
            <a:srgbClr val="A5A5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440406004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1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3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1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3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5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6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9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decel="100000" fill="hold" grpId="0" id="41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decel="100000" fill="hold" grpId="0" id="48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decel="100000" fill="hold" grpId="0" id="55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decel="100000" fill="hold" grpId="0" id="62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5"/>
      <p:bldP grpId="0" spid="116"/>
      <p:bldP grpId="0" spid="117"/>
      <p:bldP grpId="0" spid="118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id="{74103FF4-B625-470F-A67D-B159771D274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1">
            <a:extLst>
              <a:ext uri="{FF2B5EF4-FFF2-40B4-BE49-F238E27FC236}">
                <a16:creationId xmlns:a16="http://schemas.microsoft.com/office/drawing/2014/main" id="{998D0BAE-85EA-4BD7-BFC5-A4835BC13656}"/>
              </a:ext>
            </a:extLst>
          </p:cNvPr>
          <p:cNvSpPr/>
          <p:nvPr/>
        </p:nvSpPr>
        <p:spPr>
          <a:xfrm>
            <a:off x="-1718" y="-21774"/>
            <a:ext cx="4350197" cy="6908013"/>
          </a:xfrm>
          <a:prstGeom prst="rect">
            <a:avLst/>
          </a:prstGeom>
          <a:solidFill>
            <a:srgbClr val="43A4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22896113-2AEB-4C6E-ACE4-9DE607C15D5F}"/>
              </a:ext>
            </a:extLst>
          </p:cNvPr>
          <p:cNvGrpSpPr/>
          <p:nvPr/>
        </p:nvGrpSpPr>
        <p:grpSpPr>
          <a:xfrm>
            <a:off x="5097079" y="1321209"/>
            <a:ext cx="3509028" cy="710367"/>
            <a:chOff x="5215310" y="923802"/>
            <a:chExt cx="4801822" cy="710367"/>
          </a:xfrm>
        </p:grpSpPr>
        <p:sp>
          <p:nvSpPr>
            <p:cNvPr id="7" name="TextBox 20">
              <a:extLst>
                <a:ext uri="{FF2B5EF4-FFF2-40B4-BE49-F238E27FC236}">
                  <a16:creationId xmlns:a16="http://schemas.microsoft.com/office/drawing/2014/main" id="{7C2098D6-5EB4-445C-AAF9-DF8D7B54E6B7}"/>
                </a:ext>
              </a:extLst>
            </p:cNvPr>
            <p:cNvSpPr txBox="1"/>
            <p:nvPr/>
          </p:nvSpPr>
          <p:spPr>
            <a:xfrm>
              <a:off x="5215310" y="923802"/>
              <a:ext cx="808120" cy="609600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r>
                <a:rPr altLang="zh-CN" b="1" lang="en-US" spc="300" sz="4000">
                  <a:solidFill>
                    <a:srgbClr val="43A4D5"/>
                  </a:solidFill>
                  <a:latin charset="0" panose="020b0503020202020204" pitchFamily="34" typeface="Agency FB"/>
                  <a:ea charset="-122" panose="020b0503020204020204" pitchFamily="34" typeface="微软雅黑"/>
                </a:rPr>
                <a:t>01</a:t>
              </a:r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9DF15C43-09E3-4AD5-A5E4-AF2D447804CC}"/>
                </a:ext>
              </a:extLst>
            </p:cNvPr>
            <p:cNvGrpSpPr/>
            <p:nvPr/>
          </p:nvGrpSpPr>
          <p:grpSpPr>
            <a:xfrm>
              <a:off x="5947089" y="999639"/>
              <a:ext cx="4070043" cy="634530"/>
              <a:chOff x="7354408" y="1446227"/>
              <a:chExt cx="4070043" cy="634530"/>
            </a:xfrm>
          </p:grpSpPr>
          <p:sp>
            <p:nvSpPr>
              <p:cNvPr id="8" name="文本框 9">
                <a:extLst>
                  <a:ext uri="{FF2B5EF4-FFF2-40B4-BE49-F238E27FC236}">
                    <a16:creationId xmlns:a16="http://schemas.microsoft.com/office/drawing/2014/main" id="{8112CD10-91E6-49F3-ABC2-7179A7671260}"/>
                  </a:ext>
                </a:extLst>
              </p:cNvPr>
              <p:cNvSpPr txBox="1"/>
              <p:nvPr/>
            </p:nvSpPr>
            <p:spPr>
              <a:xfrm>
                <a:off x="7469131" y="1446227"/>
                <a:ext cx="3955320" cy="365760"/>
              </a:xfrm>
              <a:prstGeom prst="rect">
                <a:avLst/>
              </a:prstGeom>
              <a:noFill/>
            </p:spPr>
            <p:txBody>
              <a:bodyPr bIns="0" lIns="0" rIns="0" rtlCol="0" tIns="0" wrap="square">
                <a:spAutoFit/>
              </a:bodyPr>
              <a:lstStyle/>
              <a:p>
                <a:pPr lvl="1" marL="0"/>
                <a:r>
                  <a:rPr altLang="en-US" b="1" lang="zh-CN" sz="2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五 项 管 理 概 述</a:t>
                </a:r>
              </a:p>
            </p:txBody>
          </p:sp>
          <p:sp>
            <p:nvSpPr>
              <p:cNvPr id="3" name="矩形 2">
                <a:extLst>
                  <a:ext uri="{FF2B5EF4-FFF2-40B4-BE49-F238E27FC236}">
                    <a16:creationId xmlns:a16="http://schemas.microsoft.com/office/drawing/2014/main" id="{5B7FB706-33AB-43D4-B514-974821A32D63}"/>
                  </a:ext>
                </a:extLst>
              </p:cNvPr>
              <p:cNvSpPr/>
              <p:nvPr/>
            </p:nvSpPr>
            <p:spPr>
              <a:xfrm>
                <a:off x="7354408" y="1803758"/>
                <a:ext cx="3411352" cy="274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/>
                <a:r>
                  <a:rPr altLang="zh-CN" lang="en-US" sz="1200"/>
                  <a:t>Summary of Management Items</a:t>
                </a:r>
              </a:p>
            </p:txBody>
          </p:sp>
        </p:grpSp>
      </p:grpSp>
      <p:pic>
        <p:nvPicPr>
          <p:cNvPr id="28" name="图片 27">
            <a:extLst>
              <a:ext uri="{FF2B5EF4-FFF2-40B4-BE49-F238E27FC236}">
                <a16:creationId xmlns:a16="http://schemas.microsoft.com/office/drawing/2014/main" id="{5ACB050E-A064-4B2E-B5FA-E721949298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693" y="1015134"/>
            <a:ext cx="3164098" cy="2261812"/>
          </a:xfrm>
          <a:prstGeom prst="rect">
            <a:avLst/>
          </a:prstGeom>
        </p:spPr>
      </p:pic>
      <p:pic>
        <p:nvPicPr>
          <p:cNvPr id="29" name="图片 28">
            <a:extLst>
              <a:ext uri="{FF2B5EF4-FFF2-40B4-BE49-F238E27FC236}">
                <a16:creationId xmlns:a16="http://schemas.microsoft.com/office/drawing/2014/main" id="{B779D183-AD1E-4017-BD21-F1942C1272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41153" y="3611013"/>
            <a:ext cx="3062925" cy="2043178"/>
          </a:xfrm>
          <a:prstGeom prst="rect">
            <a:avLst/>
          </a:prstGeom>
        </p:spPr>
      </p:pic>
      <p:grpSp>
        <p:nvGrpSpPr>
          <p:cNvPr id="36" name="组合 35">
            <a:extLst>
              <a:ext uri="{FF2B5EF4-FFF2-40B4-BE49-F238E27FC236}">
                <a16:creationId xmlns:a16="http://schemas.microsoft.com/office/drawing/2014/main" id="{0784639E-A5F8-4748-A41D-A47C72F0EC11}"/>
              </a:ext>
            </a:extLst>
          </p:cNvPr>
          <p:cNvGrpSpPr/>
          <p:nvPr/>
        </p:nvGrpSpPr>
        <p:grpSpPr>
          <a:xfrm>
            <a:off x="8493963" y="1343354"/>
            <a:ext cx="3555242" cy="676798"/>
            <a:chOff x="5266691" y="925784"/>
            <a:chExt cx="4865063" cy="676798"/>
          </a:xfrm>
        </p:grpSpPr>
        <p:sp>
          <p:nvSpPr>
            <p:cNvPr id="37" name="TextBox 20">
              <a:extLst>
                <a:ext uri="{FF2B5EF4-FFF2-40B4-BE49-F238E27FC236}">
                  <a16:creationId xmlns:a16="http://schemas.microsoft.com/office/drawing/2014/main" id="{4DA74923-5C7B-4C38-8F96-C92AB1623E79}"/>
                </a:ext>
              </a:extLst>
            </p:cNvPr>
            <p:cNvSpPr txBox="1"/>
            <p:nvPr/>
          </p:nvSpPr>
          <p:spPr>
            <a:xfrm>
              <a:off x="5266691" y="925784"/>
              <a:ext cx="808120" cy="609600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r>
                <a:rPr altLang="zh-CN" b="1" lang="en-US" spc="300" sz="4000">
                  <a:solidFill>
                    <a:srgbClr val="43A4D5"/>
                  </a:solidFill>
                  <a:latin charset="0" panose="020b0503020202020204" pitchFamily="34" typeface="Agency FB"/>
                  <a:ea charset="-122" panose="020b0503020204020204" pitchFamily="34" typeface="微软雅黑"/>
                </a:rPr>
                <a:t>02</a:t>
              </a:r>
            </a:p>
          </p:txBody>
        </p:sp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924A8FC2-E17B-478D-8995-5F017F1B46F3}"/>
                </a:ext>
              </a:extLst>
            </p:cNvPr>
            <p:cNvGrpSpPr/>
            <p:nvPr/>
          </p:nvGrpSpPr>
          <p:grpSpPr>
            <a:xfrm>
              <a:off x="6121186" y="981073"/>
              <a:ext cx="4010568" cy="621509"/>
              <a:chOff x="7528505" y="1427661"/>
              <a:chExt cx="4010568" cy="621509"/>
            </a:xfrm>
          </p:grpSpPr>
          <p:sp>
            <p:nvSpPr>
              <p:cNvPr id="39" name="文本框 9">
                <a:extLst>
                  <a:ext uri="{FF2B5EF4-FFF2-40B4-BE49-F238E27FC236}">
                    <a16:creationId xmlns:a16="http://schemas.microsoft.com/office/drawing/2014/main" id="{3FB7DA5A-EF87-45D0-A775-712288D32D64}"/>
                  </a:ext>
                </a:extLst>
              </p:cNvPr>
              <p:cNvSpPr txBox="1"/>
              <p:nvPr/>
            </p:nvSpPr>
            <p:spPr>
              <a:xfrm>
                <a:off x="7583756" y="1427661"/>
                <a:ext cx="3955320" cy="365760"/>
              </a:xfrm>
              <a:prstGeom prst="rect">
                <a:avLst/>
              </a:prstGeom>
              <a:noFill/>
            </p:spPr>
            <p:txBody>
              <a:bodyPr bIns="0" lIns="0" rIns="0" rtlCol="0" tIns="0" wrap="square">
                <a:spAutoFit/>
              </a:bodyPr>
              <a:lstStyle/>
              <a:p>
                <a:pPr lvl="1" marL="0"/>
                <a:r>
                  <a:rPr altLang="en-US" b="1" lang="zh-CN" sz="2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心 态 管 理</a:t>
                </a:r>
              </a:p>
            </p:txBody>
          </p:sp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CD0E1B32-AA93-4492-B33F-D0B0584D3909}"/>
                  </a:ext>
                </a:extLst>
              </p:cNvPr>
              <p:cNvSpPr/>
              <p:nvPr/>
            </p:nvSpPr>
            <p:spPr>
              <a:xfrm>
                <a:off x="7528506" y="1772171"/>
                <a:ext cx="2372269" cy="274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/>
                <a:r>
                  <a:rPr altLang="zh-CN" lang="en-US" sz="1200"/>
                  <a:t>Mentality management</a:t>
                </a:r>
              </a:p>
            </p:txBody>
          </p:sp>
        </p:grp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854C6CA9-C194-4DBC-B350-D81833B64729}"/>
              </a:ext>
            </a:extLst>
          </p:cNvPr>
          <p:cNvGrpSpPr/>
          <p:nvPr/>
        </p:nvGrpSpPr>
        <p:grpSpPr>
          <a:xfrm>
            <a:off x="5097079" y="3013681"/>
            <a:ext cx="3495793" cy="718554"/>
            <a:chOff x="5164114" y="923251"/>
            <a:chExt cx="4783711" cy="718554"/>
          </a:xfrm>
        </p:grpSpPr>
        <p:sp>
          <p:nvSpPr>
            <p:cNvPr id="42" name="TextBox 20">
              <a:extLst>
                <a:ext uri="{FF2B5EF4-FFF2-40B4-BE49-F238E27FC236}">
                  <a16:creationId xmlns:a16="http://schemas.microsoft.com/office/drawing/2014/main" id="{B447AAC2-1262-442E-B00B-3446A9A816BB}"/>
                </a:ext>
              </a:extLst>
            </p:cNvPr>
            <p:cNvSpPr txBox="1"/>
            <p:nvPr/>
          </p:nvSpPr>
          <p:spPr>
            <a:xfrm>
              <a:off x="5164114" y="923251"/>
              <a:ext cx="808120" cy="609600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r>
                <a:rPr altLang="zh-CN" b="1" lang="en-US" spc="300" sz="4000">
                  <a:solidFill>
                    <a:srgbClr val="43A4D5"/>
                  </a:solidFill>
                  <a:latin charset="0" panose="020b0503020202020204" pitchFamily="34" typeface="Agency FB"/>
                  <a:ea charset="-122" panose="020b0503020204020204" pitchFamily="34" typeface="微软雅黑"/>
                </a:rPr>
                <a:t>03</a:t>
              </a:r>
            </a:p>
          </p:txBody>
        </p:sp>
        <p:grpSp>
          <p:nvGrpSpPr>
            <p:cNvPr id="43" name="组合 42">
              <a:extLst>
                <a:ext uri="{FF2B5EF4-FFF2-40B4-BE49-F238E27FC236}">
                  <a16:creationId xmlns:a16="http://schemas.microsoft.com/office/drawing/2014/main" id="{39EE120C-0B39-4DBE-A8EB-189896708CBA}"/>
                </a:ext>
              </a:extLst>
            </p:cNvPr>
            <p:cNvGrpSpPr/>
            <p:nvPr/>
          </p:nvGrpSpPr>
          <p:grpSpPr>
            <a:xfrm>
              <a:off x="6067819" y="998805"/>
              <a:ext cx="3880006" cy="643000"/>
              <a:chOff x="7475138" y="1445393"/>
              <a:chExt cx="3880006" cy="643000"/>
            </a:xfrm>
          </p:grpSpPr>
          <p:sp>
            <p:nvSpPr>
              <p:cNvPr id="44" name="文本框 9">
                <a:extLst>
                  <a:ext uri="{FF2B5EF4-FFF2-40B4-BE49-F238E27FC236}">
                    <a16:creationId xmlns:a16="http://schemas.microsoft.com/office/drawing/2014/main" id="{B328ED1F-3246-46AA-ABB4-7B8EA6E74EED}"/>
                  </a:ext>
                </a:extLst>
              </p:cNvPr>
              <p:cNvSpPr txBox="1"/>
              <p:nvPr/>
            </p:nvSpPr>
            <p:spPr>
              <a:xfrm>
                <a:off x="7510011" y="1445393"/>
                <a:ext cx="3845133" cy="365760"/>
              </a:xfrm>
              <a:prstGeom prst="rect">
                <a:avLst/>
              </a:prstGeom>
              <a:noFill/>
            </p:spPr>
            <p:txBody>
              <a:bodyPr bIns="0" lIns="0" rIns="0" rtlCol="0" tIns="0" wrap="square">
                <a:spAutoFit/>
              </a:bodyPr>
              <a:lstStyle/>
              <a:p>
                <a:pPr lvl="1" marL="0"/>
                <a:r>
                  <a:rPr altLang="en-US" b="1" lang="zh-CN" sz="2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目 标 管 理</a:t>
                </a:r>
              </a:p>
            </p:txBody>
          </p:sp>
          <p:sp>
            <p:nvSpPr>
              <p:cNvPr id="45" name="矩形 44">
                <a:extLst>
                  <a:ext uri="{FF2B5EF4-FFF2-40B4-BE49-F238E27FC236}">
                    <a16:creationId xmlns:a16="http://schemas.microsoft.com/office/drawing/2014/main" id="{405B1A23-538C-404F-AB5D-803BBEC167F6}"/>
                  </a:ext>
                </a:extLst>
              </p:cNvPr>
              <p:cNvSpPr/>
              <p:nvPr/>
            </p:nvSpPr>
            <p:spPr>
              <a:xfrm>
                <a:off x="7475138" y="1811394"/>
                <a:ext cx="2289612" cy="274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/>
                <a:r>
                  <a:rPr altLang="zh-CN" lang="en-US" sz="1200"/>
                  <a:t>Target management</a:t>
                </a:r>
              </a:p>
            </p:txBody>
          </p:sp>
        </p:grp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25DDA214-1DD6-4AC6-9A96-F99BD4848061}"/>
              </a:ext>
            </a:extLst>
          </p:cNvPr>
          <p:cNvGrpSpPr/>
          <p:nvPr/>
        </p:nvGrpSpPr>
        <p:grpSpPr>
          <a:xfrm>
            <a:off x="8529444" y="2988011"/>
            <a:ext cx="3412684" cy="731415"/>
            <a:chOff x="5309249" y="925783"/>
            <a:chExt cx="4093301" cy="731415"/>
          </a:xfrm>
        </p:grpSpPr>
        <p:sp>
          <p:nvSpPr>
            <p:cNvPr id="47" name="TextBox 20">
              <a:extLst>
                <a:ext uri="{FF2B5EF4-FFF2-40B4-BE49-F238E27FC236}">
                  <a16:creationId xmlns:a16="http://schemas.microsoft.com/office/drawing/2014/main" id="{4D073FFB-FB73-49D2-BD2C-37E7C22D011F}"/>
                </a:ext>
              </a:extLst>
            </p:cNvPr>
            <p:cNvSpPr txBox="1"/>
            <p:nvPr/>
          </p:nvSpPr>
          <p:spPr>
            <a:xfrm>
              <a:off x="5309249" y="925783"/>
              <a:ext cx="708328" cy="609600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r>
                <a:rPr altLang="zh-CN" b="1" lang="en-US" spc="300" sz="4000">
                  <a:solidFill>
                    <a:srgbClr val="43A4D5"/>
                  </a:solidFill>
                  <a:latin charset="0" panose="020b0503020202020204" pitchFamily="34" typeface="Agency FB"/>
                  <a:ea charset="-122" panose="020b0503020204020204" pitchFamily="34" typeface="微软雅黑"/>
                </a:rPr>
                <a:t>04</a:t>
              </a:r>
            </a:p>
          </p:txBody>
        </p:sp>
        <p:grpSp>
          <p:nvGrpSpPr>
            <p:cNvPr id="48" name="组合 47">
              <a:extLst>
                <a:ext uri="{FF2B5EF4-FFF2-40B4-BE49-F238E27FC236}">
                  <a16:creationId xmlns:a16="http://schemas.microsoft.com/office/drawing/2014/main" id="{2F259E9B-BE86-4E1E-8F16-BB4C78354616}"/>
                </a:ext>
              </a:extLst>
            </p:cNvPr>
            <p:cNvGrpSpPr/>
            <p:nvPr/>
          </p:nvGrpSpPr>
          <p:grpSpPr>
            <a:xfrm>
              <a:off x="6015666" y="1012318"/>
              <a:ext cx="3386884" cy="644880"/>
              <a:chOff x="7422985" y="1458906"/>
              <a:chExt cx="3386884" cy="644880"/>
            </a:xfrm>
          </p:grpSpPr>
          <p:sp>
            <p:nvSpPr>
              <p:cNvPr id="49" name="文本框 9">
                <a:extLst>
                  <a:ext uri="{FF2B5EF4-FFF2-40B4-BE49-F238E27FC236}">
                    <a16:creationId xmlns:a16="http://schemas.microsoft.com/office/drawing/2014/main" id="{A73287BC-71AD-4057-9225-D34DAAB76D4B}"/>
                  </a:ext>
                </a:extLst>
              </p:cNvPr>
              <p:cNvSpPr txBox="1"/>
              <p:nvPr/>
            </p:nvSpPr>
            <p:spPr>
              <a:xfrm>
                <a:off x="7496641" y="1458906"/>
                <a:ext cx="3313230" cy="365760"/>
              </a:xfrm>
              <a:prstGeom prst="rect">
                <a:avLst/>
              </a:prstGeom>
              <a:noFill/>
            </p:spPr>
            <p:txBody>
              <a:bodyPr bIns="0" lIns="0" rIns="0" rtlCol="0" tIns="0" wrap="square">
                <a:spAutoFit/>
              </a:bodyPr>
              <a:lstStyle/>
              <a:p>
                <a:pPr lvl="1" marL="0"/>
                <a:r>
                  <a:rPr altLang="en-US" b="1" lang="zh-CN" sz="2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时 间 管 理</a:t>
                </a:r>
              </a:p>
            </p:txBody>
          </p:sp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8F706595-7686-4C46-B6FB-F5307D0AA401}"/>
                  </a:ext>
                </a:extLst>
              </p:cNvPr>
              <p:cNvSpPr/>
              <p:nvPr/>
            </p:nvSpPr>
            <p:spPr>
              <a:xfrm>
                <a:off x="7422986" y="1826787"/>
                <a:ext cx="1973985" cy="274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/>
                <a:r>
                  <a:rPr altLang="zh-CN" lang="en-US" sz="1200"/>
                  <a:t>Time management</a:t>
                </a:r>
              </a:p>
            </p:txBody>
          </p:sp>
        </p:grpSp>
      </p:grp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DDAE913F-B67B-4B20-ADF1-C04C7A1B5538}"/>
              </a:ext>
            </a:extLst>
          </p:cNvPr>
          <p:cNvGrpSpPr/>
          <p:nvPr/>
        </p:nvGrpSpPr>
        <p:grpSpPr>
          <a:xfrm>
            <a:off x="5116786" y="4632602"/>
            <a:ext cx="3515210" cy="729797"/>
            <a:chOff x="5266691" y="925784"/>
            <a:chExt cx="4138833" cy="729797"/>
          </a:xfrm>
        </p:grpSpPr>
        <p:sp>
          <p:nvSpPr>
            <p:cNvPr id="52" name="TextBox 20">
              <a:extLst>
                <a:ext uri="{FF2B5EF4-FFF2-40B4-BE49-F238E27FC236}">
                  <a16:creationId xmlns:a16="http://schemas.microsoft.com/office/drawing/2014/main" id="{8A5C86BF-A4CB-42A4-8EFA-B84559378762}"/>
                </a:ext>
              </a:extLst>
            </p:cNvPr>
            <p:cNvSpPr txBox="1"/>
            <p:nvPr/>
          </p:nvSpPr>
          <p:spPr>
            <a:xfrm>
              <a:off x="5266691" y="925784"/>
              <a:ext cx="695318" cy="609600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r>
                <a:rPr altLang="zh-CN" b="1" lang="en-US" spc="300" sz="4000">
                  <a:solidFill>
                    <a:srgbClr val="43A4D5"/>
                  </a:solidFill>
                  <a:latin charset="0" panose="020b0503020202020204" pitchFamily="34" typeface="Agency FB"/>
                  <a:ea charset="-122" panose="020b0503020204020204" pitchFamily="34" typeface="微软雅黑"/>
                </a:rPr>
                <a:t>05</a:t>
              </a:r>
            </a:p>
          </p:txBody>
        </p:sp>
        <p:grpSp>
          <p:nvGrpSpPr>
            <p:cNvPr id="53" name="组合 52">
              <a:extLst>
                <a:ext uri="{FF2B5EF4-FFF2-40B4-BE49-F238E27FC236}">
                  <a16:creationId xmlns:a16="http://schemas.microsoft.com/office/drawing/2014/main" id="{6DA726EC-8EF3-4A1C-9345-A41A27BA5D00}"/>
                </a:ext>
              </a:extLst>
            </p:cNvPr>
            <p:cNvGrpSpPr/>
            <p:nvPr/>
          </p:nvGrpSpPr>
          <p:grpSpPr>
            <a:xfrm>
              <a:off x="6051530" y="1014321"/>
              <a:ext cx="3353994" cy="641260"/>
              <a:chOff x="7458849" y="1460909"/>
              <a:chExt cx="3353994" cy="641260"/>
            </a:xfrm>
          </p:grpSpPr>
          <p:sp>
            <p:nvSpPr>
              <p:cNvPr id="54" name="文本框 9">
                <a:extLst>
                  <a:ext uri="{FF2B5EF4-FFF2-40B4-BE49-F238E27FC236}">
                    <a16:creationId xmlns:a16="http://schemas.microsoft.com/office/drawing/2014/main" id="{C2B4BCAE-9D67-41D5-96F9-ECBB2BD75BE0}"/>
                  </a:ext>
                </a:extLst>
              </p:cNvPr>
              <p:cNvSpPr txBox="1"/>
              <p:nvPr/>
            </p:nvSpPr>
            <p:spPr>
              <a:xfrm>
                <a:off x="7499614" y="1460909"/>
                <a:ext cx="3313229" cy="365760"/>
              </a:xfrm>
              <a:prstGeom prst="rect">
                <a:avLst/>
              </a:prstGeom>
              <a:noFill/>
            </p:spPr>
            <p:txBody>
              <a:bodyPr bIns="0" lIns="0" rIns="0" rtlCol="0" tIns="0" wrap="square">
                <a:spAutoFit/>
              </a:bodyPr>
              <a:lstStyle/>
              <a:p>
                <a:pPr lvl="1" marL="0"/>
                <a:r>
                  <a:rPr altLang="en-US" b="1" lang="zh-CN" sz="2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学 习 管 理</a:t>
                </a:r>
              </a:p>
            </p:txBody>
          </p:sp>
          <p:sp>
            <p:nvSpPr>
              <p:cNvPr id="55" name="矩形 54">
                <a:extLst>
                  <a:ext uri="{FF2B5EF4-FFF2-40B4-BE49-F238E27FC236}">
                    <a16:creationId xmlns:a16="http://schemas.microsoft.com/office/drawing/2014/main" id="{B7B7E025-CA0D-498E-A948-96AD3A95EDC8}"/>
                  </a:ext>
                </a:extLst>
              </p:cNvPr>
              <p:cNvSpPr/>
              <p:nvPr/>
            </p:nvSpPr>
            <p:spPr>
              <a:xfrm>
                <a:off x="7458849" y="1825169"/>
                <a:ext cx="2032447" cy="274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/>
                <a:r>
                  <a:rPr altLang="zh-CN" lang="en-US" sz="1200"/>
                  <a:t>Learning management</a:t>
                </a:r>
              </a:p>
            </p:txBody>
          </p:sp>
        </p:grpSp>
      </p:grp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96883699-E427-4788-ADE3-A15B4E66211F}"/>
              </a:ext>
            </a:extLst>
          </p:cNvPr>
          <p:cNvGrpSpPr/>
          <p:nvPr/>
        </p:nvGrpSpPr>
        <p:grpSpPr>
          <a:xfrm>
            <a:off x="8489476" y="4582376"/>
            <a:ext cx="3452652" cy="737302"/>
            <a:chOff x="5266691" y="925784"/>
            <a:chExt cx="4141240" cy="737302"/>
          </a:xfrm>
        </p:grpSpPr>
        <p:sp>
          <p:nvSpPr>
            <p:cNvPr id="57" name="TextBox 20">
              <a:extLst>
                <a:ext uri="{FF2B5EF4-FFF2-40B4-BE49-F238E27FC236}">
                  <a16:creationId xmlns:a16="http://schemas.microsoft.com/office/drawing/2014/main" id="{6E1A7E40-C3E5-4B79-AB49-717E518A3D0C}"/>
                </a:ext>
              </a:extLst>
            </p:cNvPr>
            <p:cNvSpPr txBox="1"/>
            <p:nvPr/>
          </p:nvSpPr>
          <p:spPr>
            <a:xfrm>
              <a:off x="5266691" y="925784"/>
              <a:ext cx="708328" cy="609600"/>
            </a:xfrm>
            <a:prstGeom prst="rect">
              <a:avLst/>
            </a:prstGeom>
            <a:noFill/>
          </p:spPr>
          <p:txBody>
            <a:bodyPr bIns="0" lIns="0" rIns="0" rtlCol="0" tIns="0" wrap="none">
              <a:spAutoFit/>
            </a:bodyPr>
            <a:lstStyle/>
            <a:p>
              <a:r>
                <a:rPr altLang="zh-CN" b="1" lang="en-US" spc="300" sz="4000">
                  <a:solidFill>
                    <a:srgbClr val="43A4D5"/>
                  </a:solidFill>
                  <a:latin charset="0" panose="020b0503020202020204" pitchFamily="34" typeface="Agency FB"/>
                  <a:ea charset="-122" panose="020b0503020204020204" pitchFamily="34" typeface="微软雅黑"/>
                </a:rPr>
                <a:t>06</a:t>
              </a:r>
            </a:p>
          </p:txBody>
        </p:sp>
        <p:grpSp>
          <p:nvGrpSpPr>
            <p:cNvPr id="58" name="组合 57">
              <a:extLst>
                <a:ext uri="{FF2B5EF4-FFF2-40B4-BE49-F238E27FC236}">
                  <a16:creationId xmlns:a16="http://schemas.microsoft.com/office/drawing/2014/main" id="{D2197330-EA58-4EB4-B04E-2B2B97668643}"/>
                </a:ext>
              </a:extLst>
            </p:cNvPr>
            <p:cNvGrpSpPr/>
            <p:nvPr/>
          </p:nvGrpSpPr>
          <p:grpSpPr>
            <a:xfrm>
              <a:off x="6053937" y="1021719"/>
              <a:ext cx="3353994" cy="641367"/>
              <a:chOff x="7461256" y="1468307"/>
              <a:chExt cx="3353994" cy="641367"/>
            </a:xfrm>
          </p:grpSpPr>
          <p:sp>
            <p:nvSpPr>
              <p:cNvPr id="59" name="文本框 9">
                <a:extLst>
                  <a:ext uri="{FF2B5EF4-FFF2-40B4-BE49-F238E27FC236}">
                    <a16:creationId xmlns:a16="http://schemas.microsoft.com/office/drawing/2014/main" id="{650BF064-3F0E-4977-85FF-DE9A2A32F8CF}"/>
                  </a:ext>
                </a:extLst>
              </p:cNvPr>
              <p:cNvSpPr txBox="1"/>
              <p:nvPr/>
            </p:nvSpPr>
            <p:spPr>
              <a:xfrm>
                <a:off x="7502021" y="1468307"/>
                <a:ext cx="3313229" cy="365760"/>
              </a:xfrm>
              <a:prstGeom prst="rect">
                <a:avLst/>
              </a:prstGeom>
              <a:noFill/>
            </p:spPr>
            <p:txBody>
              <a:bodyPr bIns="0" lIns="0" rIns="0" rtlCol="0" tIns="0" wrap="square">
                <a:spAutoFit/>
              </a:bodyPr>
              <a:lstStyle/>
              <a:p>
                <a:pPr lvl="1" marL="0"/>
                <a:r>
                  <a:rPr altLang="en-US" b="1" lang="zh-CN" sz="2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行 动 管 理</a:t>
                </a:r>
              </a:p>
            </p:txBody>
          </p:sp>
          <p:sp>
            <p:nvSpPr>
              <p:cNvPr id="60" name="矩形 59">
                <a:extLst>
                  <a:ext uri="{FF2B5EF4-FFF2-40B4-BE49-F238E27FC236}">
                    <a16:creationId xmlns:a16="http://schemas.microsoft.com/office/drawing/2014/main" id="{55942352-74ED-4C1D-8D69-2B5BD79FF0F4}"/>
                  </a:ext>
                </a:extLst>
              </p:cNvPr>
              <p:cNvSpPr/>
              <p:nvPr/>
            </p:nvSpPr>
            <p:spPr>
              <a:xfrm>
                <a:off x="7461259" y="1822914"/>
                <a:ext cx="1973984" cy="274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/>
                <a:r>
                  <a:rPr altLang="zh-CN" lang="en-US" sz="1200"/>
                  <a:t>Action management</a:t>
                </a:r>
              </a:p>
            </p:txBody>
          </p:sp>
        </p:grpSp>
      </p:grpSp>
    </p:spTree>
    <p:extLst>
      <p:ext uri="{BB962C8B-B14F-4D97-AF65-F5344CB8AC3E}">
        <p14:creationId val="4198413080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id="8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2"/>
                            </p:stCondLst>
                            <p:childTnLst>
                              <p:par>
                                <p:cTn fill="hold" id="11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3"/>
                            </p:stCondLst>
                            <p:childTnLst>
                              <p:par>
                                <p:cTn fill="hold" id="14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4"/>
                            </p:stCondLst>
                            <p:childTnLst>
                              <p:par>
                                <p:cTn fill="hold" id="17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5"/>
                            </p:stCondLst>
                            <p:childTnLst>
                              <p:par>
                                <p:cTn fill="hold" id="20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612" y="566848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目标设定的范围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EADE5C6E-8764-4C56-9BC9-3C56D962E9D4}"/>
              </a:ext>
            </a:extLst>
          </p:cNvPr>
          <p:cNvGrpSpPr/>
          <p:nvPr/>
        </p:nvGrpSpPr>
        <p:grpSpPr>
          <a:xfrm>
            <a:off x="1505731" y="1453974"/>
            <a:ext cx="9118997" cy="422695"/>
            <a:chOff x="1505440" y="1891697"/>
            <a:chExt cx="9118997" cy="422695"/>
          </a:xfrm>
        </p:grpSpPr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288318A0-E252-4532-955C-1028F9347F39}"/>
                </a:ext>
              </a:extLst>
            </p:cNvPr>
            <p:cNvSpPr/>
            <p:nvPr/>
          </p:nvSpPr>
          <p:spPr>
            <a:xfrm>
              <a:off x="1505440" y="1891697"/>
              <a:ext cx="9118997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标题 4">
              <a:extLst>
                <a:ext uri="{FF2B5EF4-FFF2-40B4-BE49-F238E27FC236}">
                  <a16:creationId xmlns:a16="http://schemas.microsoft.com/office/drawing/2014/main" id="{EEC3BE00-D255-41AF-B56A-634A1520F225}"/>
                </a:ext>
              </a:extLst>
            </p:cNvPr>
            <p:cNvSpPr txBox="1"/>
            <p:nvPr/>
          </p:nvSpPr>
          <p:spPr>
            <a:xfrm>
              <a:off x="2005706" y="1984862"/>
              <a:ext cx="4013415" cy="236363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制定目标以终为始</a:t>
              </a:r>
            </a:p>
          </p:txBody>
        </p:sp>
        <p:sp>
          <p:nvSpPr>
            <p:cNvPr id="44" name="圈箭头">
              <a:extLst>
                <a:ext uri="{FF2B5EF4-FFF2-40B4-BE49-F238E27FC236}">
                  <a16:creationId xmlns:a16="http://schemas.microsoft.com/office/drawing/2014/main" id="{345969A0-A43D-4B6D-B71A-56296E79B29D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sp>
        <p:nvSpPr>
          <p:cNvPr id="45" name="ïṧļíḑé">
            <a:extLst>
              <a:ext uri="{FF2B5EF4-FFF2-40B4-BE49-F238E27FC236}">
                <a16:creationId xmlns:a16="http://schemas.microsoft.com/office/drawing/2014/main" id="{B9937453-6BFD-44F6-8D46-4DEC0FC9E28B}"/>
              </a:ext>
            </a:extLst>
          </p:cNvPr>
          <p:cNvSpPr txBox="1"/>
          <p:nvPr/>
        </p:nvSpPr>
        <p:spPr>
          <a:xfrm>
            <a:off x="1387865" y="1969834"/>
            <a:ext cx="9416269" cy="1266845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制定目标,自上而下,从终极目标反推回来,使下级目标成为上级目标的分解.实践目标,自下而上又使下级目标成为对上级目标的支持,学会把目标分解开来,化整为零,变成一个个在不同阶段容易被实现的小目标,然后将其逐个击破,是实现终极目标的有效方法.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0F3B2E2C-AA52-44DD-AC55-9E085A38F148}"/>
              </a:ext>
            </a:extLst>
          </p:cNvPr>
          <p:cNvGrpSpPr/>
          <p:nvPr/>
        </p:nvGrpSpPr>
        <p:grpSpPr>
          <a:xfrm>
            <a:off x="1387865" y="4376400"/>
            <a:ext cx="9627842" cy="1266845"/>
            <a:chOff x="2101330" y="4603898"/>
            <a:chExt cx="7676563" cy="1010093"/>
          </a:xfrm>
        </p:grpSpPr>
        <p:sp>
          <p:nvSpPr>
            <p:cNvPr id="48" name="圆角矩形 3">
              <a:extLst>
                <a:ext uri="{FF2B5EF4-FFF2-40B4-BE49-F238E27FC236}">
                  <a16:creationId xmlns:a16="http://schemas.microsoft.com/office/drawing/2014/main" id="{B96B5C23-96B4-4F56-A534-D901D6DC4A2E}"/>
                </a:ext>
              </a:extLst>
            </p:cNvPr>
            <p:cNvSpPr/>
            <p:nvPr/>
          </p:nvSpPr>
          <p:spPr>
            <a:xfrm>
              <a:off x="2101330" y="4603898"/>
              <a:ext cx="950969" cy="1010093"/>
            </a:xfrm>
            <a:prstGeom prst="roundRect">
              <a:avLst/>
            </a:prstGeom>
            <a:solidFill>
              <a:srgbClr val="43A4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lvl="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明确</a:t>
              </a:r>
            </a:p>
            <a:p>
              <a:pPr algn="ctr" defTabSz="914400" lvl="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具体</a:t>
              </a:r>
            </a:p>
          </p:txBody>
        </p:sp>
        <p:sp>
          <p:nvSpPr>
            <p:cNvPr id="49" name="加号 48">
              <a:extLst>
                <a:ext uri="{FF2B5EF4-FFF2-40B4-BE49-F238E27FC236}">
                  <a16:creationId xmlns:a16="http://schemas.microsoft.com/office/drawing/2014/main" id="{E7D990F6-2F28-4BE3-B9B8-90094B2E45E5}"/>
                </a:ext>
              </a:extLst>
            </p:cNvPr>
            <p:cNvSpPr/>
            <p:nvPr/>
          </p:nvSpPr>
          <p:spPr>
            <a:xfrm>
              <a:off x="3148106" y="4862658"/>
              <a:ext cx="502989" cy="492572"/>
            </a:xfrm>
            <a:prstGeom prst="mathPlus">
              <a:avLst/>
            </a:prstGeom>
            <a:noFill/>
            <a:ln>
              <a:solidFill>
                <a:srgbClr val="A5A5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圆角矩形 43">
              <a:extLst>
                <a:ext uri="{FF2B5EF4-FFF2-40B4-BE49-F238E27FC236}">
                  <a16:creationId xmlns:a16="http://schemas.microsoft.com/office/drawing/2014/main" id="{0E462665-5721-4C75-96FF-4A29A4D663CA}"/>
                </a:ext>
              </a:extLst>
            </p:cNvPr>
            <p:cNvSpPr/>
            <p:nvPr/>
          </p:nvSpPr>
          <p:spPr>
            <a:xfrm>
              <a:off x="3768281" y="4603898"/>
              <a:ext cx="950969" cy="1010093"/>
            </a:xfrm>
            <a:prstGeom prst="roundRect">
              <a:avLst/>
            </a:prstGeom>
            <a:solidFill>
              <a:srgbClr val="43A4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lvl="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量化</a:t>
              </a:r>
            </a:p>
            <a:p>
              <a:pPr algn="ctr" defTabSz="914400" lvl="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衡量</a:t>
              </a:r>
            </a:p>
          </p:txBody>
        </p:sp>
        <p:sp>
          <p:nvSpPr>
            <p:cNvPr id="51" name="加号 50">
              <a:extLst>
                <a:ext uri="{FF2B5EF4-FFF2-40B4-BE49-F238E27FC236}">
                  <a16:creationId xmlns:a16="http://schemas.microsoft.com/office/drawing/2014/main" id="{4D1517D1-FD5D-4FFA-9735-F5692CC9EB35}"/>
                </a:ext>
              </a:extLst>
            </p:cNvPr>
            <p:cNvSpPr/>
            <p:nvPr/>
          </p:nvSpPr>
          <p:spPr>
            <a:xfrm>
              <a:off x="4815057" y="4862658"/>
              <a:ext cx="502989" cy="492572"/>
            </a:xfrm>
            <a:prstGeom prst="mathPlus">
              <a:avLst/>
            </a:prstGeom>
            <a:noFill/>
            <a:ln>
              <a:solidFill>
                <a:srgbClr val="A5A5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圆角矩形 45">
              <a:extLst>
                <a:ext uri="{FF2B5EF4-FFF2-40B4-BE49-F238E27FC236}">
                  <a16:creationId xmlns:a16="http://schemas.microsoft.com/office/drawing/2014/main" id="{62024299-EE95-4F25-B907-DFE700F0890C}"/>
                </a:ext>
              </a:extLst>
            </p:cNvPr>
            <p:cNvSpPr/>
            <p:nvPr/>
          </p:nvSpPr>
          <p:spPr>
            <a:xfrm>
              <a:off x="5443504" y="4603898"/>
              <a:ext cx="950969" cy="1010093"/>
            </a:xfrm>
            <a:prstGeom prst="roundRect">
              <a:avLst/>
            </a:prstGeom>
            <a:solidFill>
              <a:srgbClr val="43A4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lvl="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具有</a:t>
              </a:r>
            </a:p>
            <a:p>
              <a:pPr algn="ctr" defTabSz="914400" lvl="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挑战</a:t>
              </a:r>
            </a:p>
          </p:txBody>
        </p:sp>
        <p:sp>
          <p:nvSpPr>
            <p:cNvPr id="53" name="加号 52">
              <a:extLst>
                <a:ext uri="{FF2B5EF4-FFF2-40B4-BE49-F238E27FC236}">
                  <a16:creationId xmlns:a16="http://schemas.microsoft.com/office/drawing/2014/main" id="{B471F638-E6BE-4DAE-9AE8-A0C727425039}"/>
                </a:ext>
              </a:extLst>
            </p:cNvPr>
            <p:cNvSpPr/>
            <p:nvPr/>
          </p:nvSpPr>
          <p:spPr>
            <a:xfrm>
              <a:off x="6490280" y="4862658"/>
              <a:ext cx="502989" cy="492572"/>
            </a:xfrm>
            <a:prstGeom prst="mathPlus">
              <a:avLst/>
            </a:prstGeom>
            <a:noFill/>
            <a:ln>
              <a:solidFill>
                <a:srgbClr val="A5A5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圆角矩形 47">
              <a:extLst>
                <a:ext uri="{FF2B5EF4-FFF2-40B4-BE49-F238E27FC236}">
                  <a16:creationId xmlns:a16="http://schemas.microsoft.com/office/drawing/2014/main" id="{823F1275-87CB-4B3B-8A33-F413C69C3312}"/>
                </a:ext>
              </a:extLst>
            </p:cNvPr>
            <p:cNvSpPr/>
            <p:nvPr/>
          </p:nvSpPr>
          <p:spPr>
            <a:xfrm>
              <a:off x="7118727" y="4603898"/>
              <a:ext cx="950969" cy="1010093"/>
            </a:xfrm>
            <a:prstGeom prst="roundRect">
              <a:avLst/>
            </a:prstGeom>
            <a:solidFill>
              <a:srgbClr val="43A4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lvl="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长短</a:t>
              </a:r>
            </a:p>
            <a:p>
              <a:pPr algn="ctr" defTabSz="914400" lvl="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结合</a:t>
              </a:r>
            </a:p>
          </p:txBody>
        </p:sp>
        <p:sp>
          <p:nvSpPr>
            <p:cNvPr id="55" name="加号 54">
              <a:extLst>
                <a:ext uri="{FF2B5EF4-FFF2-40B4-BE49-F238E27FC236}">
                  <a16:creationId xmlns:a16="http://schemas.microsoft.com/office/drawing/2014/main" id="{DCC8B2EC-AA42-47FE-84D1-B3F18D758C9A}"/>
                </a:ext>
              </a:extLst>
            </p:cNvPr>
            <p:cNvSpPr/>
            <p:nvPr/>
          </p:nvSpPr>
          <p:spPr>
            <a:xfrm>
              <a:off x="8165503" y="4862658"/>
              <a:ext cx="502989" cy="492572"/>
            </a:xfrm>
            <a:prstGeom prst="mathPlus">
              <a:avLst/>
            </a:prstGeom>
            <a:noFill/>
            <a:ln>
              <a:solidFill>
                <a:srgbClr val="A5A5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圆角矩形 49">
              <a:extLst>
                <a:ext uri="{FF2B5EF4-FFF2-40B4-BE49-F238E27FC236}">
                  <a16:creationId xmlns:a16="http://schemas.microsoft.com/office/drawing/2014/main" id="{C027FE8E-DC16-471E-AF0E-A61DD04BE615}"/>
                </a:ext>
              </a:extLst>
            </p:cNvPr>
            <p:cNvSpPr/>
            <p:nvPr/>
          </p:nvSpPr>
          <p:spPr>
            <a:xfrm>
              <a:off x="8826924" y="4603898"/>
              <a:ext cx="950969" cy="1010093"/>
            </a:xfrm>
            <a:prstGeom prst="roundRect">
              <a:avLst/>
            </a:prstGeom>
            <a:solidFill>
              <a:srgbClr val="43A4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lvl="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完成</a:t>
              </a:r>
            </a:p>
            <a:p>
              <a:pPr algn="ctr" defTabSz="914400" lvl="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时限</a:t>
              </a:r>
            </a:p>
          </p:txBody>
        </p:sp>
      </p:grp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70158D31-5FE1-4A7F-A3E6-BDE3446F9CB3}"/>
              </a:ext>
            </a:extLst>
          </p:cNvPr>
          <p:cNvGrpSpPr/>
          <p:nvPr/>
        </p:nvGrpSpPr>
        <p:grpSpPr>
          <a:xfrm>
            <a:off x="1505731" y="3488806"/>
            <a:ext cx="9118997" cy="422695"/>
            <a:chOff x="1505440" y="1891697"/>
            <a:chExt cx="9118997" cy="422695"/>
          </a:xfrm>
        </p:grpSpPr>
        <p:sp>
          <p:nvSpPr>
            <p:cNvPr id="58" name="矩形 57">
              <a:extLst>
                <a:ext uri="{FF2B5EF4-FFF2-40B4-BE49-F238E27FC236}">
                  <a16:creationId xmlns:a16="http://schemas.microsoft.com/office/drawing/2014/main" id="{2538C2C9-CFD9-4E9A-B610-86C0AC8067AD}"/>
                </a:ext>
              </a:extLst>
            </p:cNvPr>
            <p:cNvSpPr/>
            <p:nvPr/>
          </p:nvSpPr>
          <p:spPr>
            <a:xfrm>
              <a:off x="1505440" y="1891697"/>
              <a:ext cx="9118997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标题 4">
              <a:extLst>
                <a:ext uri="{FF2B5EF4-FFF2-40B4-BE49-F238E27FC236}">
                  <a16:creationId xmlns:a16="http://schemas.microsoft.com/office/drawing/2014/main" id="{6AB2AD1B-5385-43C0-B747-B1E207E0D77D}"/>
                </a:ext>
              </a:extLst>
            </p:cNvPr>
            <p:cNvSpPr txBox="1"/>
            <p:nvPr/>
          </p:nvSpPr>
          <p:spPr>
            <a:xfrm>
              <a:off x="2005706" y="1984862"/>
              <a:ext cx="4013415" cy="236363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设定目标的五项原则</a:t>
              </a:r>
            </a:p>
          </p:txBody>
        </p:sp>
        <p:sp>
          <p:nvSpPr>
            <p:cNvPr id="60" name="圈箭头">
              <a:extLst>
                <a:ext uri="{FF2B5EF4-FFF2-40B4-BE49-F238E27FC236}">
                  <a16:creationId xmlns:a16="http://schemas.microsoft.com/office/drawing/2014/main" id="{EEF77937-3E57-4DF6-B7B9-3DD7AB95F73E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</p:spTree>
    <p:extLst>
      <p:ext uri="{BB962C8B-B14F-4D97-AF65-F5344CB8AC3E}">
        <p14:creationId val="1455778675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 nodeType="clickPar">
                      <p:stCondLst>
                        <p:cond delay="indefinite"/>
                        <p:cond delay="0" evt="onBegin">
                          <p:tn val="11"/>
                        </p:cond>
                      </p:stCondLst>
                      <p:childTnLst>
                        <p:par>
                          <p:cTn fill="hold" id="1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5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1227" y="559020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如何设定目标</a:t>
            </a:r>
          </a:p>
        </p:txBody>
      </p:sp>
      <p:grpSp>
        <p:nvGrpSpPr>
          <p:cNvPr id="67" name="îsḷîḍe">
            <a:extLst>
              <a:ext uri="{FF2B5EF4-FFF2-40B4-BE49-F238E27FC236}">
                <a16:creationId xmlns:a16="http://schemas.microsoft.com/office/drawing/2014/main" id="{2B2097EF-0F2D-4F70-B1C9-309E056565E1}"/>
              </a:ext>
            </a:extLst>
          </p:cNvPr>
          <p:cNvGrpSpPr/>
          <p:nvPr/>
        </p:nvGrpSpPr>
        <p:grpSpPr>
          <a:xfrm>
            <a:off x="1533829" y="1331924"/>
            <a:ext cx="4232297" cy="2378007"/>
            <a:chOff x="1720275" y="1411608"/>
            <a:chExt cx="3001286" cy="1931179"/>
          </a:xfrm>
        </p:grpSpPr>
        <p:grpSp>
          <p:nvGrpSpPr>
            <p:cNvPr id="68" name="íṣḷïḍé">
              <a:extLst>
                <a:ext uri="{FF2B5EF4-FFF2-40B4-BE49-F238E27FC236}">
                  <a16:creationId xmlns:a16="http://schemas.microsoft.com/office/drawing/2014/main" id="{038126BA-B294-4095-8CFB-4751172D53FC}"/>
                </a:ext>
              </a:extLst>
            </p:cNvPr>
            <p:cNvGrpSpPr/>
            <p:nvPr/>
          </p:nvGrpSpPr>
          <p:grpSpPr>
            <a:xfrm>
              <a:off x="1720275" y="1411608"/>
              <a:ext cx="3001286" cy="1931179"/>
              <a:chOff x="156613" y="1979291"/>
              <a:chExt cx="4030579" cy="2119390"/>
            </a:xfrm>
          </p:grpSpPr>
          <p:sp>
            <p:nvSpPr>
              <p:cNvPr id="70" name="îṩľïḑê">
                <a:extLst>
                  <a:ext uri="{FF2B5EF4-FFF2-40B4-BE49-F238E27FC236}">
                    <a16:creationId xmlns:a16="http://schemas.microsoft.com/office/drawing/2014/main" id="{DC47668A-8A07-4888-914A-A178FCC9D89E}"/>
                  </a:ext>
                </a:extLst>
              </p:cNvPr>
              <p:cNvSpPr/>
              <p:nvPr/>
            </p:nvSpPr>
            <p:spPr>
              <a:xfrm>
                <a:off x="156613" y="2118223"/>
                <a:ext cx="3996756" cy="1980458"/>
              </a:xfrm>
              <a:prstGeom prst="roundRect">
                <a:avLst>
                  <a:gd fmla="val 2415" name="adj"/>
                </a:avLst>
              </a:prstGeom>
              <a:noFill/>
              <a:ln algn="ctr" cap="flat" cmpd="sng" w="28575">
                <a:solidFill>
                  <a:sysClr lastClr="FFFFFF" val="window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anchor="t" tIns="46800" wrap="square">
                <a:normAutofit/>
              </a:bodyPr>
              <a:lstStyle/>
              <a:p>
                <a:pPr defTabSz="914400" eaLnBrk="1" fontAlgn="auto" hangingPunct="1" indent="0" latinLnBrk="0" lvl="0" marL="0" marR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</a:p>
            </p:txBody>
          </p:sp>
          <p:sp>
            <p:nvSpPr>
              <p:cNvPr id="71" name="î$ľîḍé">
                <a:extLst>
                  <a:ext uri="{FF2B5EF4-FFF2-40B4-BE49-F238E27FC236}">
                    <a16:creationId xmlns:a16="http://schemas.microsoft.com/office/drawing/2014/main" id="{634DBF7B-95F5-4E76-A6AA-7AEED551931B}"/>
                  </a:ext>
                </a:extLst>
              </p:cNvPr>
              <p:cNvSpPr/>
              <p:nvPr/>
            </p:nvSpPr>
            <p:spPr>
              <a:xfrm>
                <a:off x="2430310" y="2111434"/>
                <a:ext cx="1756882" cy="422826"/>
              </a:xfrm>
              <a:prstGeom prst="rect">
                <a:avLst/>
              </a:prstGeom>
              <a:solidFill>
                <a:srgbClr val="43A4D5"/>
              </a:solidFill>
              <a:ln algn="ctr" cap="flat" cmpd="sng" w="12700">
                <a:solidFill>
                  <a:sysClr lastClr="FFFFFF" val="window"/>
                </a:solidFill>
                <a:prstDash val="solid"/>
                <a:miter lim="800000"/>
              </a:ln>
              <a:effectLst/>
            </p:spPr>
            <p:txBody>
              <a:bodyPr anchor="ctr" wrap="none">
                <a:noAutofit/>
              </a:bodyPr>
              <a:lstStyle/>
              <a:p>
                <a:pPr algn="ctr" defTabSz="914400" lvl="0">
                  <a:defRPr/>
                </a:pPr>
                <a:r>
                  <a:rPr altLang="en-US" b="1" kern="0" lang="zh-CN" spc="300" sz="2400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酝酿目标</a:t>
                </a:r>
              </a:p>
            </p:txBody>
          </p:sp>
          <p:sp>
            <p:nvSpPr>
              <p:cNvPr id="72" name="ïṡ1íḍe">
                <a:extLst>
                  <a:ext uri="{FF2B5EF4-FFF2-40B4-BE49-F238E27FC236}">
                    <a16:creationId xmlns:a16="http://schemas.microsoft.com/office/drawing/2014/main" id="{B6592370-5DBC-4771-825D-F4EBBDF325A3}"/>
                  </a:ext>
                </a:extLst>
              </p:cNvPr>
              <p:cNvSpPr txBox="1"/>
              <p:nvPr/>
            </p:nvSpPr>
            <p:spPr bwMode="auto">
              <a:xfrm>
                <a:off x="1163367" y="1979291"/>
                <a:ext cx="107" cy="243196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69" name="íSļîḋê">
              <a:extLst>
                <a:ext uri="{FF2B5EF4-FFF2-40B4-BE49-F238E27FC236}">
                  <a16:creationId xmlns:a16="http://schemas.microsoft.com/office/drawing/2014/main" id="{FD0F021B-88A6-4BF3-A979-859DE9007526}"/>
                </a:ext>
              </a:extLst>
            </p:cNvPr>
            <p:cNvSpPr/>
            <p:nvPr/>
          </p:nvSpPr>
          <p:spPr bwMode="auto">
            <a:xfrm>
              <a:off x="1804324" y="1688848"/>
              <a:ext cx="2808002" cy="1503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lIns="90000" rIns="90000" wrap="square">
              <a:no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假如不会有失败</a:t>
              </a:r>
            </a:p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你要一个什么样的人生?</a:t>
              </a:r>
            </a:p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你要一个什么样的事业和家庭?</a:t>
              </a:r>
            </a:p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你想拥有什么样的财富?</a:t>
              </a:r>
            </a:p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你想成为什么样的人？</a:t>
              </a:r>
            </a:p>
          </p:txBody>
        </p:sp>
      </p:grpSp>
      <p:grpSp>
        <p:nvGrpSpPr>
          <p:cNvPr id="79" name="îsḷîḍe">
            <a:extLst>
              <a:ext uri="{FF2B5EF4-FFF2-40B4-BE49-F238E27FC236}">
                <a16:creationId xmlns:a16="http://schemas.microsoft.com/office/drawing/2014/main" id="{B7045834-CD5A-492A-9748-22168136DC46}"/>
              </a:ext>
            </a:extLst>
          </p:cNvPr>
          <p:cNvGrpSpPr/>
          <p:nvPr/>
        </p:nvGrpSpPr>
        <p:grpSpPr>
          <a:xfrm>
            <a:off x="1517542" y="3830119"/>
            <a:ext cx="4234753" cy="2597547"/>
            <a:chOff x="1720275" y="1411608"/>
            <a:chExt cx="3274472" cy="2109467"/>
          </a:xfrm>
        </p:grpSpPr>
        <p:grpSp>
          <p:nvGrpSpPr>
            <p:cNvPr id="80" name="íṣḷïḍé">
              <a:extLst>
                <a:ext uri="{FF2B5EF4-FFF2-40B4-BE49-F238E27FC236}">
                  <a16:creationId xmlns:a16="http://schemas.microsoft.com/office/drawing/2014/main" id="{5AD20247-5495-43DB-8BB7-582CB100ED1D}"/>
                </a:ext>
              </a:extLst>
            </p:cNvPr>
            <p:cNvGrpSpPr/>
            <p:nvPr/>
          </p:nvGrpSpPr>
          <p:grpSpPr>
            <a:xfrm>
              <a:off x="1720275" y="1411608"/>
              <a:ext cx="3273051" cy="1931179"/>
              <a:chOff x="156613" y="1979291"/>
              <a:chExt cx="4395546" cy="2119390"/>
            </a:xfrm>
          </p:grpSpPr>
          <p:sp>
            <p:nvSpPr>
              <p:cNvPr id="82" name="îṩľïḑê">
                <a:extLst>
                  <a:ext uri="{FF2B5EF4-FFF2-40B4-BE49-F238E27FC236}">
                    <a16:creationId xmlns:a16="http://schemas.microsoft.com/office/drawing/2014/main" id="{DDCF81A9-FAB1-4950-BBE3-6DFAFFDE558D}"/>
                  </a:ext>
                </a:extLst>
              </p:cNvPr>
              <p:cNvSpPr/>
              <p:nvPr/>
            </p:nvSpPr>
            <p:spPr>
              <a:xfrm>
                <a:off x="156613" y="2118223"/>
                <a:ext cx="4395546" cy="1980458"/>
              </a:xfrm>
              <a:prstGeom prst="roundRect">
                <a:avLst>
                  <a:gd fmla="val 2415" name="adj"/>
                </a:avLst>
              </a:prstGeom>
              <a:noFill/>
              <a:ln algn="ctr" cap="flat" cmpd="sng" w="28575">
                <a:solidFill>
                  <a:sysClr lastClr="FFFFFF" val="window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anchor="t" tIns="46800" wrap="square">
                <a:normAutofit/>
              </a:bodyPr>
              <a:lstStyle/>
              <a:p>
                <a:pPr defTabSz="914400" eaLnBrk="1" fontAlgn="auto" hangingPunct="1" indent="0" latinLnBrk="0" lvl="0" marL="0" marR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</a:p>
            </p:txBody>
          </p:sp>
          <p:sp>
            <p:nvSpPr>
              <p:cNvPr id="83" name="î$ľîḍé">
                <a:extLst>
                  <a:ext uri="{FF2B5EF4-FFF2-40B4-BE49-F238E27FC236}">
                    <a16:creationId xmlns:a16="http://schemas.microsoft.com/office/drawing/2014/main" id="{B9BF86C6-42DD-499A-891B-CF774826AE5A}"/>
                  </a:ext>
                </a:extLst>
              </p:cNvPr>
              <p:cNvSpPr/>
              <p:nvPr/>
            </p:nvSpPr>
            <p:spPr>
              <a:xfrm>
                <a:off x="2795277" y="2099724"/>
                <a:ext cx="1756882" cy="422826"/>
              </a:xfrm>
              <a:prstGeom prst="rect">
                <a:avLst/>
              </a:prstGeom>
              <a:solidFill>
                <a:srgbClr val="43A4D5"/>
              </a:solidFill>
              <a:ln algn="ctr" cap="flat" cmpd="sng" w="12700">
                <a:solidFill>
                  <a:sysClr lastClr="FFFFFF" val="window"/>
                </a:solidFill>
                <a:prstDash val="solid"/>
                <a:miter lim="800000"/>
              </a:ln>
              <a:effectLst/>
            </p:spPr>
            <p:txBody>
              <a:bodyPr anchor="ctr" wrap="none">
                <a:noAutofit/>
              </a:bodyPr>
              <a:lstStyle/>
              <a:p>
                <a:pPr algn="ctr" defTabSz="914400" lvl="0">
                  <a:defRPr/>
                </a:pPr>
                <a:r>
                  <a:rPr altLang="en-US" b="1" kern="0" lang="zh-CN" spc="300" sz="2400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寻找支持</a:t>
                </a:r>
              </a:p>
            </p:txBody>
          </p:sp>
          <p:sp>
            <p:nvSpPr>
              <p:cNvPr id="84" name="ïṡ1íḍe">
                <a:extLst>
                  <a:ext uri="{FF2B5EF4-FFF2-40B4-BE49-F238E27FC236}">
                    <a16:creationId xmlns:a16="http://schemas.microsoft.com/office/drawing/2014/main" id="{445C7D5C-0D08-4FBA-A294-63F05CC97644}"/>
                  </a:ext>
                </a:extLst>
              </p:cNvPr>
              <p:cNvSpPr txBox="1"/>
              <p:nvPr/>
            </p:nvSpPr>
            <p:spPr bwMode="auto">
              <a:xfrm>
                <a:off x="1163367" y="1979291"/>
                <a:ext cx="107" cy="243196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1" name="íSļîḋê">
              <a:extLst>
                <a:ext uri="{FF2B5EF4-FFF2-40B4-BE49-F238E27FC236}">
                  <a16:creationId xmlns:a16="http://schemas.microsoft.com/office/drawing/2014/main" id="{892AD368-0BC2-4F03-B2D9-9F83C112C497}"/>
                </a:ext>
              </a:extLst>
            </p:cNvPr>
            <p:cNvSpPr/>
            <p:nvPr/>
          </p:nvSpPr>
          <p:spPr bwMode="auto">
            <a:xfrm>
              <a:off x="1780261" y="2017783"/>
              <a:ext cx="3214486" cy="1503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lIns="90000" rIns="90000" wrap="square">
              <a:no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确认达成目标需要的知识和技能</a:t>
              </a:r>
            </a:p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确认对实现目标有帮助的人和团体</a:t>
              </a:r>
            </a:p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制定实现目标的措施与找出解决障碍的方法</a:t>
              </a:r>
            </a:p>
          </p:txBody>
        </p:sp>
      </p:grpSp>
      <p:grpSp>
        <p:nvGrpSpPr>
          <p:cNvPr id="85" name="îsḷîḍe">
            <a:extLst>
              <a:ext uri="{FF2B5EF4-FFF2-40B4-BE49-F238E27FC236}">
                <a16:creationId xmlns:a16="http://schemas.microsoft.com/office/drawing/2014/main" id="{14F5E6AD-750A-431F-8B96-97D2289EAEAA}"/>
              </a:ext>
            </a:extLst>
          </p:cNvPr>
          <p:cNvGrpSpPr/>
          <p:nvPr/>
        </p:nvGrpSpPr>
        <p:grpSpPr>
          <a:xfrm>
            <a:off x="6506724" y="1331924"/>
            <a:ext cx="4232297" cy="2526033"/>
            <a:chOff x="1720275" y="1411608"/>
            <a:chExt cx="3001286" cy="2051391"/>
          </a:xfrm>
        </p:grpSpPr>
        <p:grpSp>
          <p:nvGrpSpPr>
            <p:cNvPr id="86" name="íṣḷïḍé">
              <a:extLst>
                <a:ext uri="{FF2B5EF4-FFF2-40B4-BE49-F238E27FC236}">
                  <a16:creationId xmlns:a16="http://schemas.microsoft.com/office/drawing/2014/main" id="{D699838F-B018-4C47-9E63-E2899689A604}"/>
                </a:ext>
              </a:extLst>
            </p:cNvPr>
            <p:cNvGrpSpPr/>
            <p:nvPr/>
          </p:nvGrpSpPr>
          <p:grpSpPr>
            <a:xfrm>
              <a:off x="1720275" y="1411608"/>
              <a:ext cx="3001286" cy="1931179"/>
              <a:chOff x="156613" y="1979291"/>
              <a:chExt cx="4030579" cy="2119390"/>
            </a:xfrm>
          </p:grpSpPr>
          <p:sp>
            <p:nvSpPr>
              <p:cNvPr id="88" name="îṩľïḑê">
                <a:extLst>
                  <a:ext uri="{FF2B5EF4-FFF2-40B4-BE49-F238E27FC236}">
                    <a16:creationId xmlns:a16="http://schemas.microsoft.com/office/drawing/2014/main" id="{25BF7551-0285-416F-9857-9AF8F991983D}"/>
                  </a:ext>
                </a:extLst>
              </p:cNvPr>
              <p:cNvSpPr/>
              <p:nvPr/>
            </p:nvSpPr>
            <p:spPr>
              <a:xfrm>
                <a:off x="156613" y="2118223"/>
                <a:ext cx="3996756" cy="1980458"/>
              </a:xfrm>
              <a:prstGeom prst="roundRect">
                <a:avLst>
                  <a:gd fmla="val 2415" name="adj"/>
                </a:avLst>
              </a:prstGeom>
              <a:noFill/>
              <a:ln algn="ctr" cap="flat" cmpd="sng" w="28575">
                <a:solidFill>
                  <a:sysClr lastClr="FFFFFF" val="window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anchor="t" tIns="46800" wrap="square">
                <a:normAutofit/>
              </a:bodyPr>
              <a:lstStyle/>
              <a:p>
                <a:pPr defTabSz="914400" eaLnBrk="1" fontAlgn="auto" hangingPunct="1" indent="0" latinLnBrk="0" lvl="0" marL="0" marR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</a:p>
            </p:txBody>
          </p:sp>
          <p:sp>
            <p:nvSpPr>
              <p:cNvPr id="89" name="î$ľîḍé">
                <a:extLst>
                  <a:ext uri="{FF2B5EF4-FFF2-40B4-BE49-F238E27FC236}">
                    <a16:creationId xmlns:a16="http://schemas.microsoft.com/office/drawing/2014/main" id="{A7D365B8-F476-419B-9033-CB14C1733A0B}"/>
                  </a:ext>
                </a:extLst>
              </p:cNvPr>
              <p:cNvSpPr/>
              <p:nvPr/>
            </p:nvSpPr>
            <p:spPr>
              <a:xfrm>
                <a:off x="2430310" y="2111434"/>
                <a:ext cx="1756882" cy="422826"/>
              </a:xfrm>
              <a:prstGeom prst="rect">
                <a:avLst/>
              </a:prstGeom>
              <a:solidFill>
                <a:srgbClr val="43A4D5"/>
              </a:solidFill>
              <a:ln algn="ctr" cap="flat" cmpd="sng" w="12700">
                <a:solidFill>
                  <a:sysClr lastClr="FFFFFF" val="window"/>
                </a:solidFill>
                <a:prstDash val="solid"/>
                <a:miter lim="800000"/>
              </a:ln>
              <a:effectLst/>
            </p:spPr>
            <p:txBody>
              <a:bodyPr anchor="ctr" wrap="none">
                <a:noAutofit/>
              </a:bodyPr>
              <a:lstStyle/>
              <a:p>
                <a:pPr algn="ctr" defTabSz="914400" lvl="0">
                  <a:defRPr/>
                </a:pPr>
                <a:r>
                  <a:rPr altLang="en-US" b="1" kern="0" lang="zh-CN" spc="300" sz="2400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分析目标</a:t>
                </a:r>
              </a:p>
            </p:txBody>
          </p:sp>
          <p:sp>
            <p:nvSpPr>
              <p:cNvPr id="90" name="ïṡ1íḍe">
                <a:extLst>
                  <a:ext uri="{FF2B5EF4-FFF2-40B4-BE49-F238E27FC236}">
                    <a16:creationId xmlns:a16="http://schemas.microsoft.com/office/drawing/2014/main" id="{1F837669-722A-4F6F-81E6-5C1202C1341A}"/>
                  </a:ext>
                </a:extLst>
              </p:cNvPr>
              <p:cNvSpPr txBox="1"/>
              <p:nvPr/>
            </p:nvSpPr>
            <p:spPr bwMode="auto">
              <a:xfrm>
                <a:off x="1163367" y="1979291"/>
                <a:ext cx="107" cy="243196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7" name="íSļîḋê">
              <a:extLst>
                <a:ext uri="{FF2B5EF4-FFF2-40B4-BE49-F238E27FC236}">
                  <a16:creationId xmlns:a16="http://schemas.microsoft.com/office/drawing/2014/main" id="{E00F12CE-91E1-453D-997C-FC22D160454C}"/>
                </a:ext>
              </a:extLst>
            </p:cNvPr>
            <p:cNvSpPr/>
            <p:nvPr/>
          </p:nvSpPr>
          <p:spPr bwMode="auto">
            <a:xfrm>
              <a:off x="1856225" y="1959707"/>
              <a:ext cx="2808002" cy="1503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lIns="90000" rIns="90000" wrap="square">
              <a:no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制定实现目标的期限</a:t>
              </a:r>
            </a:p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分析你的起始点</a:t>
              </a:r>
            </a:p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确认实现目标的障碍</a:t>
              </a:r>
            </a:p>
          </p:txBody>
        </p:sp>
      </p:grpSp>
      <p:grpSp>
        <p:nvGrpSpPr>
          <p:cNvPr id="91" name="îsḷîḍe">
            <a:extLst>
              <a:ext uri="{FF2B5EF4-FFF2-40B4-BE49-F238E27FC236}">
                <a16:creationId xmlns:a16="http://schemas.microsoft.com/office/drawing/2014/main" id="{D9ED5FEF-719C-491D-840F-E9F0E1E25258}"/>
              </a:ext>
            </a:extLst>
          </p:cNvPr>
          <p:cNvGrpSpPr/>
          <p:nvPr/>
        </p:nvGrpSpPr>
        <p:grpSpPr>
          <a:xfrm>
            <a:off x="6506724" y="3798291"/>
            <a:ext cx="4234753" cy="2597547"/>
            <a:chOff x="1720275" y="1411608"/>
            <a:chExt cx="3274472" cy="2109467"/>
          </a:xfrm>
        </p:grpSpPr>
        <p:grpSp>
          <p:nvGrpSpPr>
            <p:cNvPr id="92" name="íṣḷïḍé">
              <a:extLst>
                <a:ext uri="{FF2B5EF4-FFF2-40B4-BE49-F238E27FC236}">
                  <a16:creationId xmlns:a16="http://schemas.microsoft.com/office/drawing/2014/main" id="{64FD55D3-8F86-40D9-AE75-2BEFA5E28867}"/>
                </a:ext>
              </a:extLst>
            </p:cNvPr>
            <p:cNvGrpSpPr/>
            <p:nvPr/>
          </p:nvGrpSpPr>
          <p:grpSpPr>
            <a:xfrm>
              <a:off x="1720275" y="1411608"/>
              <a:ext cx="3273052" cy="1931179"/>
              <a:chOff x="156613" y="1979291"/>
              <a:chExt cx="4395547" cy="2119390"/>
            </a:xfrm>
          </p:grpSpPr>
          <p:sp>
            <p:nvSpPr>
              <p:cNvPr id="94" name="îṩľïḑê">
                <a:extLst>
                  <a:ext uri="{FF2B5EF4-FFF2-40B4-BE49-F238E27FC236}">
                    <a16:creationId xmlns:a16="http://schemas.microsoft.com/office/drawing/2014/main" id="{7F88FB03-05BA-44EF-A967-0E87BED4AC59}"/>
                  </a:ext>
                </a:extLst>
              </p:cNvPr>
              <p:cNvSpPr/>
              <p:nvPr/>
            </p:nvSpPr>
            <p:spPr>
              <a:xfrm>
                <a:off x="156613" y="2118223"/>
                <a:ext cx="4395546" cy="1980458"/>
              </a:xfrm>
              <a:prstGeom prst="roundRect">
                <a:avLst>
                  <a:gd fmla="val 2415" name="adj"/>
                </a:avLst>
              </a:prstGeom>
              <a:noFill/>
              <a:ln algn="ctr" cap="flat" cmpd="sng" w="28575">
                <a:solidFill>
                  <a:sysClr lastClr="FFFFFF" val="window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anchor="t" tIns="46800" wrap="square">
                <a:normAutofit/>
              </a:bodyPr>
              <a:lstStyle/>
              <a:p>
                <a:pPr defTabSz="914400" eaLnBrk="1" fontAlgn="auto" hangingPunct="1" indent="0" latinLnBrk="0" lvl="0" marL="0" marR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</a:p>
            </p:txBody>
          </p:sp>
          <p:sp>
            <p:nvSpPr>
              <p:cNvPr id="95" name="î$ľîḍé">
                <a:extLst>
                  <a:ext uri="{FF2B5EF4-FFF2-40B4-BE49-F238E27FC236}">
                    <a16:creationId xmlns:a16="http://schemas.microsoft.com/office/drawing/2014/main" id="{3F1B6EE9-3F39-4657-A5DF-6D2235FE07C9}"/>
                  </a:ext>
                </a:extLst>
              </p:cNvPr>
              <p:cNvSpPr/>
              <p:nvPr/>
            </p:nvSpPr>
            <p:spPr>
              <a:xfrm>
                <a:off x="2170229" y="2099724"/>
                <a:ext cx="2381931" cy="422826"/>
              </a:xfrm>
              <a:prstGeom prst="rect">
                <a:avLst/>
              </a:prstGeom>
              <a:solidFill>
                <a:srgbClr val="43A4D5"/>
              </a:solidFill>
              <a:ln algn="ctr" cap="flat" cmpd="sng" w="12700">
                <a:solidFill>
                  <a:sysClr lastClr="FFFFFF" val="window"/>
                </a:solidFill>
                <a:prstDash val="solid"/>
                <a:miter lim="800000"/>
              </a:ln>
              <a:effectLst/>
            </p:spPr>
            <p:txBody>
              <a:bodyPr anchor="ctr" wrap="none">
                <a:noAutofit/>
              </a:bodyPr>
              <a:lstStyle/>
              <a:p>
                <a:pPr algn="ctr" defTabSz="914400" lvl="0">
                  <a:defRPr/>
                </a:pPr>
                <a:r>
                  <a:rPr altLang="en-US" b="1" kern="0" lang="zh-CN" spc="300" sz="2400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将目标视觉化</a:t>
                </a:r>
              </a:p>
            </p:txBody>
          </p:sp>
          <p:sp>
            <p:nvSpPr>
              <p:cNvPr id="96" name="ïṡ1íḍe">
                <a:extLst>
                  <a:ext uri="{FF2B5EF4-FFF2-40B4-BE49-F238E27FC236}">
                    <a16:creationId xmlns:a16="http://schemas.microsoft.com/office/drawing/2014/main" id="{C6F71BCA-8FBA-4DCD-A643-6D4B05B31DB9}"/>
                  </a:ext>
                </a:extLst>
              </p:cNvPr>
              <p:cNvSpPr txBox="1"/>
              <p:nvPr/>
            </p:nvSpPr>
            <p:spPr bwMode="auto">
              <a:xfrm>
                <a:off x="1163367" y="1979291"/>
                <a:ext cx="107" cy="243196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3" name="íSļîḋê">
              <a:extLst>
                <a:ext uri="{FF2B5EF4-FFF2-40B4-BE49-F238E27FC236}">
                  <a16:creationId xmlns:a16="http://schemas.microsoft.com/office/drawing/2014/main" id="{381877CA-DDDA-4D89-B3C7-E740ED286A76}"/>
                </a:ext>
              </a:extLst>
            </p:cNvPr>
            <p:cNvSpPr/>
            <p:nvPr/>
          </p:nvSpPr>
          <p:spPr bwMode="auto">
            <a:xfrm>
              <a:off x="1780261" y="2017783"/>
              <a:ext cx="3214486" cy="1503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lIns="90000" rIns="90000" wrap="square">
              <a:no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制定实现目标的计划</a:t>
              </a:r>
            </a:p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马上行动现在就做</a:t>
              </a:r>
            </a:p>
            <a:p>
              <a:pPr defTabSz="1219170" lvl="0">
                <a:lnSpc>
                  <a:spcPct val="150000"/>
                </a:lnSpc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将目标视觉化</a:t>
              </a:r>
            </a:p>
          </p:txBody>
        </p:sp>
      </p:grpSp>
    </p:spTree>
    <p:extLst>
      <p:ext uri="{BB962C8B-B14F-4D97-AF65-F5344CB8AC3E}">
        <p14:creationId val="71910287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629" y="559020"/>
            <a:ext cx="3503197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分解目标的六大步骤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B7EEA1EF-1279-4969-9C7D-78301667D58D}"/>
              </a:ext>
            </a:extLst>
          </p:cNvPr>
          <p:cNvGrpSpPr/>
          <p:nvPr/>
        </p:nvGrpSpPr>
        <p:grpSpPr>
          <a:xfrm flipV="1">
            <a:off x="2704338" y="3798686"/>
            <a:ext cx="1966888" cy="951313"/>
            <a:chOff x="6132651" y="3742005"/>
            <a:chExt cx="1882345" cy="910422"/>
          </a:xfrm>
          <a:solidFill>
            <a:srgbClr val="E09A59"/>
          </a:solidFill>
        </p:grpSpPr>
        <p:sp>
          <p:nvSpPr>
            <p:cNvPr id="31" name="任意多边形 9">
              <a:extLst>
                <a:ext uri="{FF2B5EF4-FFF2-40B4-BE49-F238E27FC236}">
                  <a16:creationId xmlns:a16="http://schemas.microsoft.com/office/drawing/2014/main" id="{24DD0075-CD99-40AF-9AEA-C54C582C54C2}"/>
                </a:ext>
              </a:extLst>
            </p:cNvPr>
            <p:cNvSpPr/>
            <p:nvPr/>
          </p:nvSpPr>
          <p:spPr>
            <a:xfrm>
              <a:off x="6132651" y="3742006"/>
              <a:ext cx="932447" cy="907366"/>
            </a:xfrm>
            <a:custGeom>
              <a:gdLst>
                <a:gd fmla="*/ 828733 w 932447" name="connsiteX0"/>
                <a:gd fmla="*/ 0 h 907366" name="connsiteY0"/>
                <a:gd fmla="*/ 913595 w 932447" name="connsiteX1"/>
                <a:gd fmla="*/ 4830 h 907366" name="connsiteY1"/>
                <a:gd fmla="*/ 932447 w 932447" name="connsiteX2"/>
                <a:gd fmla="*/ 8073 h 907366" name="connsiteY2"/>
                <a:gd fmla="*/ 868889 w 932447" name="connsiteX3"/>
                <a:gd fmla="*/ 19006 h 907366" name="connsiteY3"/>
                <a:gd fmla="*/ 219131 w 932447" name="connsiteX4"/>
                <a:gd fmla="*/ 769903 h 907366" name="connsiteY4"/>
                <a:gd fmla="*/ 208370 w 932447" name="connsiteX5"/>
                <a:gd fmla="*/ 907366 h 907366" name="connsiteY5"/>
                <a:gd fmla="*/ 0 w 932447" name="connsiteX6"/>
                <a:gd fmla="*/ 907366 h 907366" name="connsiteY6"/>
                <a:gd fmla="*/ 3024 w 932447" name="connsiteX7"/>
                <a:gd fmla="*/ 839853 h 907366" name="connsiteY7"/>
                <a:gd fmla="*/ 828733 w 932447" name="connsiteX8"/>
                <a:gd fmla="*/ 0 h 90736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907366" w="932447">
                  <a:moveTo>
                    <a:pt x="828733" y="0"/>
                  </a:moveTo>
                  <a:cubicBezTo>
                    <a:pt x="857383" y="0"/>
                    <a:pt x="885693" y="1636"/>
                    <a:pt x="913595" y="4830"/>
                  </a:cubicBezTo>
                  <a:lnTo>
                    <a:pt x="932447" y="8073"/>
                  </a:lnTo>
                  <a:lnTo>
                    <a:pt x="868889" y="19006"/>
                  </a:lnTo>
                  <a:cubicBezTo>
                    <a:pt x="537951" y="95334"/>
                    <a:pt x="278758" y="393657"/>
                    <a:pt x="219131" y="769903"/>
                  </a:cubicBezTo>
                  <a:lnTo>
                    <a:pt x="208370" y="907366"/>
                  </a:lnTo>
                  <a:lnTo>
                    <a:pt x="0" y="907366"/>
                  </a:lnTo>
                  <a:lnTo>
                    <a:pt x="3024" y="839853"/>
                  </a:lnTo>
                  <a:cubicBezTo>
                    <a:pt x="45528" y="368120"/>
                    <a:pt x="398990" y="0"/>
                    <a:pt x="828733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任意多边形 10">
              <a:extLst>
                <a:ext uri="{FF2B5EF4-FFF2-40B4-BE49-F238E27FC236}">
                  <a16:creationId xmlns:a16="http://schemas.microsoft.com/office/drawing/2014/main" id="{91131BAA-EE5B-4A5C-8F7C-0F603011D2A4}"/>
                </a:ext>
              </a:extLst>
            </p:cNvPr>
            <p:cNvSpPr/>
            <p:nvPr/>
          </p:nvSpPr>
          <p:spPr>
            <a:xfrm flipV="1">
              <a:off x="6990561" y="3742005"/>
              <a:ext cx="1024435" cy="910422"/>
            </a:xfrm>
            <a:custGeom>
              <a:gdLst>
                <a:gd fmla="*/ 103714 w 1024435" name="connsiteX0"/>
                <a:gd fmla="*/ 910422 h 910422" name="connsiteY0"/>
                <a:gd fmla="*/ 842907 w 1024435" name="connsiteX1"/>
                <a:gd fmla="*/ 400808 h 910422" name="connsiteY1"/>
                <a:gd fmla="*/ 888121 w 1024435" name="connsiteX2"/>
                <a:gd fmla="*/ 273707 h 910422" name="connsiteY2"/>
                <a:gd fmla="*/ 1024435 w 1024435" name="connsiteX3"/>
                <a:gd fmla="*/ 273707 h 910422" name="connsiteY3"/>
                <a:gd fmla="*/ 785622 w 1024435" name="connsiteX4"/>
                <a:gd fmla="*/ 0 h 910422" name="connsiteY4"/>
                <a:gd fmla="*/ 544424 w 1024435" name="connsiteX5"/>
                <a:gd fmla="*/ 273707 h 910422" name="connsiteY5"/>
                <a:gd fmla="*/ 682762 w 1024435" name="connsiteX6"/>
                <a:gd fmla="*/ 273707 h 910422" name="connsiteY6"/>
                <a:gd fmla="*/ 681851 w 1024435" name="connsiteX7"/>
                <a:gd fmla="*/ 277677 h 910422" name="connsiteY7"/>
                <a:gd fmla="*/ 63558 w 1024435" name="connsiteX8"/>
                <a:gd fmla="*/ 891416 h 910422" name="connsiteY8"/>
                <a:gd fmla="*/ 0 w 1024435" name="connsiteX9"/>
                <a:gd fmla="*/ 902349 h 910422" name="connsiteY9"/>
                <a:gd fmla="*/ 18852 w 1024435" name="connsiteX10"/>
                <a:gd fmla="*/ 905592 h 910422" name="connsiteY10"/>
                <a:gd fmla="*/ 103714 w 1024435" name="connsiteX11"/>
                <a:gd fmla="*/ 910422 h 910422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910422" w="1024435">
                  <a:moveTo>
                    <a:pt x="103714" y="910422"/>
                  </a:moveTo>
                  <a:cubicBezTo>
                    <a:pt x="426021" y="910422"/>
                    <a:pt x="705420" y="703354"/>
                    <a:pt x="842907" y="400808"/>
                  </a:cubicBezTo>
                  <a:lnTo>
                    <a:pt x="888121" y="273707"/>
                  </a:lnTo>
                  <a:lnTo>
                    <a:pt x="1024435" y="273707"/>
                  </a:lnTo>
                  <a:lnTo>
                    <a:pt x="785622" y="0"/>
                  </a:lnTo>
                  <a:lnTo>
                    <a:pt x="544424" y="273707"/>
                  </a:lnTo>
                  <a:lnTo>
                    <a:pt x="682762" y="273707"/>
                  </a:lnTo>
                  <a:lnTo>
                    <a:pt x="681851" y="277677"/>
                  </a:lnTo>
                  <a:cubicBezTo>
                    <a:pt x="587770" y="587877"/>
                    <a:pt x="353129" y="824629"/>
                    <a:pt x="63558" y="891416"/>
                  </a:cubicBezTo>
                  <a:lnTo>
                    <a:pt x="0" y="902349"/>
                  </a:lnTo>
                  <a:lnTo>
                    <a:pt x="18852" y="905592"/>
                  </a:lnTo>
                  <a:cubicBezTo>
                    <a:pt x="46754" y="908786"/>
                    <a:pt x="75064" y="910422"/>
                    <a:pt x="103714" y="91042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7612D40E-B22D-4F7B-BEDE-0B35D696879A}"/>
              </a:ext>
            </a:extLst>
          </p:cNvPr>
          <p:cNvGrpSpPr/>
          <p:nvPr/>
        </p:nvGrpSpPr>
        <p:grpSpPr>
          <a:xfrm>
            <a:off x="4317629" y="2847374"/>
            <a:ext cx="1966888" cy="951313"/>
            <a:chOff x="6132651" y="3742005"/>
            <a:chExt cx="1882345" cy="910422"/>
          </a:xfrm>
          <a:solidFill>
            <a:srgbClr val="43A4D5"/>
          </a:solidFill>
        </p:grpSpPr>
        <p:sp>
          <p:nvSpPr>
            <p:cNvPr id="34" name="任意多边形 12">
              <a:extLst>
                <a:ext uri="{FF2B5EF4-FFF2-40B4-BE49-F238E27FC236}">
                  <a16:creationId xmlns:a16="http://schemas.microsoft.com/office/drawing/2014/main" id="{D63AB63D-02BB-4E19-B4B0-BA91E711E360}"/>
                </a:ext>
              </a:extLst>
            </p:cNvPr>
            <p:cNvSpPr/>
            <p:nvPr/>
          </p:nvSpPr>
          <p:spPr>
            <a:xfrm>
              <a:off x="6132651" y="3742006"/>
              <a:ext cx="932447" cy="907366"/>
            </a:xfrm>
            <a:custGeom>
              <a:gdLst>
                <a:gd fmla="*/ 828733 w 932447" name="connsiteX0"/>
                <a:gd fmla="*/ 0 h 907366" name="connsiteY0"/>
                <a:gd fmla="*/ 913595 w 932447" name="connsiteX1"/>
                <a:gd fmla="*/ 4830 h 907366" name="connsiteY1"/>
                <a:gd fmla="*/ 932447 w 932447" name="connsiteX2"/>
                <a:gd fmla="*/ 8073 h 907366" name="connsiteY2"/>
                <a:gd fmla="*/ 868889 w 932447" name="connsiteX3"/>
                <a:gd fmla="*/ 19006 h 907366" name="connsiteY3"/>
                <a:gd fmla="*/ 219131 w 932447" name="connsiteX4"/>
                <a:gd fmla="*/ 769903 h 907366" name="connsiteY4"/>
                <a:gd fmla="*/ 208370 w 932447" name="connsiteX5"/>
                <a:gd fmla="*/ 907366 h 907366" name="connsiteY5"/>
                <a:gd fmla="*/ 0 w 932447" name="connsiteX6"/>
                <a:gd fmla="*/ 907366 h 907366" name="connsiteY6"/>
                <a:gd fmla="*/ 3024 w 932447" name="connsiteX7"/>
                <a:gd fmla="*/ 839853 h 907366" name="connsiteY7"/>
                <a:gd fmla="*/ 828733 w 932447" name="connsiteX8"/>
                <a:gd fmla="*/ 0 h 90736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907366" w="932447">
                  <a:moveTo>
                    <a:pt x="828733" y="0"/>
                  </a:moveTo>
                  <a:cubicBezTo>
                    <a:pt x="857383" y="0"/>
                    <a:pt x="885693" y="1636"/>
                    <a:pt x="913595" y="4830"/>
                  </a:cubicBezTo>
                  <a:lnTo>
                    <a:pt x="932447" y="8073"/>
                  </a:lnTo>
                  <a:lnTo>
                    <a:pt x="868889" y="19006"/>
                  </a:lnTo>
                  <a:cubicBezTo>
                    <a:pt x="537951" y="95334"/>
                    <a:pt x="278758" y="393657"/>
                    <a:pt x="219131" y="769903"/>
                  </a:cubicBezTo>
                  <a:lnTo>
                    <a:pt x="208370" y="907366"/>
                  </a:lnTo>
                  <a:lnTo>
                    <a:pt x="0" y="907366"/>
                  </a:lnTo>
                  <a:lnTo>
                    <a:pt x="3024" y="839853"/>
                  </a:lnTo>
                  <a:cubicBezTo>
                    <a:pt x="45528" y="368120"/>
                    <a:pt x="398990" y="0"/>
                    <a:pt x="82873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任意多边形 14">
              <a:extLst>
                <a:ext uri="{FF2B5EF4-FFF2-40B4-BE49-F238E27FC236}">
                  <a16:creationId xmlns:a16="http://schemas.microsoft.com/office/drawing/2014/main" id="{3151B2B4-0190-4056-B7F4-BE4F37D7F730}"/>
                </a:ext>
              </a:extLst>
            </p:cNvPr>
            <p:cNvSpPr/>
            <p:nvPr/>
          </p:nvSpPr>
          <p:spPr>
            <a:xfrm flipV="1">
              <a:off x="6990561" y="3742005"/>
              <a:ext cx="1024435" cy="910422"/>
            </a:xfrm>
            <a:custGeom>
              <a:gdLst>
                <a:gd fmla="*/ 103714 w 1024435" name="connsiteX0"/>
                <a:gd fmla="*/ 910422 h 910422" name="connsiteY0"/>
                <a:gd fmla="*/ 842907 w 1024435" name="connsiteX1"/>
                <a:gd fmla="*/ 400808 h 910422" name="connsiteY1"/>
                <a:gd fmla="*/ 888121 w 1024435" name="connsiteX2"/>
                <a:gd fmla="*/ 273707 h 910422" name="connsiteY2"/>
                <a:gd fmla="*/ 1024435 w 1024435" name="connsiteX3"/>
                <a:gd fmla="*/ 273707 h 910422" name="connsiteY3"/>
                <a:gd fmla="*/ 785622 w 1024435" name="connsiteX4"/>
                <a:gd fmla="*/ 0 h 910422" name="connsiteY4"/>
                <a:gd fmla="*/ 544424 w 1024435" name="connsiteX5"/>
                <a:gd fmla="*/ 273707 h 910422" name="connsiteY5"/>
                <a:gd fmla="*/ 682762 w 1024435" name="connsiteX6"/>
                <a:gd fmla="*/ 273707 h 910422" name="connsiteY6"/>
                <a:gd fmla="*/ 681851 w 1024435" name="connsiteX7"/>
                <a:gd fmla="*/ 277677 h 910422" name="connsiteY7"/>
                <a:gd fmla="*/ 63558 w 1024435" name="connsiteX8"/>
                <a:gd fmla="*/ 891416 h 910422" name="connsiteY8"/>
                <a:gd fmla="*/ 0 w 1024435" name="connsiteX9"/>
                <a:gd fmla="*/ 902349 h 910422" name="connsiteY9"/>
                <a:gd fmla="*/ 18852 w 1024435" name="connsiteX10"/>
                <a:gd fmla="*/ 905592 h 910422" name="connsiteY10"/>
                <a:gd fmla="*/ 103714 w 1024435" name="connsiteX11"/>
                <a:gd fmla="*/ 910422 h 910422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910422" w="1024435">
                  <a:moveTo>
                    <a:pt x="103714" y="910422"/>
                  </a:moveTo>
                  <a:cubicBezTo>
                    <a:pt x="426021" y="910422"/>
                    <a:pt x="705420" y="703354"/>
                    <a:pt x="842907" y="400808"/>
                  </a:cubicBezTo>
                  <a:lnTo>
                    <a:pt x="888121" y="273707"/>
                  </a:lnTo>
                  <a:lnTo>
                    <a:pt x="1024435" y="273707"/>
                  </a:lnTo>
                  <a:lnTo>
                    <a:pt x="785622" y="0"/>
                  </a:lnTo>
                  <a:lnTo>
                    <a:pt x="544424" y="273707"/>
                  </a:lnTo>
                  <a:lnTo>
                    <a:pt x="682762" y="273707"/>
                  </a:lnTo>
                  <a:lnTo>
                    <a:pt x="681851" y="277677"/>
                  </a:lnTo>
                  <a:cubicBezTo>
                    <a:pt x="587770" y="587877"/>
                    <a:pt x="353129" y="824629"/>
                    <a:pt x="63558" y="891416"/>
                  </a:cubicBezTo>
                  <a:lnTo>
                    <a:pt x="0" y="902349"/>
                  </a:lnTo>
                  <a:lnTo>
                    <a:pt x="18852" y="905592"/>
                  </a:lnTo>
                  <a:cubicBezTo>
                    <a:pt x="46754" y="908786"/>
                    <a:pt x="75064" y="910422"/>
                    <a:pt x="103714" y="91042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4A3A5DFA-C33F-4287-945D-3092FBA0A1D8}"/>
              </a:ext>
            </a:extLst>
          </p:cNvPr>
          <p:cNvGrpSpPr/>
          <p:nvPr/>
        </p:nvGrpSpPr>
        <p:grpSpPr>
          <a:xfrm flipV="1">
            <a:off x="5930921" y="3795494"/>
            <a:ext cx="1966888" cy="951313"/>
            <a:chOff x="6132651" y="3742005"/>
            <a:chExt cx="1882345" cy="910422"/>
          </a:xfrm>
          <a:solidFill>
            <a:srgbClr val="E09A59"/>
          </a:solidFill>
        </p:grpSpPr>
        <p:sp>
          <p:nvSpPr>
            <p:cNvPr id="37" name="任意多边形 18">
              <a:extLst>
                <a:ext uri="{FF2B5EF4-FFF2-40B4-BE49-F238E27FC236}">
                  <a16:creationId xmlns:a16="http://schemas.microsoft.com/office/drawing/2014/main" id="{156681A8-D002-4380-B5FC-4D98C932B7EB}"/>
                </a:ext>
              </a:extLst>
            </p:cNvPr>
            <p:cNvSpPr/>
            <p:nvPr/>
          </p:nvSpPr>
          <p:spPr>
            <a:xfrm>
              <a:off x="6132651" y="3742006"/>
              <a:ext cx="932447" cy="907366"/>
            </a:xfrm>
            <a:custGeom>
              <a:gdLst>
                <a:gd fmla="*/ 828733 w 932447" name="connsiteX0"/>
                <a:gd fmla="*/ 0 h 907366" name="connsiteY0"/>
                <a:gd fmla="*/ 913595 w 932447" name="connsiteX1"/>
                <a:gd fmla="*/ 4830 h 907366" name="connsiteY1"/>
                <a:gd fmla="*/ 932447 w 932447" name="connsiteX2"/>
                <a:gd fmla="*/ 8073 h 907366" name="connsiteY2"/>
                <a:gd fmla="*/ 868889 w 932447" name="connsiteX3"/>
                <a:gd fmla="*/ 19006 h 907366" name="connsiteY3"/>
                <a:gd fmla="*/ 219131 w 932447" name="connsiteX4"/>
                <a:gd fmla="*/ 769903 h 907366" name="connsiteY4"/>
                <a:gd fmla="*/ 208370 w 932447" name="connsiteX5"/>
                <a:gd fmla="*/ 907366 h 907366" name="connsiteY5"/>
                <a:gd fmla="*/ 0 w 932447" name="connsiteX6"/>
                <a:gd fmla="*/ 907366 h 907366" name="connsiteY6"/>
                <a:gd fmla="*/ 3024 w 932447" name="connsiteX7"/>
                <a:gd fmla="*/ 839853 h 907366" name="connsiteY7"/>
                <a:gd fmla="*/ 828733 w 932447" name="connsiteX8"/>
                <a:gd fmla="*/ 0 h 90736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907366" w="932447">
                  <a:moveTo>
                    <a:pt x="828733" y="0"/>
                  </a:moveTo>
                  <a:cubicBezTo>
                    <a:pt x="857383" y="0"/>
                    <a:pt x="885693" y="1636"/>
                    <a:pt x="913595" y="4830"/>
                  </a:cubicBezTo>
                  <a:lnTo>
                    <a:pt x="932447" y="8073"/>
                  </a:lnTo>
                  <a:lnTo>
                    <a:pt x="868889" y="19006"/>
                  </a:lnTo>
                  <a:cubicBezTo>
                    <a:pt x="537951" y="95334"/>
                    <a:pt x="278758" y="393657"/>
                    <a:pt x="219131" y="769903"/>
                  </a:cubicBezTo>
                  <a:lnTo>
                    <a:pt x="208370" y="907366"/>
                  </a:lnTo>
                  <a:lnTo>
                    <a:pt x="0" y="907366"/>
                  </a:lnTo>
                  <a:lnTo>
                    <a:pt x="3024" y="839853"/>
                  </a:lnTo>
                  <a:cubicBezTo>
                    <a:pt x="45528" y="368120"/>
                    <a:pt x="398990" y="0"/>
                    <a:pt x="828733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任意多边形 19">
              <a:extLst>
                <a:ext uri="{FF2B5EF4-FFF2-40B4-BE49-F238E27FC236}">
                  <a16:creationId xmlns:a16="http://schemas.microsoft.com/office/drawing/2014/main" id="{E0AA1D16-C211-4DBF-BE9D-B9A2580EB8EF}"/>
                </a:ext>
              </a:extLst>
            </p:cNvPr>
            <p:cNvSpPr/>
            <p:nvPr/>
          </p:nvSpPr>
          <p:spPr>
            <a:xfrm flipV="1">
              <a:off x="6990561" y="3742005"/>
              <a:ext cx="1024435" cy="910422"/>
            </a:xfrm>
            <a:custGeom>
              <a:gdLst>
                <a:gd fmla="*/ 103714 w 1024435" name="connsiteX0"/>
                <a:gd fmla="*/ 910422 h 910422" name="connsiteY0"/>
                <a:gd fmla="*/ 842907 w 1024435" name="connsiteX1"/>
                <a:gd fmla="*/ 400808 h 910422" name="connsiteY1"/>
                <a:gd fmla="*/ 888121 w 1024435" name="connsiteX2"/>
                <a:gd fmla="*/ 273707 h 910422" name="connsiteY2"/>
                <a:gd fmla="*/ 1024435 w 1024435" name="connsiteX3"/>
                <a:gd fmla="*/ 273707 h 910422" name="connsiteY3"/>
                <a:gd fmla="*/ 785622 w 1024435" name="connsiteX4"/>
                <a:gd fmla="*/ 0 h 910422" name="connsiteY4"/>
                <a:gd fmla="*/ 544424 w 1024435" name="connsiteX5"/>
                <a:gd fmla="*/ 273707 h 910422" name="connsiteY5"/>
                <a:gd fmla="*/ 682762 w 1024435" name="connsiteX6"/>
                <a:gd fmla="*/ 273707 h 910422" name="connsiteY6"/>
                <a:gd fmla="*/ 681851 w 1024435" name="connsiteX7"/>
                <a:gd fmla="*/ 277677 h 910422" name="connsiteY7"/>
                <a:gd fmla="*/ 63558 w 1024435" name="connsiteX8"/>
                <a:gd fmla="*/ 891416 h 910422" name="connsiteY8"/>
                <a:gd fmla="*/ 0 w 1024435" name="connsiteX9"/>
                <a:gd fmla="*/ 902349 h 910422" name="connsiteY9"/>
                <a:gd fmla="*/ 18852 w 1024435" name="connsiteX10"/>
                <a:gd fmla="*/ 905592 h 910422" name="connsiteY10"/>
                <a:gd fmla="*/ 103714 w 1024435" name="connsiteX11"/>
                <a:gd fmla="*/ 910422 h 910422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910422" w="1024435">
                  <a:moveTo>
                    <a:pt x="103714" y="910422"/>
                  </a:moveTo>
                  <a:cubicBezTo>
                    <a:pt x="426021" y="910422"/>
                    <a:pt x="705420" y="703354"/>
                    <a:pt x="842907" y="400808"/>
                  </a:cubicBezTo>
                  <a:lnTo>
                    <a:pt x="888121" y="273707"/>
                  </a:lnTo>
                  <a:lnTo>
                    <a:pt x="1024435" y="273707"/>
                  </a:lnTo>
                  <a:lnTo>
                    <a:pt x="785622" y="0"/>
                  </a:lnTo>
                  <a:lnTo>
                    <a:pt x="544424" y="273707"/>
                  </a:lnTo>
                  <a:lnTo>
                    <a:pt x="682762" y="273707"/>
                  </a:lnTo>
                  <a:lnTo>
                    <a:pt x="681851" y="277677"/>
                  </a:lnTo>
                  <a:cubicBezTo>
                    <a:pt x="587770" y="587877"/>
                    <a:pt x="353129" y="824629"/>
                    <a:pt x="63558" y="891416"/>
                  </a:cubicBezTo>
                  <a:lnTo>
                    <a:pt x="0" y="902349"/>
                  </a:lnTo>
                  <a:lnTo>
                    <a:pt x="18852" y="905592"/>
                  </a:lnTo>
                  <a:cubicBezTo>
                    <a:pt x="46754" y="908786"/>
                    <a:pt x="75064" y="910422"/>
                    <a:pt x="103714" y="91042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4929AD11-48D5-499D-A394-2C0CE7FFF9AB}"/>
              </a:ext>
            </a:extLst>
          </p:cNvPr>
          <p:cNvGrpSpPr/>
          <p:nvPr/>
        </p:nvGrpSpPr>
        <p:grpSpPr>
          <a:xfrm>
            <a:off x="7544212" y="2847374"/>
            <a:ext cx="1966888" cy="951313"/>
            <a:chOff x="6132651" y="3742005"/>
            <a:chExt cx="1882345" cy="910422"/>
          </a:xfrm>
          <a:solidFill>
            <a:srgbClr val="43A4D5"/>
          </a:solidFill>
        </p:grpSpPr>
        <p:sp>
          <p:nvSpPr>
            <p:cNvPr id="40" name="任意多边形 21">
              <a:extLst>
                <a:ext uri="{FF2B5EF4-FFF2-40B4-BE49-F238E27FC236}">
                  <a16:creationId xmlns:a16="http://schemas.microsoft.com/office/drawing/2014/main" id="{76A7CC46-29DD-4AAD-A959-CD29C44C3B5C}"/>
                </a:ext>
              </a:extLst>
            </p:cNvPr>
            <p:cNvSpPr/>
            <p:nvPr/>
          </p:nvSpPr>
          <p:spPr>
            <a:xfrm>
              <a:off x="6132651" y="3742006"/>
              <a:ext cx="932447" cy="907366"/>
            </a:xfrm>
            <a:custGeom>
              <a:gdLst>
                <a:gd fmla="*/ 828733 w 932447" name="connsiteX0"/>
                <a:gd fmla="*/ 0 h 907366" name="connsiteY0"/>
                <a:gd fmla="*/ 913595 w 932447" name="connsiteX1"/>
                <a:gd fmla="*/ 4830 h 907366" name="connsiteY1"/>
                <a:gd fmla="*/ 932447 w 932447" name="connsiteX2"/>
                <a:gd fmla="*/ 8073 h 907366" name="connsiteY2"/>
                <a:gd fmla="*/ 868889 w 932447" name="connsiteX3"/>
                <a:gd fmla="*/ 19006 h 907366" name="connsiteY3"/>
                <a:gd fmla="*/ 219131 w 932447" name="connsiteX4"/>
                <a:gd fmla="*/ 769903 h 907366" name="connsiteY4"/>
                <a:gd fmla="*/ 208370 w 932447" name="connsiteX5"/>
                <a:gd fmla="*/ 907366 h 907366" name="connsiteY5"/>
                <a:gd fmla="*/ 0 w 932447" name="connsiteX6"/>
                <a:gd fmla="*/ 907366 h 907366" name="connsiteY6"/>
                <a:gd fmla="*/ 3024 w 932447" name="connsiteX7"/>
                <a:gd fmla="*/ 839853 h 907366" name="connsiteY7"/>
                <a:gd fmla="*/ 828733 w 932447" name="connsiteX8"/>
                <a:gd fmla="*/ 0 h 90736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907366" w="932447">
                  <a:moveTo>
                    <a:pt x="828733" y="0"/>
                  </a:moveTo>
                  <a:cubicBezTo>
                    <a:pt x="857383" y="0"/>
                    <a:pt x="885693" y="1636"/>
                    <a:pt x="913595" y="4830"/>
                  </a:cubicBezTo>
                  <a:lnTo>
                    <a:pt x="932447" y="8073"/>
                  </a:lnTo>
                  <a:lnTo>
                    <a:pt x="868889" y="19006"/>
                  </a:lnTo>
                  <a:cubicBezTo>
                    <a:pt x="537951" y="95334"/>
                    <a:pt x="278758" y="393657"/>
                    <a:pt x="219131" y="769903"/>
                  </a:cubicBezTo>
                  <a:lnTo>
                    <a:pt x="208370" y="907366"/>
                  </a:lnTo>
                  <a:lnTo>
                    <a:pt x="0" y="907366"/>
                  </a:lnTo>
                  <a:lnTo>
                    <a:pt x="3024" y="839853"/>
                  </a:lnTo>
                  <a:cubicBezTo>
                    <a:pt x="45528" y="368120"/>
                    <a:pt x="398990" y="0"/>
                    <a:pt x="82873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任意多边形 22">
              <a:extLst>
                <a:ext uri="{FF2B5EF4-FFF2-40B4-BE49-F238E27FC236}">
                  <a16:creationId xmlns:a16="http://schemas.microsoft.com/office/drawing/2014/main" id="{6F9B283D-3249-48E8-8A99-ACB24DBA5A7C}"/>
                </a:ext>
              </a:extLst>
            </p:cNvPr>
            <p:cNvSpPr/>
            <p:nvPr/>
          </p:nvSpPr>
          <p:spPr>
            <a:xfrm flipV="1">
              <a:off x="6990561" y="3742005"/>
              <a:ext cx="1024435" cy="910422"/>
            </a:xfrm>
            <a:custGeom>
              <a:gdLst>
                <a:gd fmla="*/ 103714 w 1024435" name="connsiteX0"/>
                <a:gd fmla="*/ 910422 h 910422" name="connsiteY0"/>
                <a:gd fmla="*/ 842907 w 1024435" name="connsiteX1"/>
                <a:gd fmla="*/ 400808 h 910422" name="connsiteY1"/>
                <a:gd fmla="*/ 888121 w 1024435" name="connsiteX2"/>
                <a:gd fmla="*/ 273707 h 910422" name="connsiteY2"/>
                <a:gd fmla="*/ 1024435 w 1024435" name="connsiteX3"/>
                <a:gd fmla="*/ 273707 h 910422" name="connsiteY3"/>
                <a:gd fmla="*/ 785622 w 1024435" name="connsiteX4"/>
                <a:gd fmla="*/ 0 h 910422" name="connsiteY4"/>
                <a:gd fmla="*/ 544424 w 1024435" name="connsiteX5"/>
                <a:gd fmla="*/ 273707 h 910422" name="connsiteY5"/>
                <a:gd fmla="*/ 682762 w 1024435" name="connsiteX6"/>
                <a:gd fmla="*/ 273707 h 910422" name="connsiteY6"/>
                <a:gd fmla="*/ 681851 w 1024435" name="connsiteX7"/>
                <a:gd fmla="*/ 277677 h 910422" name="connsiteY7"/>
                <a:gd fmla="*/ 63558 w 1024435" name="connsiteX8"/>
                <a:gd fmla="*/ 891416 h 910422" name="connsiteY8"/>
                <a:gd fmla="*/ 0 w 1024435" name="connsiteX9"/>
                <a:gd fmla="*/ 902349 h 910422" name="connsiteY9"/>
                <a:gd fmla="*/ 18852 w 1024435" name="connsiteX10"/>
                <a:gd fmla="*/ 905592 h 910422" name="connsiteY10"/>
                <a:gd fmla="*/ 103714 w 1024435" name="connsiteX11"/>
                <a:gd fmla="*/ 910422 h 910422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910422" w="1024435">
                  <a:moveTo>
                    <a:pt x="103714" y="910422"/>
                  </a:moveTo>
                  <a:cubicBezTo>
                    <a:pt x="426021" y="910422"/>
                    <a:pt x="705420" y="703354"/>
                    <a:pt x="842907" y="400808"/>
                  </a:cubicBezTo>
                  <a:lnTo>
                    <a:pt x="888121" y="273707"/>
                  </a:lnTo>
                  <a:lnTo>
                    <a:pt x="1024435" y="273707"/>
                  </a:lnTo>
                  <a:lnTo>
                    <a:pt x="785622" y="0"/>
                  </a:lnTo>
                  <a:lnTo>
                    <a:pt x="544424" y="273707"/>
                  </a:lnTo>
                  <a:lnTo>
                    <a:pt x="682762" y="273707"/>
                  </a:lnTo>
                  <a:lnTo>
                    <a:pt x="681851" y="277677"/>
                  </a:lnTo>
                  <a:cubicBezTo>
                    <a:pt x="587770" y="587877"/>
                    <a:pt x="353129" y="824629"/>
                    <a:pt x="63558" y="891416"/>
                  </a:cubicBezTo>
                  <a:lnTo>
                    <a:pt x="0" y="902349"/>
                  </a:lnTo>
                  <a:lnTo>
                    <a:pt x="18852" y="905592"/>
                  </a:lnTo>
                  <a:cubicBezTo>
                    <a:pt x="46754" y="908786"/>
                    <a:pt x="75064" y="910422"/>
                    <a:pt x="103714" y="91042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B615842-D8B7-4BBA-90EE-749CDE6EACEB}"/>
              </a:ext>
            </a:extLst>
          </p:cNvPr>
          <p:cNvGrpSpPr/>
          <p:nvPr/>
        </p:nvGrpSpPr>
        <p:grpSpPr>
          <a:xfrm>
            <a:off x="1091046" y="2850566"/>
            <a:ext cx="1966888" cy="951313"/>
            <a:chOff x="6132651" y="3742005"/>
            <a:chExt cx="1882345" cy="910422"/>
          </a:xfrm>
          <a:solidFill>
            <a:srgbClr val="43A4D5"/>
          </a:solidFill>
        </p:grpSpPr>
        <p:sp>
          <p:nvSpPr>
            <p:cNvPr id="43" name="任意多边形 24">
              <a:extLst>
                <a:ext uri="{FF2B5EF4-FFF2-40B4-BE49-F238E27FC236}">
                  <a16:creationId xmlns:a16="http://schemas.microsoft.com/office/drawing/2014/main" id="{7827DE22-5191-4E3E-82C5-86B077A329B7}"/>
                </a:ext>
              </a:extLst>
            </p:cNvPr>
            <p:cNvSpPr/>
            <p:nvPr/>
          </p:nvSpPr>
          <p:spPr>
            <a:xfrm>
              <a:off x="6132651" y="3742006"/>
              <a:ext cx="932447" cy="907366"/>
            </a:xfrm>
            <a:custGeom>
              <a:gdLst>
                <a:gd fmla="*/ 828733 w 932447" name="connsiteX0"/>
                <a:gd fmla="*/ 0 h 907366" name="connsiteY0"/>
                <a:gd fmla="*/ 913595 w 932447" name="connsiteX1"/>
                <a:gd fmla="*/ 4830 h 907366" name="connsiteY1"/>
                <a:gd fmla="*/ 932447 w 932447" name="connsiteX2"/>
                <a:gd fmla="*/ 8073 h 907366" name="connsiteY2"/>
                <a:gd fmla="*/ 868889 w 932447" name="connsiteX3"/>
                <a:gd fmla="*/ 19006 h 907366" name="connsiteY3"/>
                <a:gd fmla="*/ 219131 w 932447" name="connsiteX4"/>
                <a:gd fmla="*/ 769903 h 907366" name="connsiteY4"/>
                <a:gd fmla="*/ 208370 w 932447" name="connsiteX5"/>
                <a:gd fmla="*/ 907366 h 907366" name="connsiteY5"/>
                <a:gd fmla="*/ 0 w 932447" name="connsiteX6"/>
                <a:gd fmla="*/ 907366 h 907366" name="connsiteY6"/>
                <a:gd fmla="*/ 3024 w 932447" name="connsiteX7"/>
                <a:gd fmla="*/ 839853 h 907366" name="connsiteY7"/>
                <a:gd fmla="*/ 828733 w 932447" name="connsiteX8"/>
                <a:gd fmla="*/ 0 h 90736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907366" w="932447">
                  <a:moveTo>
                    <a:pt x="828733" y="0"/>
                  </a:moveTo>
                  <a:cubicBezTo>
                    <a:pt x="857383" y="0"/>
                    <a:pt x="885693" y="1636"/>
                    <a:pt x="913595" y="4830"/>
                  </a:cubicBezTo>
                  <a:lnTo>
                    <a:pt x="932447" y="8073"/>
                  </a:lnTo>
                  <a:lnTo>
                    <a:pt x="868889" y="19006"/>
                  </a:lnTo>
                  <a:cubicBezTo>
                    <a:pt x="537951" y="95334"/>
                    <a:pt x="278758" y="393657"/>
                    <a:pt x="219131" y="769903"/>
                  </a:cubicBezTo>
                  <a:lnTo>
                    <a:pt x="208370" y="907366"/>
                  </a:lnTo>
                  <a:lnTo>
                    <a:pt x="0" y="907366"/>
                  </a:lnTo>
                  <a:lnTo>
                    <a:pt x="3024" y="839853"/>
                  </a:lnTo>
                  <a:cubicBezTo>
                    <a:pt x="45528" y="368120"/>
                    <a:pt x="398990" y="0"/>
                    <a:pt x="828733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任意多边形 25">
              <a:extLst>
                <a:ext uri="{FF2B5EF4-FFF2-40B4-BE49-F238E27FC236}">
                  <a16:creationId xmlns:a16="http://schemas.microsoft.com/office/drawing/2014/main" id="{BBDC9A46-BB6D-4A65-968F-A30A1F336139}"/>
                </a:ext>
              </a:extLst>
            </p:cNvPr>
            <p:cNvSpPr/>
            <p:nvPr/>
          </p:nvSpPr>
          <p:spPr>
            <a:xfrm flipV="1">
              <a:off x="6990561" y="3742005"/>
              <a:ext cx="1024435" cy="910422"/>
            </a:xfrm>
            <a:custGeom>
              <a:gdLst>
                <a:gd fmla="*/ 103714 w 1024435" name="connsiteX0"/>
                <a:gd fmla="*/ 910422 h 910422" name="connsiteY0"/>
                <a:gd fmla="*/ 842907 w 1024435" name="connsiteX1"/>
                <a:gd fmla="*/ 400808 h 910422" name="connsiteY1"/>
                <a:gd fmla="*/ 888121 w 1024435" name="connsiteX2"/>
                <a:gd fmla="*/ 273707 h 910422" name="connsiteY2"/>
                <a:gd fmla="*/ 1024435 w 1024435" name="connsiteX3"/>
                <a:gd fmla="*/ 273707 h 910422" name="connsiteY3"/>
                <a:gd fmla="*/ 785622 w 1024435" name="connsiteX4"/>
                <a:gd fmla="*/ 0 h 910422" name="connsiteY4"/>
                <a:gd fmla="*/ 544424 w 1024435" name="connsiteX5"/>
                <a:gd fmla="*/ 273707 h 910422" name="connsiteY5"/>
                <a:gd fmla="*/ 682762 w 1024435" name="connsiteX6"/>
                <a:gd fmla="*/ 273707 h 910422" name="connsiteY6"/>
                <a:gd fmla="*/ 681851 w 1024435" name="connsiteX7"/>
                <a:gd fmla="*/ 277677 h 910422" name="connsiteY7"/>
                <a:gd fmla="*/ 63558 w 1024435" name="connsiteX8"/>
                <a:gd fmla="*/ 891416 h 910422" name="connsiteY8"/>
                <a:gd fmla="*/ 0 w 1024435" name="connsiteX9"/>
                <a:gd fmla="*/ 902349 h 910422" name="connsiteY9"/>
                <a:gd fmla="*/ 18852 w 1024435" name="connsiteX10"/>
                <a:gd fmla="*/ 905592 h 910422" name="connsiteY10"/>
                <a:gd fmla="*/ 103714 w 1024435" name="connsiteX11"/>
                <a:gd fmla="*/ 910422 h 910422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910422" w="1024435">
                  <a:moveTo>
                    <a:pt x="103714" y="910422"/>
                  </a:moveTo>
                  <a:cubicBezTo>
                    <a:pt x="426021" y="910422"/>
                    <a:pt x="705420" y="703354"/>
                    <a:pt x="842907" y="400808"/>
                  </a:cubicBezTo>
                  <a:lnTo>
                    <a:pt x="888121" y="273707"/>
                  </a:lnTo>
                  <a:lnTo>
                    <a:pt x="1024435" y="273707"/>
                  </a:lnTo>
                  <a:lnTo>
                    <a:pt x="785622" y="0"/>
                  </a:lnTo>
                  <a:lnTo>
                    <a:pt x="544424" y="273707"/>
                  </a:lnTo>
                  <a:lnTo>
                    <a:pt x="682762" y="273707"/>
                  </a:lnTo>
                  <a:lnTo>
                    <a:pt x="681851" y="277677"/>
                  </a:lnTo>
                  <a:cubicBezTo>
                    <a:pt x="587770" y="587877"/>
                    <a:pt x="353129" y="824629"/>
                    <a:pt x="63558" y="891416"/>
                  </a:cubicBezTo>
                  <a:lnTo>
                    <a:pt x="0" y="902349"/>
                  </a:lnTo>
                  <a:lnTo>
                    <a:pt x="18852" y="905592"/>
                  </a:lnTo>
                  <a:cubicBezTo>
                    <a:pt x="46754" y="908786"/>
                    <a:pt x="75064" y="910422"/>
                    <a:pt x="103714" y="91042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5" name="文本框 44">
            <a:extLst>
              <a:ext uri="{FF2B5EF4-FFF2-40B4-BE49-F238E27FC236}">
                <a16:creationId xmlns:a16="http://schemas.microsoft.com/office/drawing/2014/main" id="{471B2146-DCAF-4229-8180-F279BBC4D0DB}"/>
              </a:ext>
            </a:extLst>
          </p:cNvPr>
          <p:cNvSpPr txBox="1"/>
          <p:nvPr/>
        </p:nvSpPr>
        <p:spPr>
          <a:xfrm>
            <a:off x="1474529" y="3241607"/>
            <a:ext cx="855980" cy="57912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b="1" lang="en-US" sz="3200">
                <a:solidFill>
                  <a:schemeClr val="bg1"/>
                </a:solidFill>
              </a:rPr>
              <a:t>  01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BC187740-18FB-4870-A862-B13D885CDDFE}"/>
              </a:ext>
            </a:extLst>
          </p:cNvPr>
          <p:cNvSpPr txBox="1"/>
          <p:nvPr/>
        </p:nvSpPr>
        <p:spPr>
          <a:xfrm>
            <a:off x="4701112" y="3241606"/>
            <a:ext cx="855980" cy="57912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b="1" lang="en-US" sz="3200">
                <a:solidFill>
                  <a:srgbClr val="43A4D5"/>
                </a:solidFill>
              </a:rPr>
              <a:t>  03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CC168A5E-945C-45FB-B519-F70B4269FB64}"/>
              </a:ext>
            </a:extLst>
          </p:cNvPr>
          <p:cNvSpPr txBox="1"/>
          <p:nvPr/>
        </p:nvSpPr>
        <p:spPr>
          <a:xfrm>
            <a:off x="7936811" y="3245816"/>
            <a:ext cx="855980" cy="57912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b="1" lang="en-US" sz="3200">
                <a:solidFill>
                  <a:srgbClr val="43A4D5"/>
                </a:solidFill>
              </a:rPr>
              <a:t>  05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870436C3-CA36-4EF7-A409-BD1934D8E964}"/>
              </a:ext>
            </a:extLst>
          </p:cNvPr>
          <p:cNvSpPr txBox="1"/>
          <p:nvPr/>
        </p:nvSpPr>
        <p:spPr>
          <a:xfrm>
            <a:off x="3111172" y="3872836"/>
            <a:ext cx="855980" cy="57912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b="1" lang="en-US" sz="3200">
                <a:solidFill>
                  <a:schemeClr val="bg1"/>
                </a:solidFill>
              </a:rPr>
              <a:t>  02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70368197-3633-42CA-BF67-BCF7B35B7729}"/>
              </a:ext>
            </a:extLst>
          </p:cNvPr>
          <p:cNvSpPr txBox="1"/>
          <p:nvPr/>
        </p:nvSpPr>
        <p:spPr>
          <a:xfrm>
            <a:off x="6376758" y="3868856"/>
            <a:ext cx="855980" cy="57912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b="1" lang="en-US" sz="3200">
                <a:solidFill>
                  <a:schemeClr val="bg1"/>
                </a:solidFill>
              </a:rPr>
              <a:t>  04</a:t>
            </a:r>
          </a:p>
        </p:txBody>
      </p: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E683D544-E0D9-44D3-988C-43AEF23D4ABE}"/>
              </a:ext>
            </a:extLst>
          </p:cNvPr>
          <p:cNvGrpSpPr/>
          <p:nvPr/>
        </p:nvGrpSpPr>
        <p:grpSpPr>
          <a:xfrm flipV="1">
            <a:off x="9245047" y="3795493"/>
            <a:ext cx="1966888" cy="951313"/>
            <a:chOff x="6132651" y="3742005"/>
            <a:chExt cx="1882345" cy="910422"/>
          </a:xfrm>
          <a:solidFill>
            <a:srgbClr val="E09A59"/>
          </a:solidFill>
        </p:grpSpPr>
        <p:sp>
          <p:nvSpPr>
            <p:cNvPr id="51" name="任意多边形 18">
              <a:extLst>
                <a:ext uri="{FF2B5EF4-FFF2-40B4-BE49-F238E27FC236}">
                  <a16:creationId xmlns:a16="http://schemas.microsoft.com/office/drawing/2014/main" id="{6ABAA84B-F337-40BC-A402-42551E39A327}"/>
                </a:ext>
              </a:extLst>
            </p:cNvPr>
            <p:cNvSpPr/>
            <p:nvPr/>
          </p:nvSpPr>
          <p:spPr>
            <a:xfrm>
              <a:off x="6132651" y="3742006"/>
              <a:ext cx="932447" cy="907366"/>
            </a:xfrm>
            <a:custGeom>
              <a:gdLst>
                <a:gd fmla="*/ 828733 w 932447" name="connsiteX0"/>
                <a:gd fmla="*/ 0 h 907366" name="connsiteY0"/>
                <a:gd fmla="*/ 913595 w 932447" name="connsiteX1"/>
                <a:gd fmla="*/ 4830 h 907366" name="connsiteY1"/>
                <a:gd fmla="*/ 932447 w 932447" name="connsiteX2"/>
                <a:gd fmla="*/ 8073 h 907366" name="connsiteY2"/>
                <a:gd fmla="*/ 868889 w 932447" name="connsiteX3"/>
                <a:gd fmla="*/ 19006 h 907366" name="connsiteY3"/>
                <a:gd fmla="*/ 219131 w 932447" name="connsiteX4"/>
                <a:gd fmla="*/ 769903 h 907366" name="connsiteY4"/>
                <a:gd fmla="*/ 208370 w 932447" name="connsiteX5"/>
                <a:gd fmla="*/ 907366 h 907366" name="connsiteY5"/>
                <a:gd fmla="*/ 0 w 932447" name="connsiteX6"/>
                <a:gd fmla="*/ 907366 h 907366" name="connsiteY6"/>
                <a:gd fmla="*/ 3024 w 932447" name="connsiteX7"/>
                <a:gd fmla="*/ 839853 h 907366" name="connsiteY7"/>
                <a:gd fmla="*/ 828733 w 932447" name="connsiteX8"/>
                <a:gd fmla="*/ 0 h 907366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907366" w="932447">
                  <a:moveTo>
                    <a:pt x="828733" y="0"/>
                  </a:moveTo>
                  <a:cubicBezTo>
                    <a:pt x="857383" y="0"/>
                    <a:pt x="885693" y="1636"/>
                    <a:pt x="913595" y="4830"/>
                  </a:cubicBezTo>
                  <a:lnTo>
                    <a:pt x="932447" y="8073"/>
                  </a:lnTo>
                  <a:lnTo>
                    <a:pt x="868889" y="19006"/>
                  </a:lnTo>
                  <a:cubicBezTo>
                    <a:pt x="537951" y="95334"/>
                    <a:pt x="278758" y="393657"/>
                    <a:pt x="219131" y="769903"/>
                  </a:cubicBezTo>
                  <a:lnTo>
                    <a:pt x="208370" y="907366"/>
                  </a:lnTo>
                  <a:lnTo>
                    <a:pt x="0" y="907366"/>
                  </a:lnTo>
                  <a:lnTo>
                    <a:pt x="3024" y="839853"/>
                  </a:lnTo>
                  <a:cubicBezTo>
                    <a:pt x="45528" y="368120"/>
                    <a:pt x="398990" y="0"/>
                    <a:pt x="828733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任意多边形 19">
              <a:extLst>
                <a:ext uri="{FF2B5EF4-FFF2-40B4-BE49-F238E27FC236}">
                  <a16:creationId xmlns:a16="http://schemas.microsoft.com/office/drawing/2014/main" id="{FC93859B-D6B3-4FA2-959A-14627C5672A3}"/>
                </a:ext>
              </a:extLst>
            </p:cNvPr>
            <p:cNvSpPr/>
            <p:nvPr/>
          </p:nvSpPr>
          <p:spPr>
            <a:xfrm flipV="1">
              <a:off x="6990561" y="3742005"/>
              <a:ext cx="1024435" cy="910422"/>
            </a:xfrm>
            <a:custGeom>
              <a:gdLst>
                <a:gd fmla="*/ 103714 w 1024435" name="connsiteX0"/>
                <a:gd fmla="*/ 910422 h 910422" name="connsiteY0"/>
                <a:gd fmla="*/ 842907 w 1024435" name="connsiteX1"/>
                <a:gd fmla="*/ 400808 h 910422" name="connsiteY1"/>
                <a:gd fmla="*/ 888121 w 1024435" name="connsiteX2"/>
                <a:gd fmla="*/ 273707 h 910422" name="connsiteY2"/>
                <a:gd fmla="*/ 1024435 w 1024435" name="connsiteX3"/>
                <a:gd fmla="*/ 273707 h 910422" name="connsiteY3"/>
                <a:gd fmla="*/ 785622 w 1024435" name="connsiteX4"/>
                <a:gd fmla="*/ 0 h 910422" name="connsiteY4"/>
                <a:gd fmla="*/ 544424 w 1024435" name="connsiteX5"/>
                <a:gd fmla="*/ 273707 h 910422" name="connsiteY5"/>
                <a:gd fmla="*/ 682762 w 1024435" name="connsiteX6"/>
                <a:gd fmla="*/ 273707 h 910422" name="connsiteY6"/>
                <a:gd fmla="*/ 681851 w 1024435" name="connsiteX7"/>
                <a:gd fmla="*/ 277677 h 910422" name="connsiteY7"/>
                <a:gd fmla="*/ 63558 w 1024435" name="connsiteX8"/>
                <a:gd fmla="*/ 891416 h 910422" name="connsiteY8"/>
                <a:gd fmla="*/ 0 w 1024435" name="connsiteX9"/>
                <a:gd fmla="*/ 902349 h 910422" name="connsiteY9"/>
                <a:gd fmla="*/ 18852 w 1024435" name="connsiteX10"/>
                <a:gd fmla="*/ 905592 h 910422" name="connsiteY10"/>
                <a:gd fmla="*/ 103714 w 1024435" name="connsiteX11"/>
                <a:gd fmla="*/ 910422 h 910422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910422" w="1024435">
                  <a:moveTo>
                    <a:pt x="103714" y="910422"/>
                  </a:moveTo>
                  <a:cubicBezTo>
                    <a:pt x="426021" y="910422"/>
                    <a:pt x="705420" y="703354"/>
                    <a:pt x="842907" y="400808"/>
                  </a:cubicBezTo>
                  <a:lnTo>
                    <a:pt x="888121" y="273707"/>
                  </a:lnTo>
                  <a:lnTo>
                    <a:pt x="1024435" y="273707"/>
                  </a:lnTo>
                  <a:lnTo>
                    <a:pt x="785622" y="0"/>
                  </a:lnTo>
                  <a:lnTo>
                    <a:pt x="544424" y="273707"/>
                  </a:lnTo>
                  <a:lnTo>
                    <a:pt x="682762" y="273707"/>
                  </a:lnTo>
                  <a:lnTo>
                    <a:pt x="681851" y="277677"/>
                  </a:lnTo>
                  <a:cubicBezTo>
                    <a:pt x="587770" y="587877"/>
                    <a:pt x="353129" y="824629"/>
                    <a:pt x="63558" y="891416"/>
                  </a:cubicBezTo>
                  <a:lnTo>
                    <a:pt x="0" y="902349"/>
                  </a:lnTo>
                  <a:lnTo>
                    <a:pt x="18852" y="905592"/>
                  </a:lnTo>
                  <a:cubicBezTo>
                    <a:pt x="46754" y="908786"/>
                    <a:pt x="75064" y="910422"/>
                    <a:pt x="103714" y="91042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3" name="文本框 52">
            <a:extLst>
              <a:ext uri="{FF2B5EF4-FFF2-40B4-BE49-F238E27FC236}">
                <a16:creationId xmlns:a16="http://schemas.microsoft.com/office/drawing/2014/main" id="{990D4321-34A6-4919-99B1-021E06CBB8C1}"/>
              </a:ext>
            </a:extLst>
          </p:cNvPr>
          <p:cNvSpPr txBox="1"/>
          <p:nvPr/>
        </p:nvSpPr>
        <p:spPr>
          <a:xfrm>
            <a:off x="9690884" y="3868855"/>
            <a:ext cx="855980" cy="579120"/>
          </a:xfrm>
          <a:prstGeom prst="rect">
            <a:avLst/>
          </a:prstGeom>
          <a:noFill/>
          <a:effectLst/>
        </p:spPr>
        <p:txBody>
          <a:bodyPr rtlCol="0" wrap="none">
            <a:spAutoFit/>
          </a:bodyPr>
          <a:lstStyle/>
          <a:p>
            <a:r>
              <a:rPr altLang="zh-CN" b="1" lang="en-US" sz="3200">
                <a:solidFill>
                  <a:schemeClr val="bg1"/>
                </a:solidFill>
              </a:rPr>
              <a:t>  06</a:t>
            </a: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B12F9F6E-D390-4604-9BCF-9218FD970ADF}"/>
              </a:ext>
            </a:extLst>
          </p:cNvPr>
          <p:cNvSpPr txBox="1"/>
          <p:nvPr/>
        </p:nvSpPr>
        <p:spPr>
          <a:xfrm>
            <a:off x="6174525" y="5110698"/>
            <a:ext cx="1461445" cy="644307"/>
          </a:xfrm>
          <a:prstGeom prst="rect">
            <a:avLst/>
          </a:prstGeom>
        </p:spPr>
        <p:txBody>
          <a:bodyPr bIns="34290" lIns="68580" rIns="68580" rtlCol="0" tIns="34290" vert="horz">
            <a:noAutofit/>
          </a:bodyPr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1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 fontAlgn="base" indent="0" marL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altLang="en-US" b="1" lang="zh-CN" sz="2000">
                <a:gradFill flip="none" rotWithShape="1"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  <a:tileRect b="-100000" r="-100000"/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把年度目标拆分到月</a:t>
            </a:r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04DDBFE6-5DCF-4F3A-BDD8-4C5FD7B0BA84}"/>
              </a:ext>
            </a:extLst>
          </p:cNvPr>
          <p:cNvSpPr txBox="1"/>
          <p:nvPr/>
        </p:nvSpPr>
        <p:spPr>
          <a:xfrm>
            <a:off x="9511100" y="5053809"/>
            <a:ext cx="1461445" cy="644307"/>
          </a:xfrm>
          <a:prstGeom prst="rect">
            <a:avLst/>
          </a:prstGeom>
        </p:spPr>
        <p:txBody>
          <a:bodyPr bIns="34290" lIns="68580" rIns="68580" rtlCol="0" tIns="34290" vert="horz">
            <a:noAutofit/>
          </a:bodyPr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1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 fontAlgn="base" indent="0" marL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altLang="en-US" b="1" lang="zh-CN" sz="2000">
                <a:gradFill flip="none" rotWithShape="1"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  <a:tileRect b="-100000" r="-100000"/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把周目标拆分到日</a:t>
            </a:r>
          </a:p>
        </p:txBody>
      </p:sp>
      <p:sp>
        <p:nvSpPr>
          <p:cNvPr id="56" name="Content Placeholder 2">
            <a:extLst>
              <a:ext uri="{FF2B5EF4-FFF2-40B4-BE49-F238E27FC236}">
                <a16:creationId xmlns:a16="http://schemas.microsoft.com/office/drawing/2014/main" id="{F4E31C3C-E898-4533-A65D-0146F657075E}"/>
              </a:ext>
            </a:extLst>
          </p:cNvPr>
          <p:cNvSpPr txBox="1"/>
          <p:nvPr/>
        </p:nvSpPr>
        <p:spPr>
          <a:xfrm>
            <a:off x="7730559" y="1852577"/>
            <a:ext cx="1634559" cy="752088"/>
          </a:xfrm>
          <a:prstGeom prst="rect">
            <a:avLst/>
          </a:prstGeom>
        </p:spPr>
        <p:txBody>
          <a:bodyPr bIns="34290" lIns="68580" rIns="68580" rtlCol="0" tIns="34290" vert="horz">
            <a:noAutofit/>
          </a:bodyPr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1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 fontAlgn="base" indent="0" marL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altLang="en-US" b="1" lang="zh-CN" sz="2000">
                <a:gradFill flip="none" rotWithShape="1"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  <a:tileRect b="-100000" r="-100000"/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把月底目标拆分到周</a:t>
            </a:r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63D1B5AD-8E6C-4FF3-BF49-08A52BAD07EF}"/>
              </a:ext>
            </a:extLst>
          </p:cNvPr>
          <p:cNvSpPr txBox="1"/>
          <p:nvPr/>
        </p:nvSpPr>
        <p:spPr>
          <a:xfrm>
            <a:off x="1192679" y="1911591"/>
            <a:ext cx="1745387" cy="653937"/>
          </a:xfrm>
          <a:prstGeom prst="rect">
            <a:avLst/>
          </a:prstGeom>
        </p:spPr>
        <p:txBody>
          <a:bodyPr bIns="34290" lIns="68580" rIns="68580" rtlCol="0" tIns="34290" vert="horz">
            <a:noAutofit/>
          </a:bodyPr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1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 fontAlgn="base" indent="0" marL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altLang="en-US" b="1" lang="zh-CN" sz="2000">
                <a:gradFill flip="none" rotWithShape="1"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  <a:tileRect b="-100000" r="-100000"/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设定你的中期和长期目标</a:t>
            </a:r>
          </a:p>
        </p:txBody>
      </p:sp>
      <p:sp>
        <p:nvSpPr>
          <p:cNvPr id="58" name="Content Placeholder 2">
            <a:extLst>
              <a:ext uri="{FF2B5EF4-FFF2-40B4-BE49-F238E27FC236}">
                <a16:creationId xmlns:a16="http://schemas.microsoft.com/office/drawing/2014/main" id="{F7F8ED00-84AD-41E1-8C49-49B85F537A02}"/>
              </a:ext>
            </a:extLst>
          </p:cNvPr>
          <p:cNvSpPr txBox="1"/>
          <p:nvPr/>
        </p:nvSpPr>
        <p:spPr>
          <a:xfrm>
            <a:off x="2818563" y="5122849"/>
            <a:ext cx="1634559" cy="763329"/>
          </a:xfrm>
          <a:prstGeom prst="rect">
            <a:avLst/>
          </a:prstGeom>
        </p:spPr>
        <p:txBody>
          <a:bodyPr bIns="34290" lIns="68580" rIns="68580" rtlCol="0" tIns="34290" vert="horz">
            <a:noAutofit/>
          </a:bodyPr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1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 indent="0" marL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altLang="en-US" b="1" lang="zh-CN" sz="2000">
                <a:gradFill flip="none" rotWithShape="1"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  <a:tileRect b="-100000" r="-100000"/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规划你的人生蓝图</a:t>
            </a:r>
          </a:p>
        </p:txBody>
      </p:sp>
      <p:sp>
        <p:nvSpPr>
          <p:cNvPr id="59" name="Content Placeholder 2">
            <a:extLst>
              <a:ext uri="{FF2B5EF4-FFF2-40B4-BE49-F238E27FC236}">
                <a16:creationId xmlns:a16="http://schemas.microsoft.com/office/drawing/2014/main" id="{6B1A8ACE-9CD3-4E8A-B075-B0298EA16377}"/>
              </a:ext>
            </a:extLst>
          </p:cNvPr>
          <p:cNvSpPr txBox="1"/>
          <p:nvPr/>
        </p:nvSpPr>
        <p:spPr>
          <a:xfrm>
            <a:off x="4396791" y="1899497"/>
            <a:ext cx="1634559" cy="763329"/>
          </a:xfrm>
          <a:prstGeom prst="rect">
            <a:avLst/>
          </a:prstGeom>
        </p:spPr>
        <p:txBody>
          <a:bodyPr bIns="34290" lIns="68580" rIns="68580" rtlCol="0" tIns="34290" vert="horz">
            <a:noAutofit/>
          </a:bodyPr>
          <a:lstStyle>
            <a:lvl1pPr algn="l" defTabSz="914400" eaLnBrk="1" hangingPunct="1" indent="-342900" latinLnBrk="0" marL="3429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4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85750" latinLnBrk="0" marL="74295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11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spcBef>
                <a:spcPct val="20000"/>
              </a:spcBef>
              <a:buFont charset="0" panose="020b0604020202020204" pitchFamily="34" typeface="Arial"/>
              <a:buChar char="–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spcBef>
                <a:spcPct val="20000"/>
              </a:spcBef>
              <a:buFont charset="0" panose="020b0604020202020204" pitchFamily="34" typeface="Arial"/>
              <a:buChar char="»"/>
              <a:defRPr kern="1200" sz="105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85800" fontAlgn="base" indent="0" marL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altLang="en-US" b="1" lang="zh-CN" sz="2000">
                <a:gradFill flip="none" rotWithShape="1"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  <a:tileRect b="-100000" r="-100000"/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设定你的年度目标</a:t>
            </a:r>
          </a:p>
        </p:txBody>
      </p:sp>
    </p:spTree>
    <p:extLst>
      <p:ext uri="{BB962C8B-B14F-4D97-AF65-F5344CB8AC3E}">
        <p14:creationId val="742647126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8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3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  <p:cond delay="0" evt="onBegin">
                          <p:tn val="35"/>
                        </p:cond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2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4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  <p:cond delay="0" evt="onBegin">
                          <p:tn val="46"/>
                        </p:cond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9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5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 nodeType="clickPar">
                      <p:stCondLst>
                        <p:cond delay="indefinite"/>
                        <p:cond delay="0" evt="onBegin">
                          <p:tn val="57"/>
                        </p:cond>
                      </p:stCondLst>
                      <p:childTnLst>
                        <p:par>
                          <p:cTn fill="hold" id="5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62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63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4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6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8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7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72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50" fill="hold" id="73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74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76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78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50" fill="hold" id="79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8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84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50" fill="hold" id="85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86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88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9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50" fill="hold" id="9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9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3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9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96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50" fill="hold" id="97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98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100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102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50" fill="hold" id="103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50" fill="hold" id="104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5"/>
      <p:bldP grpId="0" spid="46"/>
      <p:bldP grpId="0" spid="48"/>
      <p:bldP grpId="0" spid="49"/>
      <p:bldP grpId="0" spid="53"/>
      <p:bldP grpId="0" spid="54"/>
      <p:bldP grpId="0" spid="55"/>
      <p:bldP grpId="0" spid="56"/>
      <p:bldP grpId="0" spid="57"/>
      <p:bldP grpId="0" spid="58"/>
      <p:bldP grpId="0" spid="59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629" y="559020"/>
            <a:ext cx="3503197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目标达成的两大方法</a:t>
            </a:r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E906B665-7D1F-48C1-A699-4E1307A327AB}"/>
              </a:ext>
            </a:extLst>
          </p:cNvPr>
          <p:cNvGrpSpPr/>
          <p:nvPr/>
        </p:nvGrpSpPr>
        <p:grpSpPr>
          <a:xfrm>
            <a:off x="1576851" y="1809574"/>
            <a:ext cx="3896552" cy="422695"/>
            <a:chOff x="1505440" y="1891697"/>
            <a:chExt cx="3896552" cy="422695"/>
          </a:xfrm>
        </p:grpSpPr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06E175A2-3AE8-427F-88A6-958F40C717DC}"/>
                </a:ext>
              </a:extLst>
            </p:cNvPr>
            <p:cNvSpPr/>
            <p:nvPr/>
          </p:nvSpPr>
          <p:spPr>
            <a:xfrm>
              <a:off x="1505440" y="1891697"/>
              <a:ext cx="3553949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标题 4">
              <a:extLst>
                <a:ext uri="{FF2B5EF4-FFF2-40B4-BE49-F238E27FC236}">
                  <a16:creationId xmlns:a16="http://schemas.microsoft.com/office/drawing/2014/main" id="{017ED0BF-93EC-4274-A27C-194B0B4FAF96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每周总结,矫正目标</a:t>
              </a:r>
            </a:p>
          </p:txBody>
        </p:sp>
        <p:sp>
          <p:nvSpPr>
            <p:cNvPr id="63" name="圈箭头">
              <a:extLst>
                <a:ext uri="{FF2B5EF4-FFF2-40B4-BE49-F238E27FC236}">
                  <a16:creationId xmlns:a16="http://schemas.microsoft.com/office/drawing/2014/main" id="{FD9F8424-97FC-4CFC-9022-183609A95694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67B76BE3-BAD8-4A5A-AB6F-297B96CDD2F9}"/>
              </a:ext>
            </a:extLst>
          </p:cNvPr>
          <p:cNvGrpSpPr/>
          <p:nvPr/>
        </p:nvGrpSpPr>
        <p:grpSpPr>
          <a:xfrm>
            <a:off x="6720863" y="1823103"/>
            <a:ext cx="3896552" cy="422695"/>
            <a:chOff x="1505440" y="1891697"/>
            <a:chExt cx="3896552" cy="422695"/>
          </a:xfrm>
        </p:grpSpPr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BF15D409-7B09-44F7-BC28-32BF7BFF65A1}"/>
                </a:ext>
              </a:extLst>
            </p:cNvPr>
            <p:cNvSpPr/>
            <p:nvPr/>
          </p:nvSpPr>
          <p:spPr>
            <a:xfrm>
              <a:off x="1505440" y="1891697"/>
              <a:ext cx="3553949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标题 4">
              <a:extLst>
                <a:ext uri="{FF2B5EF4-FFF2-40B4-BE49-F238E27FC236}">
                  <a16:creationId xmlns:a16="http://schemas.microsoft.com/office/drawing/2014/main" id="{06025319-BCBA-418C-A0A6-307C64F912FE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循环往复，天天修炼</a:t>
              </a:r>
            </a:p>
          </p:txBody>
        </p:sp>
        <p:sp>
          <p:nvSpPr>
            <p:cNvPr id="67" name="圈箭头">
              <a:extLst>
                <a:ext uri="{FF2B5EF4-FFF2-40B4-BE49-F238E27FC236}">
                  <a16:creationId xmlns:a16="http://schemas.microsoft.com/office/drawing/2014/main" id="{51CA89B1-FCA8-4C9D-9F6D-EF073F324299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sp>
        <p:nvSpPr>
          <p:cNvPr id="68" name="加号 67">
            <a:extLst>
              <a:ext uri="{FF2B5EF4-FFF2-40B4-BE49-F238E27FC236}">
                <a16:creationId xmlns:a16="http://schemas.microsoft.com/office/drawing/2014/main" id="{C41C993B-6996-4E8D-BAAA-112F08EDA109}"/>
              </a:ext>
            </a:extLst>
          </p:cNvPr>
          <p:cNvSpPr/>
          <p:nvPr/>
        </p:nvSpPr>
        <p:spPr>
          <a:xfrm>
            <a:off x="5610410" y="1739091"/>
            <a:ext cx="630842" cy="617777"/>
          </a:xfrm>
          <a:prstGeom prst="mathPlus">
            <a:avLst/>
          </a:prstGeom>
          <a:noFill/>
          <a:ln>
            <a:solidFill>
              <a:srgbClr val="A5A5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9" name="Freeform 12">
            <a:extLst>
              <a:ext uri="{FF2B5EF4-FFF2-40B4-BE49-F238E27FC236}">
                <a16:creationId xmlns:a16="http://schemas.microsoft.com/office/drawing/2014/main" id="{57B7CA9A-B60A-424E-BC2D-0E59F8CA0FEA}"/>
              </a:ext>
            </a:extLst>
          </p:cNvPr>
          <p:cNvSpPr>
            <a:spLocks noEditPoints="1"/>
          </p:cNvSpPr>
          <p:nvPr/>
        </p:nvSpPr>
        <p:spPr bwMode="auto">
          <a:xfrm>
            <a:off x="2066267" y="3070579"/>
            <a:ext cx="1122277" cy="1376069"/>
          </a:xfrm>
          <a:custGeom>
            <a:gdLst>
              <a:gd fmla="*/ 276 w 310" name="T0"/>
              <a:gd fmla="*/ 353 h 385" name="T1"/>
              <a:gd fmla="*/ 253 w 310" name="T2"/>
              <a:gd fmla="*/ 325 h 385" name="T3"/>
              <a:gd fmla="*/ 246 w 310" name="T4"/>
              <a:gd fmla="*/ 228 h 385" name="T5"/>
              <a:gd fmla="*/ 246 w 310" name="T6"/>
              <a:gd fmla="*/ 158 h 385" name="T7"/>
              <a:gd fmla="*/ 245 w 310" name="T8"/>
              <a:gd fmla="*/ 100 h 385" name="T9"/>
              <a:gd fmla="*/ 209 w 310" name="T10"/>
              <a:gd fmla="*/ 52 h 385" name="T11"/>
              <a:gd fmla="*/ 121 w 310" name="T12"/>
              <a:gd fmla="*/ 44 h 385" name="T13"/>
              <a:gd fmla="*/ 71 w 310" name="T14"/>
              <a:gd fmla="*/ 73 h 385" name="T15"/>
              <a:gd fmla="*/ 58 w 310" name="T16"/>
              <a:gd fmla="*/ 145 h 385" name="T17"/>
              <a:gd fmla="*/ 58 w 310" name="T18"/>
              <a:gd fmla="*/ 204 h 385" name="T19"/>
              <a:gd fmla="*/ 54 w 310" name="T20"/>
              <a:gd fmla="*/ 308 h 385" name="T21"/>
              <a:gd fmla="*/ 51 w 310" name="T22"/>
              <a:gd fmla="*/ 332 h 385" name="T23"/>
              <a:gd fmla="*/ 28 w 310" name="T24"/>
              <a:gd fmla="*/ 355 h 385" name="T25"/>
              <a:gd fmla="*/ 16 w 310" name="T26"/>
              <a:gd fmla="*/ 375 h 385" name="T27"/>
              <a:gd fmla="*/ 43 w 310" name="T28"/>
              <a:gd fmla="*/ 363 h 385" name="T29"/>
              <a:gd fmla="*/ 67 w 310" name="T30"/>
              <a:gd fmla="*/ 381 h 385" name="T31"/>
              <a:gd fmla="*/ 64 w 310" name="T32"/>
              <a:gd fmla="*/ 371 h 385" name="T33"/>
              <a:gd fmla="*/ 75 w 310" name="T34"/>
              <a:gd fmla="*/ 326 h 385" name="T35"/>
              <a:gd fmla="*/ 85 w 310" name="T36"/>
              <a:gd fmla="*/ 236 h 385" name="T37"/>
              <a:gd fmla="*/ 92 w 310" name="T38"/>
              <a:gd fmla="*/ 165 h 385" name="T39"/>
              <a:gd fmla="*/ 94 w 310" name="T40"/>
              <a:gd fmla="*/ 130 h 385" name="T41"/>
              <a:gd fmla="*/ 115 w 310" name="T42"/>
              <a:gd fmla="*/ 137 h 385" name="T43"/>
              <a:gd fmla="*/ 99 w 310" name="T44"/>
              <a:gd fmla="*/ 212 h 385" name="T45"/>
              <a:gd fmla="*/ 106 w 310" name="T46"/>
              <a:gd fmla="*/ 272 h 385" name="T47"/>
              <a:gd fmla="*/ 97 w 310" name="T48"/>
              <a:gd fmla="*/ 317 h 385" name="T49"/>
              <a:gd fmla="*/ 125 w 310" name="T50"/>
              <a:gd fmla="*/ 350 h 385" name="T51"/>
              <a:gd fmla="*/ 133 w 310" name="T52"/>
              <a:gd fmla="*/ 289 h 385" name="T53"/>
              <a:gd fmla="*/ 130 w 310" name="T54"/>
              <a:gd fmla="*/ 258 h 385" name="T55"/>
              <a:gd fmla="*/ 148 w 310" name="T56"/>
              <a:gd fmla="*/ 221 h 385" name="T57"/>
              <a:gd fmla="*/ 161 w 310" name="T58"/>
              <a:gd fmla="*/ 209 h 385" name="T59"/>
              <a:gd fmla="*/ 172 w 310" name="T60"/>
              <a:gd fmla="*/ 301 h 385" name="T61"/>
              <a:gd fmla="*/ 179 w 310" name="T62"/>
              <a:gd fmla="*/ 341 h 385" name="T63"/>
              <a:gd fmla="*/ 212 w 310" name="T64"/>
              <a:gd fmla="*/ 322 h 385" name="T65"/>
              <a:gd fmla="*/ 221 w 310" name="T66"/>
              <a:gd fmla="*/ 269 h 385" name="T67"/>
              <a:gd fmla="*/ 235 w 310" name="T68"/>
              <a:gd fmla="*/ 337 h 385" name="T69"/>
              <a:gd fmla="*/ 239 w 310" name="T70"/>
              <a:gd fmla="*/ 372 h 385" name="T71"/>
              <a:gd fmla="*/ 251 w 310" name="T72"/>
              <a:gd fmla="*/ 369 h 385" name="T73"/>
              <a:gd fmla="*/ 278 w 310" name="T74"/>
              <a:gd fmla="*/ 377 h 385" name="T75"/>
              <a:gd fmla="*/ 295 w 310" name="T76"/>
              <a:gd fmla="*/ 370 h 385" name="T77"/>
              <a:gd fmla="*/ 204 w 310" name="T78"/>
              <a:gd fmla="*/ 130 h 385" name="T79"/>
              <a:gd fmla="*/ 211 w 310" name="T80"/>
              <a:gd fmla="*/ 142 h 385" name="T81"/>
              <a:gd fmla="*/ 221 w 310" name="T82"/>
              <a:gd fmla="*/ 268 h 385" name="T8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b="b" l="0" r="r" t="0"/>
            <a:pathLst>
              <a:path h="385" w="310">
                <a:moveTo>
                  <a:pt x="295" y="370"/>
                </a:moveTo>
                <a:cubicBezTo>
                  <a:pt x="285" y="370"/>
                  <a:pt x="278" y="355"/>
                  <a:pt x="276" y="353"/>
                </a:cubicBezTo>
                <a:cubicBezTo>
                  <a:pt x="274" y="351"/>
                  <a:pt x="276" y="348"/>
                  <a:pt x="272" y="345"/>
                </a:cubicBezTo>
                <a:cubicBezTo>
                  <a:pt x="267" y="342"/>
                  <a:pt x="254" y="332"/>
                  <a:pt x="253" y="325"/>
                </a:cubicBezTo>
                <a:cubicBezTo>
                  <a:pt x="252" y="319"/>
                  <a:pt x="248" y="289"/>
                  <a:pt x="249" y="281"/>
                </a:cubicBezTo>
                <a:cubicBezTo>
                  <a:pt x="250" y="273"/>
                  <a:pt x="245" y="235"/>
                  <a:pt x="246" y="228"/>
                </a:cubicBezTo>
                <a:cubicBezTo>
                  <a:pt x="247" y="221"/>
                  <a:pt x="243" y="212"/>
                  <a:pt x="243" y="201"/>
                </a:cubicBezTo>
                <a:cubicBezTo>
                  <a:pt x="243" y="190"/>
                  <a:pt x="247" y="164"/>
                  <a:pt x="246" y="158"/>
                </a:cubicBezTo>
                <a:cubicBezTo>
                  <a:pt x="246" y="152"/>
                  <a:pt x="241" y="139"/>
                  <a:pt x="241" y="133"/>
                </a:cubicBezTo>
                <a:cubicBezTo>
                  <a:pt x="242" y="127"/>
                  <a:pt x="246" y="112"/>
                  <a:pt x="245" y="100"/>
                </a:cubicBezTo>
                <a:cubicBezTo>
                  <a:pt x="244" y="89"/>
                  <a:pt x="235" y="73"/>
                  <a:pt x="227" y="68"/>
                </a:cubicBezTo>
                <a:cubicBezTo>
                  <a:pt x="219" y="63"/>
                  <a:pt x="209" y="52"/>
                  <a:pt x="209" y="52"/>
                </a:cubicBezTo>
                <a:cubicBezTo>
                  <a:pt x="201" y="41"/>
                  <a:pt x="186" y="42"/>
                  <a:pt x="186" y="42"/>
                </a:cubicBezTo>
                <a:cubicBezTo>
                  <a:pt x="148" y="0"/>
                  <a:pt x="121" y="44"/>
                  <a:pt x="121" y="44"/>
                </a:cubicBezTo>
                <a:cubicBezTo>
                  <a:pt x="112" y="40"/>
                  <a:pt x="98" y="54"/>
                  <a:pt x="93" y="58"/>
                </a:cubicBezTo>
                <a:cubicBezTo>
                  <a:pt x="88" y="62"/>
                  <a:pt x="84" y="66"/>
                  <a:pt x="71" y="73"/>
                </a:cubicBezTo>
                <a:cubicBezTo>
                  <a:pt x="58" y="79"/>
                  <a:pt x="58" y="106"/>
                  <a:pt x="61" y="115"/>
                </a:cubicBezTo>
                <a:cubicBezTo>
                  <a:pt x="63" y="124"/>
                  <a:pt x="61" y="135"/>
                  <a:pt x="58" y="145"/>
                </a:cubicBezTo>
                <a:cubicBezTo>
                  <a:pt x="55" y="157"/>
                  <a:pt x="59" y="165"/>
                  <a:pt x="59" y="171"/>
                </a:cubicBezTo>
                <a:cubicBezTo>
                  <a:pt x="59" y="177"/>
                  <a:pt x="61" y="199"/>
                  <a:pt x="58" y="204"/>
                </a:cubicBezTo>
                <a:cubicBezTo>
                  <a:pt x="55" y="210"/>
                  <a:pt x="57" y="227"/>
                  <a:pt x="55" y="233"/>
                </a:cubicBezTo>
                <a:cubicBezTo>
                  <a:pt x="53" y="238"/>
                  <a:pt x="54" y="301"/>
                  <a:pt x="54" y="308"/>
                </a:cubicBezTo>
                <a:cubicBezTo>
                  <a:pt x="54" y="314"/>
                  <a:pt x="55" y="320"/>
                  <a:pt x="53" y="323"/>
                </a:cubicBezTo>
                <a:cubicBezTo>
                  <a:pt x="51" y="326"/>
                  <a:pt x="53" y="330"/>
                  <a:pt x="51" y="332"/>
                </a:cubicBezTo>
                <a:cubicBezTo>
                  <a:pt x="50" y="334"/>
                  <a:pt x="41" y="340"/>
                  <a:pt x="34" y="343"/>
                </a:cubicBezTo>
                <a:cubicBezTo>
                  <a:pt x="27" y="346"/>
                  <a:pt x="30" y="352"/>
                  <a:pt x="28" y="355"/>
                </a:cubicBezTo>
                <a:cubicBezTo>
                  <a:pt x="26" y="358"/>
                  <a:pt x="24" y="367"/>
                  <a:pt x="22" y="371"/>
                </a:cubicBezTo>
                <a:cubicBezTo>
                  <a:pt x="21" y="375"/>
                  <a:pt x="16" y="375"/>
                  <a:pt x="16" y="375"/>
                </a:cubicBezTo>
                <a:cubicBezTo>
                  <a:pt x="0" y="381"/>
                  <a:pt x="25" y="382"/>
                  <a:pt x="29" y="380"/>
                </a:cubicBezTo>
                <a:cubicBezTo>
                  <a:pt x="33" y="378"/>
                  <a:pt x="43" y="363"/>
                  <a:pt x="43" y="363"/>
                </a:cubicBezTo>
                <a:cubicBezTo>
                  <a:pt x="46" y="360"/>
                  <a:pt x="55" y="375"/>
                  <a:pt x="55" y="375"/>
                </a:cubicBezTo>
                <a:cubicBezTo>
                  <a:pt x="57" y="385"/>
                  <a:pt x="67" y="381"/>
                  <a:pt x="67" y="381"/>
                </a:cubicBezTo>
                <a:cubicBezTo>
                  <a:pt x="73" y="381"/>
                  <a:pt x="74" y="376"/>
                  <a:pt x="69" y="377"/>
                </a:cubicBezTo>
                <a:cubicBezTo>
                  <a:pt x="65" y="377"/>
                  <a:pt x="64" y="371"/>
                  <a:pt x="64" y="371"/>
                </a:cubicBezTo>
                <a:cubicBezTo>
                  <a:pt x="61" y="367"/>
                  <a:pt x="67" y="357"/>
                  <a:pt x="67" y="357"/>
                </a:cubicBezTo>
                <a:cubicBezTo>
                  <a:pt x="73" y="350"/>
                  <a:pt x="75" y="332"/>
                  <a:pt x="75" y="326"/>
                </a:cubicBezTo>
                <a:cubicBezTo>
                  <a:pt x="74" y="319"/>
                  <a:pt x="77" y="289"/>
                  <a:pt x="78" y="283"/>
                </a:cubicBezTo>
                <a:cubicBezTo>
                  <a:pt x="79" y="278"/>
                  <a:pt x="85" y="236"/>
                  <a:pt x="85" y="236"/>
                </a:cubicBezTo>
                <a:cubicBezTo>
                  <a:pt x="89" y="229"/>
                  <a:pt x="87" y="215"/>
                  <a:pt x="87" y="215"/>
                </a:cubicBezTo>
                <a:cubicBezTo>
                  <a:pt x="90" y="209"/>
                  <a:pt x="92" y="173"/>
                  <a:pt x="92" y="165"/>
                </a:cubicBezTo>
                <a:cubicBezTo>
                  <a:pt x="92" y="156"/>
                  <a:pt x="94" y="132"/>
                  <a:pt x="94" y="132"/>
                </a:cubicBezTo>
                <a:cubicBezTo>
                  <a:pt x="94" y="132"/>
                  <a:pt x="90" y="151"/>
                  <a:pt x="94" y="130"/>
                </a:cubicBezTo>
                <a:cubicBezTo>
                  <a:pt x="97" y="109"/>
                  <a:pt x="108" y="121"/>
                  <a:pt x="108" y="121"/>
                </a:cubicBezTo>
                <a:cubicBezTo>
                  <a:pt x="113" y="123"/>
                  <a:pt x="115" y="137"/>
                  <a:pt x="115" y="137"/>
                </a:cubicBezTo>
                <a:cubicBezTo>
                  <a:pt x="103" y="141"/>
                  <a:pt x="99" y="171"/>
                  <a:pt x="99" y="171"/>
                </a:cubicBezTo>
                <a:cubicBezTo>
                  <a:pt x="90" y="188"/>
                  <a:pt x="99" y="212"/>
                  <a:pt x="99" y="212"/>
                </a:cubicBezTo>
                <a:cubicBezTo>
                  <a:pt x="98" y="214"/>
                  <a:pt x="99" y="221"/>
                  <a:pt x="99" y="221"/>
                </a:cubicBezTo>
                <a:cubicBezTo>
                  <a:pt x="82" y="226"/>
                  <a:pt x="106" y="272"/>
                  <a:pt x="106" y="272"/>
                </a:cubicBezTo>
                <a:cubicBezTo>
                  <a:pt x="103" y="276"/>
                  <a:pt x="101" y="293"/>
                  <a:pt x="102" y="296"/>
                </a:cubicBezTo>
                <a:cubicBezTo>
                  <a:pt x="103" y="300"/>
                  <a:pt x="103" y="294"/>
                  <a:pt x="97" y="317"/>
                </a:cubicBezTo>
                <a:cubicBezTo>
                  <a:pt x="91" y="341"/>
                  <a:pt x="108" y="351"/>
                  <a:pt x="108" y="351"/>
                </a:cubicBezTo>
                <a:cubicBezTo>
                  <a:pt x="125" y="350"/>
                  <a:pt x="125" y="350"/>
                  <a:pt x="125" y="350"/>
                </a:cubicBezTo>
                <a:cubicBezTo>
                  <a:pt x="133" y="345"/>
                  <a:pt x="137" y="325"/>
                  <a:pt x="131" y="316"/>
                </a:cubicBezTo>
                <a:cubicBezTo>
                  <a:pt x="126" y="306"/>
                  <a:pt x="133" y="289"/>
                  <a:pt x="133" y="289"/>
                </a:cubicBezTo>
                <a:cubicBezTo>
                  <a:pt x="136" y="280"/>
                  <a:pt x="135" y="270"/>
                  <a:pt x="131" y="267"/>
                </a:cubicBezTo>
                <a:cubicBezTo>
                  <a:pt x="128" y="264"/>
                  <a:pt x="130" y="258"/>
                  <a:pt x="130" y="258"/>
                </a:cubicBezTo>
                <a:cubicBezTo>
                  <a:pt x="153" y="250"/>
                  <a:pt x="143" y="232"/>
                  <a:pt x="143" y="232"/>
                </a:cubicBezTo>
                <a:cubicBezTo>
                  <a:pt x="145" y="230"/>
                  <a:pt x="148" y="221"/>
                  <a:pt x="148" y="221"/>
                </a:cubicBezTo>
                <a:cubicBezTo>
                  <a:pt x="152" y="219"/>
                  <a:pt x="157" y="209"/>
                  <a:pt x="157" y="209"/>
                </a:cubicBezTo>
                <a:cubicBezTo>
                  <a:pt x="159" y="210"/>
                  <a:pt x="161" y="209"/>
                  <a:pt x="161" y="209"/>
                </a:cubicBezTo>
                <a:cubicBezTo>
                  <a:pt x="153" y="228"/>
                  <a:pt x="168" y="267"/>
                  <a:pt x="169" y="270"/>
                </a:cubicBezTo>
                <a:cubicBezTo>
                  <a:pt x="170" y="272"/>
                  <a:pt x="173" y="294"/>
                  <a:pt x="172" y="301"/>
                </a:cubicBezTo>
                <a:cubicBezTo>
                  <a:pt x="172" y="309"/>
                  <a:pt x="174" y="328"/>
                  <a:pt x="174" y="328"/>
                </a:cubicBezTo>
                <a:cubicBezTo>
                  <a:pt x="176" y="330"/>
                  <a:pt x="179" y="341"/>
                  <a:pt x="179" y="341"/>
                </a:cubicBezTo>
                <a:cubicBezTo>
                  <a:pt x="186" y="356"/>
                  <a:pt x="202" y="350"/>
                  <a:pt x="202" y="350"/>
                </a:cubicBezTo>
                <a:cubicBezTo>
                  <a:pt x="208" y="347"/>
                  <a:pt x="211" y="332"/>
                  <a:pt x="212" y="322"/>
                </a:cubicBezTo>
                <a:cubicBezTo>
                  <a:pt x="214" y="313"/>
                  <a:pt x="221" y="269"/>
                  <a:pt x="221" y="268"/>
                </a:cubicBezTo>
                <a:cubicBezTo>
                  <a:pt x="221" y="268"/>
                  <a:pt x="221" y="268"/>
                  <a:pt x="221" y="269"/>
                </a:cubicBezTo>
                <a:cubicBezTo>
                  <a:pt x="225" y="278"/>
                  <a:pt x="233" y="319"/>
                  <a:pt x="232" y="324"/>
                </a:cubicBezTo>
                <a:cubicBezTo>
                  <a:pt x="231" y="331"/>
                  <a:pt x="234" y="338"/>
                  <a:pt x="235" y="337"/>
                </a:cubicBezTo>
                <a:cubicBezTo>
                  <a:pt x="235" y="336"/>
                  <a:pt x="241" y="362"/>
                  <a:pt x="242" y="366"/>
                </a:cubicBezTo>
                <a:cubicBezTo>
                  <a:pt x="243" y="370"/>
                  <a:pt x="239" y="372"/>
                  <a:pt x="239" y="372"/>
                </a:cubicBezTo>
                <a:cubicBezTo>
                  <a:pt x="226" y="379"/>
                  <a:pt x="245" y="378"/>
                  <a:pt x="248" y="377"/>
                </a:cubicBezTo>
                <a:cubicBezTo>
                  <a:pt x="252" y="376"/>
                  <a:pt x="250" y="374"/>
                  <a:pt x="251" y="369"/>
                </a:cubicBezTo>
                <a:cubicBezTo>
                  <a:pt x="251" y="364"/>
                  <a:pt x="258" y="361"/>
                  <a:pt x="258" y="361"/>
                </a:cubicBezTo>
                <a:cubicBezTo>
                  <a:pt x="265" y="359"/>
                  <a:pt x="278" y="377"/>
                  <a:pt x="278" y="377"/>
                </a:cubicBezTo>
                <a:cubicBezTo>
                  <a:pt x="283" y="381"/>
                  <a:pt x="299" y="376"/>
                  <a:pt x="299" y="376"/>
                </a:cubicBezTo>
                <a:cubicBezTo>
                  <a:pt x="310" y="373"/>
                  <a:pt x="295" y="370"/>
                  <a:pt x="295" y="370"/>
                </a:cubicBezTo>
                <a:close/>
                <a:moveTo>
                  <a:pt x="211" y="142"/>
                </a:moveTo>
                <a:cubicBezTo>
                  <a:pt x="210" y="140"/>
                  <a:pt x="205" y="132"/>
                  <a:pt x="204" y="130"/>
                </a:cubicBezTo>
                <a:cubicBezTo>
                  <a:pt x="203" y="128"/>
                  <a:pt x="207" y="126"/>
                  <a:pt x="207" y="126"/>
                </a:cubicBezTo>
                <a:cubicBezTo>
                  <a:pt x="214" y="127"/>
                  <a:pt x="211" y="142"/>
                  <a:pt x="211" y="142"/>
                </a:cubicBezTo>
                <a:close/>
                <a:moveTo>
                  <a:pt x="221" y="267"/>
                </a:moveTo>
                <a:cubicBezTo>
                  <a:pt x="221" y="267"/>
                  <a:pt x="221" y="267"/>
                  <a:pt x="221" y="268"/>
                </a:cubicBezTo>
                <a:cubicBezTo>
                  <a:pt x="221" y="267"/>
                  <a:pt x="218" y="263"/>
                  <a:pt x="221" y="267"/>
                </a:cubicBezTo>
                <a:close/>
              </a:path>
            </a:pathLst>
          </a:custGeom>
          <a:solidFill>
            <a:srgbClr val="A5A5A5"/>
          </a:solidFill>
          <a:ln cap="flat" cmpd="sng" w="12700">
            <a:noFill/>
            <a:bevel/>
          </a:ln>
          <a:extLst/>
        </p:spPr>
        <p:txBody>
          <a:bodyPr anchor="ctr" bIns="34284" lIns="68568" rIns="68568" tIns="34284"/>
          <a:lstStyle/>
          <a:p>
            <a:pPr algn="ctr">
              <a:defRPr/>
            </a:pPr>
            <a:endParaRPr altLang="zh-CN" lang="en-US" sz="1013">
              <a:solidFill>
                <a:schemeClr val="tx1">
                  <a:lumMod val="95000"/>
                  <a:lumOff val="5000"/>
                </a:schemeClr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70" name="Freeform 11">
            <a:extLst>
              <a:ext uri="{FF2B5EF4-FFF2-40B4-BE49-F238E27FC236}">
                <a16:creationId xmlns:a16="http://schemas.microsoft.com/office/drawing/2014/main" id="{B93F9221-48ED-4BAE-8DBC-E5C08900664D}"/>
              </a:ext>
            </a:extLst>
          </p:cNvPr>
          <p:cNvSpPr>
            <a:spLocks noEditPoints="1"/>
          </p:cNvSpPr>
          <p:nvPr/>
        </p:nvSpPr>
        <p:spPr bwMode="auto">
          <a:xfrm>
            <a:off x="4375681" y="3143488"/>
            <a:ext cx="1230380" cy="1239452"/>
          </a:xfrm>
          <a:custGeom>
            <a:gdLst>
              <a:gd fmla="*/ 14 w 325" name="T0"/>
              <a:gd fmla="*/ 312 h 315" name="T1"/>
              <a:gd fmla="*/ 59 w 325" name="T2"/>
              <a:gd fmla="*/ 310 h 315" name="T3"/>
              <a:gd fmla="*/ 80 w 325" name="T4"/>
              <a:gd fmla="*/ 312 h 315" name="T5"/>
              <a:gd fmla="*/ 78 w 325" name="T6"/>
              <a:gd fmla="*/ 301 h 315" name="T7"/>
              <a:gd fmla="*/ 65 w 325" name="T8"/>
              <a:gd fmla="*/ 273 h 315" name="T9"/>
              <a:gd fmla="*/ 84 w 325" name="T10"/>
              <a:gd fmla="*/ 265 h 315" name="T11"/>
              <a:gd fmla="*/ 112 w 325" name="T12"/>
              <a:gd fmla="*/ 258 h 315" name="T13"/>
              <a:gd fmla="*/ 123 w 325" name="T14"/>
              <a:gd fmla="*/ 236 h 315" name="T15"/>
              <a:gd fmla="*/ 125 w 325" name="T16"/>
              <a:gd fmla="*/ 161 h 315" name="T17"/>
              <a:gd fmla="*/ 165 w 325" name="T18"/>
              <a:gd fmla="*/ 186 h 315" name="T19"/>
              <a:gd fmla="*/ 147 w 325" name="T20"/>
              <a:gd fmla="*/ 230 h 315" name="T21"/>
              <a:gd fmla="*/ 134 w 325" name="T22"/>
              <a:gd fmla="*/ 255 h 315" name="T23"/>
              <a:gd fmla="*/ 124 w 325" name="T24"/>
              <a:gd fmla="*/ 273 h 315" name="T25"/>
              <a:gd fmla="*/ 132 w 325" name="T26"/>
              <a:gd fmla="*/ 293 h 315" name="T27"/>
              <a:gd fmla="*/ 148 w 325" name="T28"/>
              <a:gd fmla="*/ 307 h 315" name="T29"/>
              <a:gd fmla="*/ 163 w 325" name="T30"/>
              <a:gd fmla="*/ 292 h 315" name="T31"/>
              <a:gd fmla="*/ 154 w 325" name="T32"/>
              <a:gd fmla="*/ 269 h 315" name="T33"/>
              <a:gd fmla="*/ 182 w 325" name="T34"/>
              <a:gd fmla="*/ 235 h 315" name="T35"/>
              <a:gd fmla="*/ 211 w 325" name="T36"/>
              <a:gd fmla="*/ 172 h 315" name="T37"/>
              <a:gd fmla="*/ 209 w 325" name="T38"/>
              <a:gd fmla="*/ 136 h 315" name="T39"/>
              <a:gd fmla="*/ 227 w 325" name="T40"/>
              <a:gd fmla="*/ 140 h 315" name="T41"/>
              <a:gd fmla="*/ 241 w 325" name="T42"/>
              <a:gd fmla="*/ 208 h 315" name="T43"/>
              <a:gd fmla="*/ 266 w 325" name="T44"/>
              <a:gd fmla="*/ 269 h 315" name="T45"/>
              <a:gd fmla="*/ 270 w 325" name="T46"/>
              <a:gd fmla="*/ 301 h 315" name="T47"/>
              <a:gd fmla="*/ 264 w 325" name="T48"/>
              <a:gd fmla="*/ 312 h 315" name="T49"/>
              <a:gd fmla="*/ 284 w 325" name="T50"/>
              <a:gd fmla="*/ 310 h 315" name="T51"/>
              <a:gd fmla="*/ 317 w 325" name="T52"/>
              <a:gd fmla="*/ 312 h 315" name="T53"/>
              <a:gd fmla="*/ 307 w 325" name="T54"/>
              <a:gd fmla="*/ 307 h 315" name="T55"/>
              <a:gd fmla="*/ 292 w 325" name="T56"/>
              <a:gd fmla="*/ 301 h 315" name="T57"/>
              <a:gd fmla="*/ 284 w 325" name="T58"/>
              <a:gd fmla="*/ 270 h 315" name="T59"/>
              <a:gd fmla="*/ 275 w 325" name="T60"/>
              <a:gd fmla="*/ 221 h 315" name="T61"/>
              <a:gd fmla="*/ 259 w 325" name="T62"/>
              <a:gd fmla="*/ 169 h 315" name="T63"/>
              <a:gd fmla="*/ 250 w 325" name="T64"/>
              <a:gd fmla="*/ 115 h 315" name="T65"/>
              <a:gd fmla="*/ 235 w 325" name="T66"/>
              <a:gd fmla="*/ 89 h 315" name="T67"/>
              <a:gd fmla="*/ 246 w 325" name="T68"/>
              <a:gd fmla="*/ 64 h 315" name="T69"/>
              <a:gd fmla="*/ 199 w 325" name="T70"/>
              <a:gd fmla="*/ 15 h 315" name="T71"/>
              <a:gd fmla="*/ 180 w 325" name="T72"/>
              <a:gd fmla="*/ 64 h 315" name="T73"/>
              <a:gd fmla="*/ 119 w 325" name="T74"/>
              <a:gd fmla="*/ 77 h 315" name="T75"/>
              <a:gd fmla="*/ 74 w 325" name="T76"/>
              <a:gd fmla="*/ 145 h 315" name="T77"/>
              <a:gd fmla="*/ 79 w 325" name="T78"/>
              <a:gd fmla="*/ 193 h 315" name="T79"/>
              <a:gd fmla="*/ 51 w 325" name="T80"/>
              <a:gd fmla="*/ 243 h 315" name="T81"/>
              <a:gd fmla="*/ 38 w 325" name="T82"/>
              <a:gd fmla="*/ 242 h 315" name="T83"/>
              <a:gd fmla="*/ 29 w 325" name="T84"/>
              <a:gd fmla="*/ 269 h 315" name="T85"/>
              <a:gd fmla="*/ 33 w 325" name="T86"/>
              <a:gd fmla="*/ 297 h 315" name="T87"/>
              <a:gd fmla="*/ 13 w 325" name="T88"/>
              <a:gd fmla="*/ 305 h 315" name="T89"/>
              <a:gd fmla="*/ 80 w 325" name="T90"/>
              <a:gd fmla="*/ 242 h 315" name="T91"/>
              <a:gd fmla="*/ 84 w 325" name="T92"/>
              <a:gd fmla="*/ 235 h 315" name="T93"/>
              <a:gd fmla="*/ 84 w 325" name="T94"/>
              <a:gd fmla="*/ 241 h 315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315" w="325">
                <a:moveTo>
                  <a:pt x="2" y="310"/>
                </a:moveTo>
                <a:cubicBezTo>
                  <a:pt x="3" y="312"/>
                  <a:pt x="10" y="312"/>
                  <a:pt x="14" y="312"/>
                </a:cubicBezTo>
                <a:cubicBezTo>
                  <a:pt x="14" y="312"/>
                  <a:pt x="30" y="312"/>
                  <a:pt x="35" y="312"/>
                </a:cubicBezTo>
                <a:cubicBezTo>
                  <a:pt x="35" y="312"/>
                  <a:pt x="56" y="315"/>
                  <a:pt x="59" y="310"/>
                </a:cubicBezTo>
                <a:cubicBezTo>
                  <a:pt x="59" y="310"/>
                  <a:pt x="65" y="305"/>
                  <a:pt x="71" y="307"/>
                </a:cubicBezTo>
                <a:cubicBezTo>
                  <a:pt x="71" y="307"/>
                  <a:pt x="78" y="311"/>
                  <a:pt x="80" y="312"/>
                </a:cubicBezTo>
                <a:cubicBezTo>
                  <a:pt x="80" y="312"/>
                  <a:pt x="102" y="313"/>
                  <a:pt x="87" y="307"/>
                </a:cubicBezTo>
                <a:cubicBezTo>
                  <a:pt x="87" y="307"/>
                  <a:pt x="81" y="303"/>
                  <a:pt x="78" y="301"/>
                </a:cubicBezTo>
                <a:cubicBezTo>
                  <a:pt x="74" y="300"/>
                  <a:pt x="72" y="290"/>
                  <a:pt x="69" y="287"/>
                </a:cubicBezTo>
                <a:cubicBezTo>
                  <a:pt x="66" y="283"/>
                  <a:pt x="63" y="277"/>
                  <a:pt x="65" y="273"/>
                </a:cubicBezTo>
                <a:cubicBezTo>
                  <a:pt x="67" y="269"/>
                  <a:pt x="70" y="264"/>
                  <a:pt x="70" y="264"/>
                </a:cubicBezTo>
                <a:cubicBezTo>
                  <a:pt x="70" y="264"/>
                  <a:pt x="80" y="265"/>
                  <a:pt x="84" y="265"/>
                </a:cubicBezTo>
                <a:cubicBezTo>
                  <a:pt x="84" y="265"/>
                  <a:pt x="88" y="264"/>
                  <a:pt x="91" y="265"/>
                </a:cubicBezTo>
                <a:cubicBezTo>
                  <a:pt x="91" y="265"/>
                  <a:pt x="107" y="267"/>
                  <a:pt x="112" y="258"/>
                </a:cubicBezTo>
                <a:cubicBezTo>
                  <a:pt x="112" y="258"/>
                  <a:pt x="116" y="254"/>
                  <a:pt x="117" y="253"/>
                </a:cubicBezTo>
                <a:cubicBezTo>
                  <a:pt x="118" y="252"/>
                  <a:pt x="123" y="243"/>
                  <a:pt x="123" y="236"/>
                </a:cubicBezTo>
                <a:cubicBezTo>
                  <a:pt x="123" y="228"/>
                  <a:pt x="122" y="199"/>
                  <a:pt x="122" y="195"/>
                </a:cubicBezTo>
                <a:cubicBezTo>
                  <a:pt x="122" y="190"/>
                  <a:pt x="127" y="164"/>
                  <a:pt x="125" y="161"/>
                </a:cubicBezTo>
                <a:cubicBezTo>
                  <a:pt x="125" y="161"/>
                  <a:pt x="128" y="152"/>
                  <a:pt x="131" y="155"/>
                </a:cubicBezTo>
                <a:cubicBezTo>
                  <a:pt x="131" y="155"/>
                  <a:pt x="156" y="182"/>
                  <a:pt x="165" y="186"/>
                </a:cubicBezTo>
                <a:cubicBezTo>
                  <a:pt x="165" y="186"/>
                  <a:pt x="170" y="194"/>
                  <a:pt x="171" y="195"/>
                </a:cubicBezTo>
                <a:cubicBezTo>
                  <a:pt x="171" y="195"/>
                  <a:pt x="150" y="215"/>
                  <a:pt x="147" y="230"/>
                </a:cubicBezTo>
                <a:cubicBezTo>
                  <a:pt x="147" y="230"/>
                  <a:pt x="141" y="245"/>
                  <a:pt x="137" y="250"/>
                </a:cubicBezTo>
                <a:cubicBezTo>
                  <a:pt x="134" y="254"/>
                  <a:pt x="134" y="255"/>
                  <a:pt x="134" y="255"/>
                </a:cubicBezTo>
                <a:cubicBezTo>
                  <a:pt x="134" y="255"/>
                  <a:pt x="130" y="254"/>
                  <a:pt x="129" y="259"/>
                </a:cubicBezTo>
                <a:cubicBezTo>
                  <a:pt x="128" y="264"/>
                  <a:pt x="126" y="270"/>
                  <a:pt x="124" y="273"/>
                </a:cubicBezTo>
                <a:cubicBezTo>
                  <a:pt x="121" y="276"/>
                  <a:pt x="117" y="276"/>
                  <a:pt x="121" y="283"/>
                </a:cubicBezTo>
                <a:cubicBezTo>
                  <a:pt x="121" y="283"/>
                  <a:pt x="130" y="292"/>
                  <a:pt x="132" y="293"/>
                </a:cubicBezTo>
                <a:cubicBezTo>
                  <a:pt x="135" y="295"/>
                  <a:pt x="134" y="297"/>
                  <a:pt x="133" y="300"/>
                </a:cubicBezTo>
                <a:cubicBezTo>
                  <a:pt x="133" y="300"/>
                  <a:pt x="131" y="307"/>
                  <a:pt x="148" y="307"/>
                </a:cubicBezTo>
                <a:cubicBezTo>
                  <a:pt x="148" y="307"/>
                  <a:pt x="166" y="308"/>
                  <a:pt x="167" y="304"/>
                </a:cubicBezTo>
                <a:cubicBezTo>
                  <a:pt x="167" y="304"/>
                  <a:pt x="169" y="297"/>
                  <a:pt x="163" y="292"/>
                </a:cubicBezTo>
                <a:cubicBezTo>
                  <a:pt x="163" y="292"/>
                  <a:pt x="157" y="284"/>
                  <a:pt x="155" y="277"/>
                </a:cubicBezTo>
                <a:cubicBezTo>
                  <a:pt x="154" y="271"/>
                  <a:pt x="154" y="269"/>
                  <a:pt x="154" y="269"/>
                </a:cubicBezTo>
                <a:cubicBezTo>
                  <a:pt x="154" y="269"/>
                  <a:pt x="156" y="262"/>
                  <a:pt x="152" y="261"/>
                </a:cubicBezTo>
                <a:cubicBezTo>
                  <a:pt x="152" y="261"/>
                  <a:pt x="177" y="238"/>
                  <a:pt x="182" y="235"/>
                </a:cubicBezTo>
                <a:cubicBezTo>
                  <a:pt x="187" y="232"/>
                  <a:pt x="205" y="213"/>
                  <a:pt x="204" y="209"/>
                </a:cubicBezTo>
                <a:cubicBezTo>
                  <a:pt x="204" y="209"/>
                  <a:pt x="219" y="185"/>
                  <a:pt x="211" y="172"/>
                </a:cubicBezTo>
                <a:cubicBezTo>
                  <a:pt x="203" y="159"/>
                  <a:pt x="205" y="147"/>
                  <a:pt x="199" y="144"/>
                </a:cubicBezTo>
                <a:cubicBezTo>
                  <a:pt x="199" y="144"/>
                  <a:pt x="208" y="138"/>
                  <a:pt x="209" y="136"/>
                </a:cubicBezTo>
                <a:cubicBezTo>
                  <a:pt x="209" y="136"/>
                  <a:pt x="219" y="137"/>
                  <a:pt x="221" y="135"/>
                </a:cubicBezTo>
                <a:cubicBezTo>
                  <a:pt x="221" y="135"/>
                  <a:pt x="227" y="136"/>
                  <a:pt x="227" y="140"/>
                </a:cubicBezTo>
                <a:cubicBezTo>
                  <a:pt x="227" y="144"/>
                  <a:pt x="233" y="176"/>
                  <a:pt x="235" y="183"/>
                </a:cubicBezTo>
                <a:cubicBezTo>
                  <a:pt x="238" y="190"/>
                  <a:pt x="240" y="202"/>
                  <a:pt x="241" y="208"/>
                </a:cubicBezTo>
                <a:cubicBezTo>
                  <a:pt x="241" y="214"/>
                  <a:pt x="249" y="231"/>
                  <a:pt x="254" y="239"/>
                </a:cubicBezTo>
                <a:cubicBezTo>
                  <a:pt x="258" y="248"/>
                  <a:pt x="265" y="264"/>
                  <a:pt x="266" y="269"/>
                </a:cubicBezTo>
                <a:cubicBezTo>
                  <a:pt x="268" y="274"/>
                  <a:pt x="272" y="281"/>
                  <a:pt x="272" y="286"/>
                </a:cubicBezTo>
                <a:cubicBezTo>
                  <a:pt x="271" y="291"/>
                  <a:pt x="270" y="299"/>
                  <a:pt x="270" y="301"/>
                </a:cubicBezTo>
                <a:cubicBezTo>
                  <a:pt x="270" y="303"/>
                  <a:pt x="270" y="306"/>
                  <a:pt x="266" y="307"/>
                </a:cubicBezTo>
                <a:cubicBezTo>
                  <a:pt x="263" y="309"/>
                  <a:pt x="261" y="310"/>
                  <a:pt x="264" y="312"/>
                </a:cubicBezTo>
                <a:cubicBezTo>
                  <a:pt x="264" y="312"/>
                  <a:pt x="270" y="313"/>
                  <a:pt x="273" y="311"/>
                </a:cubicBezTo>
                <a:cubicBezTo>
                  <a:pt x="273" y="311"/>
                  <a:pt x="277" y="307"/>
                  <a:pt x="284" y="310"/>
                </a:cubicBezTo>
                <a:cubicBezTo>
                  <a:pt x="284" y="310"/>
                  <a:pt x="291" y="312"/>
                  <a:pt x="295" y="312"/>
                </a:cubicBezTo>
                <a:cubicBezTo>
                  <a:pt x="295" y="312"/>
                  <a:pt x="316" y="313"/>
                  <a:pt x="317" y="312"/>
                </a:cubicBezTo>
                <a:cubicBezTo>
                  <a:pt x="317" y="312"/>
                  <a:pt x="325" y="311"/>
                  <a:pt x="317" y="307"/>
                </a:cubicBezTo>
                <a:cubicBezTo>
                  <a:pt x="317" y="307"/>
                  <a:pt x="311" y="307"/>
                  <a:pt x="307" y="307"/>
                </a:cubicBezTo>
                <a:cubicBezTo>
                  <a:pt x="304" y="307"/>
                  <a:pt x="302" y="304"/>
                  <a:pt x="299" y="305"/>
                </a:cubicBezTo>
                <a:cubicBezTo>
                  <a:pt x="295" y="305"/>
                  <a:pt x="296" y="304"/>
                  <a:pt x="292" y="301"/>
                </a:cubicBezTo>
                <a:cubicBezTo>
                  <a:pt x="289" y="297"/>
                  <a:pt x="285" y="279"/>
                  <a:pt x="285" y="277"/>
                </a:cubicBezTo>
                <a:cubicBezTo>
                  <a:pt x="285" y="276"/>
                  <a:pt x="285" y="272"/>
                  <a:pt x="284" y="270"/>
                </a:cubicBezTo>
                <a:cubicBezTo>
                  <a:pt x="283" y="268"/>
                  <a:pt x="280" y="246"/>
                  <a:pt x="279" y="241"/>
                </a:cubicBezTo>
                <a:cubicBezTo>
                  <a:pt x="278" y="235"/>
                  <a:pt x="277" y="225"/>
                  <a:pt x="275" y="221"/>
                </a:cubicBezTo>
                <a:cubicBezTo>
                  <a:pt x="274" y="217"/>
                  <a:pt x="276" y="205"/>
                  <a:pt x="269" y="196"/>
                </a:cubicBezTo>
                <a:cubicBezTo>
                  <a:pt x="261" y="186"/>
                  <a:pt x="259" y="178"/>
                  <a:pt x="259" y="169"/>
                </a:cubicBezTo>
                <a:cubicBezTo>
                  <a:pt x="258" y="160"/>
                  <a:pt x="255" y="149"/>
                  <a:pt x="254" y="146"/>
                </a:cubicBezTo>
                <a:cubicBezTo>
                  <a:pt x="254" y="142"/>
                  <a:pt x="255" y="128"/>
                  <a:pt x="250" y="115"/>
                </a:cubicBezTo>
                <a:cubicBezTo>
                  <a:pt x="245" y="101"/>
                  <a:pt x="239" y="91"/>
                  <a:pt x="234" y="89"/>
                </a:cubicBezTo>
                <a:cubicBezTo>
                  <a:pt x="235" y="89"/>
                  <a:pt x="235" y="89"/>
                  <a:pt x="235" y="89"/>
                </a:cubicBezTo>
                <a:cubicBezTo>
                  <a:pt x="235" y="89"/>
                  <a:pt x="243" y="78"/>
                  <a:pt x="242" y="70"/>
                </a:cubicBezTo>
                <a:cubicBezTo>
                  <a:pt x="242" y="70"/>
                  <a:pt x="244" y="65"/>
                  <a:pt x="246" y="64"/>
                </a:cubicBezTo>
                <a:cubicBezTo>
                  <a:pt x="246" y="64"/>
                  <a:pt x="259" y="40"/>
                  <a:pt x="245" y="25"/>
                </a:cubicBezTo>
                <a:cubicBezTo>
                  <a:pt x="245" y="25"/>
                  <a:pt x="226" y="0"/>
                  <a:pt x="199" y="15"/>
                </a:cubicBezTo>
                <a:cubicBezTo>
                  <a:pt x="199" y="15"/>
                  <a:pt x="182" y="28"/>
                  <a:pt x="181" y="45"/>
                </a:cubicBezTo>
                <a:cubicBezTo>
                  <a:pt x="181" y="45"/>
                  <a:pt x="176" y="48"/>
                  <a:pt x="180" y="64"/>
                </a:cubicBezTo>
                <a:cubicBezTo>
                  <a:pt x="180" y="64"/>
                  <a:pt x="164" y="56"/>
                  <a:pt x="155" y="60"/>
                </a:cubicBezTo>
                <a:cubicBezTo>
                  <a:pt x="155" y="60"/>
                  <a:pt x="131" y="66"/>
                  <a:pt x="119" y="77"/>
                </a:cubicBezTo>
                <a:cubicBezTo>
                  <a:pt x="119" y="77"/>
                  <a:pt x="97" y="90"/>
                  <a:pt x="87" y="104"/>
                </a:cubicBezTo>
                <a:cubicBezTo>
                  <a:pt x="78" y="118"/>
                  <a:pt x="74" y="132"/>
                  <a:pt x="74" y="145"/>
                </a:cubicBezTo>
                <a:cubicBezTo>
                  <a:pt x="74" y="158"/>
                  <a:pt x="71" y="161"/>
                  <a:pt x="75" y="163"/>
                </a:cubicBezTo>
                <a:cubicBezTo>
                  <a:pt x="75" y="163"/>
                  <a:pt x="78" y="189"/>
                  <a:pt x="79" y="193"/>
                </a:cubicBezTo>
                <a:cubicBezTo>
                  <a:pt x="79" y="193"/>
                  <a:pt x="59" y="231"/>
                  <a:pt x="57" y="240"/>
                </a:cubicBezTo>
                <a:cubicBezTo>
                  <a:pt x="57" y="240"/>
                  <a:pt x="55" y="244"/>
                  <a:pt x="51" y="243"/>
                </a:cubicBezTo>
                <a:cubicBezTo>
                  <a:pt x="51" y="243"/>
                  <a:pt x="49" y="240"/>
                  <a:pt x="42" y="242"/>
                </a:cubicBezTo>
                <a:cubicBezTo>
                  <a:pt x="42" y="242"/>
                  <a:pt x="39" y="243"/>
                  <a:pt x="38" y="242"/>
                </a:cubicBezTo>
                <a:cubicBezTo>
                  <a:pt x="36" y="241"/>
                  <a:pt x="30" y="240"/>
                  <a:pt x="27" y="245"/>
                </a:cubicBezTo>
                <a:cubicBezTo>
                  <a:pt x="25" y="251"/>
                  <a:pt x="27" y="263"/>
                  <a:pt x="29" y="269"/>
                </a:cubicBezTo>
                <a:cubicBezTo>
                  <a:pt x="30" y="276"/>
                  <a:pt x="28" y="281"/>
                  <a:pt x="28" y="285"/>
                </a:cubicBezTo>
                <a:cubicBezTo>
                  <a:pt x="28" y="288"/>
                  <a:pt x="30" y="295"/>
                  <a:pt x="33" y="297"/>
                </a:cubicBezTo>
                <a:cubicBezTo>
                  <a:pt x="33" y="297"/>
                  <a:pt x="31" y="301"/>
                  <a:pt x="27" y="302"/>
                </a:cubicBezTo>
                <a:cubicBezTo>
                  <a:pt x="24" y="303"/>
                  <a:pt x="16" y="304"/>
                  <a:pt x="13" y="305"/>
                </a:cubicBezTo>
                <a:cubicBezTo>
                  <a:pt x="10" y="306"/>
                  <a:pt x="0" y="307"/>
                  <a:pt x="2" y="310"/>
                </a:cubicBezTo>
                <a:close/>
                <a:moveTo>
                  <a:pt x="80" y="242"/>
                </a:moveTo>
                <a:cubicBezTo>
                  <a:pt x="80" y="242"/>
                  <a:pt x="84" y="237"/>
                  <a:pt x="84" y="235"/>
                </a:cubicBezTo>
                <a:cubicBezTo>
                  <a:pt x="84" y="235"/>
                  <a:pt x="84" y="235"/>
                  <a:pt x="84" y="235"/>
                </a:cubicBezTo>
                <a:cubicBezTo>
                  <a:pt x="84" y="235"/>
                  <a:pt x="84" y="235"/>
                  <a:pt x="84" y="235"/>
                </a:cubicBezTo>
                <a:cubicBezTo>
                  <a:pt x="84" y="236"/>
                  <a:pt x="83" y="240"/>
                  <a:pt x="84" y="241"/>
                </a:cubicBezTo>
                <a:cubicBezTo>
                  <a:pt x="84" y="241"/>
                  <a:pt x="81" y="241"/>
                  <a:pt x="80" y="242"/>
                </a:cubicBezTo>
                <a:close/>
              </a:path>
            </a:pathLst>
          </a:custGeom>
          <a:solidFill>
            <a:srgbClr val="A5A5A5"/>
          </a:solidFill>
          <a:ln cap="flat" cmpd="sng" w="12700">
            <a:noFill/>
            <a:bevel/>
          </a:ln>
          <a:extLst/>
        </p:spPr>
        <p:txBody>
          <a:bodyPr anchor="ctr" bIns="34284" lIns="68568" rIns="68568" tIns="34284"/>
          <a:lstStyle/>
          <a:p>
            <a:pPr algn="ctr">
              <a:defRPr/>
            </a:pPr>
            <a:endParaRPr altLang="zh-CN" lang="en-US" sz="1013">
              <a:solidFill>
                <a:schemeClr val="tx1">
                  <a:lumMod val="95000"/>
                  <a:lumOff val="5000"/>
                </a:schemeClr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71" name="Freeform 10">
            <a:extLst>
              <a:ext uri="{FF2B5EF4-FFF2-40B4-BE49-F238E27FC236}">
                <a16:creationId xmlns:a16="http://schemas.microsoft.com/office/drawing/2014/main" id="{537DDE89-16E5-4F22-A28B-5C756954C049}"/>
              </a:ext>
            </a:extLst>
          </p:cNvPr>
          <p:cNvSpPr>
            <a:spLocks noEditPoints="1"/>
          </p:cNvSpPr>
          <p:nvPr/>
        </p:nvSpPr>
        <p:spPr bwMode="auto">
          <a:xfrm>
            <a:off x="7047371" y="2706034"/>
            <a:ext cx="769822" cy="1749815"/>
          </a:xfrm>
          <a:custGeom>
            <a:gdLst>
              <a:gd fmla="*/ 186 w 194" name="T0"/>
              <a:gd fmla="*/ 40 h 436" name="T1"/>
              <a:gd fmla="*/ 128 w 194" name="T2"/>
              <a:gd fmla="*/ 42 h 436" name="T3"/>
              <a:gd fmla="*/ 120 w 194" name="T4"/>
              <a:gd fmla="*/ 39 h 436" name="T5"/>
              <a:gd fmla="*/ 67 w 194" name="T6"/>
              <a:gd fmla="*/ 41 h 436" name="T7"/>
              <a:gd fmla="*/ 38 w 194" name="T8"/>
              <a:gd fmla="*/ 71 h 436" name="T9"/>
              <a:gd fmla="*/ 6 w 194" name="T10"/>
              <a:gd fmla="*/ 146 h 436" name="T11"/>
              <a:gd fmla="*/ 4 w 194" name="T12"/>
              <a:gd fmla="*/ 176 h 436" name="T13"/>
              <a:gd fmla="*/ 17 w 194" name="T14"/>
              <a:gd fmla="*/ 183 h 436" name="T15"/>
              <a:gd fmla="*/ 42 w 194" name="T16"/>
              <a:gd fmla="*/ 183 h 436" name="T17"/>
              <a:gd fmla="*/ 39 w 194" name="T18"/>
              <a:gd fmla="*/ 230 h 436" name="T19"/>
              <a:gd fmla="*/ 48 w 194" name="T20"/>
              <a:gd fmla="*/ 275 h 436" name="T21"/>
              <a:gd fmla="*/ 54 w 194" name="T22"/>
              <a:gd fmla="*/ 336 h 436" name="T23"/>
              <a:gd fmla="*/ 43 w 194" name="T24"/>
              <a:gd fmla="*/ 376 h 436" name="T25"/>
              <a:gd fmla="*/ 71 w 194" name="T26"/>
              <a:gd fmla="*/ 367 h 436" name="T27"/>
              <a:gd fmla="*/ 69 w 194" name="T28"/>
              <a:gd fmla="*/ 332 h 436" name="T29"/>
              <a:gd fmla="*/ 75 w 194" name="T30"/>
              <a:gd fmla="*/ 285 h 436" name="T31"/>
              <a:gd fmla="*/ 82 w 194" name="T32"/>
              <a:gd fmla="*/ 262 h 436" name="T33"/>
              <a:gd fmla="*/ 94 w 194" name="T34"/>
              <a:gd fmla="*/ 221 h 436" name="T35"/>
              <a:gd fmla="*/ 99 w 194" name="T36"/>
              <a:gd fmla="*/ 233 h 436" name="T37"/>
              <a:gd fmla="*/ 103 w 194" name="T38"/>
              <a:gd fmla="*/ 281 h 436" name="T39"/>
              <a:gd fmla="*/ 102 w 194" name="T40"/>
              <a:gd fmla="*/ 354 h 436" name="T41"/>
              <a:gd fmla="*/ 92 w 194" name="T42"/>
              <a:gd fmla="*/ 395 h 436" name="T43"/>
              <a:gd fmla="*/ 82 w 194" name="T44"/>
              <a:gd fmla="*/ 426 h 436" name="T45"/>
              <a:gd fmla="*/ 117 w 194" name="T46"/>
              <a:gd fmla="*/ 413 h 436" name="T47"/>
              <a:gd fmla="*/ 120 w 194" name="T48"/>
              <a:gd fmla="*/ 363 h 436" name="T49"/>
              <a:gd fmla="*/ 132 w 194" name="T50"/>
              <a:gd fmla="*/ 275 h 436" name="T51"/>
              <a:gd fmla="*/ 150 w 194" name="T52"/>
              <a:gd fmla="*/ 207 h 436" name="T53"/>
              <a:gd fmla="*/ 152 w 194" name="T54"/>
              <a:gd fmla="*/ 201 h 436" name="T55"/>
              <a:gd fmla="*/ 153 w 194" name="T56"/>
              <a:gd fmla="*/ 186 h 436" name="T57"/>
              <a:gd fmla="*/ 152 w 194" name="T58"/>
              <a:gd fmla="*/ 171 h 436" name="T59"/>
              <a:gd fmla="*/ 144 w 194" name="T60"/>
              <a:gd fmla="*/ 141 h 436" name="T61"/>
              <a:gd fmla="*/ 146 w 194" name="T62"/>
              <a:gd fmla="*/ 113 h 436" name="T63"/>
              <a:gd fmla="*/ 167 w 194" name="T64"/>
              <a:gd fmla="*/ 78 h 436" name="T65"/>
              <a:gd fmla="*/ 173 w 194" name="T66"/>
              <a:gd fmla="*/ 117 h 436" name="T67"/>
              <a:gd fmla="*/ 162 w 194" name="T68"/>
              <a:gd fmla="*/ 132 h 436" name="T69"/>
              <a:gd fmla="*/ 165 w 194" name="T70"/>
              <a:gd fmla="*/ 135 h 436" name="T71"/>
              <a:gd fmla="*/ 176 w 194" name="T72"/>
              <a:gd fmla="*/ 138 h 436" name="T73"/>
              <a:gd fmla="*/ 176 w 194" name="T74"/>
              <a:gd fmla="*/ 144 h 436" name="T75"/>
              <a:gd fmla="*/ 172 w 194" name="T76"/>
              <a:gd fmla="*/ 147 h 436" name="T77"/>
              <a:gd fmla="*/ 171 w 194" name="T78"/>
              <a:gd fmla="*/ 151 h 436" name="T79"/>
              <a:gd fmla="*/ 181 w 194" name="T80"/>
              <a:gd fmla="*/ 148 h 436" name="T81"/>
              <a:gd fmla="*/ 189 w 194" name="T82"/>
              <a:gd fmla="*/ 118 h 436" name="T83"/>
              <a:gd fmla="*/ 189 w 194" name="T84"/>
              <a:gd fmla="*/ 53 h 436" name="T85"/>
              <a:gd fmla="*/ 42 w 194" name="T86"/>
              <a:gd fmla="*/ 153 h 436" name="T87"/>
              <a:gd fmla="*/ 48 w 194" name="T88"/>
              <a:gd fmla="*/ 122 h 436" name="T89"/>
              <a:gd fmla="*/ 57 w 194" name="T90"/>
              <a:gd fmla="*/ 129 h 436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436" w="194">
                <a:moveTo>
                  <a:pt x="189" y="53"/>
                </a:moveTo>
                <a:cubicBezTo>
                  <a:pt x="186" y="48"/>
                  <a:pt x="186" y="40"/>
                  <a:pt x="186" y="40"/>
                </a:cubicBezTo>
                <a:cubicBezTo>
                  <a:pt x="177" y="24"/>
                  <a:pt x="147" y="38"/>
                  <a:pt x="147" y="38"/>
                </a:cubicBezTo>
                <a:cubicBezTo>
                  <a:pt x="140" y="37"/>
                  <a:pt x="131" y="42"/>
                  <a:pt x="128" y="42"/>
                </a:cubicBezTo>
                <a:cubicBezTo>
                  <a:pt x="126" y="42"/>
                  <a:pt x="123" y="42"/>
                  <a:pt x="123" y="42"/>
                </a:cubicBezTo>
                <a:cubicBezTo>
                  <a:pt x="123" y="38"/>
                  <a:pt x="120" y="39"/>
                  <a:pt x="120" y="39"/>
                </a:cubicBezTo>
                <a:cubicBezTo>
                  <a:pt x="125" y="0"/>
                  <a:pt x="94" y="2"/>
                  <a:pt x="94" y="2"/>
                </a:cubicBezTo>
                <a:cubicBezTo>
                  <a:pt x="59" y="2"/>
                  <a:pt x="67" y="41"/>
                  <a:pt x="67" y="41"/>
                </a:cubicBezTo>
                <a:cubicBezTo>
                  <a:pt x="59" y="32"/>
                  <a:pt x="67" y="52"/>
                  <a:pt x="67" y="52"/>
                </a:cubicBezTo>
                <a:cubicBezTo>
                  <a:pt x="56" y="53"/>
                  <a:pt x="38" y="71"/>
                  <a:pt x="38" y="71"/>
                </a:cubicBezTo>
                <a:cubicBezTo>
                  <a:pt x="23" y="79"/>
                  <a:pt x="26" y="104"/>
                  <a:pt x="21" y="108"/>
                </a:cubicBezTo>
                <a:cubicBezTo>
                  <a:pt x="15" y="113"/>
                  <a:pt x="6" y="143"/>
                  <a:pt x="6" y="146"/>
                </a:cubicBezTo>
                <a:cubicBezTo>
                  <a:pt x="5" y="149"/>
                  <a:pt x="6" y="154"/>
                  <a:pt x="3" y="161"/>
                </a:cubicBezTo>
                <a:cubicBezTo>
                  <a:pt x="0" y="168"/>
                  <a:pt x="0" y="167"/>
                  <a:pt x="4" y="176"/>
                </a:cubicBezTo>
                <a:cubicBezTo>
                  <a:pt x="8" y="185"/>
                  <a:pt x="11" y="183"/>
                  <a:pt x="11" y="183"/>
                </a:cubicBezTo>
                <a:cubicBezTo>
                  <a:pt x="13" y="182"/>
                  <a:pt x="17" y="183"/>
                  <a:pt x="17" y="183"/>
                </a:cubicBezTo>
                <a:cubicBezTo>
                  <a:pt x="25" y="185"/>
                  <a:pt x="42" y="181"/>
                  <a:pt x="42" y="181"/>
                </a:cubicBezTo>
                <a:cubicBezTo>
                  <a:pt x="42" y="183"/>
                  <a:pt x="42" y="183"/>
                  <a:pt x="42" y="183"/>
                </a:cubicBezTo>
                <a:cubicBezTo>
                  <a:pt x="39" y="184"/>
                  <a:pt x="40" y="191"/>
                  <a:pt x="40" y="191"/>
                </a:cubicBezTo>
                <a:cubicBezTo>
                  <a:pt x="38" y="196"/>
                  <a:pt x="41" y="216"/>
                  <a:pt x="39" y="230"/>
                </a:cubicBezTo>
                <a:cubicBezTo>
                  <a:pt x="37" y="244"/>
                  <a:pt x="48" y="258"/>
                  <a:pt x="48" y="258"/>
                </a:cubicBezTo>
                <a:cubicBezTo>
                  <a:pt x="49" y="260"/>
                  <a:pt x="48" y="275"/>
                  <a:pt x="48" y="275"/>
                </a:cubicBezTo>
                <a:cubicBezTo>
                  <a:pt x="42" y="286"/>
                  <a:pt x="44" y="301"/>
                  <a:pt x="46" y="306"/>
                </a:cubicBezTo>
                <a:cubicBezTo>
                  <a:pt x="48" y="311"/>
                  <a:pt x="53" y="328"/>
                  <a:pt x="54" y="336"/>
                </a:cubicBezTo>
                <a:cubicBezTo>
                  <a:pt x="56" y="343"/>
                  <a:pt x="51" y="355"/>
                  <a:pt x="49" y="359"/>
                </a:cubicBezTo>
                <a:cubicBezTo>
                  <a:pt x="47" y="364"/>
                  <a:pt x="43" y="376"/>
                  <a:pt x="43" y="376"/>
                </a:cubicBezTo>
                <a:cubicBezTo>
                  <a:pt x="39" y="387"/>
                  <a:pt x="68" y="383"/>
                  <a:pt x="68" y="383"/>
                </a:cubicBezTo>
                <a:cubicBezTo>
                  <a:pt x="73" y="380"/>
                  <a:pt x="71" y="374"/>
                  <a:pt x="71" y="367"/>
                </a:cubicBezTo>
                <a:cubicBezTo>
                  <a:pt x="72" y="360"/>
                  <a:pt x="75" y="359"/>
                  <a:pt x="75" y="354"/>
                </a:cubicBezTo>
                <a:cubicBezTo>
                  <a:pt x="74" y="350"/>
                  <a:pt x="70" y="338"/>
                  <a:pt x="69" y="332"/>
                </a:cubicBezTo>
                <a:cubicBezTo>
                  <a:pt x="67" y="326"/>
                  <a:pt x="67" y="321"/>
                  <a:pt x="70" y="314"/>
                </a:cubicBezTo>
                <a:cubicBezTo>
                  <a:pt x="73" y="306"/>
                  <a:pt x="77" y="290"/>
                  <a:pt x="75" y="285"/>
                </a:cubicBezTo>
                <a:cubicBezTo>
                  <a:pt x="74" y="280"/>
                  <a:pt x="75" y="275"/>
                  <a:pt x="75" y="275"/>
                </a:cubicBezTo>
                <a:cubicBezTo>
                  <a:pt x="76" y="273"/>
                  <a:pt x="82" y="262"/>
                  <a:pt x="82" y="262"/>
                </a:cubicBezTo>
                <a:cubicBezTo>
                  <a:pt x="85" y="260"/>
                  <a:pt x="89" y="240"/>
                  <a:pt x="89" y="239"/>
                </a:cubicBezTo>
                <a:cubicBezTo>
                  <a:pt x="90" y="238"/>
                  <a:pt x="91" y="224"/>
                  <a:pt x="94" y="221"/>
                </a:cubicBezTo>
                <a:cubicBezTo>
                  <a:pt x="97" y="219"/>
                  <a:pt x="98" y="226"/>
                  <a:pt x="98" y="227"/>
                </a:cubicBezTo>
                <a:cubicBezTo>
                  <a:pt x="98" y="228"/>
                  <a:pt x="99" y="233"/>
                  <a:pt x="99" y="233"/>
                </a:cubicBezTo>
                <a:cubicBezTo>
                  <a:pt x="98" y="237"/>
                  <a:pt x="103" y="261"/>
                  <a:pt x="103" y="261"/>
                </a:cubicBezTo>
                <a:cubicBezTo>
                  <a:pt x="100" y="266"/>
                  <a:pt x="103" y="281"/>
                  <a:pt x="103" y="281"/>
                </a:cubicBezTo>
                <a:cubicBezTo>
                  <a:pt x="105" y="285"/>
                  <a:pt x="105" y="292"/>
                  <a:pt x="105" y="292"/>
                </a:cubicBezTo>
                <a:cubicBezTo>
                  <a:pt x="99" y="303"/>
                  <a:pt x="102" y="348"/>
                  <a:pt x="102" y="354"/>
                </a:cubicBezTo>
                <a:cubicBezTo>
                  <a:pt x="101" y="360"/>
                  <a:pt x="100" y="378"/>
                  <a:pt x="97" y="382"/>
                </a:cubicBezTo>
                <a:cubicBezTo>
                  <a:pt x="94" y="386"/>
                  <a:pt x="93" y="390"/>
                  <a:pt x="92" y="395"/>
                </a:cubicBezTo>
                <a:cubicBezTo>
                  <a:pt x="91" y="400"/>
                  <a:pt x="89" y="409"/>
                  <a:pt x="89" y="409"/>
                </a:cubicBezTo>
                <a:cubicBezTo>
                  <a:pt x="84" y="413"/>
                  <a:pt x="82" y="426"/>
                  <a:pt x="82" y="426"/>
                </a:cubicBezTo>
                <a:cubicBezTo>
                  <a:pt x="81" y="436"/>
                  <a:pt x="115" y="430"/>
                  <a:pt x="115" y="430"/>
                </a:cubicBezTo>
                <a:cubicBezTo>
                  <a:pt x="120" y="426"/>
                  <a:pt x="118" y="418"/>
                  <a:pt x="117" y="413"/>
                </a:cubicBezTo>
                <a:cubicBezTo>
                  <a:pt x="117" y="407"/>
                  <a:pt x="116" y="389"/>
                  <a:pt x="116" y="389"/>
                </a:cubicBezTo>
                <a:cubicBezTo>
                  <a:pt x="112" y="381"/>
                  <a:pt x="120" y="363"/>
                  <a:pt x="120" y="363"/>
                </a:cubicBezTo>
                <a:cubicBezTo>
                  <a:pt x="141" y="300"/>
                  <a:pt x="132" y="287"/>
                  <a:pt x="132" y="287"/>
                </a:cubicBezTo>
                <a:cubicBezTo>
                  <a:pt x="132" y="287"/>
                  <a:pt x="132" y="280"/>
                  <a:pt x="132" y="275"/>
                </a:cubicBezTo>
                <a:cubicBezTo>
                  <a:pt x="132" y="269"/>
                  <a:pt x="128" y="271"/>
                  <a:pt x="138" y="252"/>
                </a:cubicBezTo>
                <a:cubicBezTo>
                  <a:pt x="148" y="234"/>
                  <a:pt x="150" y="208"/>
                  <a:pt x="150" y="207"/>
                </a:cubicBezTo>
                <a:cubicBezTo>
                  <a:pt x="151" y="206"/>
                  <a:pt x="151" y="205"/>
                  <a:pt x="150" y="203"/>
                </a:cubicBezTo>
                <a:cubicBezTo>
                  <a:pt x="149" y="201"/>
                  <a:pt x="150" y="203"/>
                  <a:pt x="152" y="201"/>
                </a:cubicBezTo>
                <a:cubicBezTo>
                  <a:pt x="153" y="199"/>
                  <a:pt x="152" y="195"/>
                  <a:pt x="152" y="194"/>
                </a:cubicBezTo>
                <a:cubicBezTo>
                  <a:pt x="153" y="192"/>
                  <a:pt x="153" y="188"/>
                  <a:pt x="153" y="186"/>
                </a:cubicBezTo>
                <a:cubicBezTo>
                  <a:pt x="153" y="184"/>
                  <a:pt x="153" y="180"/>
                  <a:pt x="153" y="178"/>
                </a:cubicBezTo>
                <a:cubicBezTo>
                  <a:pt x="153" y="176"/>
                  <a:pt x="151" y="176"/>
                  <a:pt x="152" y="171"/>
                </a:cubicBezTo>
                <a:cubicBezTo>
                  <a:pt x="153" y="167"/>
                  <a:pt x="151" y="162"/>
                  <a:pt x="151" y="162"/>
                </a:cubicBezTo>
                <a:cubicBezTo>
                  <a:pt x="152" y="153"/>
                  <a:pt x="143" y="143"/>
                  <a:pt x="144" y="141"/>
                </a:cubicBezTo>
                <a:cubicBezTo>
                  <a:pt x="144" y="138"/>
                  <a:pt x="143" y="128"/>
                  <a:pt x="142" y="126"/>
                </a:cubicBezTo>
                <a:cubicBezTo>
                  <a:pt x="142" y="125"/>
                  <a:pt x="146" y="113"/>
                  <a:pt x="146" y="113"/>
                </a:cubicBezTo>
                <a:cubicBezTo>
                  <a:pt x="149" y="110"/>
                  <a:pt x="156" y="89"/>
                  <a:pt x="157" y="88"/>
                </a:cubicBezTo>
                <a:cubicBezTo>
                  <a:pt x="157" y="87"/>
                  <a:pt x="167" y="78"/>
                  <a:pt x="167" y="78"/>
                </a:cubicBezTo>
                <a:cubicBezTo>
                  <a:pt x="167" y="80"/>
                  <a:pt x="175" y="106"/>
                  <a:pt x="175" y="109"/>
                </a:cubicBezTo>
                <a:cubicBezTo>
                  <a:pt x="176" y="112"/>
                  <a:pt x="176" y="115"/>
                  <a:pt x="173" y="117"/>
                </a:cubicBezTo>
                <a:cubicBezTo>
                  <a:pt x="170" y="119"/>
                  <a:pt x="168" y="124"/>
                  <a:pt x="167" y="126"/>
                </a:cubicBezTo>
                <a:cubicBezTo>
                  <a:pt x="165" y="128"/>
                  <a:pt x="164" y="131"/>
                  <a:pt x="162" y="132"/>
                </a:cubicBezTo>
                <a:cubicBezTo>
                  <a:pt x="160" y="133"/>
                  <a:pt x="157" y="135"/>
                  <a:pt x="157" y="135"/>
                </a:cubicBezTo>
                <a:cubicBezTo>
                  <a:pt x="154" y="143"/>
                  <a:pt x="165" y="135"/>
                  <a:pt x="165" y="135"/>
                </a:cubicBezTo>
                <a:cubicBezTo>
                  <a:pt x="167" y="133"/>
                  <a:pt x="170" y="132"/>
                  <a:pt x="170" y="132"/>
                </a:cubicBezTo>
                <a:cubicBezTo>
                  <a:pt x="178" y="132"/>
                  <a:pt x="176" y="138"/>
                  <a:pt x="176" y="138"/>
                </a:cubicBezTo>
                <a:cubicBezTo>
                  <a:pt x="169" y="136"/>
                  <a:pt x="172" y="139"/>
                  <a:pt x="172" y="139"/>
                </a:cubicBezTo>
                <a:cubicBezTo>
                  <a:pt x="175" y="139"/>
                  <a:pt x="176" y="144"/>
                  <a:pt x="176" y="144"/>
                </a:cubicBezTo>
                <a:cubicBezTo>
                  <a:pt x="175" y="145"/>
                  <a:pt x="169" y="143"/>
                  <a:pt x="169" y="143"/>
                </a:cubicBezTo>
                <a:cubicBezTo>
                  <a:pt x="164" y="143"/>
                  <a:pt x="172" y="147"/>
                  <a:pt x="172" y="147"/>
                </a:cubicBezTo>
                <a:cubicBezTo>
                  <a:pt x="168" y="147"/>
                  <a:pt x="168" y="147"/>
                  <a:pt x="168" y="147"/>
                </a:cubicBezTo>
                <a:cubicBezTo>
                  <a:pt x="160" y="147"/>
                  <a:pt x="171" y="151"/>
                  <a:pt x="171" y="151"/>
                </a:cubicBezTo>
                <a:cubicBezTo>
                  <a:pt x="163" y="156"/>
                  <a:pt x="173" y="154"/>
                  <a:pt x="174" y="154"/>
                </a:cubicBezTo>
                <a:cubicBezTo>
                  <a:pt x="176" y="153"/>
                  <a:pt x="181" y="148"/>
                  <a:pt x="181" y="148"/>
                </a:cubicBezTo>
                <a:cubicBezTo>
                  <a:pt x="186" y="142"/>
                  <a:pt x="186" y="142"/>
                  <a:pt x="186" y="142"/>
                </a:cubicBezTo>
                <a:cubicBezTo>
                  <a:pt x="189" y="138"/>
                  <a:pt x="188" y="123"/>
                  <a:pt x="189" y="118"/>
                </a:cubicBezTo>
                <a:cubicBezTo>
                  <a:pt x="189" y="112"/>
                  <a:pt x="188" y="100"/>
                  <a:pt x="188" y="100"/>
                </a:cubicBezTo>
                <a:cubicBezTo>
                  <a:pt x="194" y="73"/>
                  <a:pt x="189" y="53"/>
                  <a:pt x="189" y="53"/>
                </a:cubicBezTo>
                <a:close/>
                <a:moveTo>
                  <a:pt x="50" y="151"/>
                </a:moveTo>
                <a:cubicBezTo>
                  <a:pt x="50" y="151"/>
                  <a:pt x="43" y="152"/>
                  <a:pt x="42" y="153"/>
                </a:cubicBezTo>
                <a:cubicBezTo>
                  <a:pt x="40" y="155"/>
                  <a:pt x="35" y="155"/>
                  <a:pt x="33" y="154"/>
                </a:cubicBezTo>
                <a:cubicBezTo>
                  <a:pt x="33" y="154"/>
                  <a:pt x="48" y="141"/>
                  <a:pt x="48" y="122"/>
                </a:cubicBezTo>
                <a:cubicBezTo>
                  <a:pt x="48" y="122"/>
                  <a:pt x="50" y="115"/>
                  <a:pt x="55" y="119"/>
                </a:cubicBezTo>
                <a:cubicBezTo>
                  <a:pt x="55" y="119"/>
                  <a:pt x="55" y="126"/>
                  <a:pt x="57" y="129"/>
                </a:cubicBezTo>
                <a:cubicBezTo>
                  <a:pt x="57" y="129"/>
                  <a:pt x="55" y="146"/>
                  <a:pt x="50" y="151"/>
                </a:cubicBezTo>
                <a:close/>
              </a:path>
            </a:pathLst>
          </a:custGeom>
          <a:solidFill>
            <a:srgbClr val="A5A5A5"/>
          </a:solidFill>
          <a:ln cap="flat" cmpd="sng" w="12700">
            <a:noFill/>
            <a:bevel/>
          </a:ln>
          <a:extLst/>
        </p:spPr>
        <p:txBody>
          <a:bodyPr anchor="ctr" bIns="34284" lIns="68568" rIns="68568" tIns="34284"/>
          <a:lstStyle/>
          <a:p>
            <a:pPr algn="ctr">
              <a:defRPr/>
            </a:pPr>
            <a:endParaRPr altLang="zh-CN" lang="en-US" sz="1013">
              <a:solidFill>
                <a:schemeClr val="tx1">
                  <a:lumMod val="95000"/>
                  <a:lumOff val="5000"/>
                </a:schemeClr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72" name="Freeform 22">
            <a:extLst>
              <a:ext uri="{FF2B5EF4-FFF2-40B4-BE49-F238E27FC236}">
                <a16:creationId xmlns:a16="http://schemas.microsoft.com/office/drawing/2014/main" id="{AEA86E71-A917-49C5-81A7-9E52E8975A0E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9145154" y="2778942"/>
            <a:ext cx="995335" cy="1626927"/>
          </a:xfrm>
          <a:custGeom>
            <a:gdLst>
              <a:gd fmla="*/ 205 w 213" name="T0"/>
              <a:gd fmla="*/ 194 h 401" name="T1"/>
              <a:gd fmla="*/ 200 w 213" name="T2"/>
              <a:gd fmla="*/ 202 h 401" name="T3"/>
              <a:gd fmla="*/ 177 w 213" name="T4"/>
              <a:gd fmla="*/ 273 h 401" name="T5"/>
              <a:gd fmla="*/ 140 w 213" name="T6"/>
              <a:gd fmla="*/ 275 h 401" name="T7"/>
              <a:gd fmla="*/ 76 w 213" name="T8"/>
              <a:gd fmla="*/ 300 h 401" name="T9"/>
              <a:gd fmla="*/ 59 w 213" name="T10"/>
              <a:gd fmla="*/ 357 h 401" name="T11"/>
              <a:gd fmla="*/ 20 w 213" name="T12"/>
              <a:gd fmla="*/ 400 h 401" name="T13"/>
              <a:gd fmla="*/ 21 w 213" name="T14"/>
              <a:gd fmla="*/ 383 h 401" name="T15"/>
              <a:gd fmla="*/ 25 w 213" name="T16"/>
              <a:gd fmla="*/ 375 h 401" name="T17"/>
              <a:gd fmla="*/ 19 w 213" name="T18"/>
              <a:gd fmla="*/ 369 h 401" name="T19"/>
              <a:gd fmla="*/ 23 w 213" name="T20"/>
              <a:gd fmla="*/ 364 h 401" name="T21"/>
              <a:gd fmla="*/ 29 w 213" name="T22"/>
              <a:gd fmla="*/ 361 h 401" name="T23"/>
              <a:gd fmla="*/ 27 w 213" name="T24"/>
              <a:gd fmla="*/ 348 h 401" name="T25"/>
              <a:gd fmla="*/ 37 w 213" name="T26"/>
              <a:gd fmla="*/ 315 h 401" name="T27"/>
              <a:gd fmla="*/ 55 w 213" name="T28"/>
              <a:gd fmla="*/ 265 h 401" name="T29"/>
              <a:gd fmla="*/ 61 w 213" name="T30"/>
              <a:gd fmla="*/ 251 h 401" name="T31"/>
              <a:gd fmla="*/ 69 w 213" name="T32"/>
              <a:gd fmla="*/ 219 h 401" name="T33"/>
              <a:gd fmla="*/ 78 w 213" name="T34"/>
              <a:gd fmla="*/ 198 h 401" name="T35"/>
              <a:gd fmla="*/ 71 w 213" name="T36"/>
              <a:gd fmla="*/ 169 h 401" name="T37"/>
              <a:gd fmla="*/ 52 w 213" name="T38"/>
              <a:gd fmla="*/ 103 h 401" name="T39"/>
              <a:gd fmla="*/ 31 w 213" name="T40"/>
              <a:gd fmla="*/ 91 h 401" name="T41"/>
              <a:gd fmla="*/ 26 w 213" name="T42"/>
              <a:gd fmla="*/ 26 h 401" name="T43"/>
              <a:gd fmla="*/ 43 w 213" name="T44"/>
              <a:gd fmla="*/ 10 h 401" name="T45"/>
              <a:gd fmla="*/ 63 w 213" name="T46"/>
              <a:gd fmla="*/ 9 h 401" name="T47"/>
              <a:gd fmla="*/ 64 w 213" name="T48"/>
              <a:gd fmla="*/ 22 h 401" name="T49"/>
              <a:gd fmla="*/ 36 w 213" name="T50"/>
              <a:gd fmla="*/ 35 h 401" name="T51"/>
              <a:gd fmla="*/ 25 w 213" name="T52"/>
              <a:gd fmla="*/ 59 h 401" name="T53"/>
              <a:gd fmla="*/ 64 w 213" name="T54"/>
              <a:gd fmla="*/ 76 h 401" name="T55"/>
              <a:gd fmla="*/ 75 w 213" name="T56"/>
              <a:gd fmla="*/ 81 h 401" name="T57"/>
              <a:gd fmla="*/ 71 w 213" name="T58"/>
              <a:gd fmla="*/ 54 h 401" name="T59"/>
              <a:gd fmla="*/ 74 w 213" name="T60"/>
              <a:gd fmla="*/ 33 h 401" name="T61"/>
              <a:gd fmla="*/ 79 w 213" name="T62"/>
              <a:gd fmla="*/ 28 h 401" name="T63"/>
              <a:gd fmla="*/ 108 w 213" name="T64"/>
              <a:gd fmla="*/ 35 h 401" name="T65"/>
              <a:gd fmla="*/ 109 w 213" name="T66"/>
              <a:gd fmla="*/ 37 h 401" name="T67"/>
              <a:gd fmla="*/ 111 w 213" name="T68"/>
              <a:gd fmla="*/ 44 h 401" name="T69"/>
              <a:gd fmla="*/ 107 w 213" name="T70"/>
              <a:gd fmla="*/ 77 h 401" name="T71"/>
              <a:gd fmla="*/ 132 w 213" name="T72"/>
              <a:gd fmla="*/ 88 h 401" name="T73"/>
              <a:gd fmla="*/ 149 w 213" name="T74"/>
              <a:gd fmla="*/ 102 h 401" name="T75"/>
              <a:gd fmla="*/ 173 w 213" name="T76"/>
              <a:gd fmla="*/ 143 h 401" name="T77"/>
              <a:gd fmla="*/ 146 w 213" name="T78"/>
              <a:gd fmla="*/ 188 h 401" name="T79"/>
              <a:gd fmla="*/ 140 w 213" name="T80"/>
              <a:gd fmla="*/ 199 h 401" name="T81"/>
              <a:gd fmla="*/ 154 w 213" name="T82"/>
              <a:gd fmla="*/ 238 h 401" name="T83"/>
              <a:gd fmla="*/ 168 w 213" name="T84"/>
              <a:gd fmla="*/ 221 h 401" name="T85"/>
              <a:gd fmla="*/ 182 w 213" name="T86"/>
              <a:gd fmla="*/ 197 h 401" name="T87"/>
              <a:gd fmla="*/ 212 w 213" name="T88"/>
              <a:gd fmla="*/ 172 h 401" name="T89"/>
              <a:gd fmla="*/ 60 w 213" name="T90"/>
              <a:gd fmla="*/ 19 h 401" name="T91"/>
              <a:gd fmla="*/ 136 w 213" name="T92"/>
              <a:gd fmla="*/ 143 h 401" name="T93"/>
              <a:gd fmla="*/ 149 w 213" name="T94"/>
              <a:gd fmla="*/ 161 h 401" name="T95"/>
              <a:gd fmla="*/ 143 w 213" name="T96"/>
              <a:gd fmla="*/ 135 h 401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401" w="213">
                <a:moveTo>
                  <a:pt x="212" y="172"/>
                </a:moveTo>
                <a:cubicBezTo>
                  <a:pt x="212" y="174"/>
                  <a:pt x="213" y="176"/>
                  <a:pt x="213" y="177"/>
                </a:cubicBezTo>
                <a:cubicBezTo>
                  <a:pt x="212" y="183"/>
                  <a:pt x="207" y="187"/>
                  <a:pt x="206" y="192"/>
                </a:cubicBezTo>
                <a:cubicBezTo>
                  <a:pt x="206" y="192"/>
                  <a:pt x="206" y="193"/>
                  <a:pt x="205" y="194"/>
                </a:cubicBezTo>
                <a:cubicBezTo>
                  <a:pt x="205" y="196"/>
                  <a:pt x="203" y="199"/>
                  <a:pt x="202" y="201"/>
                </a:cubicBezTo>
                <a:cubicBezTo>
                  <a:pt x="201" y="201"/>
                  <a:pt x="200" y="200"/>
                  <a:pt x="199" y="201"/>
                </a:cubicBezTo>
                <a:cubicBezTo>
                  <a:pt x="199" y="201"/>
                  <a:pt x="199" y="201"/>
                  <a:pt x="199" y="201"/>
                </a:cubicBezTo>
                <a:cubicBezTo>
                  <a:pt x="199" y="202"/>
                  <a:pt x="199" y="202"/>
                  <a:pt x="200" y="202"/>
                </a:cubicBezTo>
                <a:cubicBezTo>
                  <a:pt x="197" y="207"/>
                  <a:pt x="195" y="212"/>
                  <a:pt x="194" y="217"/>
                </a:cubicBezTo>
                <a:cubicBezTo>
                  <a:pt x="193" y="223"/>
                  <a:pt x="193" y="229"/>
                  <a:pt x="191" y="235"/>
                </a:cubicBezTo>
                <a:cubicBezTo>
                  <a:pt x="189" y="241"/>
                  <a:pt x="188" y="248"/>
                  <a:pt x="186" y="254"/>
                </a:cubicBezTo>
                <a:cubicBezTo>
                  <a:pt x="183" y="260"/>
                  <a:pt x="180" y="267"/>
                  <a:pt x="177" y="273"/>
                </a:cubicBezTo>
                <a:cubicBezTo>
                  <a:pt x="175" y="278"/>
                  <a:pt x="166" y="290"/>
                  <a:pt x="159" y="288"/>
                </a:cubicBezTo>
                <a:cubicBezTo>
                  <a:pt x="157" y="288"/>
                  <a:pt x="156" y="287"/>
                  <a:pt x="154" y="286"/>
                </a:cubicBezTo>
                <a:cubicBezTo>
                  <a:pt x="152" y="285"/>
                  <a:pt x="150" y="284"/>
                  <a:pt x="148" y="283"/>
                </a:cubicBezTo>
                <a:cubicBezTo>
                  <a:pt x="145" y="280"/>
                  <a:pt x="143" y="278"/>
                  <a:pt x="140" y="275"/>
                </a:cubicBezTo>
                <a:cubicBezTo>
                  <a:pt x="132" y="268"/>
                  <a:pt x="124" y="261"/>
                  <a:pt x="115" y="254"/>
                </a:cubicBezTo>
                <a:cubicBezTo>
                  <a:pt x="113" y="251"/>
                  <a:pt x="107" y="244"/>
                  <a:pt x="103" y="243"/>
                </a:cubicBezTo>
                <a:cubicBezTo>
                  <a:pt x="98" y="253"/>
                  <a:pt x="89" y="260"/>
                  <a:pt x="85" y="270"/>
                </a:cubicBezTo>
                <a:cubicBezTo>
                  <a:pt x="82" y="279"/>
                  <a:pt x="79" y="289"/>
                  <a:pt x="76" y="300"/>
                </a:cubicBezTo>
                <a:cubicBezTo>
                  <a:pt x="74" y="307"/>
                  <a:pt x="71" y="316"/>
                  <a:pt x="68" y="323"/>
                </a:cubicBezTo>
                <a:cubicBezTo>
                  <a:pt x="66" y="327"/>
                  <a:pt x="64" y="330"/>
                  <a:pt x="63" y="334"/>
                </a:cubicBezTo>
                <a:cubicBezTo>
                  <a:pt x="61" y="342"/>
                  <a:pt x="63" y="347"/>
                  <a:pt x="57" y="352"/>
                </a:cubicBezTo>
                <a:cubicBezTo>
                  <a:pt x="57" y="354"/>
                  <a:pt x="58" y="355"/>
                  <a:pt x="59" y="357"/>
                </a:cubicBezTo>
                <a:cubicBezTo>
                  <a:pt x="59" y="360"/>
                  <a:pt x="57" y="360"/>
                  <a:pt x="58" y="363"/>
                </a:cubicBezTo>
                <a:cubicBezTo>
                  <a:pt x="59" y="365"/>
                  <a:pt x="64" y="372"/>
                  <a:pt x="62" y="376"/>
                </a:cubicBezTo>
                <a:cubicBezTo>
                  <a:pt x="60" y="380"/>
                  <a:pt x="51" y="383"/>
                  <a:pt x="46" y="385"/>
                </a:cubicBezTo>
                <a:cubicBezTo>
                  <a:pt x="36" y="391"/>
                  <a:pt x="34" y="398"/>
                  <a:pt x="20" y="400"/>
                </a:cubicBezTo>
                <a:cubicBezTo>
                  <a:pt x="15" y="401"/>
                  <a:pt x="12" y="399"/>
                  <a:pt x="9" y="397"/>
                </a:cubicBezTo>
                <a:cubicBezTo>
                  <a:pt x="9" y="397"/>
                  <a:pt x="9" y="397"/>
                  <a:pt x="9" y="397"/>
                </a:cubicBezTo>
                <a:cubicBezTo>
                  <a:pt x="10" y="396"/>
                  <a:pt x="13" y="391"/>
                  <a:pt x="14" y="389"/>
                </a:cubicBezTo>
                <a:cubicBezTo>
                  <a:pt x="16" y="387"/>
                  <a:pt x="19" y="385"/>
                  <a:pt x="21" y="383"/>
                </a:cubicBezTo>
                <a:cubicBezTo>
                  <a:pt x="24" y="381"/>
                  <a:pt x="27" y="375"/>
                  <a:pt x="28" y="371"/>
                </a:cubicBezTo>
                <a:cubicBezTo>
                  <a:pt x="28" y="371"/>
                  <a:pt x="28" y="371"/>
                  <a:pt x="28" y="371"/>
                </a:cubicBezTo>
                <a:cubicBezTo>
                  <a:pt x="27" y="372"/>
                  <a:pt x="26" y="374"/>
                  <a:pt x="25" y="375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25" y="375"/>
                  <a:pt x="25" y="375"/>
                  <a:pt x="25" y="375"/>
                </a:cubicBezTo>
                <a:cubicBezTo>
                  <a:pt x="26" y="373"/>
                  <a:pt x="29" y="370"/>
                  <a:pt x="29" y="368"/>
                </a:cubicBezTo>
                <a:cubicBezTo>
                  <a:pt x="27" y="369"/>
                  <a:pt x="22" y="371"/>
                  <a:pt x="19" y="370"/>
                </a:cubicBezTo>
                <a:cubicBezTo>
                  <a:pt x="19" y="370"/>
                  <a:pt x="19" y="369"/>
                  <a:pt x="19" y="369"/>
                </a:cubicBezTo>
                <a:cubicBezTo>
                  <a:pt x="26" y="367"/>
                  <a:pt x="26" y="370"/>
                  <a:pt x="30" y="364"/>
                </a:cubicBezTo>
                <a:cubicBezTo>
                  <a:pt x="30" y="364"/>
                  <a:pt x="30" y="364"/>
                  <a:pt x="29" y="364"/>
                </a:cubicBezTo>
                <a:cubicBezTo>
                  <a:pt x="27" y="364"/>
                  <a:pt x="25" y="364"/>
                  <a:pt x="23" y="364"/>
                </a:cubicBezTo>
                <a:cubicBezTo>
                  <a:pt x="23" y="364"/>
                  <a:pt x="23" y="364"/>
                  <a:pt x="23" y="364"/>
                </a:cubicBezTo>
                <a:cubicBezTo>
                  <a:pt x="25" y="364"/>
                  <a:pt x="26" y="363"/>
                  <a:pt x="27" y="363"/>
                </a:cubicBezTo>
                <a:cubicBezTo>
                  <a:pt x="28" y="363"/>
                  <a:pt x="30" y="363"/>
                  <a:pt x="31" y="363"/>
                </a:cubicBezTo>
                <a:cubicBezTo>
                  <a:pt x="31" y="363"/>
                  <a:pt x="31" y="363"/>
                  <a:pt x="31" y="363"/>
                </a:cubicBezTo>
                <a:cubicBezTo>
                  <a:pt x="30" y="362"/>
                  <a:pt x="30" y="361"/>
                  <a:pt x="29" y="361"/>
                </a:cubicBezTo>
                <a:cubicBezTo>
                  <a:pt x="28" y="360"/>
                  <a:pt x="26" y="360"/>
                  <a:pt x="25" y="359"/>
                </a:cubicBezTo>
                <a:cubicBezTo>
                  <a:pt x="24" y="357"/>
                  <a:pt x="23" y="354"/>
                  <a:pt x="23" y="351"/>
                </a:cubicBezTo>
                <a:cubicBezTo>
                  <a:pt x="24" y="350"/>
                  <a:pt x="25" y="348"/>
                  <a:pt x="26" y="348"/>
                </a:cubicBezTo>
                <a:cubicBezTo>
                  <a:pt x="26" y="348"/>
                  <a:pt x="27" y="348"/>
                  <a:pt x="27" y="348"/>
                </a:cubicBezTo>
                <a:cubicBezTo>
                  <a:pt x="27" y="347"/>
                  <a:pt x="27" y="346"/>
                  <a:pt x="27" y="345"/>
                </a:cubicBezTo>
                <a:cubicBezTo>
                  <a:pt x="26" y="340"/>
                  <a:pt x="28" y="335"/>
                  <a:pt x="29" y="332"/>
                </a:cubicBezTo>
                <a:cubicBezTo>
                  <a:pt x="30" y="329"/>
                  <a:pt x="31" y="327"/>
                  <a:pt x="32" y="324"/>
                </a:cubicBezTo>
                <a:cubicBezTo>
                  <a:pt x="34" y="321"/>
                  <a:pt x="35" y="318"/>
                  <a:pt x="37" y="315"/>
                </a:cubicBezTo>
                <a:cubicBezTo>
                  <a:pt x="38" y="313"/>
                  <a:pt x="39" y="310"/>
                  <a:pt x="40" y="307"/>
                </a:cubicBezTo>
                <a:cubicBezTo>
                  <a:pt x="41" y="306"/>
                  <a:pt x="43" y="305"/>
                  <a:pt x="44" y="304"/>
                </a:cubicBezTo>
                <a:cubicBezTo>
                  <a:pt x="44" y="291"/>
                  <a:pt x="43" y="273"/>
                  <a:pt x="53" y="270"/>
                </a:cubicBezTo>
                <a:cubicBezTo>
                  <a:pt x="53" y="268"/>
                  <a:pt x="54" y="266"/>
                  <a:pt x="55" y="265"/>
                </a:cubicBezTo>
                <a:cubicBezTo>
                  <a:pt x="56" y="265"/>
                  <a:pt x="56" y="265"/>
                  <a:pt x="57" y="264"/>
                </a:cubicBezTo>
                <a:cubicBezTo>
                  <a:pt x="57" y="263"/>
                  <a:pt x="58" y="262"/>
                  <a:pt x="58" y="260"/>
                </a:cubicBezTo>
                <a:cubicBezTo>
                  <a:pt x="59" y="259"/>
                  <a:pt x="60" y="258"/>
                  <a:pt x="61" y="257"/>
                </a:cubicBezTo>
                <a:cubicBezTo>
                  <a:pt x="61" y="255"/>
                  <a:pt x="61" y="253"/>
                  <a:pt x="61" y="251"/>
                </a:cubicBezTo>
                <a:cubicBezTo>
                  <a:pt x="62" y="247"/>
                  <a:pt x="63" y="242"/>
                  <a:pt x="64" y="237"/>
                </a:cubicBezTo>
                <a:cubicBezTo>
                  <a:pt x="65" y="234"/>
                  <a:pt x="65" y="230"/>
                  <a:pt x="66" y="227"/>
                </a:cubicBezTo>
                <a:cubicBezTo>
                  <a:pt x="67" y="225"/>
                  <a:pt x="68" y="224"/>
                  <a:pt x="68" y="222"/>
                </a:cubicBezTo>
                <a:cubicBezTo>
                  <a:pt x="68" y="221"/>
                  <a:pt x="69" y="220"/>
                  <a:pt x="69" y="219"/>
                </a:cubicBezTo>
                <a:cubicBezTo>
                  <a:pt x="69" y="218"/>
                  <a:pt x="70" y="218"/>
                  <a:pt x="70" y="217"/>
                </a:cubicBezTo>
                <a:cubicBezTo>
                  <a:pt x="71" y="216"/>
                  <a:pt x="72" y="213"/>
                  <a:pt x="73" y="212"/>
                </a:cubicBezTo>
                <a:cubicBezTo>
                  <a:pt x="74" y="207"/>
                  <a:pt x="75" y="203"/>
                  <a:pt x="77" y="198"/>
                </a:cubicBezTo>
                <a:cubicBezTo>
                  <a:pt x="77" y="198"/>
                  <a:pt x="78" y="198"/>
                  <a:pt x="78" y="198"/>
                </a:cubicBezTo>
                <a:cubicBezTo>
                  <a:pt x="78" y="196"/>
                  <a:pt x="79" y="196"/>
                  <a:pt x="79" y="194"/>
                </a:cubicBezTo>
                <a:cubicBezTo>
                  <a:pt x="79" y="194"/>
                  <a:pt x="79" y="194"/>
                  <a:pt x="79" y="194"/>
                </a:cubicBezTo>
                <a:cubicBezTo>
                  <a:pt x="78" y="194"/>
                  <a:pt x="76" y="194"/>
                  <a:pt x="75" y="194"/>
                </a:cubicBezTo>
                <a:cubicBezTo>
                  <a:pt x="75" y="185"/>
                  <a:pt x="72" y="177"/>
                  <a:pt x="71" y="169"/>
                </a:cubicBezTo>
                <a:cubicBezTo>
                  <a:pt x="69" y="162"/>
                  <a:pt x="69" y="155"/>
                  <a:pt x="68" y="148"/>
                </a:cubicBezTo>
                <a:cubicBezTo>
                  <a:pt x="66" y="137"/>
                  <a:pt x="63" y="127"/>
                  <a:pt x="59" y="119"/>
                </a:cubicBezTo>
                <a:cubicBezTo>
                  <a:pt x="59" y="118"/>
                  <a:pt x="58" y="117"/>
                  <a:pt x="58" y="115"/>
                </a:cubicBezTo>
                <a:cubicBezTo>
                  <a:pt x="56" y="111"/>
                  <a:pt x="55" y="106"/>
                  <a:pt x="52" y="103"/>
                </a:cubicBezTo>
                <a:cubicBezTo>
                  <a:pt x="51" y="101"/>
                  <a:pt x="48" y="100"/>
                  <a:pt x="46" y="100"/>
                </a:cubicBezTo>
                <a:cubicBezTo>
                  <a:pt x="45" y="99"/>
                  <a:pt x="44" y="99"/>
                  <a:pt x="43" y="99"/>
                </a:cubicBezTo>
                <a:cubicBezTo>
                  <a:pt x="41" y="98"/>
                  <a:pt x="41" y="95"/>
                  <a:pt x="39" y="94"/>
                </a:cubicBezTo>
                <a:cubicBezTo>
                  <a:pt x="37" y="93"/>
                  <a:pt x="34" y="92"/>
                  <a:pt x="31" y="91"/>
                </a:cubicBezTo>
                <a:cubicBezTo>
                  <a:pt x="23" y="86"/>
                  <a:pt x="17" y="80"/>
                  <a:pt x="11" y="73"/>
                </a:cubicBezTo>
                <a:cubicBezTo>
                  <a:pt x="8" y="70"/>
                  <a:pt x="2" y="67"/>
                  <a:pt x="1" y="63"/>
                </a:cubicBezTo>
                <a:cubicBezTo>
                  <a:pt x="0" y="58"/>
                  <a:pt x="8" y="49"/>
                  <a:pt x="10" y="46"/>
                </a:cubicBezTo>
                <a:cubicBezTo>
                  <a:pt x="15" y="39"/>
                  <a:pt x="21" y="33"/>
                  <a:pt x="26" y="26"/>
                </a:cubicBezTo>
                <a:cubicBezTo>
                  <a:pt x="28" y="24"/>
                  <a:pt x="31" y="21"/>
                  <a:pt x="33" y="19"/>
                </a:cubicBezTo>
                <a:cubicBezTo>
                  <a:pt x="34" y="19"/>
                  <a:pt x="34" y="19"/>
                  <a:pt x="35" y="19"/>
                </a:cubicBezTo>
                <a:cubicBezTo>
                  <a:pt x="36" y="17"/>
                  <a:pt x="36" y="16"/>
                  <a:pt x="37" y="15"/>
                </a:cubicBezTo>
                <a:cubicBezTo>
                  <a:pt x="39" y="13"/>
                  <a:pt x="41" y="11"/>
                  <a:pt x="43" y="10"/>
                </a:cubicBezTo>
                <a:cubicBezTo>
                  <a:pt x="44" y="9"/>
                  <a:pt x="45" y="7"/>
                  <a:pt x="45" y="6"/>
                </a:cubicBezTo>
                <a:cubicBezTo>
                  <a:pt x="47" y="5"/>
                  <a:pt x="49" y="3"/>
                  <a:pt x="51" y="2"/>
                </a:cubicBezTo>
                <a:cubicBezTo>
                  <a:pt x="54" y="0"/>
                  <a:pt x="59" y="2"/>
                  <a:pt x="60" y="4"/>
                </a:cubicBezTo>
                <a:cubicBezTo>
                  <a:pt x="61" y="5"/>
                  <a:pt x="62" y="8"/>
                  <a:pt x="63" y="9"/>
                </a:cubicBezTo>
                <a:cubicBezTo>
                  <a:pt x="63" y="9"/>
                  <a:pt x="63" y="10"/>
                  <a:pt x="64" y="10"/>
                </a:cubicBezTo>
                <a:cubicBezTo>
                  <a:pt x="64" y="11"/>
                  <a:pt x="64" y="11"/>
                  <a:pt x="64" y="12"/>
                </a:cubicBezTo>
                <a:cubicBezTo>
                  <a:pt x="64" y="13"/>
                  <a:pt x="65" y="13"/>
                  <a:pt x="65" y="15"/>
                </a:cubicBezTo>
                <a:cubicBezTo>
                  <a:pt x="63" y="17"/>
                  <a:pt x="65" y="20"/>
                  <a:pt x="64" y="22"/>
                </a:cubicBezTo>
                <a:cubicBezTo>
                  <a:pt x="63" y="24"/>
                  <a:pt x="59" y="25"/>
                  <a:pt x="57" y="26"/>
                </a:cubicBezTo>
                <a:cubicBezTo>
                  <a:pt x="54" y="26"/>
                  <a:pt x="51" y="22"/>
                  <a:pt x="48" y="23"/>
                </a:cubicBezTo>
                <a:cubicBezTo>
                  <a:pt x="46" y="24"/>
                  <a:pt x="44" y="27"/>
                  <a:pt x="42" y="29"/>
                </a:cubicBezTo>
                <a:cubicBezTo>
                  <a:pt x="41" y="31"/>
                  <a:pt x="38" y="33"/>
                  <a:pt x="36" y="35"/>
                </a:cubicBezTo>
                <a:cubicBezTo>
                  <a:pt x="35" y="37"/>
                  <a:pt x="34" y="39"/>
                  <a:pt x="33" y="41"/>
                </a:cubicBezTo>
                <a:cubicBezTo>
                  <a:pt x="32" y="41"/>
                  <a:pt x="32" y="42"/>
                  <a:pt x="31" y="42"/>
                </a:cubicBezTo>
                <a:cubicBezTo>
                  <a:pt x="30" y="44"/>
                  <a:pt x="29" y="47"/>
                  <a:pt x="28" y="49"/>
                </a:cubicBezTo>
                <a:cubicBezTo>
                  <a:pt x="27" y="51"/>
                  <a:pt x="24" y="57"/>
                  <a:pt x="25" y="59"/>
                </a:cubicBezTo>
                <a:cubicBezTo>
                  <a:pt x="27" y="60"/>
                  <a:pt x="29" y="60"/>
                  <a:pt x="31" y="60"/>
                </a:cubicBezTo>
                <a:cubicBezTo>
                  <a:pt x="34" y="61"/>
                  <a:pt x="38" y="63"/>
                  <a:pt x="40" y="65"/>
                </a:cubicBezTo>
                <a:cubicBezTo>
                  <a:pt x="46" y="68"/>
                  <a:pt x="46" y="74"/>
                  <a:pt x="55" y="72"/>
                </a:cubicBezTo>
                <a:cubicBezTo>
                  <a:pt x="55" y="73"/>
                  <a:pt x="64" y="77"/>
                  <a:pt x="64" y="76"/>
                </a:cubicBezTo>
                <a:cubicBezTo>
                  <a:pt x="65" y="76"/>
                  <a:pt x="65" y="76"/>
                  <a:pt x="66" y="76"/>
                </a:cubicBezTo>
                <a:cubicBezTo>
                  <a:pt x="66" y="76"/>
                  <a:pt x="67" y="76"/>
                  <a:pt x="68" y="76"/>
                </a:cubicBezTo>
                <a:cubicBezTo>
                  <a:pt x="68" y="77"/>
                  <a:pt x="68" y="78"/>
                  <a:pt x="69" y="78"/>
                </a:cubicBezTo>
                <a:cubicBezTo>
                  <a:pt x="71" y="79"/>
                  <a:pt x="73" y="80"/>
                  <a:pt x="75" y="81"/>
                </a:cubicBezTo>
                <a:cubicBezTo>
                  <a:pt x="75" y="77"/>
                  <a:pt x="73" y="74"/>
                  <a:pt x="73" y="71"/>
                </a:cubicBezTo>
                <a:cubicBezTo>
                  <a:pt x="73" y="69"/>
                  <a:pt x="73" y="68"/>
                  <a:pt x="73" y="66"/>
                </a:cubicBezTo>
                <a:cubicBezTo>
                  <a:pt x="71" y="64"/>
                  <a:pt x="71" y="64"/>
                  <a:pt x="71" y="62"/>
                </a:cubicBezTo>
                <a:cubicBezTo>
                  <a:pt x="70" y="59"/>
                  <a:pt x="72" y="55"/>
                  <a:pt x="71" y="54"/>
                </a:cubicBezTo>
                <a:cubicBezTo>
                  <a:pt x="71" y="53"/>
                  <a:pt x="71" y="52"/>
                  <a:pt x="70" y="51"/>
                </a:cubicBezTo>
                <a:cubicBezTo>
                  <a:pt x="70" y="50"/>
                  <a:pt x="71" y="40"/>
                  <a:pt x="71" y="40"/>
                </a:cubicBezTo>
                <a:cubicBezTo>
                  <a:pt x="71" y="37"/>
                  <a:pt x="74" y="36"/>
                  <a:pt x="74" y="34"/>
                </a:cubicBezTo>
                <a:cubicBezTo>
                  <a:pt x="74" y="33"/>
                  <a:pt x="74" y="34"/>
                  <a:pt x="74" y="33"/>
                </a:cubicBezTo>
                <a:cubicBezTo>
                  <a:pt x="75" y="33"/>
                  <a:pt x="76" y="32"/>
                  <a:pt x="76" y="31"/>
                </a:cubicBezTo>
                <a:cubicBezTo>
                  <a:pt x="76" y="31"/>
                  <a:pt x="75" y="31"/>
                  <a:pt x="75" y="31"/>
                </a:cubicBezTo>
                <a:cubicBezTo>
                  <a:pt x="76" y="30"/>
                  <a:pt x="77" y="30"/>
                  <a:pt x="79" y="29"/>
                </a:cubicBezTo>
                <a:cubicBezTo>
                  <a:pt x="79" y="29"/>
                  <a:pt x="79" y="29"/>
                  <a:pt x="79" y="28"/>
                </a:cubicBezTo>
                <a:cubicBezTo>
                  <a:pt x="80" y="28"/>
                  <a:pt x="80" y="27"/>
                  <a:pt x="81" y="27"/>
                </a:cubicBezTo>
                <a:cubicBezTo>
                  <a:pt x="81" y="27"/>
                  <a:pt x="95" y="27"/>
                  <a:pt x="96" y="27"/>
                </a:cubicBezTo>
                <a:cubicBezTo>
                  <a:pt x="100" y="29"/>
                  <a:pt x="102" y="32"/>
                  <a:pt x="107" y="32"/>
                </a:cubicBezTo>
                <a:cubicBezTo>
                  <a:pt x="107" y="33"/>
                  <a:pt x="108" y="34"/>
                  <a:pt x="108" y="35"/>
                </a:cubicBezTo>
                <a:cubicBezTo>
                  <a:pt x="107" y="35"/>
                  <a:pt x="107" y="35"/>
                  <a:pt x="106" y="36"/>
                </a:cubicBezTo>
                <a:cubicBezTo>
                  <a:pt x="106" y="36"/>
                  <a:pt x="106" y="36"/>
                  <a:pt x="106" y="36"/>
                </a:cubicBezTo>
                <a:cubicBezTo>
                  <a:pt x="107" y="36"/>
                  <a:pt x="107" y="36"/>
                  <a:pt x="108" y="36"/>
                </a:cubicBezTo>
                <a:cubicBezTo>
                  <a:pt x="108" y="36"/>
                  <a:pt x="108" y="37"/>
                  <a:pt x="109" y="37"/>
                </a:cubicBezTo>
                <a:cubicBezTo>
                  <a:pt x="108" y="37"/>
                  <a:pt x="108" y="37"/>
                  <a:pt x="107" y="37"/>
                </a:cubicBezTo>
                <a:cubicBezTo>
                  <a:pt x="109" y="40"/>
                  <a:pt x="110" y="40"/>
                  <a:pt x="111" y="43"/>
                </a:cubicBezTo>
                <a:cubicBezTo>
                  <a:pt x="110" y="42"/>
                  <a:pt x="109" y="41"/>
                  <a:pt x="108" y="41"/>
                </a:cubicBezTo>
                <a:cubicBezTo>
                  <a:pt x="109" y="42"/>
                  <a:pt x="110" y="43"/>
                  <a:pt x="111" y="44"/>
                </a:cubicBezTo>
                <a:cubicBezTo>
                  <a:pt x="113" y="48"/>
                  <a:pt x="108" y="58"/>
                  <a:pt x="107" y="61"/>
                </a:cubicBezTo>
                <a:cubicBezTo>
                  <a:pt x="106" y="64"/>
                  <a:pt x="106" y="69"/>
                  <a:pt x="105" y="72"/>
                </a:cubicBezTo>
                <a:cubicBezTo>
                  <a:pt x="105" y="73"/>
                  <a:pt x="106" y="73"/>
                  <a:pt x="107" y="73"/>
                </a:cubicBezTo>
                <a:cubicBezTo>
                  <a:pt x="107" y="74"/>
                  <a:pt x="107" y="76"/>
                  <a:pt x="107" y="77"/>
                </a:cubicBezTo>
                <a:cubicBezTo>
                  <a:pt x="108" y="77"/>
                  <a:pt x="109" y="78"/>
                  <a:pt x="110" y="78"/>
                </a:cubicBezTo>
                <a:cubicBezTo>
                  <a:pt x="110" y="81"/>
                  <a:pt x="114" y="82"/>
                  <a:pt x="116" y="83"/>
                </a:cubicBezTo>
                <a:cubicBezTo>
                  <a:pt x="120" y="84"/>
                  <a:pt x="123" y="86"/>
                  <a:pt x="127" y="88"/>
                </a:cubicBezTo>
                <a:cubicBezTo>
                  <a:pt x="128" y="88"/>
                  <a:pt x="131" y="88"/>
                  <a:pt x="132" y="88"/>
                </a:cubicBezTo>
                <a:cubicBezTo>
                  <a:pt x="132" y="90"/>
                  <a:pt x="133" y="90"/>
                  <a:pt x="133" y="90"/>
                </a:cubicBezTo>
                <a:cubicBezTo>
                  <a:pt x="134" y="90"/>
                  <a:pt x="134" y="90"/>
                  <a:pt x="135" y="90"/>
                </a:cubicBezTo>
                <a:cubicBezTo>
                  <a:pt x="139" y="93"/>
                  <a:pt x="141" y="97"/>
                  <a:pt x="145" y="100"/>
                </a:cubicBezTo>
                <a:cubicBezTo>
                  <a:pt x="146" y="101"/>
                  <a:pt x="147" y="101"/>
                  <a:pt x="149" y="102"/>
                </a:cubicBezTo>
                <a:cubicBezTo>
                  <a:pt x="150" y="104"/>
                  <a:pt x="150" y="107"/>
                  <a:pt x="151" y="109"/>
                </a:cubicBezTo>
                <a:cubicBezTo>
                  <a:pt x="151" y="110"/>
                  <a:pt x="155" y="113"/>
                  <a:pt x="156" y="114"/>
                </a:cubicBezTo>
                <a:cubicBezTo>
                  <a:pt x="159" y="118"/>
                  <a:pt x="161" y="122"/>
                  <a:pt x="164" y="126"/>
                </a:cubicBezTo>
                <a:cubicBezTo>
                  <a:pt x="167" y="129"/>
                  <a:pt x="174" y="137"/>
                  <a:pt x="173" y="143"/>
                </a:cubicBezTo>
                <a:cubicBezTo>
                  <a:pt x="172" y="148"/>
                  <a:pt x="169" y="151"/>
                  <a:pt x="168" y="155"/>
                </a:cubicBezTo>
                <a:cubicBezTo>
                  <a:pt x="167" y="157"/>
                  <a:pt x="166" y="159"/>
                  <a:pt x="165" y="161"/>
                </a:cubicBezTo>
                <a:cubicBezTo>
                  <a:pt x="160" y="169"/>
                  <a:pt x="155" y="176"/>
                  <a:pt x="149" y="182"/>
                </a:cubicBezTo>
                <a:cubicBezTo>
                  <a:pt x="148" y="184"/>
                  <a:pt x="147" y="186"/>
                  <a:pt x="146" y="188"/>
                </a:cubicBezTo>
                <a:cubicBezTo>
                  <a:pt x="145" y="189"/>
                  <a:pt x="143" y="191"/>
                  <a:pt x="141" y="192"/>
                </a:cubicBezTo>
                <a:cubicBezTo>
                  <a:pt x="142" y="193"/>
                  <a:pt x="142" y="194"/>
                  <a:pt x="142" y="195"/>
                </a:cubicBezTo>
                <a:cubicBezTo>
                  <a:pt x="140" y="196"/>
                  <a:pt x="140" y="198"/>
                  <a:pt x="139" y="199"/>
                </a:cubicBezTo>
                <a:cubicBezTo>
                  <a:pt x="140" y="199"/>
                  <a:pt x="140" y="199"/>
                  <a:pt x="140" y="199"/>
                </a:cubicBezTo>
                <a:cubicBezTo>
                  <a:pt x="141" y="198"/>
                  <a:pt x="141" y="198"/>
                  <a:pt x="142" y="198"/>
                </a:cubicBezTo>
                <a:cubicBezTo>
                  <a:pt x="141" y="201"/>
                  <a:pt x="145" y="208"/>
                  <a:pt x="145" y="213"/>
                </a:cubicBezTo>
                <a:cubicBezTo>
                  <a:pt x="148" y="214"/>
                  <a:pt x="146" y="217"/>
                  <a:pt x="147" y="221"/>
                </a:cubicBezTo>
                <a:cubicBezTo>
                  <a:pt x="149" y="227"/>
                  <a:pt x="152" y="233"/>
                  <a:pt x="154" y="238"/>
                </a:cubicBezTo>
                <a:cubicBezTo>
                  <a:pt x="155" y="240"/>
                  <a:pt x="155" y="242"/>
                  <a:pt x="157" y="243"/>
                </a:cubicBezTo>
                <a:cubicBezTo>
                  <a:pt x="157" y="243"/>
                  <a:pt x="157" y="243"/>
                  <a:pt x="157" y="243"/>
                </a:cubicBezTo>
                <a:cubicBezTo>
                  <a:pt x="158" y="242"/>
                  <a:pt x="159" y="241"/>
                  <a:pt x="160" y="240"/>
                </a:cubicBezTo>
                <a:cubicBezTo>
                  <a:pt x="162" y="232"/>
                  <a:pt x="165" y="227"/>
                  <a:pt x="168" y="221"/>
                </a:cubicBezTo>
                <a:cubicBezTo>
                  <a:pt x="171" y="216"/>
                  <a:pt x="173" y="209"/>
                  <a:pt x="180" y="207"/>
                </a:cubicBezTo>
                <a:cubicBezTo>
                  <a:pt x="180" y="206"/>
                  <a:pt x="181" y="206"/>
                  <a:pt x="181" y="206"/>
                </a:cubicBezTo>
                <a:cubicBezTo>
                  <a:pt x="181" y="205"/>
                  <a:pt x="181" y="204"/>
                  <a:pt x="181" y="204"/>
                </a:cubicBezTo>
                <a:cubicBezTo>
                  <a:pt x="181" y="201"/>
                  <a:pt x="181" y="199"/>
                  <a:pt x="182" y="197"/>
                </a:cubicBezTo>
                <a:cubicBezTo>
                  <a:pt x="182" y="194"/>
                  <a:pt x="181" y="187"/>
                  <a:pt x="181" y="185"/>
                </a:cubicBezTo>
                <a:cubicBezTo>
                  <a:pt x="183" y="182"/>
                  <a:pt x="187" y="182"/>
                  <a:pt x="189" y="180"/>
                </a:cubicBezTo>
                <a:cubicBezTo>
                  <a:pt x="192" y="179"/>
                  <a:pt x="192" y="176"/>
                  <a:pt x="194" y="175"/>
                </a:cubicBezTo>
                <a:cubicBezTo>
                  <a:pt x="198" y="172"/>
                  <a:pt x="206" y="172"/>
                  <a:pt x="212" y="172"/>
                </a:cubicBezTo>
                <a:close/>
                <a:moveTo>
                  <a:pt x="57" y="18"/>
                </a:moveTo>
                <a:cubicBezTo>
                  <a:pt x="57" y="19"/>
                  <a:pt x="57" y="20"/>
                  <a:pt x="57" y="21"/>
                </a:cubicBezTo>
                <a:cubicBezTo>
                  <a:pt x="58" y="20"/>
                  <a:pt x="60" y="20"/>
                  <a:pt x="60" y="19"/>
                </a:cubicBezTo>
                <a:cubicBezTo>
                  <a:pt x="60" y="19"/>
                  <a:pt x="60" y="19"/>
                  <a:pt x="60" y="19"/>
                </a:cubicBezTo>
                <a:cubicBezTo>
                  <a:pt x="59" y="19"/>
                  <a:pt x="58" y="19"/>
                  <a:pt x="57" y="18"/>
                </a:cubicBezTo>
                <a:close/>
                <a:moveTo>
                  <a:pt x="137" y="129"/>
                </a:moveTo>
                <a:cubicBezTo>
                  <a:pt x="136" y="130"/>
                  <a:pt x="136" y="130"/>
                  <a:pt x="135" y="131"/>
                </a:cubicBezTo>
                <a:cubicBezTo>
                  <a:pt x="136" y="135"/>
                  <a:pt x="136" y="139"/>
                  <a:pt x="136" y="143"/>
                </a:cubicBezTo>
                <a:cubicBezTo>
                  <a:pt x="136" y="146"/>
                  <a:pt x="137" y="149"/>
                  <a:pt x="137" y="152"/>
                </a:cubicBezTo>
                <a:cubicBezTo>
                  <a:pt x="137" y="154"/>
                  <a:pt x="137" y="156"/>
                  <a:pt x="137" y="158"/>
                </a:cubicBezTo>
                <a:cubicBezTo>
                  <a:pt x="136" y="165"/>
                  <a:pt x="135" y="172"/>
                  <a:pt x="136" y="179"/>
                </a:cubicBezTo>
                <a:cubicBezTo>
                  <a:pt x="140" y="177"/>
                  <a:pt x="147" y="166"/>
                  <a:pt x="149" y="161"/>
                </a:cubicBezTo>
                <a:cubicBezTo>
                  <a:pt x="150" y="159"/>
                  <a:pt x="151" y="156"/>
                  <a:pt x="151" y="153"/>
                </a:cubicBezTo>
                <a:cubicBezTo>
                  <a:pt x="153" y="150"/>
                  <a:pt x="155" y="147"/>
                  <a:pt x="155" y="142"/>
                </a:cubicBezTo>
                <a:cubicBezTo>
                  <a:pt x="152" y="140"/>
                  <a:pt x="149" y="138"/>
                  <a:pt x="146" y="136"/>
                </a:cubicBezTo>
                <a:cubicBezTo>
                  <a:pt x="145" y="136"/>
                  <a:pt x="144" y="135"/>
                  <a:pt x="143" y="135"/>
                </a:cubicBezTo>
                <a:cubicBezTo>
                  <a:pt x="141" y="133"/>
                  <a:pt x="139" y="131"/>
                  <a:pt x="137" y="129"/>
                </a:cubicBezTo>
                <a:close/>
              </a:path>
            </a:pathLst>
          </a:custGeom>
          <a:solidFill>
            <a:srgbClr val="A5A5A5"/>
          </a:solidFill>
          <a:ln cap="flat" cmpd="sng" w="12700">
            <a:noFill/>
            <a:bevel/>
          </a:ln>
          <a:extLst/>
        </p:spPr>
        <p:txBody>
          <a:bodyPr anchor="ctr" bIns="34284" lIns="68568" rIns="68568" tIns="34284"/>
          <a:lstStyle/>
          <a:p>
            <a:pPr algn="ctr">
              <a:defRPr/>
            </a:pPr>
            <a:endParaRPr altLang="zh-CN" lang="en-US" sz="1013">
              <a:solidFill>
                <a:schemeClr val="tx1">
                  <a:lumMod val="95000"/>
                  <a:lumOff val="5000"/>
                </a:schemeClr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grpSp>
        <p:nvGrpSpPr>
          <p:cNvPr id="73" name="组合 72">
            <a:extLst>
              <a:ext uri="{FF2B5EF4-FFF2-40B4-BE49-F238E27FC236}">
                <a16:creationId xmlns:a16="http://schemas.microsoft.com/office/drawing/2014/main" id="{E9B99FFF-F0CE-4F4D-A58F-975A534A7A4D}"/>
              </a:ext>
            </a:extLst>
          </p:cNvPr>
          <p:cNvGrpSpPr/>
          <p:nvPr/>
        </p:nvGrpSpPr>
        <p:grpSpPr>
          <a:xfrm>
            <a:off x="1397024" y="4353824"/>
            <a:ext cx="2187268" cy="1611137"/>
            <a:chOff x="1559149" y="4448488"/>
            <a:chExt cx="2160240" cy="1591227"/>
          </a:xfrm>
          <a:solidFill>
            <a:srgbClr val="C00000"/>
          </a:solidFill>
        </p:grpSpPr>
        <p:sp>
          <p:nvSpPr>
            <p:cNvPr id="74" name="TextBox 37">
              <a:extLst>
                <a:ext uri="{FF2B5EF4-FFF2-40B4-BE49-F238E27FC236}">
                  <a16:creationId xmlns:a16="http://schemas.microsoft.com/office/drawing/2014/main" id="{43525934-E070-463D-B3CD-6A422FB075AF}"/>
                </a:ext>
              </a:extLst>
            </p:cNvPr>
            <p:cNvSpPr txBox="1"/>
            <p:nvPr/>
          </p:nvSpPr>
          <p:spPr>
            <a:xfrm>
              <a:off x="1744992" y="5024054"/>
              <a:ext cx="1830381" cy="81279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1219170">
                <a:lnSpc>
                  <a:spcPct val="150000"/>
                </a:lnSpc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头天晚上设定</a:t>
              </a:r>
            </a:p>
            <a:p>
              <a:pPr algn="ctr" defTabSz="1219170">
                <a:lnSpc>
                  <a:spcPct val="150000"/>
                </a:lnSpc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明日目标</a:t>
              </a:r>
            </a:p>
          </p:txBody>
        </p:sp>
        <p:sp>
          <p:nvSpPr>
            <p:cNvPr id="75" name="矩形 74">
              <a:extLst>
                <a:ext uri="{FF2B5EF4-FFF2-40B4-BE49-F238E27FC236}">
                  <a16:creationId xmlns:a16="http://schemas.microsoft.com/office/drawing/2014/main" id="{61CD595C-516A-45CE-9156-68A8AAB0138D}"/>
                </a:ext>
              </a:extLst>
            </p:cNvPr>
            <p:cNvSpPr/>
            <p:nvPr/>
          </p:nvSpPr>
          <p:spPr>
            <a:xfrm>
              <a:off x="1559149" y="4671570"/>
              <a:ext cx="2160240" cy="1368145"/>
            </a:xfrm>
            <a:prstGeom prst="rect">
              <a:avLst/>
            </a:prstGeom>
            <a:noFill/>
            <a:ln algn="ctr" cap="flat" cmpd="sng" w="3175">
              <a:solidFill>
                <a:schemeClr val="accent5">
                  <a:lumMod val="50000"/>
                  <a:alpha val="50000"/>
                </a:schemeClr>
              </a:solidFill>
              <a:prstDash val="sysDash"/>
              <a:miter lim="800000"/>
            </a:ln>
            <a:effectLst/>
          </p:spPr>
          <p:txBody>
            <a:bodyPr anchor="ctr" bIns="34286" lIns="68573" rIns="68573" rtlCol="0" tIns="34286"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013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76" name="圆角矩形 93">
              <a:extLst>
                <a:ext uri="{FF2B5EF4-FFF2-40B4-BE49-F238E27FC236}">
                  <a16:creationId xmlns:a16="http://schemas.microsoft.com/office/drawing/2014/main" id="{7C3B7C3D-C639-4EC0-B724-9F096C214BC3}"/>
                </a:ext>
              </a:extLst>
            </p:cNvPr>
            <p:cNvSpPr/>
            <p:nvPr/>
          </p:nvSpPr>
          <p:spPr>
            <a:xfrm>
              <a:off x="1957130" y="4464546"/>
              <a:ext cx="1380153" cy="345038"/>
            </a:xfrm>
            <a:prstGeom prst="roundRect">
              <a:avLst/>
            </a:prstGeom>
            <a:solidFill>
              <a:srgbClr val="A5A5A5"/>
            </a:solidFill>
            <a:ln cap="flat" cmpd="sng" w="12700">
              <a:noFill/>
              <a:bevel/>
            </a:ln>
          </p:spPr>
          <p:txBody>
            <a:bodyPr anchor="ctr" bIns="34284" lIns="68568" rIns="68568" tIns="34284"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013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77" name="TextBox 41">
              <a:extLst>
                <a:ext uri="{FF2B5EF4-FFF2-40B4-BE49-F238E27FC236}">
                  <a16:creationId xmlns:a16="http://schemas.microsoft.com/office/drawing/2014/main" id="{2634EB23-05C2-4F4E-B5FE-10EA4C2185E1}"/>
                </a:ext>
              </a:extLst>
            </p:cNvPr>
            <p:cNvSpPr txBox="1"/>
            <p:nvPr/>
          </p:nvSpPr>
          <p:spPr>
            <a:xfrm>
              <a:off x="2107221" y="4448489"/>
              <a:ext cx="1184065" cy="391343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20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建议之一</a:t>
              </a:r>
            </a:p>
          </p:txBody>
        </p:sp>
      </p:grpSp>
      <p:grpSp>
        <p:nvGrpSpPr>
          <p:cNvPr id="78" name="组合 77">
            <a:extLst>
              <a:ext uri="{FF2B5EF4-FFF2-40B4-BE49-F238E27FC236}">
                <a16:creationId xmlns:a16="http://schemas.microsoft.com/office/drawing/2014/main" id="{0F468D6E-04A2-4513-A8AC-830B8018AEAC}"/>
              </a:ext>
            </a:extLst>
          </p:cNvPr>
          <p:cNvGrpSpPr/>
          <p:nvPr/>
        </p:nvGrpSpPr>
        <p:grpSpPr>
          <a:xfrm>
            <a:off x="3935774" y="4366240"/>
            <a:ext cx="2187268" cy="1607840"/>
            <a:chOff x="4066528" y="4460751"/>
            <a:chExt cx="2160240" cy="1587971"/>
          </a:xfrm>
        </p:grpSpPr>
        <p:sp>
          <p:nvSpPr>
            <p:cNvPr id="79" name="TextBox 42">
              <a:extLst>
                <a:ext uri="{FF2B5EF4-FFF2-40B4-BE49-F238E27FC236}">
                  <a16:creationId xmlns:a16="http://schemas.microsoft.com/office/drawing/2014/main" id="{3115056B-07B0-4C84-9FDB-44B9EE831289}"/>
                </a:ext>
              </a:extLst>
            </p:cNvPr>
            <p:cNvSpPr txBox="1"/>
            <p:nvPr/>
          </p:nvSpPr>
          <p:spPr>
            <a:xfrm>
              <a:off x="4223445" y="5033060"/>
              <a:ext cx="1859307" cy="81279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1219170" lvl="0">
                <a:lnSpc>
                  <a:spcPct val="150000"/>
                </a:lnSpc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上周五前设定</a:t>
              </a:r>
            </a:p>
            <a:p>
              <a:pPr algn="ctr" defTabSz="1219170" lvl="0">
                <a:lnSpc>
                  <a:spcPct val="150000"/>
                </a:lnSpc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下周目标</a:t>
              </a:r>
            </a:p>
          </p:txBody>
        </p:sp>
        <p:sp>
          <p:nvSpPr>
            <p:cNvPr id="80" name="矩形 79">
              <a:extLst>
                <a:ext uri="{FF2B5EF4-FFF2-40B4-BE49-F238E27FC236}">
                  <a16:creationId xmlns:a16="http://schemas.microsoft.com/office/drawing/2014/main" id="{FAD4CAB2-0331-4611-BBA2-84DFA6DF5B93}"/>
                </a:ext>
              </a:extLst>
            </p:cNvPr>
            <p:cNvSpPr/>
            <p:nvPr/>
          </p:nvSpPr>
          <p:spPr>
            <a:xfrm>
              <a:off x="4066528" y="4680577"/>
              <a:ext cx="2160240" cy="1368145"/>
            </a:xfrm>
            <a:prstGeom prst="rect">
              <a:avLst/>
            </a:prstGeom>
            <a:noFill/>
            <a:ln algn="ctr" cap="flat" cmpd="sng" w="3175">
              <a:solidFill>
                <a:schemeClr val="accent5">
                  <a:lumMod val="50000"/>
                  <a:alpha val="50000"/>
                </a:schemeClr>
              </a:solidFill>
              <a:prstDash val="sysDash"/>
              <a:miter lim="800000"/>
            </a:ln>
            <a:effectLst/>
          </p:spPr>
          <p:txBody>
            <a:bodyPr anchor="ctr" bIns="34286" lIns="68573" rIns="68573" rtlCol="0" tIns="34286"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013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81" name="圆角矩形 98">
              <a:extLst>
                <a:ext uri="{FF2B5EF4-FFF2-40B4-BE49-F238E27FC236}">
                  <a16:creationId xmlns:a16="http://schemas.microsoft.com/office/drawing/2014/main" id="{0A12FA79-2957-4F21-A0F2-B63D8803F0A8}"/>
                </a:ext>
              </a:extLst>
            </p:cNvPr>
            <p:cNvSpPr/>
            <p:nvPr/>
          </p:nvSpPr>
          <p:spPr>
            <a:xfrm>
              <a:off x="4464509" y="4473553"/>
              <a:ext cx="1380153" cy="345038"/>
            </a:xfrm>
            <a:prstGeom prst="roundRect">
              <a:avLst/>
            </a:prstGeom>
            <a:solidFill>
              <a:srgbClr val="A5A5A5"/>
            </a:solidFill>
            <a:ln cap="flat" cmpd="sng" w="12700">
              <a:noFill/>
              <a:bevel/>
            </a:ln>
          </p:spPr>
          <p:txBody>
            <a:bodyPr anchor="ctr" bIns="34284" lIns="68568" rIns="68568" tIns="34284"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013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82" name="TextBox 46">
              <a:extLst>
                <a:ext uri="{FF2B5EF4-FFF2-40B4-BE49-F238E27FC236}">
                  <a16:creationId xmlns:a16="http://schemas.microsoft.com/office/drawing/2014/main" id="{F0248C07-F376-4387-888E-4F73F8ECE56B}"/>
                </a:ext>
              </a:extLst>
            </p:cNvPr>
            <p:cNvSpPr txBox="1"/>
            <p:nvPr/>
          </p:nvSpPr>
          <p:spPr>
            <a:xfrm>
              <a:off x="4569143" y="4460750"/>
              <a:ext cx="1184065" cy="391343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20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建议之二</a:t>
              </a:r>
            </a:p>
          </p:txBody>
        </p:sp>
      </p:grpSp>
      <p:grpSp>
        <p:nvGrpSpPr>
          <p:cNvPr id="83" name="组合 82">
            <a:extLst>
              <a:ext uri="{FF2B5EF4-FFF2-40B4-BE49-F238E27FC236}">
                <a16:creationId xmlns:a16="http://schemas.microsoft.com/office/drawing/2014/main" id="{9218CDA3-4DC5-4D85-A333-94958442B6C0}"/>
              </a:ext>
            </a:extLst>
          </p:cNvPr>
          <p:cNvGrpSpPr/>
          <p:nvPr/>
        </p:nvGrpSpPr>
        <p:grpSpPr>
          <a:xfrm>
            <a:off x="6427741" y="4343394"/>
            <a:ext cx="2187268" cy="1630684"/>
            <a:chOff x="6527701" y="4438189"/>
            <a:chExt cx="2160240" cy="1610533"/>
          </a:xfrm>
        </p:grpSpPr>
        <p:sp>
          <p:nvSpPr>
            <p:cNvPr id="84" name="TextBox 47">
              <a:extLst>
                <a:ext uri="{FF2B5EF4-FFF2-40B4-BE49-F238E27FC236}">
                  <a16:creationId xmlns:a16="http://schemas.microsoft.com/office/drawing/2014/main" id="{02DAB212-C99A-463C-9B86-12869BA02D1D}"/>
                </a:ext>
              </a:extLst>
            </p:cNvPr>
            <p:cNvSpPr txBox="1"/>
            <p:nvPr/>
          </p:nvSpPr>
          <p:spPr>
            <a:xfrm>
              <a:off x="6684618" y="5033060"/>
              <a:ext cx="1859307" cy="81279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1219170" lvl="0">
                <a:lnSpc>
                  <a:spcPct val="150000"/>
                </a:lnSpc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上月30日前设定</a:t>
              </a:r>
            </a:p>
            <a:p>
              <a:pPr algn="ctr" defTabSz="1219170" lvl="0">
                <a:lnSpc>
                  <a:spcPct val="150000"/>
                </a:lnSpc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下月目标</a:t>
              </a:r>
            </a:p>
          </p:txBody>
        </p:sp>
        <p:sp>
          <p:nvSpPr>
            <p:cNvPr id="85" name="矩形 84">
              <a:extLst>
                <a:ext uri="{FF2B5EF4-FFF2-40B4-BE49-F238E27FC236}">
                  <a16:creationId xmlns:a16="http://schemas.microsoft.com/office/drawing/2014/main" id="{57BD18A0-7464-45B3-8F36-D3FC61F992C0}"/>
                </a:ext>
              </a:extLst>
            </p:cNvPr>
            <p:cNvSpPr/>
            <p:nvPr/>
          </p:nvSpPr>
          <p:spPr>
            <a:xfrm>
              <a:off x="6527701" y="4680577"/>
              <a:ext cx="2160240" cy="1368145"/>
            </a:xfrm>
            <a:prstGeom prst="rect">
              <a:avLst/>
            </a:prstGeom>
            <a:noFill/>
            <a:ln algn="ctr" cap="flat" cmpd="sng" w="3175">
              <a:solidFill>
                <a:schemeClr val="accent5">
                  <a:lumMod val="50000"/>
                  <a:alpha val="50000"/>
                </a:schemeClr>
              </a:solidFill>
              <a:prstDash val="sysDash"/>
              <a:miter lim="800000"/>
            </a:ln>
            <a:effectLst/>
          </p:spPr>
          <p:txBody>
            <a:bodyPr anchor="ctr" bIns="34286" lIns="68573" rIns="68573" rtlCol="0" tIns="34286"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013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86" name="圆角矩形 103">
              <a:extLst>
                <a:ext uri="{FF2B5EF4-FFF2-40B4-BE49-F238E27FC236}">
                  <a16:creationId xmlns:a16="http://schemas.microsoft.com/office/drawing/2014/main" id="{62A0AFAE-6710-454A-B407-980D2AF131B5}"/>
                </a:ext>
              </a:extLst>
            </p:cNvPr>
            <p:cNvSpPr/>
            <p:nvPr/>
          </p:nvSpPr>
          <p:spPr>
            <a:xfrm>
              <a:off x="6925682" y="4473553"/>
              <a:ext cx="1380153" cy="345038"/>
            </a:xfrm>
            <a:prstGeom prst="roundRect">
              <a:avLst/>
            </a:prstGeom>
            <a:solidFill>
              <a:srgbClr val="A5A5A5"/>
            </a:solidFill>
            <a:ln cap="flat" cmpd="sng" w="12700">
              <a:noFill/>
              <a:bevel/>
            </a:ln>
          </p:spPr>
          <p:txBody>
            <a:bodyPr anchor="ctr" bIns="34284" lIns="68568" rIns="68568" tIns="34284"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013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87" name="TextBox 51">
              <a:extLst>
                <a:ext uri="{FF2B5EF4-FFF2-40B4-BE49-F238E27FC236}">
                  <a16:creationId xmlns:a16="http://schemas.microsoft.com/office/drawing/2014/main" id="{B7D8130E-7C85-4B5B-821A-A662CA6AA210}"/>
                </a:ext>
              </a:extLst>
            </p:cNvPr>
            <p:cNvSpPr txBox="1"/>
            <p:nvPr/>
          </p:nvSpPr>
          <p:spPr>
            <a:xfrm>
              <a:off x="7045331" y="4438189"/>
              <a:ext cx="1184065" cy="391344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kern="0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建议之三</a:t>
              </a:r>
            </a:p>
          </p:txBody>
        </p:sp>
      </p:grpSp>
      <p:grpSp>
        <p:nvGrpSpPr>
          <p:cNvPr id="88" name="组合 87">
            <a:extLst>
              <a:ext uri="{FF2B5EF4-FFF2-40B4-BE49-F238E27FC236}">
                <a16:creationId xmlns:a16="http://schemas.microsoft.com/office/drawing/2014/main" id="{71174A79-756B-492E-853E-22BC4F829C67}"/>
              </a:ext>
            </a:extLst>
          </p:cNvPr>
          <p:cNvGrpSpPr/>
          <p:nvPr/>
        </p:nvGrpSpPr>
        <p:grpSpPr>
          <a:xfrm>
            <a:off x="8893583" y="4347237"/>
            <a:ext cx="2187268" cy="1626842"/>
            <a:chOff x="8963072" y="4441984"/>
            <a:chExt cx="2160240" cy="1606738"/>
          </a:xfrm>
        </p:grpSpPr>
        <p:sp>
          <p:nvSpPr>
            <p:cNvPr id="89" name="TextBox 52">
              <a:extLst>
                <a:ext uri="{FF2B5EF4-FFF2-40B4-BE49-F238E27FC236}">
                  <a16:creationId xmlns:a16="http://schemas.microsoft.com/office/drawing/2014/main" id="{7203BBFB-67B2-4FA4-B80D-2D19FD77BF79}"/>
                </a:ext>
              </a:extLst>
            </p:cNvPr>
            <p:cNvSpPr txBox="1"/>
            <p:nvPr/>
          </p:nvSpPr>
          <p:spPr>
            <a:xfrm>
              <a:off x="9119989" y="5033060"/>
              <a:ext cx="1859307" cy="812790"/>
            </a:xfrm>
            <a:prstGeom prst="rect">
              <a:avLst/>
            </a:prstGeom>
            <a:noFill/>
          </p:spPr>
          <p:txBody>
            <a:bodyPr bIns="0" lIns="0" rIns="0" rtlCol="0" tIns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1219170" lvl="0">
                <a:lnSpc>
                  <a:spcPct val="150000"/>
                </a:lnSpc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  <a:sym charset="0" panose="020b0604020202020204" pitchFamily="34" typeface="Arial"/>
                </a:rPr>
                <a:t>上年度11月30日前设定明年目标</a:t>
              </a:r>
            </a:p>
          </p:txBody>
        </p:sp>
        <p:sp>
          <p:nvSpPr>
            <p:cNvPr id="90" name="矩形 89">
              <a:extLst>
                <a:ext uri="{FF2B5EF4-FFF2-40B4-BE49-F238E27FC236}">
                  <a16:creationId xmlns:a16="http://schemas.microsoft.com/office/drawing/2014/main" id="{7B7AEB9D-8253-46F0-88FB-3E9B6E80066C}"/>
                </a:ext>
              </a:extLst>
            </p:cNvPr>
            <p:cNvSpPr/>
            <p:nvPr/>
          </p:nvSpPr>
          <p:spPr>
            <a:xfrm>
              <a:off x="8963072" y="4680577"/>
              <a:ext cx="2160240" cy="1368145"/>
            </a:xfrm>
            <a:prstGeom prst="rect">
              <a:avLst/>
            </a:prstGeom>
            <a:noFill/>
            <a:ln algn="ctr" cap="flat" cmpd="sng" w="3175">
              <a:solidFill>
                <a:schemeClr val="accent5">
                  <a:lumMod val="50000"/>
                  <a:alpha val="50000"/>
                </a:schemeClr>
              </a:solidFill>
              <a:prstDash val="sysDash"/>
              <a:miter lim="800000"/>
            </a:ln>
            <a:effectLst/>
          </p:spPr>
          <p:txBody>
            <a:bodyPr anchor="ctr" bIns="34286" lIns="68573" rIns="68573" rtlCol="0" tIns="34286"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013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91" name="圆角矩形 108">
              <a:extLst>
                <a:ext uri="{FF2B5EF4-FFF2-40B4-BE49-F238E27FC236}">
                  <a16:creationId xmlns:a16="http://schemas.microsoft.com/office/drawing/2014/main" id="{6E4DBC8E-8BCA-42D4-9240-CFBF62157937}"/>
                </a:ext>
              </a:extLst>
            </p:cNvPr>
            <p:cNvSpPr/>
            <p:nvPr/>
          </p:nvSpPr>
          <p:spPr>
            <a:xfrm>
              <a:off x="9361053" y="4473553"/>
              <a:ext cx="1380153" cy="345038"/>
            </a:xfrm>
            <a:prstGeom prst="roundRect">
              <a:avLst/>
            </a:prstGeom>
            <a:solidFill>
              <a:srgbClr val="A5A5A5"/>
            </a:solidFill>
            <a:ln cap="flat" cmpd="sng" w="12700">
              <a:noFill/>
              <a:bevel/>
            </a:ln>
          </p:spPr>
          <p:txBody>
            <a:bodyPr anchor="ctr" bIns="34284" lIns="68568" rIns="68568" tIns="34284"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013" u="none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92" name="TextBox 56">
              <a:extLst>
                <a:ext uri="{FF2B5EF4-FFF2-40B4-BE49-F238E27FC236}">
                  <a16:creationId xmlns:a16="http://schemas.microsoft.com/office/drawing/2014/main" id="{2A33786F-3163-4A46-BAB6-EEDC120DF681}"/>
                </a:ext>
              </a:extLst>
            </p:cNvPr>
            <p:cNvSpPr txBox="1"/>
            <p:nvPr/>
          </p:nvSpPr>
          <p:spPr>
            <a:xfrm>
              <a:off x="9489787" y="4441984"/>
              <a:ext cx="1184065" cy="391343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kern="0" lang="zh-CN" sz="2000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建议之四</a:t>
              </a:r>
            </a:p>
          </p:txBody>
        </p:sp>
      </p:grpSp>
    </p:spTree>
    <p:extLst>
      <p:ext uri="{BB962C8B-B14F-4D97-AF65-F5344CB8AC3E}">
        <p14:creationId val="3993605971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7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9"/>
      <p:bldP grpId="0" spid="70"/>
      <p:bldP grpId="0" spid="71"/>
      <p:bldP grpId="0" spid="72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629" y="559020"/>
            <a:ext cx="3503197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心在远方 路在脚下</a:t>
            </a:r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E906B665-7D1F-48C1-A699-4E1307A327AB}"/>
              </a:ext>
            </a:extLst>
          </p:cNvPr>
          <p:cNvGrpSpPr/>
          <p:nvPr/>
        </p:nvGrpSpPr>
        <p:grpSpPr>
          <a:xfrm>
            <a:off x="1574585" y="1811402"/>
            <a:ext cx="2964669" cy="422695"/>
            <a:chOff x="1505440" y="1891697"/>
            <a:chExt cx="3896552" cy="422695"/>
          </a:xfrm>
        </p:grpSpPr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06E175A2-3AE8-427F-88A6-958F40C717DC}"/>
                </a:ext>
              </a:extLst>
            </p:cNvPr>
            <p:cNvSpPr/>
            <p:nvPr/>
          </p:nvSpPr>
          <p:spPr>
            <a:xfrm>
              <a:off x="1505440" y="1891697"/>
              <a:ext cx="3605264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标题 4">
              <a:extLst>
                <a:ext uri="{FF2B5EF4-FFF2-40B4-BE49-F238E27FC236}">
                  <a16:creationId xmlns:a16="http://schemas.microsoft.com/office/drawing/2014/main" id="{017ED0BF-93EC-4274-A27C-194B0B4FAF96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执行！！</a:t>
              </a:r>
            </a:p>
          </p:txBody>
        </p:sp>
        <p:sp>
          <p:nvSpPr>
            <p:cNvPr id="63" name="圈箭头">
              <a:extLst>
                <a:ext uri="{FF2B5EF4-FFF2-40B4-BE49-F238E27FC236}">
                  <a16:creationId xmlns:a16="http://schemas.microsoft.com/office/drawing/2014/main" id="{FD9F8424-97FC-4CFC-9022-183609A95694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sp>
        <p:nvSpPr>
          <p:cNvPr id="38" name="ïṧļíḑé">
            <a:extLst>
              <a:ext uri="{FF2B5EF4-FFF2-40B4-BE49-F238E27FC236}">
                <a16:creationId xmlns:a16="http://schemas.microsoft.com/office/drawing/2014/main" id="{DE63B5D5-51F6-42AB-B02A-E16598CF2458}"/>
              </a:ext>
            </a:extLst>
          </p:cNvPr>
          <p:cNvSpPr txBox="1"/>
          <p:nvPr/>
        </p:nvSpPr>
        <p:spPr>
          <a:xfrm>
            <a:off x="1343348" y="2745339"/>
            <a:ext cx="9832652" cy="942684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 sz="20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  哪怕是很小的目标都要坚持完成,不然,你的心态管理就要打零分.只有完成每天的目标,才能完成每周的目标,才能完成每月的目标,每年的目标,最后实现你终极的人生规划!</a:t>
            </a:r>
          </a:p>
        </p:txBody>
      </p: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6C98EDAE-C490-4454-AB1B-97B4E367BDE8}"/>
              </a:ext>
            </a:extLst>
          </p:cNvPr>
          <p:cNvCxnSpPr/>
          <p:nvPr/>
        </p:nvCxnSpPr>
        <p:spPr>
          <a:xfrm>
            <a:off x="1616527" y="3968328"/>
            <a:ext cx="9084140" cy="0"/>
          </a:xfrm>
          <a:prstGeom prst="line">
            <a:avLst/>
          </a:prstGeom>
          <a:ln w="28575">
            <a:solidFill>
              <a:srgbClr val="43A4D5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ïṧļíḑé">
            <a:extLst>
              <a:ext uri="{FF2B5EF4-FFF2-40B4-BE49-F238E27FC236}">
                <a16:creationId xmlns:a16="http://schemas.microsoft.com/office/drawing/2014/main" id="{CB04F60A-919F-4A40-AE11-D51C7F18AC3B}"/>
              </a:ext>
            </a:extLst>
          </p:cNvPr>
          <p:cNvSpPr txBox="1"/>
          <p:nvPr/>
        </p:nvSpPr>
        <p:spPr>
          <a:xfrm>
            <a:off x="1455493" y="4288091"/>
            <a:ext cx="9227467" cy="811701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 sz="20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  制定目标要以终为始,实现目标则要从基础的开始做起,一年365天,天天目标评估,反省改进,日积月累,没有完成的目标.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EA8E49D2-7555-4ECD-9258-A962FEBE2E7E}"/>
              </a:ext>
            </a:extLst>
          </p:cNvPr>
          <p:cNvGrpSpPr/>
          <p:nvPr/>
        </p:nvGrpSpPr>
        <p:grpSpPr>
          <a:xfrm>
            <a:off x="4825306" y="1788340"/>
            <a:ext cx="2964669" cy="422695"/>
            <a:chOff x="1505440" y="1891697"/>
            <a:chExt cx="3896552" cy="422695"/>
          </a:xfrm>
        </p:grpSpPr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FF0A11DA-7580-46DC-9226-A5A5BDAECB4B}"/>
                </a:ext>
              </a:extLst>
            </p:cNvPr>
            <p:cNvSpPr/>
            <p:nvPr/>
          </p:nvSpPr>
          <p:spPr>
            <a:xfrm>
              <a:off x="1505440" y="1891697"/>
              <a:ext cx="3605264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标题 4">
              <a:extLst>
                <a:ext uri="{FF2B5EF4-FFF2-40B4-BE49-F238E27FC236}">
                  <a16:creationId xmlns:a16="http://schemas.microsoft.com/office/drawing/2014/main" id="{23F40FB6-F5E8-4BDD-B1C8-78021A0B28B0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说到做到！！</a:t>
              </a:r>
            </a:p>
          </p:txBody>
        </p:sp>
        <p:sp>
          <p:nvSpPr>
            <p:cNvPr id="44" name="圈箭头">
              <a:extLst>
                <a:ext uri="{FF2B5EF4-FFF2-40B4-BE49-F238E27FC236}">
                  <a16:creationId xmlns:a16="http://schemas.microsoft.com/office/drawing/2014/main" id="{EDD796E1-D9A7-4256-9D8C-B37232BE1664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CFFC6790-BBF3-4363-9D45-5D8D2CACF5AC}"/>
              </a:ext>
            </a:extLst>
          </p:cNvPr>
          <p:cNvGrpSpPr/>
          <p:nvPr/>
        </p:nvGrpSpPr>
        <p:grpSpPr>
          <a:xfrm>
            <a:off x="7957623" y="1771430"/>
            <a:ext cx="2964669" cy="422695"/>
            <a:chOff x="1505440" y="1891697"/>
            <a:chExt cx="3896552" cy="422695"/>
          </a:xfrm>
        </p:grpSpPr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43D3A8F3-7865-4B24-A7DE-7B9CC362EA1C}"/>
                </a:ext>
              </a:extLst>
            </p:cNvPr>
            <p:cNvSpPr/>
            <p:nvPr/>
          </p:nvSpPr>
          <p:spPr>
            <a:xfrm>
              <a:off x="1505440" y="1891697"/>
              <a:ext cx="3605264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标题 4">
              <a:extLst>
                <a:ext uri="{FF2B5EF4-FFF2-40B4-BE49-F238E27FC236}">
                  <a16:creationId xmlns:a16="http://schemas.microsoft.com/office/drawing/2014/main" id="{4ADA1969-A628-4021-9DA9-F1B5A975AA67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坚守承诺！！</a:t>
              </a:r>
            </a:p>
          </p:txBody>
        </p:sp>
        <p:sp>
          <p:nvSpPr>
            <p:cNvPr id="48" name="圈箭头">
              <a:extLst>
                <a:ext uri="{FF2B5EF4-FFF2-40B4-BE49-F238E27FC236}">
                  <a16:creationId xmlns:a16="http://schemas.microsoft.com/office/drawing/2014/main" id="{6E606E4A-1EE3-4FAD-B367-4C6A3EDA8DAD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</p:spTree>
    <p:extLst>
      <p:ext uri="{BB962C8B-B14F-4D97-AF65-F5344CB8AC3E}">
        <p14:creationId val="1849872846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 nodeType="clickPar">
                      <p:stCondLst>
                        <p:cond delay="indefinite"/>
                      </p:stCondLst>
                      <p:childTnLst>
                        <p:par>
                          <p:cTn fill="hold" id="1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6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8"/>
      <p:bldP grpId="0" spid="40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文本框 9">
            <a:extLst>
              <a:ext uri="{FF2B5EF4-FFF2-40B4-BE49-F238E27FC236}">
                <a16:creationId xmlns:a16="http://schemas.microsoft.com/office/drawing/2014/main" id="{F6EB9D20-7B25-458C-9AA9-7D206F8E7784}"/>
              </a:ext>
            </a:extLst>
          </p:cNvPr>
          <p:cNvSpPr txBox="1"/>
          <p:nvPr/>
        </p:nvSpPr>
        <p:spPr>
          <a:xfrm>
            <a:off x="6717327" y="2875001"/>
            <a:ext cx="4418723" cy="54864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1" marL="0"/>
            <a:r>
              <a:rPr altLang="en-US" b="1" lang="zh-CN" sz="36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五项管理之时间管理</a:t>
            </a: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C89B4B28-5DFF-409B-AD7A-3B302B07E812}"/>
              </a:ext>
            </a:extLst>
          </p:cNvPr>
          <p:cNvGrpSpPr/>
          <p:nvPr/>
        </p:nvGrpSpPr>
        <p:grpSpPr>
          <a:xfrm>
            <a:off x="6717327" y="3738470"/>
            <a:ext cx="4795811" cy="1029172"/>
            <a:chOff x="6707167" y="3963207"/>
            <a:chExt cx="4795811" cy="1029172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A232DAB3-F6A1-4ABB-ABDE-922A8055DB64}"/>
                </a:ext>
              </a:extLst>
            </p:cNvPr>
            <p:cNvSpPr txBox="1"/>
            <p:nvPr/>
          </p:nvSpPr>
          <p:spPr>
            <a:xfrm>
              <a:off x="6707168" y="3963207"/>
              <a:ext cx="2423889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时间管理的十个方法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FBE57824-F047-47E0-BAB7-B83DEE696AEA}"/>
                </a:ext>
              </a:extLst>
            </p:cNvPr>
            <p:cNvSpPr txBox="1"/>
            <p:nvPr/>
          </p:nvSpPr>
          <p:spPr>
            <a:xfrm>
              <a:off x="9079090" y="3963207"/>
              <a:ext cx="2423889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关于授权的理解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A0EB325A-D4E6-4433-8CE6-448667AC57EE}"/>
                </a:ext>
              </a:extLst>
            </p:cNvPr>
            <p:cNvSpPr txBox="1"/>
            <p:nvPr/>
          </p:nvSpPr>
          <p:spPr>
            <a:xfrm>
              <a:off x="6707929" y="4562646"/>
              <a:ext cx="2506143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时间优先法</a:t>
              </a:r>
            </a:p>
          </p:txBody>
        </p: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B65BC01F-5270-4434-A6E8-C8BE6C9D58E3}"/>
              </a:ext>
            </a:extLst>
          </p:cNvPr>
          <p:cNvSpPr txBox="1"/>
          <p:nvPr/>
        </p:nvSpPr>
        <p:spPr>
          <a:xfrm>
            <a:off x="9099408" y="4331944"/>
            <a:ext cx="2423889" cy="472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3000"/>
              </a:lnSpc>
              <a:buFont charset="2" panose="05000000000000000000" pitchFamily="2" typeface="Wingdings"/>
              <a:buChar char="n"/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管理办法参考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C0AA5B1A-F62A-4425-BD41-112CBF2E2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405195" y="1544980"/>
            <a:ext cx="4339066" cy="4386980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EC2629EB-49B8-4D6E-812E-01FE299D63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5953" y="1694930"/>
            <a:ext cx="3121423" cy="1457070"/>
          </a:xfrm>
          <a:prstGeom prst="rect">
            <a:avLst/>
          </a:prstGeom>
        </p:spPr>
      </p:pic>
    </p:spTree>
    <p:extLst>
      <p:ext uri="{BB962C8B-B14F-4D97-AF65-F5344CB8AC3E}">
        <p14:creationId val="1248194070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6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501"/>
                            </p:stCondLst>
                            <p:childTnLst>
                              <p:par>
                                <p:cTn fill="hold" grpId="0" id="19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9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7629" y="559020"/>
            <a:ext cx="3503197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时间管理的十个方法</a:t>
            </a:r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E906B665-7D1F-48C1-A699-4E1307A327AB}"/>
              </a:ext>
            </a:extLst>
          </p:cNvPr>
          <p:cNvGrpSpPr/>
          <p:nvPr/>
        </p:nvGrpSpPr>
        <p:grpSpPr>
          <a:xfrm>
            <a:off x="1359040" y="1617155"/>
            <a:ext cx="2964669" cy="422695"/>
            <a:chOff x="1505440" y="1891697"/>
            <a:chExt cx="3896552" cy="422695"/>
          </a:xfrm>
        </p:grpSpPr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06E175A2-3AE8-427F-88A6-958F40C717DC}"/>
                </a:ext>
              </a:extLst>
            </p:cNvPr>
            <p:cNvSpPr/>
            <p:nvPr/>
          </p:nvSpPr>
          <p:spPr>
            <a:xfrm>
              <a:off x="1505440" y="1891697"/>
              <a:ext cx="3605264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62" name="标题 4">
              <a:extLst>
                <a:ext uri="{FF2B5EF4-FFF2-40B4-BE49-F238E27FC236}">
                  <a16:creationId xmlns:a16="http://schemas.microsoft.com/office/drawing/2014/main" id="{017ED0BF-93EC-4274-A27C-194B0B4FAF96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生命规划</a:t>
              </a:r>
            </a:p>
          </p:txBody>
        </p:sp>
        <p:sp>
          <p:nvSpPr>
            <p:cNvPr id="63" name="圈箭头">
              <a:extLst>
                <a:ext uri="{FF2B5EF4-FFF2-40B4-BE49-F238E27FC236}">
                  <a16:creationId xmlns:a16="http://schemas.microsoft.com/office/drawing/2014/main" id="{FD9F8424-97FC-4CFC-9022-183609A95694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EA8E49D2-7555-4ECD-9258-A962FEBE2E7E}"/>
              </a:ext>
            </a:extLst>
          </p:cNvPr>
          <p:cNvGrpSpPr/>
          <p:nvPr/>
        </p:nvGrpSpPr>
        <p:grpSpPr>
          <a:xfrm>
            <a:off x="4944270" y="1596399"/>
            <a:ext cx="2964669" cy="422695"/>
            <a:chOff x="1505440" y="1891697"/>
            <a:chExt cx="3896552" cy="422695"/>
          </a:xfrm>
        </p:grpSpPr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FF0A11DA-7580-46DC-9226-A5A5BDAECB4B}"/>
                </a:ext>
              </a:extLst>
            </p:cNvPr>
            <p:cNvSpPr/>
            <p:nvPr/>
          </p:nvSpPr>
          <p:spPr>
            <a:xfrm>
              <a:off x="1505440" y="1891697"/>
              <a:ext cx="3605264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标题 4">
              <a:extLst>
                <a:ext uri="{FF2B5EF4-FFF2-40B4-BE49-F238E27FC236}">
                  <a16:creationId xmlns:a16="http://schemas.microsoft.com/office/drawing/2014/main" id="{23F40FB6-F5E8-4BDD-B1C8-78021A0B28B0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每日管理</a:t>
              </a:r>
            </a:p>
          </p:txBody>
        </p:sp>
        <p:sp>
          <p:nvSpPr>
            <p:cNvPr id="44" name="圈箭头">
              <a:extLst>
                <a:ext uri="{FF2B5EF4-FFF2-40B4-BE49-F238E27FC236}">
                  <a16:creationId xmlns:a16="http://schemas.microsoft.com/office/drawing/2014/main" id="{EDD796E1-D9A7-4256-9D8C-B37232BE1664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CFFC6790-BBF3-4363-9D45-5D8D2CACF5AC}"/>
              </a:ext>
            </a:extLst>
          </p:cNvPr>
          <p:cNvGrpSpPr/>
          <p:nvPr/>
        </p:nvGrpSpPr>
        <p:grpSpPr>
          <a:xfrm>
            <a:off x="4944270" y="2770329"/>
            <a:ext cx="2964669" cy="422695"/>
            <a:chOff x="1505440" y="1891697"/>
            <a:chExt cx="3896552" cy="422695"/>
          </a:xfrm>
        </p:grpSpPr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43D3A8F3-7865-4B24-A7DE-7B9CC362EA1C}"/>
                </a:ext>
              </a:extLst>
            </p:cNvPr>
            <p:cNvSpPr/>
            <p:nvPr/>
          </p:nvSpPr>
          <p:spPr>
            <a:xfrm>
              <a:off x="1505440" y="1891697"/>
              <a:ext cx="3605264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标题 4">
              <a:extLst>
                <a:ext uri="{FF2B5EF4-FFF2-40B4-BE49-F238E27FC236}">
                  <a16:creationId xmlns:a16="http://schemas.microsoft.com/office/drawing/2014/main" id="{4ADA1969-A628-4021-9DA9-F1B5A975AA67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任务清单</a:t>
              </a:r>
            </a:p>
          </p:txBody>
        </p:sp>
        <p:sp>
          <p:nvSpPr>
            <p:cNvPr id="48" name="圈箭头">
              <a:extLst>
                <a:ext uri="{FF2B5EF4-FFF2-40B4-BE49-F238E27FC236}">
                  <a16:creationId xmlns:a16="http://schemas.microsoft.com/office/drawing/2014/main" id="{6E606E4A-1EE3-4FAD-B367-4C6A3EDA8DAD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sp>
        <p:nvSpPr>
          <p:cNvPr id="19" name="ïṧļíḑé">
            <a:extLst>
              <a:ext uri="{FF2B5EF4-FFF2-40B4-BE49-F238E27FC236}">
                <a16:creationId xmlns:a16="http://schemas.microsoft.com/office/drawing/2014/main" id="{7F6E4C9D-BDE9-4127-8E51-202423E1CA7E}"/>
              </a:ext>
            </a:extLst>
          </p:cNvPr>
          <p:cNvSpPr txBox="1"/>
          <p:nvPr/>
        </p:nvSpPr>
        <p:spPr>
          <a:xfrm>
            <a:off x="1354367" y="2118865"/>
            <a:ext cx="2631655" cy="1622378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 indent="-285750" marL="28575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en-US" kern="0" lang="zh-CN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要预先规划时间</a:t>
            </a:r>
          </a:p>
          <a:p>
            <a:pPr defTabSz="1219170" indent="-285750" marL="28575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en-US" kern="0" lang="zh-CN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人生的六大领域规划</a:t>
            </a:r>
          </a:p>
          <a:p>
            <a:pPr defTabSz="1219170" indent="-285750" marL="28575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en-US" kern="0" lang="zh-CN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以周为平衡点,每周总结工作,规划生活</a:t>
            </a:r>
          </a:p>
        </p:txBody>
      </p:sp>
      <p:sp>
        <p:nvSpPr>
          <p:cNvPr id="20" name="ïṧļíḑé">
            <a:extLst>
              <a:ext uri="{FF2B5EF4-FFF2-40B4-BE49-F238E27FC236}">
                <a16:creationId xmlns:a16="http://schemas.microsoft.com/office/drawing/2014/main" id="{38723299-F415-402B-9C9B-38E72D40F0FF}"/>
              </a:ext>
            </a:extLst>
          </p:cNvPr>
          <p:cNvSpPr txBox="1"/>
          <p:nvPr/>
        </p:nvSpPr>
        <p:spPr>
          <a:xfrm>
            <a:off x="1354367" y="4366955"/>
            <a:ext cx="3694153" cy="1388050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 indent="-285750" marL="28575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en-US" kern="0" lang="zh-CN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运用ABC法则</a:t>
            </a:r>
          </a:p>
          <a:p>
            <a:pPr defTabSz="1219170" indent="-285750" marL="28575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en-US" kern="0" lang="zh-CN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可以将每天的工作分为三个等级</a:t>
            </a:r>
          </a:p>
          <a:p>
            <a:pPr defTabSz="1219170" indent="-285750" marL="28575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en-US" kern="0" lang="zh-CN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A类最重要</a:t>
            </a:r>
          </a:p>
          <a:p>
            <a:pPr defTabSz="1219170" indent="-285750" marL="28575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en-US" kern="0" lang="zh-CN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B类重要</a:t>
            </a:r>
          </a:p>
          <a:p>
            <a:pPr defTabSz="1219170" indent="-285750" marL="285750">
              <a:lnSpc>
                <a:spcPct val="150000"/>
              </a:lnSpc>
              <a:buFont charset="2" panose="05000000000000000000" pitchFamily="2" typeface="Wingdings"/>
              <a:buChar char="l"/>
            </a:pPr>
            <a:r>
              <a:rPr altLang="en-US" kern="0" lang="zh-CN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C类次重要</a:t>
            </a:r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F8C3A44E-F54B-431D-8E52-D96228F17BDA}"/>
              </a:ext>
            </a:extLst>
          </p:cNvPr>
          <p:cNvGrpSpPr/>
          <p:nvPr/>
        </p:nvGrpSpPr>
        <p:grpSpPr>
          <a:xfrm>
            <a:off x="1352960" y="3897109"/>
            <a:ext cx="2964669" cy="422695"/>
            <a:chOff x="1505440" y="1891697"/>
            <a:chExt cx="3896552" cy="422695"/>
          </a:xfrm>
        </p:grpSpPr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22A6A0D2-698C-49D3-9C19-367EF7726839}"/>
                </a:ext>
              </a:extLst>
            </p:cNvPr>
            <p:cNvSpPr/>
            <p:nvPr/>
          </p:nvSpPr>
          <p:spPr>
            <a:xfrm>
              <a:off x="1505440" y="1891697"/>
              <a:ext cx="3605264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标题 4">
              <a:extLst>
                <a:ext uri="{FF2B5EF4-FFF2-40B4-BE49-F238E27FC236}">
                  <a16:creationId xmlns:a16="http://schemas.microsoft.com/office/drawing/2014/main" id="{1658E7C2-2137-4B6B-A22D-B7E7F8A99C8D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要事第一</a:t>
              </a:r>
            </a:p>
          </p:txBody>
        </p:sp>
        <p:sp>
          <p:nvSpPr>
            <p:cNvPr id="24" name="圈箭头">
              <a:extLst>
                <a:ext uri="{FF2B5EF4-FFF2-40B4-BE49-F238E27FC236}">
                  <a16:creationId xmlns:a16="http://schemas.microsoft.com/office/drawing/2014/main" id="{852178C4-6368-4C19-A5B4-ABB1549019EA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EDF00E41-3F29-4D2B-81D7-F6F3321F7025}"/>
              </a:ext>
            </a:extLst>
          </p:cNvPr>
          <p:cNvGrpSpPr/>
          <p:nvPr/>
        </p:nvGrpSpPr>
        <p:grpSpPr>
          <a:xfrm>
            <a:off x="4944270" y="4011023"/>
            <a:ext cx="2964669" cy="422695"/>
            <a:chOff x="1505440" y="1891697"/>
            <a:chExt cx="3896552" cy="422695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7DF26AB0-3746-403C-8B0C-1E4460602426}"/>
                </a:ext>
              </a:extLst>
            </p:cNvPr>
            <p:cNvSpPr/>
            <p:nvPr/>
          </p:nvSpPr>
          <p:spPr>
            <a:xfrm>
              <a:off x="1505440" y="1891697"/>
              <a:ext cx="3605264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标题 4">
              <a:extLst>
                <a:ext uri="{FF2B5EF4-FFF2-40B4-BE49-F238E27FC236}">
                  <a16:creationId xmlns:a16="http://schemas.microsoft.com/office/drawing/2014/main" id="{44771735-90E1-44F8-96A8-FD9C98E70E90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检查追踪</a:t>
              </a:r>
            </a:p>
          </p:txBody>
        </p:sp>
        <p:sp>
          <p:nvSpPr>
            <p:cNvPr id="28" name="圈箭头">
              <a:extLst>
                <a:ext uri="{FF2B5EF4-FFF2-40B4-BE49-F238E27FC236}">
                  <a16:creationId xmlns:a16="http://schemas.microsoft.com/office/drawing/2014/main" id="{7042462F-D874-4630-B891-0348F68AE990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2C02D779-D3CD-47EC-907D-8F0A7349CEBB}"/>
              </a:ext>
            </a:extLst>
          </p:cNvPr>
          <p:cNvGrpSpPr/>
          <p:nvPr/>
        </p:nvGrpSpPr>
        <p:grpSpPr>
          <a:xfrm>
            <a:off x="8388510" y="1573880"/>
            <a:ext cx="2964669" cy="422695"/>
            <a:chOff x="1505440" y="1891697"/>
            <a:chExt cx="3896552" cy="422695"/>
          </a:xfrm>
        </p:grpSpPr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39E9B15B-2F0A-4E73-A00F-1B674CC81277}"/>
                </a:ext>
              </a:extLst>
            </p:cNvPr>
            <p:cNvSpPr/>
            <p:nvPr/>
          </p:nvSpPr>
          <p:spPr>
            <a:xfrm>
              <a:off x="1505440" y="1891697"/>
              <a:ext cx="3605264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标题 4">
              <a:extLst>
                <a:ext uri="{FF2B5EF4-FFF2-40B4-BE49-F238E27FC236}">
                  <a16:creationId xmlns:a16="http://schemas.microsoft.com/office/drawing/2014/main" id="{8440F86F-CBF1-4CC7-8D44-C341D4FB2FDA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杜绝拖延</a:t>
              </a:r>
            </a:p>
          </p:txBody>
        </p:sp>
        <p:sp>
          <p:nvSpPr>
            <p:cNvPr id="34" name="圈箭头">
              <a:extLst>
                <a:ext uri="{FF2B5EF4-FFF2-40B4-BE49-F238E27FC236}">
                  <a16:creationId xmlns:a16="http://schemas.microsoft.com/office/drawing/2014/main" id="{3981AC1F-31A1-4F95-B1B3-8579B449C3CE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37BD850E-807C-4FA0-A932-1ABF10EB10A4}"/>
              </a:ext>
            </a:extLst>
          </p:cNvPr>
          <p:cNvGrpSpPr/>
          <p:nvPr/>
        </p:nvGrpSpPr>
        <p:grpSpPr>
          <a:xfrm>
            <a:off x="8388510" y="2830259"/>
            <a:ext cx="2964669" cy="422695"/>
            <a:chOff x="1505440" y="1891697"/>
            <a:chExt cx="3896552" cy="422695"/>
          </a:xfrm>
        </p:grpSpPr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F071B484-ECA5-4790-A910-3E5AB485BA98}"/>
                </a:ext>
              </a:extLst>
            </p:cNvPr>
            <p:cNvSpPr/>
            <p:nvPr/>
          </p:nvSpPr>
          <p:spPr>
            <a:xfrm>
              <a:off x="1505440" y="1891697"/>
              <a:ext cx="3605264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标题 4">
              <a:extLst>
                <a:ext uri="{FF2B5EF4-FFF2-40B4-BE49-F238E27FC236}">
                  <a16:creationId xmlns:a16="http://schemas.microsoft.com/office/drawing/2014/main" id="{11046D13-064E-40C9-8086-EEE3D11B7D5D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条理简洁</a:t>
              </a:r>
            </a:p>
          </p:txBody>
        </p:sp>
        <p:sp>
          <p:nvSpPr>
            <p:cNvPr id="49" name="圈箭头">
              <a:extLst>
                <a:ext uri="{FF2B5EF4-FFF2-40B4-BE49-F238E27FC236}">
                  <a16:creationId xmlns:a16="http://schemas.microsoft.com/office/drawing/2014/main" id="{BF99F51B-8D3C-49F5-8946-A36CC83D1858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FD3D1EBA-66CD-4DEE-BE1D-561B5195DEE5}"/>
              </a:ext>
            </a:extLst>
          </p:cNvPr>
          <p:cNvGrpSpPr/>
          <p:nvPr/>
        </p:nvGrpSpPr>
        <p:grpSpPr>
          <a:xfrm>
            <a:off x="4944270" y="5231106"/>
            <a:ext cx="2964669" cy="422695"/>
            <a:chOff x="1505440" y="1891697"/>
            <a:chExt cx="3896552" cy="422695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0F2EE7E1-3B38-4A9D-93C0-F5C1994DAC3C}"/>
                </a:ext>
              </a:extLst>
            </p:cNvPr>
            <p:cNvSpPr/>
            <p:nvPr/>
          </p:nvSpPr>
          <p:spPr>
            <a:xfrm>
              <a:off x="1505440" y="1891697"/>
              <a:ext cx="3605264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标题 4">
              <a:extLst>
                <a:ext uri="{FF2B5EF4-FFF2-40B4-BE49-F238E27FC236}">
                  <a16:creationId xmlns:a16="http://schemas.microsoft.com/office/drawing/2014/main" id="{3C211E05-71D5-41DB-BC8A-E5CAC4C0F674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日清日新</a:t>
              </a:r>
            </a:p>
          </p:txBody>
        </p:sp>
        <p:sp>
          <p:nvSpPr>
            <p:cNvPr id="53" name="圈箭头">
              <a:extLst>
                <a:ext uri="{FF2B5EF4-FFF2-40B4-BE49-F238E27FC236}">
                  <a16:creationId xmlns:a16="http://schemas.microsoft.com/office/drawing/2014/main" id="{02426292-72F7-4041-A1D9-B6FA7D1FBDD2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7031A07E-69BC-4DC1-ACB9-FB1064FF4D96}"/>
              </a:ext>
            </a:extLst>
          </p:cNvPr>
          <p:cNvGrpSpPr/>
          <p:nvPr/>
        </p:nvGrpSpPr>
        <p:grpSpPr>
          <a:xfrm>
            <a:off x="8388510" y="3982988"/>
            <a:ext cx="2964669" cy="422695"/>
            <a:chOff x="1505440" y="1891697"/>
            <a:chExt cx="3896552" cy="422695"/>
          </a:xfrm>
        </p:grpSpPr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5198DE01-5F80-45F5-8CCE-ED5DEEFB0D77}"/>
                </a:ext>
              </a:extLst>
            </p:cNvPr>
            <p:cNvSpPr/>
            <p:nvPr/>
          </p:nvSpPr>
          <p:spPr>
            <a:xfrm>
              <a:off x="1505440" y="1891697"/>
              <a:ext cx="3605264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标题 4">
              <a:extLst>
                <a:ext uri="{FF2B5EF4-FFF2-40B4-BE49-F238E27FC236}">
                  <a16:creationId xmlns:a16="http://schemas.microsoft.com/office/drawing/2014/main" id="{0E4D4426-8FCD-4C82-8628-382C6750ABD4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马上行动</a:t>
              </a:r>
            </a:p>
          </p:txBody>
        </p:sp>
        <p:sp>
          <p:nvSpPr>
            <p:cNvPr id="57" name="圈箭头">
              <a:extLst>
                <a:ext uri="{FF2B5EF4-FFF2-40B4-BE49-F238E27FC236}">
                  <a16:creationId xmlns:a16="http://schemas.microsoft.com/office/drawing/2014/main" id="{CC4705F0-F1F4-49A6-91BF-5BC1D559DCC8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37A9F6EA-E821-4D85-B49A-7016B1DEC9A6}"/>
              </a:ext>
            </a:extLst>
          </p:cNvPr>
          <p:cNvGrpSpPr/>
          <p:nvPr/>
        </p:nvGrpSpPr>
        <p:grpSpPr>
          <a:xfrm>
            <a:off x="8388510" y="5231105"/>
            <a:ext cx="2964669" cy="422695"/>
            <a:chOff x="1505440" y="1891697"/>
            <a:chExt cx="3896552" cy="422695"/>
          </a:xfrm>
        </p:grpSpPr>
        <p:sp>
          <p:nvSpPr>
            <p:cNvPr id="59" name="矩形 58">
              <a:extLst>
                <a:ext uri="{FF2B5EF4-FFF2-40B4-BE49-F238E27FC236}">
                  <a16:creationId xmlns:a16="http://schemas.microsoft.com/office/drawing/2014/main" id="{817542DB-BB66-430D-8FA6-DF0EE280F7C0}"/>
                </a:ext>
              </a:extLst>
            </p:cNvPr>
            <p:cNvSpPr/>
            <p:nvPr/>
          </p:nvSpPr>
          <p:spPr>
            <a:xfrm>
              <a:off x="1505440" y="1891697"/>
              <a:ext cx="3605264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标题 4">
              <a:extLst>
                <a:ext uri="{FF2B5EF4-FFF2-40B4-BE49-F238E27FC236}">
                  <a16:creationId xmlns:a16="http://schemas.microsoft.com/office/drawing/2014/main" id="{AB44B52D-8508-48C2-ABDA-457C38D511D0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授权</a:t>
              </a:r>
            </a:p>
          </p:txBody>
        </p:sp>
        <p:sp>
          <p:nvSpPr>
            <p:cNvPr id="65" name="圈箭头">
              <a:extLst>
                <a:ext uri="{FF2B5EF4-FFF2-40B4-BE49-F238E27FC236}">
                  <a16:creationId xmlns:a16="http://schemas.microsoft.com/office/drawing/2014/main" id="{CB54F954-FDE2-4861-A52A-C060DD8878D4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</p:spTree>
    <p:extLst>
      <p:ext uri="{BB962C8B-B14F-4D97-AF65-F5344CB8AC3E}">
        <p14:creationId val="2354976111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 nodeType="clickPar">
                      <p:stCondLst>
                        <p:cond delay="indefinite"/>
                      </p:stCondLst>
                      <p:childTnLst>
                        <p:par>
                          <p:cTn fill="hold" id="1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6" nodeType="clickPar">
                      <p:stCondLst>
                        <p:cond delay="indefinite"/>
                      </p:stCondLst>
                      <p:childTnLst>
                        <p:par>
                          <p:cTn fill="hold" id="4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 nodeType="clickPar">
                      <p:stCondLst>
                        <p:cond delay="indefinite"/>
                      </p:stCondLst>
                      <p:childTnLst>
                        <p:par>
                          <p:cTn fill="hold" id="5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4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 nodeType="clickPar">
                      <p:stCondLst>
                        <p:cond delay="indefinite"/>
                      </p:stCondLst>
                      <p:childTnLst>
                        <p:par>
                          <p:cTn fill="hold" id="5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0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"/>
      <p:bldP grpId="0" spid="20"/>
    </p:bld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869" y="537401"/>
            <a:ext cx="3503197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关于授权的理解</a:t>
            </a:r>
          </a:p>
        </p:txBody>
      </p:sp>
      <p:grpSp>
        <p:nvGrpSpPr>
          <p:cNvPr id="66" name="îsḷîḍe">
            <a:extLst>
              <a:ext uri="{FF2B5EF4-FFF2-40B4-BE49-F238E27FC236}">
                <a16:creationId xmlns:a16="http://schemas.microsoft.com/office/drawing/2014/main" id="{0F7A0E11-39E6-4364-A3D9-435BF90D1191}"/>
              </a:ext>
            </a:extLst>
          </p:cNvPr>
          <p:cNvGrpSpPr/>
          <p:nvPr/>
        </p:nvGrpSpPr>
        <p:grpSpPr>
          <a:xfrm>
            <a:off x="1482078" y="1280024"/>
            <a:ext cx="4196781" cy="3158794"/>
            <a:chOff x="1720275" y="1411608"/>
            <a:chExt cx="2976100" cy="1931179"/>
          </a:xfrm>
        </p:grpSpPr>
        <p:grpSp>
          <p:nvGrpSpPr>
            <p:cNvPr id="67" name="íṣḷïḍé">
              <a:extLst>
                <a:ext uri="{FF2B5EF4-FFF2-40B4-BE49-F238E27FC236}">
                  <a16:creationId xmlns:a16="http://schemas.microsoft.com/office/drawing/2014/main" id="{C896480B-95CE-4CDB-89F3-14C5BE000E57}"/>
                </a:ext>
              </a:extLst>
            </p:cNvPr>
            <p:cNvGrpSpPr/>
            <p:nvPr/>
          </p:nvGrpSpPr>
          <p:grpSpPr>
            <a:xfrm>
              <a:off x="1720275" y="1411608"/>
              <a:ext cx="2976100" cy="1931179"/>
              <a:chOff x="156613" y="1979291"/>
              <a:chExt cx="3996756" cy="2119390"/>
            </a:xfrm>
          </p:grpSpPr>
          <p:sp>
            <p:nvSpPr>
              <p:cNvPr id="69" name="îṩľïḑê">
                <a:extLst>
                  <a:ext uri="{FF2B5EF4-FFF2-40B4-BE49-F238E27FC236}">
                    <a16:creationId xmlns:a16="http://schemas.microsoft.com/office/drawing/2014/main" id="{554ACFD4-EB4A-4E64-A326-19723E78F053}"/>
                  </a:ext>
                </a:extLst>
              </p:cNvPr>
              <p:cNvSpPr/>
              <p:nvPr/>
            </p:nvSpPr>
            <p:spPr>
              <a:xfrm>
                <a:off x="156613" y="2118223"/>
                <a:ext cx="3996756" cy="1980458"/>
              </a:xfrm>
              <a:prstGeom prst="roundRect">
                <a:avLst>
                  <a:gd fmla="val 2415" name="adj"/>
                </a:avLst>
              </a:prstGeom>
              <a:noFill/>
              <a:ln algn="ctr" cap="flat" cmpd="sng" w="28575">
                <a:solidFill>
                  <a:sysClr lastClr="FFFFFF" val="window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anchor="t" tIns="46800" wrap="square">
                <a:normAutofit/>
              </a:bodyPr>
              <a:lstStyle/>
              <a:p>
                <a:pPr defTabSz="914400" eaLnBrk="1" fontAlgn="auto" hangingPunct="1" indent="0" latinLnBrk="0" lvl="0" marL="0" marR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</a:p>
            </p:txBody>
          </p:sp>
          <p:sp>
            <p:nvSpPr>
              <p:cNvPr id="70" name="î$ľîḍé">
                <a:extLst>
                  <a:ext uri="{FF2B5EF4-FFF2-40B4-BE49-F238E27FC236}">
                    <a16:creationId xmlns:a16="http://schemas.microsoft.com/office/drawing/2014/main" id="{F9F2932E-57E5-4CE6-B272-AF6834678631}"/>
                  </a:ext>
                </a:extLst>
              </p:cNvPr>
              <p:cNvSpPr/>
              <p:nvPr/>
            </p:nvSpPr>
            <p:spPr>
              <a:xfrm>
                <a:off x="1100299" y="2119129"/>
                <a:ext cx="2109382" cy="422826"/>
              </a:xfrm>
              <a:prstGeom prst="rect">
                <a:avLst/>
              </a:prstGeom>
              <a:solidFill>
                <a:srgbClr val="43A4D5"/>
              </a:solidFill>
              <a:ln algn="ctr" cap="flat" cmpd="sng" w="12700">
                <a:solidFill>
                  <a:sysClr lastClr="FFFFFF" val="window"/>
                </a:solidFill>
                <a:prstDash val="solid"/>
                <a:miter lim="800000"/>
              </a:ln>
              <a:effectLst/>
            </p:spPr>
            <p:txBody>
              <a:bodyPr anchor="ctr" wrap="none">
                <a:noAutofit/>
              </a:bodyPr>
              <a:lstStyle/>
              <a:p>
                <a:pPr algn="ctr" defTabSz="914400" lvl="0">
                  <a:defRPr/>
                </a:pPr>
                <a:r>
                  <a:rPr altLang="en-US" b="1" kern="0" lang="zh-CN" spc="300" sz="2400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授权的好处</a:t>
                </a:r>
              </a:p>
            </p:txBody>
          </p:sp>
          <p:sp>
            <p:nvSpPr>
              <p:cNvPr id="71" name="ïṡ1íḍe">
                <a:extLst>
                  <a:ext uri="{FF2B5EF4-FFF2-40B4-BE49-F238E27FC236}">
                    <a16:creationId xmlns:a16="http://schemas.microsoft.com/office/drawing/2014/main" id="{ACA2583E-4381-4EC7-9C74-F6DD1034121A}"/>
                  </a:ext>
                </a:extLst>
              </p:cNvPr>
              <p:cNvSpPr txBox="1"/>
              <p:nvPr/>
            </p:nvSpPr>
            <p:spPr bwMode="auto">
              <a:xfrm>
                <a:off x="1163367" y="1979291"/>
                <a:ext cx="107" cy="243196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68" name="íSļîḋê">
              <a:extLst>
                <a:ext uri="{FF2B5EF4-FFF2-40B4-BE49-F238E27FC236}">
                  <a16:creationId xmlns:a16="http://schemas.microsoft.com/office/drawing/2014/main" id="{2E5CF580-4272-4A2A-BB2E-9B91B3720287}"/>
                </a:ext>
              </a:extLst>
            </p:cNvPr>
            <p:cNvSpPr/>
            <p:nvPr/>
          </p:nvSpPr>
          <p:spPr bwMode="auto">
            <a:xfrm>
              <a:off x="2074050" y="2017294"/>
              <a:ext cx="2268548" cy="1154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lIns="90000" rIns="90000" wrap="square">
              <a:no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defTabSz="1219170" indent="-342900" lvl="0" marL="34290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20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员工得到尊重与重视</a:t>
              </a:r>
            </a:p>
            <a:p>
              <a:pPr defTabSz="1219170" indent="-342900" lvl="0" marL="34290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20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调动员工积极性</a:t>
              </a:r>
            </a:p>
            <a:p>
              <a:pPr defTabSz="1219170" indent="-342900" lvl="0" marL="34290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20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别人有成就感</a:t>
              </a:r>
            </a:p>
            <a:p>
              <a:pPr defTabSz="1219170" indent="-342900" lvl="0" marL="34290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20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组织高效</a:t>
              </a:r>
            </a:p>
          </p:txBody>
        </p:sp>
      </p:grpSp>
      <p:grpSp>
        <p:nvGrpSpPr>
          <p:cNvPr id="78" name="îsḷîḍe">
            <a:extLst>
              <a:ext uri="{FF2B5EF4-FFF2-40B4-BE49-F238E27FC236}">
                <a16:creationId xmlns:a16="http://schemas.microsoft.com/office/drawing/2014/main" id="{751A91AE-558D-47FE-82D5-359A8BBA0A36}"/>
              </a:ext>
            </a:extLst>
          </p:cNvPr>
          <p:cNvGrpSpPr/>
          <p:nvPr/>
        </p:nvGrpSpPr>
        <p:grpSpPr>
          <a:xfrm>
            <a:off x="6359829" y="1280024"/>
            <a:ext cx="4196781" cy="4418627"/>
            <a:chOff x="1720275" y="1411608"/>
            <a:chExt cx="2976100" cy="2701398"/>
          </a:xfrm>
        </p:grpSpPr>
        <p:grpSp>
          <p:nvGrpSpPr>
            <p:cNvPr id="79" name="íṣḷïḍé">
              <a:extLst>
                <a:ext uri="{FF2B5EF4-FFF2-40B4-BE49-F238E27FC236}">
                  <a16:creationId xmlns:a16="http://schemas.microsoft.com/office/drawing/2014/main" id="{E4E53B1B-2457-4F7E-8CE1-339CDBDC0AE6}"/>
                </a:ext>
              </a:extLst>
            </p:cNvPr>
            <p:cNvGrpSpPr/>
            <p:nvPr/>
          </p:nvGrpSpPr>
          <p:grpSpPr>
            <a:xfrm>
              <a:off x="1720275" y="1411608"/>
              <a:ext cx="2976100" cy="2701398"/>
              <a:chOff x="156613" y="1979291"/>
              <a:chExt cx="3996756" cy="2964674"/>
            </a:xfrm>
          </p:grpSpPr>
          <p:sp>
            <p:nvSpPr>
              <p:cNvPr id="81" name="îṩľïḑê">
                <a:extLst>
                  <a:ext uri="{FF2B5EF4-FFF2-40B4-BE49-F238E27FC236}">
                    <a16:creationId xmlns:a16="http://schemas.microsoft.com/office/drawing/2014/main" id="{58F41867-6834-4AE0-A143-AAEAAFE8D06E}"/>
                  </a:ext>
                </a:extLst>
              </p:cNvPr>
              <p:cNvSpPr/>
              <p:nvPr/>
            </p:nvSpPr>
            <p:spPr>
              <a:xfrm>
                <a:off x="156613" y="2118222"/>
                <a:ext cx="3996756" cy="2825743"/>
              </a:xfrm>
              <a:prstGeom prst="roundRect">
                <a:avLst>
                  <a:gd fmla="val 2415" name="adj"/>
                </a:avLst>
              </a:prstGeom>
              <a:noFill/>
              <a:ln algn="ctr" cap="flat" cmpd="sng" w="28575">
                <a:solidFill>
                  <a:sysClr lastClr="FFFFFF" val="window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anchor="t" tIns="46800" wrap="square">
                <a:normAutofit/>
              </a:bodyPr>
              <a:lstStyle/>
              <a:p>
                <a:pPr defTabSz="914400" eaLnBrk="1" fontAlgn="auto" hangingPunct="1" indent="0" latinLnBrk="0" lvl="0" marL="0" marR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</a:p>
            </p:txBody>
          </p:sp>
          <p:sp>
            <p:nvSpPr>
              <p:cNvPr id="82" name="î$ľîḍé">
                <a:extLst>
                  <a:ext uri="{FF2B5EF4-FFF2-40B4-BE49-F238E27FC236}">
                    <a16:creationId xmlns:a16="http://schemas.microsoft.com/office/drawing/2014/main" id="{F7847466-92BF-484B-8ED7-595B5FB49759}"/>
                  </a:ext>
                </a:extLst>
              </p:cNvPr>
              <p:cNvSpPr/>
              <p:nvPr/>
            </p:nvSpPr>
            <p:spPr>
              <a:xfrm>
                <a:off x="1100299" y="2119129"/>
                <a:ext cx="2109382" cy="422826"/>
              </a:xfrm>
              <a:prstGeom prst="rect">
                <a:avLst/>
              </a:prstGeom>
              <a:solidFill>
                <a:srgbClr val="43A4D5"/>
              </a:solidFill>
              <a:ln algn="ctr" cap="flat" cmpd="sng" w="12700">
                <a:solidFill>
                  <a:sysClr lastClr="FFFFFF" val="window"/>
                </a:solidFill>
                <a:prstDash val="solid"/>
                <a:miter lim="800000"/>
              </a:ln>
              <a:effectLst/>
            </p:spPr>
            <p:txBody>
              <a:bodyPr anchor="ctr" wrap="none">
                <a:noAutofit/>
              </a:bodyPr>
              <a:lstStyle/>
              <a:p>
                <a:pPr algn="ctr" defTabSz="914400" lvl="0">
                  <a:defRPr/>
                </a:pPr>
                <a:r>
                  <a:rPr altLang="en-US" b="1" kern="0" lang="zh-CN" spc="300" sz="2400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如何授权</a:t>
                </a:r>
              </a:p>
            </p:txBody>
          </p:sp>
          <p:sp>
            <p:nvSpPr>
              <p:cNvPr id="83" name="ïṡ1íḍe">
                <a:extLst>
                  <a:ext uri="{FF2B5EF4-FFF2-40B4-BE49-F238E27FC236}">
                    <a16:creationId xmlns:a16="http://schemas.microsoft.com/office/drawing/2014/main" id="{0A085995-C606-4A3C-BF33-A458649ADA6A}"/>
                  </a:ext>
                </a:extLst>
              </p:cNvPr>
              <p:cNvSpPr txBox="1"/>
              <p:nvPr/>
            </p:nvSpPr>
            <p:spPr bwMode="auto">
              <a:xfrm>
                <a:off x="1163367" y="1979291"/>
                <a:ext cx="107" cy="243196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0" name="íSļîḋê">
              <a:extLst>
                <a:ext uri="{FF2B5EF4-FFF2-40B4-BE49-F238E27FC236}">
                  <a16:creationId xmlns:a16="http://schemas.microsoft.com/office/drawing/2014/main" id="{D11107F7-864E-4591-9196-B5546F1AFC74}"/>
                </a:ext>
              </a:extLst>
            </p:cNvPr>
            <p:cNvSpPr/>
            <p:nvPr/>
          </p:nvSpPr>
          <p:spPr bwMode="auto">
            <a:xfrm>
              <a:off x="2346510" y="1990482"/>
              <a:ext cx="2268548" cy="1154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lIns="90000" rIns="90000" wrap="square">
              <a:no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defTabSz="1219170" indent="-342900" lvl="0" marL="34290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20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找对人</a:t>
              </a:r>
            </a:p>
            <a:p>
              <a:pPr defTabSz="1219170" indent="-342900" lvl="0" marL="34290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20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明确结果</a:t>
              </a:r>
            </a:p>
            <a:p>
              <a:pPr defTabSz="1219170" indent="-342900" lvl="0" marL="34290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20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检查评估</a:t>
              </a:r>
            </a:p>
            <a:p>
              <a:pPr defTabSz="1219170" indent="-342900" lvl="0" marL="34290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20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责、权、利一致</a:t>
              </a:r>
            </a:p>
            <a:p>
              <a:pPr defTabSz="1219170" indent="-342900" lvl="0" marL="34290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20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解决困难</a:t>
              </a:r>
            </a:p>
            <a:p>
              <a:pPr defTabSz="1219170" indent="-342900" lvl="0" marL="34290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20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不重复与倒授权</a:t>
              </a:r>
            </a:p>
            <a:p>
              <a:pPr defTabSz="1219170" indent="-342900" lvl="0" marL="34290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20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承担责任</a:t>
              </a:r>
            </a:p>
          </p:txBody>
        </p:sp>
      </p:grpSp>
      <p:pic>
        <p:nvPicPr>
          <p:cNvPr id="84" name="图片 83">
            <a:extLst>
              <a:ext uri="{FF2B5EF4-FFF2-40B4-BE49-F238E27FC236}">
                <a16:creationId xmlns:a16="http://schemas.microsoft.com/office/drawing/2014/main" id="{E96EC136-D52F-4AE8-BD03-5E08DB3B85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021598" y="4393348"/>
            <a:ext cx="2593856" cy="2132100"/>
          </a:xfrm>
          <a:prstGeom prst="rect">
            <a:avLst/>
          </a:prstGeom>
        </p:spPr>
      </p:pic>
    </p:spTree>
    <p:extLst>
      <p:ext uri="{BB962C8B-B14F-4D97-AF65-F5344CB8AC3E}">
        <p14:creationId val="774389433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732" y="582905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时间优先法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48486608-358A-4810-96CD-C1E12E5E8867}"/>
              </a:ext>
            </a:extLst>
          </p:cNvPr>
          <p:cNvGrpSpPr/>
          <p:nvPr/>
        </p:nvGrpSpPr>
        <p:grpSpPr>
          <a:xfrm>
            <a:off x="1505731" y="1453974"/>
            <a:ext cx="9118997" cy="422695"/>
            <a:chOff x="1505440" y="1891697"/>
            <a:chExt cx="9118997" cy="422695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6D888B61-F870-4C57-8E42-803554A9942D}"/>
                </a:ext>
              </a:extLst>
            </p:cNvPr>
            <p:cNvSpPr/>
            <p:nvPr/>
          </p:nvSpPr>
          <p:spPr>
            <a:xfrm>
              <a:off x="1505440" y="1891697"/>
              <a:ext cx="9118997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标题 4">
              <a:extLst>
                <a:ext uri="{FF2B5EF4-FFF2-40B4-BE49-F238E27FC236}">
                  <a16:creationId xmlns:a16="http://schemas.microsoft.com/office/drawing/2014/main" id="{51538D60-C9E8-4ACD-9B79-FA569B2CA8DC}"/>
                </a:ext>
              </a:extLst>
            </p:cNvPr>
            <p:cNvSpPr txBox="1"/>
            <p:nvPr/>
          </p:nvSpPr>
          <p:spPr>
            <a:xfrm>
              <a:off x="1990853" y="1959040"/>
              <a:ext cx="3942295" cy="309086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1.管理人员的误区---事件优先</a:t>
              </a:r>
            </a:p>
          </p:txBody>
        </p:sp>
        <p:sp>
          <p:nvSpPr>
            <p:cNvPr id="26" name="圈箭头">
              <a:extLst>
                <a:ext uri="{FF2B5EF4-FFF2-40B4-BE49-F238E27FC236}">
                  <a16:creationId xmlns:a16="http://schemas.microsoft.com/office/drawing/2014/main" id="{106BA576-3D1E-4B48-ABB1-90E118BA853A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B724F72F-04B8-45C4-A1B6-F02BEB627183}"/>
              </a:ext>
            </a:extLst>
          </p:cNvPr>
          <p:cNvSpPr/>
          <p:nvPr/>
        </p:nvSpPr>
        <p:spPr>
          <a:xfrm>
            <a:off x="1537475" y="2017414"/>
            <a:ext cx="9274028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管理人员经常会犯的错误,就是按照事件(工作)的时间顺序来进行工作,结果会导致:做了不需要的事情,而且拖一个就会拖一串,造成工作忙乱不堪,到头来就很可能一无所获.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7A50AEC0-9909-4776-A293-B22B4994871E}"/>
              </a:ext>
            </a:extLst>
          </p:cNvPr>
          <p:cNvGrpSpPr/>
          <p:nvPr/>
        </p:nvGrpSpPr>
        <p:grpSpPr>
          <a:xfrm>
            <a:off x="1536501" y="3125036"/>
            <a:ext cx="9118997" cy="422695"/>
            <a:chOff x="1505440" y="1891697"/>
            <a:chExt cx="9118997" cy="422695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B9CEE525-6F30-4249-A401-32B1DB704D59}"/>
                </a:ext>
              </a:extLst>
            </p:cNvPr>
            <p:cNvSpPr/>
            <p:nvPr/>
          </p:nvSpPr>
          <p:spPr>
            <a:xfrm>
              <a:off x="1505440" y="1891697"/>
              <a:ext cx="9118997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标题 4">
              <a:extLst>
                <a:ext uri="{FF2B5EF4-FFF2-40B4-BE49-F238E27FC236}">
                  <a16:creationId xmlns:a16="http://schemas.microsoft.com/office/drawing/2014/main" id="{4995C3F3-547C-42F4-9929-F2BFCA14C5B0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2.最有效的方法---时间优先</a:t>
              </a:r>
            </a:p>
          </p:txBody>
        </p:sp>
        <p:sp>
          <p:nvSpPr>
            <p:cNvPr id="15" name="圈箭头">
              <a:extLst>
                <a:ext uri="{FF2B5EF4-FFF2-40B4-BE49-F238E27FC236}">
                  <a16:creationId xmlns:a16="http://schemas.microsoft.com/office/drawing/2014/main" id="{5C0A654C-E7AB-43E7-AF59-F87DEF67398F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sp>
        <p:nvSpPr>
          <p:cNvPr id="3" name="矩形 2">
            <a:extLst>
              <a:ext uri="{FF2B5EF4-FFF2-40B4-BE49-F238E27FC236}">
                <a16:creationId xmlns:a16="http://schemas.microsoft.com/office/drawing/2014/main" id="{367543C1-09AB-467E-B02F-D9D9DF265A13}"/>
              </a:ext>
            </a:extLst>
          </p:cNvPr>
          <p:cNvSpPr/>
          <p:nvPr/>
        </p:nvSpPr>
        <p:spPr>
          <a:xfrm>
            <a:off x="1708643" y="3755320"/>
            <a:ext cx="8192203" cy="2148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如果你在第二天要做8件事情,该如何分配,正确的步骤应该是:</a:t>
            </a:r>
          </a:p>
          <a:p>
            <a:pPr defTabSz="121917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1)先列出要做的所有事情;</a:t>
            </a:r>
          </a:p>
          <a:p>
            <a:pPr defTabSz="121917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2)用ABC法则分出重要等级;</a:t>
            </a:r>
          </a:p>
          <a:p>
            <a:pPr defTabSz="121917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3)分配时间,将你最好状态的时间用来完成A类最重要的工作;</a:t>
            </a:r>
          </a:p>
          <a:p>
            <a:pPr defTabSz="121917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4)对不重要的的事可以不做或授权去做.</a:t>
            </a:r>
          </a:p>
        </p:txBody>
      </p:sp>
    </p:spTree>
    <p:extLst>
      <p:ext uri="{BB962C8B-B14F-4D97-AF65-F5344CB8AC3E}">
        <p14:creationId val="33515817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</p:bldLst>
  </p:timing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4952" y="579775"/>
            <a:ext cx="660606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管理办法参考（营销经理的时间管理）</a:t>
            </a:r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08618288-BEEA-4E95-ACE2-B6CCF5D9D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val="2158284018"/>
              </p:ext>
            </p:extLst>
          </p:nvPr>
        </p:nvGraphicFramePr>
        <p:xfrm>
          <a:off x="1165471" y="1418190"/>
          <a:ext cx="9861058" cy="4732198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1376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07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5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7510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100">
                          <a:gradFill>
                            <a:gsLst>
                              <a:gs pos="0">
                                <a:schemeClr val="bg1"/>
                              </a:gs>
                              <a:gs pos="100000">
                                <a:schemeClr val="bg1">
                                  <a:lumMod val="95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分类</a:t>
                      </a:r>
                      <a:r>
                        <a:rPr altLang="zh-CN" lang="en-US" sz="2100">
                          <a:gradFill>
                            <a:gsLst>
                              <a:gs pos="0">
                                <a:schemeClr val="bg1"/>
                              </a:gs>
                              <a:gs pos="100000">
                                <a:schemeClr val="bg1">
                                  <a:lumMod val="95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ABC</a:t>
                      </a:r>
                    </a:p>
                  </a:txBody>
                  <a:tcPr anchor="ctr"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43A4D5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100">
                          <a:gradFill>
                            <a:gsLst>
                              <a:gs pos="0">
                                <a:schemeClr val="bg1"/>
                              </a:gs>
                              <a:gs pos="100000">
                                <a:schemeClr val="bg1">
                                  <a:lumMod val="95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起止时间</a:t>
                      </a:r>
                    </a:p>
                  </a:txBody>
                  <a:tcPr anchor="ctr"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43A4D5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100">
                          <a:gradFill>
                            <a:gsLst>
                              <a:gs pos="0">
                                <a:schemeClr val="bg1"/>
                              </a:gs>
                              <a:gs pos="100000">
                                <a:schemeClr val="bg1">
                                  <a:lumMod val="95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今日事项       要事第一</a:t>
                      </a:r>
                    </a:p>
                    <a:p>
                      <a:pPr algn="ctr"/>
                      <a:r>
                        <a:rPr altLang="en-US" b="0" lang="zh-CN" sz="2100">
                          <a:gradFill>
                            <a:gsLst>
                              <a:gs pos="0">
                                <a:schemeClr val="bg1"/>
                              </a:gs>
                              <a:gs pos="100000">
                                <a:schemeClr val="bg1">
                                  <a:lumMod val="95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  （</a:t>
                      </a:r>
                      <a:r>
                        <a:rPr altLang="zh-CN" b="0" lang="en-US" sz="2100">
                          <a:gradFill>
                            <a:gsLst>
                              <a:gs pos="0">
                                <a:schemeClr val="bg1"/>
                              </a:gs>
                              <a:gs pos="100000">
                                <a:schemeClr val="bg1">
                                  <a:lumMod val="95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A</a:t>
                      </a:r>
                      <a:r>
                        <a:rPr altLang="en-US" b="0" lang="zh-CN" sz="2100">
                          <a:gradFill>
                            <a:gsLst>
                              <a:gs pos="0">
                                <a:schemeClr val="bg1"/>
                              </a:gs>
                              <a:gs pos="100000">
                                <a:schemeClr val="bg1">
                                  <a:lumMod val="95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最重要 </a:t>
                      </a:r>
                      <a:r>
                        <a:rPr altLang="zh-CN" b="0" lang="en-US" sz="2100">
                          <a:gradFill>
                            <a:gsLst>
                              <a:gs pos="0">
                                <a:schemeClr val="bg1"/>
                              </a:gs>
                              <a:gs pos="100000">
                                <a:schemeClr val="bg1">
                                  <a:lumMod val="95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B</a:t>
                      </a:r>
                      <a:r>
                        <a:rPr altLang="en-US" b="0" lang="zh-CN" sz="2100">
                          <a:gradFill>
                            <a:gsLst>
                              <a:gs pos="0">
                                <a:schemeClr val="bg1"/>
                              </a:gs>
                              <a:gs pos="100000">
                                <a:schemeClr val="bg1">
                                  <a:lumMod val="95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重要 </a:t>
                      </a:r>
                      <a:r>
                        <a:rPr altLang="zh-CN" b="0" lang="en-US" sz="2100">
                          <a:gradFill>
                            <a:gsLst>
                              <a:gs pos="0">
                                <a:schemeClr val="bg1"/>
                              </a:gs>
                              <a:gs pos="100000">
                                <a:schemeClr val="bg1">
                                  <a:lumMod val="95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C</a:t>
                      </a:r>
                      <a:r>
                        <a:rPr altLang="en-US" b="0" lang="zh-CN" sz="2100">
                          <a:gradFill>
                            <a:gsLst>
                              <a:gs pos="0">
                                <a:schemeClr val="bg1"/>
                              </a:gs>
                              <a:gs pos="100000">
                                <a:schemeClr val="bg1">
                                  <a:lumMod val="95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次重要）</a:t>
                      </a: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43A4D5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en-US" lang="zh-CN" sz="2100">
                          <a:gradFill>
                            <a:gsLst>
                              <a:gs pos="0">
                                <a:schemeClr val="bg1"/>
                              </a:gs>
                              <a:gs pos="100000">
                                <a:schemeClr val="bg1">
                                  <a:lumMod val="95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做到打</a:t>
                      </a:r>
                      <a:r>
                        <a:rPr altLang="zh-CN" lang="en-US" sz="2100">
                          <a:gradFill>
                            <a:gsLst>
                              <a:gs pos="0">
                                <a:schemeClr val="bg1"/>
                              </a:gs>
                              <a:gs pos="100000">
                                <a:schemeClr val="bg1">
                                  <a:lumMod val="95000"/>
                                </a:schemeClr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</a:rPr>
                        <a:t>V</a:t>
                      </a:r>
                    </a:p>
                  </a:txBody>
                  <a:tcPr anchor="ctr"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solidFill>
                      <a:srgbClr val="43A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332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kern="0" lang="en-US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B</a:t>
                      </a:r>
                      <a:endParaRPr altLang="en-US" kern="0" lang="zh-CN" sz="1700">
                        <a:gradFill>
                          <a:gsLst>
                            <a:gs pos="0">
                              <a:srgbClr val="2D3A4B"/>
                            </a:gs>
                            <a:gs pos="61000">
                              <a:srgbClr val="7D7C7F"/>
                            </a:gs>
                            <a:gs pos="100000">
                              <a:srgbClr val="2D3A4B"/>
                            </a:gs>
                          </a:gsLst>
                          <a:path path="circle">
                            <a:fillToRect l="100000" t="100000"/>
                          </a:path>
                        </a:gradFill>
                        <a:latin charset="-122" panose="020b0503020204020204" pitchFamily="34" typeface="微软雅黑"/>
                        <a:ea charset="-122" panose="020b0503020204020204" pitchFamily="34" typeface="微软雅黑"/>
                        <a:cs typeface="+mn-cs"/>
                      </a:endParaRP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1219170" eaLnBrk="1" hangingPunct="1" indent="0" latinLnBrk="0" lvl="0" marL="0" rtl="0">
                        <a:lnSpc>
                          <a:spcPct val="150000"/>
                        </a:lnSpc>
                        <a:buFontTx/>
                        <a:buNone/>
                        <a:defRPr/>
                      </a:pPr>
                      <a:r>
                        <a:rPr altLang="en-US" kern="0" lang="zh-CN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召开周绩效评估会议</a:t>
                      </a: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332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kern="0" lang="en-US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C</a:t>
                      </a:r>
                      <a:endParaRPr altLang="en-US" kern="0" lang="zh-CN" sz="1700">
                        <a:gradFill>
                          <a:gsLst>
                            <a:gs pos="0">
                              <a:srgbClr val="2D3A4B"/>
                            </a:gs>
                            <a:gs pos="61000">
                              <a:srgbClr val="7D7C7F"/>
                            </a:gs>
                            <a:gs pos="100000">
                              <a:srgbClr val="2D3A4B"/>
                            </a:gs>
                          </a:gsLst>
                          <a:path path="circle">
                            <a:fillToRect l="100000" t="100000"/>
                          </a:path>
                        </a:gradFill>
                        <a:latin charset="-122" panose="020b0503020204020204" pitchFamily="34" typeface="微软雅黑"/>
                        <a:ea charset="-122" panose="020b0503020204020204" pitchFamily="34" typeface="微软雅黑"/>
                        <a:cs typeface="+mn-cs"/>
                      </a:endParaRP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1219170" eaLnBrk="1" hangingPunct="1" indent="0" latinLnBrk="0" lvl="0" marL="0" rtl="0">
                        <a:lnSpc>
                          <a:spcPct val="150000"/>
                        </a:lnSpc>
                        <a:buFontTx/>
                        <a:buNone/>
                        <a:defRPr/>
                      </a:pPr>
                      <a:r>
                        <a:rPr altLang="en-US" kern="0" lang="zh-CN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代理商来参观公司</a:t>
                      </a: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332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kern="0" lang="en-US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A</a:t>
                      </a:r>
                      <a:endParaRPr altLang="en-US" kern="0" lang="zh-CN" sz="1700">
                        <a:gradFill>
                          <a:gsLst>
                            <a:gs pos="0">
                              <a:srgbClr val="2D3A4B"/>
                            </a:gs>
                            <a:gs pos="61000">
                              <a:srgbClr val="7D7C7F"/>
                            </a:gs>
                            <a:gs pos="100000">
                              <a:srgbClr val="2D3A4B"/>
                            </a:gs>
                          </a:gsLst>
                          <a:path path="circle">
                            <a:fillToRect l="100000" t="100000"/>
                          </a:path>
                        </a:gradFill>
                        <a:latin charset="-122" panose="020b0503020204020204" pitchFamily="34" typeface="微软雅黑"/>
                        <a:ea charset="-122" panose="020b0503020204020204" pitchFamily="34" typeface="微软雅黑"/>
                        <a:cs typeface="+mn-cs"/>
                      </a:endParaRP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1219170" eaLnBrk="1" hangingPunct="1" indent="0" latinLnBrk="0" lvl="0" marL="0" rtl="0">
                        <a:lnSpc>
                          <a:spcPct val="150000"/>
                        </a:lnSpc>
                        <a:buFontTx/>
                        <a:buNone/>
                        <a:defRPr/>
                      </a:pPr>
                      <a:r>
                        <a:rPr altLang="en-US" kern="0" lang="zh-CN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新产品新闻发布会</a:t>
                      </a: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332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kern="0" lang="en-US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B</a:t>
                      </a:r>
                      <a:endParaRPr altLang="en-US" kern="0" lang="zh-CN" sz="1700">
                        <a:gradFill>
                          <a:gsLst>
                            <a:gs pos="0">
                              <a:srgbClr val="2D3A4B"/>
                            </a:gs>
                            <a:gs pos="61000">
                              <a:srgbClr val="7D7C7F"/>
                            </a:gs>
                            <a:gs pos="100000">
                              <a:srgbClr val="2D3A4B"/>
                            </a:gs>
                          </a:gsLst>
                          <a:path path="circle">
                            <a:fillToRect l="100000" t="100000"/>
                          </a:path>
                        </a:gradFill>
                        <a:latin charset="-122" panose="020b0503020204020204" pitchFamily="34" typeface="微软雅黑"/>
                        <a:ea charset="-122" panose="020b0503020204020204" pitchFamily="34" typeface="微软雅黑"/>
                        <a:cs typeface="+mn-cs"/>
                      </a:endParaRP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1219170" eaLnBrk="1" hangingPunct="1" indent="0" latinLnBrk="0" lvl="0" marL="0" rtl="0">
                        <a:lnSpc>
                          <a:spcPct val="150000"/>
                        </a:lnSpc>
                        <a:buFontTx/>
                        <a:buNone/>
                        <a:defRPr/>
                      </a:pPr>
                      <a:r>
                        <a:rPr altLang="en-US" kern="0" lang="zh-CN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知名记者专访</a:t>
                      </a: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332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kern="0" lang="en-US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A</a:t>
                      </a:r>
                      <a:endParaRPr altLang="en-US" kern="0" lang="zh-CN" sz="1700">
                        <a:gradFill>
                          <a:gsLst>
                            <a:gs pos="0">
                              <a:srgbClr val="2D3A4B"/>
                            </a:gs>
                            <a:gs pos="61000">
                              <a:srgbClr val="7D7C7F"/>
                            </a:gs>
                            <a:gs pos="100000">
                              <a:srgbClr val="2D3A4B"/>
                            </a:gs>
                          </a:gsLst>
                          <a:path path="circle">
                            <a:fillToRect l="100000" t="100000"/>
                          </a:path>
                        </a:gradFill>
                        <a:latin charset="-122" panose="020b0503020204020204" pitchFamily="34" typeface="微软雅黑"/>
                        <a:ea charset="-122" panose="020b0503020204020204" pitchFamily="34" typeface="微软雅黑"/>
                        <a:cs typeface="+mn-cs"/>
                      </a:endParaRP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1219170" eaLnBrk="1" hangingPunct="1" indent="0" latinLnBrk="0" lvl="0" marL="0" rtl="0">
                        <a:lnSpc>
                          <a:spcPct val="150000"/>
                        </a:lnSpc>
                        <a:buFontTx/>
                        <a:buNone/>
                        <a:defRPr/>
                      </a:pPr>
                      <a:r>
                        <a:rPr altLang="en-US" kern="0" lang="zh-CN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辖区内大客户到访</a:t>
                      </a: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332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kern="0" lang="en-US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A</a:t>
                      </a:r>
                      <a:endParaRPr altLang="en-US" kern="0" lang="zh-CN" sz="1700">
                        <a:gradFill>
                          <a:gsLst>
                            <a:gs pos="0">
                              <a:srgbClr val="2D3A4B"/>
                            </a:gs>
                            <a:gs pos="61000">
                              <a:srgbClr val="7D7C7F"/>
                            </a:gs>
                            <a:gs pos="100000">
                              <a:srgbClr val="2D3A4B"/>
                            </a:gs>
                          </a:gsLst>
                          <a:path path="circle">
                            <a:fillToRect l="100000" t="100000"/>
                          </a:path>
                        </a:gradFill>
                        <a:latin charset="-122" panose="020b0503020204020204" pitchFamily="34" typeface="微软雅黑"/>
                        <a:ea charset="-122" panose="020b0503020204020204" pitchFamily="34" typeface="微软雅黑"/>
                        <a:cs typeface="+mn-cs"/>
                      </a:endParaRP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1219170" eaLnBrk="1" hangingPunct="1" indent="0" latinLnBrk="0" lvl="0" marL="0" rtl="0">
                        <a:lnSpc>
                          <a:spcPct val="150000"/>
                        </a:lnSpc>
                        <a:buFontTx/>
                        <a:buNone/>
                        <a:defRPr/>
                      </a:pPr>
                      <a:r>
                        <a:rPr altLang="en-US" kern="0" lang="zh-CN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核心员工离职</a:t>
                      </a: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332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kern="0" lang="en-US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B</a:t>
                      </a:r>
                      <a:endParaRPr altLang="en-US" kern="0" lang="zh-CN" sz="1700">
                        <a:gradFill>
                          <a:gsLst>
                            <a:gs pos="0">
                              <a:srgbClr val="2D3A4B"/>
                            </a:gs>
                            <a:gs pos="61000">
                              <a:srgbClr val="7D7C7F"/>
                            </a:gs>
                            <a:gs pos="100000">
                              <a:srgbClr val="2D3A4B"/>
                            </a:gs>
                          </a:gsLst>
                          <a:path path="circle">
                            <a:fillToRect l="100000" t="100000"/>
                          </a:path>
                        </a:gradFill>
                        <a:latin charset="-122" panose="020b0503020204020204" pitchFamily="34" typeface="微软雅黑"/>
                        <a:ea charset="-122" panose="020b0503020204020204" pitchFamily="34" typeface="微软雅黑"/>
                        <a:cs typeface="+mn-cs"/>
                      </a:endParaRP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1219170" eaLnBrk="1" hangingPunct="1" indent="0" latinLnBrk="0" lvl="0" marL="0" rtl="0">
                        <a:lnSpc>
                          <a:spcPct val="150000"/>
                        </a:lnSpc>
                        <a:buFontTx/>
                        <a:buNone/>
                        <a:defRPr/>
                      </a:pPr>
                      <a:r>
                        <a:rPr altLang="en-US" kern="0" lang="zh-CN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与总经理开会</a:t>
                      </a: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2332">
                <a:tc>
                  <a:txBody>
                    <a:bodyPr vert="horz" wrap="square"/>
                    <a:lstStyle/>
                    <a:p>
                      <a:pPr algn="ctr"/>
                      <a:r>
                        <a:rPr altLang="zh-CN" kern="0" lang="en-US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C</a:t>
                      </a:r>
                      <a:endParaRPr altLang="en-US" kern="0" lang="zh-CN" sz="1700">
                        <a:gradFill>
                          <a:gsLst>
                            <a:gs pos="0">
                              <a:srgbClr val="2D3A4B"/>
                            </a:gs>
                            <a:gs pos="61000">
                              <a:srgbClr val="7D7C7F"/>
                            </a:gs>
                            <a:gs pos="100000">
                              <a:srgbClr val="2D3A4B"/>
                            </a:gs>
                          </a:gsLst>
                          <a:path path="circle">
                            <a:fillToRect l="100000" t="100000"/>
                          </a:path>
                        </a:gradFill>
                        <a:latin charset="-122" panose="020b0503020204020204" pitchFamily="34" typeface="微软雅黑"/>
                        <a:ea charset="-122" panose="020b0503020204020204" pitchFamily="34" typeface="微软雅黑"/>
                        <a:cs typeface="+mn-cs"/>
                      </a:endParaRP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1219170" eaLnBrk="1" hangingPunct="1" indent="0" latinLnBrk="0" lvl="0" marL="0" rtl="0">
                        <a:lnSpc>
                          <a:spcPct val="150000"/>
                        </a:lnSpc>
                        <a:buFontTx/>
                        <a:buNone/>
                        <a:defRPr/>
                      </a:pPr>
                      <a:r>
                        <a:rPr altLang="en-US" kern="0" lang="zh-CN" sz="1700">
                          <a:gradFill>
                            <a:gsLst>
                              <a:gs pos="0">
                                <a:srgbClr val="2D3A4B"/>
                              </a:gs>
                              <a:gs pos="61000">
                                <a:srgbClr val="7D7C7F"/>
                              </a:gs>
                              <a:gs pos="100000">
                                <a:srgbClr val="2D3A4B"/>
                              </a:gs>
                            </a:gsLst>
                            <a:path path="circle">
                              <a:fillToRect l="100000" t="100000"/>
                            </a:path>
                          </a:gradFill>
                          <a:latin charset="-122" panose="020b0503020204020204" pitchFamily="34" typeface="微软雅黑"/>
                          <a:ea charset="-122" panose="020b0503020204020204" pitchFamily="34" typeface="微软雅黑"/>
                          <a:cs typeface="+mn-cs"/>
                        </a:rPr>
                        <a:t>电话沟通工作</a:t>
                      </a:r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endParaRPr altLang="en-US" lang="zh-CN" sz="2100"/>
                    </a:p>
                  </a:txBody>
                  <a:tcPr marB="54108" marL="108216" marR="108216" marT="54108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3081824575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2000" id="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87C79049-1C28-4651-9381-52FF3A1409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193924" y="2138086"/>
            <a:ext cx="4418723" cy="2947587"/>
          </a:xfrm>
          <a:prstGeom prst="rect">
            <a:avLst/>
          </a:prstGeom>
        </p:spPr>
      </p:pic>
      <p:sp>
        <p:nvSpPr>
          <p:cNvPr id="15" name="文本框 9">
            <a:extLst>
              <a:ext uri="{FF2B5EF4-FFF2-40B4-BE49-F238E27FC236}">
                <a16:creationId xmlns:a16="http://schemas.microsoft.com/office/drawing/2014/main" id="{F6EB9D20-7B25-458C-9AA9-7D206F8E7784}"/>
              </a:ext>
            </a:extLst>
          </p:cNvPr>
          <p:cNvSpPr txBox="1"/>
          <p:nvPr/>
        </p:nvSpPr>
        <p:spPr>
          <a:xfrm>
            <a:off x="6717327" y="2875001"/>
            <a:ext cx="4418723" cy="54864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1" marL="0"/>
            <a:r>
              <a:rPr altLang="en-US" b="1" lang="zh-CN" sz="36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五 项 管 理 概 述</a:t>
            </a: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C89B4B28-5DFF-409B-AD7A-3B302B07E812}"/>
              </a:ext>
            </a:extLst>
          </p:cNvPr>
          <p:cNvGrpSpPr/>
          <p:nvPr/>
        </p:nvGrpSpPr>
        <p:grpSpPr>
          <a:xfrm>
            <a:off x="6717327" y="3738470"/>
            <a:ext cx="4633251" cy="1029172"/>
            <a:chOff x="6707167" y="3963207"/>
            <a:chExt cx="4633251" cy="1029172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A232DAB3-F6A1-4ABB-ABDE-922A8055DB64}"/>
                </a:ext>
              </a:extLst>
            </p:cNvPr>
            <p:cNvSpPr txBox="1"/>
            <p:nvPr/>
          </p:nvSpPr>
          <p:spPr>
            <a:xfrm>
              <a:off x="6707168" y="3963207"/>
              <a:ext cx="2423889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高绩效的五项管理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FBE57824-F047-47E0-BAB7-B83DEE696AEA}"/>
                </a:ext>
              </a:extLst>
            </p:cNvPr>
            <p:cNvSpPr txBox="1"/>
            <p:nvPr/>
          </p:nvSpPr>
          <p:spPr>
            <a:xfrm>
              <a:off x="8916529" y="3963207"/>
              <a:ext cx="2423889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五项管理的步骤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A0EB325A-D4E6-4433-8CE6-448667AC57EE}"/>
                </a:ext>
              </a:extLst>
            </p:cNvPr>
            <p:cNvSpPr txBox="1"/>
            <p:nvPr/>
          </p:nvSpPr>
          <p:spPr>
            <a:xfrm>
              <a:off x="6707929" y="4562646"/>
              <a:ext cx="2506143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如何学习运用五项管理</a:t>
              </a:r>
            </a:p>
          </p:txBody>
        </p:sp>
      </p:grpSp>
      <p:pic>
        <p:nvPicPr>
          <p:cNvPr id="2" name="图片 1">
            <a:extLst>
              <a:ext uri="{FF2B5EF4-FFF2-40B4-BE49-F238E27FC236}">
                <a16:creationId xmlns:a16="http://schemas.microsoft.com/office/drawing/2014/main" id="{FB643C7A-53D9-45A1-9675-BF3375ECEC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726" y="1662460"/>
            <a:ext cx="3023878" cy="145707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308634" y="841972"/>
            <a:ext cx="330401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FFFFFF"/>
                </a:solidFill>
              </a:rPr>
              <a:t>https://www.youyedoc.com/</a:t>
            </a:r>
          </a:p>
        </p:txBody>
      </p:sp>
    </p:spTree>
    <p:extLst>
      <p:ext uri="{BB962C8B-B14F-4D97-AF65-F5344CB8AC3E}">
        <p14:creationId val="1863094748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</p:bldLst>
  </p:timing>
</p:sld>
</file>

<file path=ppt/slides/slide3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文本框 9">
            <a:extLst>
              <a:ext uri="{FF2B5EF4-FFF2-40B4-BE49-F238E27FC236}">
                <a16:creationId xmlns:a16="http://schemas.microsoft.com/office/drawing/2014/main" id="{F6EB9D20-7B25-458C-9AA9-7D206F8E7784}"/>
              </a:ext>
            </a:extLst>
          </p:cNvPr>
          <p:cNvSpPr txBox="1"/>
          <p:nvPr/>
        </p:nvSpPr>
        <p:spPr>
          <a:xfrm>
            <a:off x="6717327" y="2875001"/>
            <a:ext cx="4418723" cy="54864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1" marL="0"/>
            <a:r>
              <a:rPr altLang="en-US" b="1" lang="zh-CN" sz="36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五项管理之学习管理</a:t>
            </a: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C89B4B28-5DFF-409B-AD7A-3B302B07E812}"/>
              </a:ext>
            </a:extLst>
          </p:cNvPr>
          <p:cNvGrpSpPr/>
          <p:nvPr/>
        </p:nvGrpSpPr>
        <p:grpSpPr>
          <a:xfrm>
            <a:off x="6717327" y="3738470"/>
            <a:ext cx="4795811" cy="1029172"/>
            <a:chOff x="6707167" y="3963207"/>
            <a:chExt cx="4795811" cy="1029172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A232DAB3-F6A1-4ABB-ABDE-922A8055DB64}"/>
                </a:ext>
              </a:extLst>
            </p:cNvPr>
            <p:cNvSpPr txBox="1"/>
            <p:nvPr/>
          </p:nvSpPr>
          <p:spPr>
            <a:xfrm>
              <a:off x="6707168" y="3963207"/>
              <a:ext cx="2423889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学习是竞争力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FBE57824-F047-47E0-BAB7-B83DEE696AEA}"/>
                </a:ext>
              </a:extLst>
            </p:cNvPr>
            <p:cNvSpPr txBox="1"/>
            <p:nvPr/>
          </p:nvSpPr>
          <p:spPr>
            <a:xfrm>
              <a:off x="9079090" y="3963207"/>
              <a:ext cx="2423889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学习改变命运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A0EB325A-D4E6-4433-8CE6-448667AC57EE}"/>
                </a:ext>
              </a:extLst>
            </p:cNvPr>
            <p:cNvSpPr txBox="1"/>
            <p:nvPr/>
          </p:nvSpPr>
          <p:spPr>
            <a:xfrm>
              <a:off x="6707929" y="4562646"/>
              <a:ext cx="2506143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学习的途径和习惯</a:t>
              </a:r>
            </a:p>
          </p:txBody>
        </p: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B65BC01F-5270-4434-A6E8-C8BE6C9D58E3}"/>
              </a:ext>
            </a:extLst>
          </p:cNvPr>
          <p:cNvSpPr txBox="1"/>
          <p:nvPr/>
        </p:nvSpPr>
        <p:spPr>
          <a:xfrm>
            <a:off x="9099408" y="4331944"/>
            <a:ext cx="2423889" cy="472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3000"/>
              </a:lnSpc>
              <a:buFont charset="2" panose="05000000000000000000" pitchFamily="2" typeface="Wingdings"/>
              <a:buChar char="n"/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最新学习模式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41D20294-DBD1-426B-8EA2-CEDA50F070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10807" y="1351499"/>
            <a:ext cx="4338101" cy="4338101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69CBB64F-3F01-421B-9C78-AACE20ADBE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4240" y="1694930"/>
            <a:ext cx="3078747" cy="1457070"/>
          </a:xfrm>
          <a:prstGeom prst="rect">
            <a:avLst/>
          </a:prstGeom>
        </p:spPr>
      </p:pic>
    </p:spTree>
    <p:extLst>
      <p:ext uri="{BB962C8B-B14F-4D97-AF65-F5344CB8AC3E}">
        <p14:creationId val="3520169362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9"/>
    </p:bldLst>
  </p:timing>
</p:sld>
</file>

<file path=ppt/slides/slide3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732" y="582905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学习是竞争力</a:t>
            </a: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DD6803F6-5C18-4224-B552-07DC7EA4DF6A}"/>
              </a:ext>
            </a:extLst>
          </p:cNvPr>
          <p:cNvGrpSpPr/>
          <p:nvPr/>
        </p:nvGrpSpPr>
        <p:grpSpPr>
          <a:xfrm>
            <a:off x="1652062" y="1234429"/>
            <a:ext cx="8243778" cy="4439441"/>
            <a:chOff x="1729114" y="1161425"/>
            <a:chExt cx="8232265" cy="5157115"/>
          </a:xfrm>
        </p:grpSpPr>
        <p:grpSp>
          <p:nvGrpSpPr>
            <p:cNvPr descr="e7d195523061f1c0deeec63e560781cfd59afb0ea006f2a87ABB68BF51EA6619813959095094C18C62A12F549504892A4AAA8C1554C6663626E05CA27F281A14E6983772AFC3FB97135759321DEA3D70145073B7709DEAFA93D9543D2964B039C506A08C8BE0AF5D04AAA5F2B154E5030577D0DE964E588E7F2BFA07B4AB6ADC8003FE6F2E51FFE3" id="21" name="组合 20">
              <a:extLst>
                <a:ext uri="{FF2B5EF4-FFF2-40B4-BE49-F238E27FC236}">
                  <a16:creationId xmlns:a16="http://schemas.microsoft.com/office/drawing/2014/main" id="{27091F2A-5E3E-4694-9C1D-19D2B70C0999}"/>
                </a:ext>
              </a:extLst>
            </p:cNvPr>
            <p:cNvGrpSpPr/>
            <p:nvPr/>
          </p:nvGrpSpPr>
          <p:grpSpPr>
            <a:xfrm>
              <a:off x="1729114" y="1161425"/>
              <a:ext cx="6327158" cy="4714592"/>
              <a:chOff x="1278026" y="1392420"/>
              <a:chExt cx="6025888" cy="4490105"/>
            </a:xfrm>
          </p:grpSpPr>
          <p:sp>
            <p:nvSpPr>
              <p:cNvPr id="40" name="任意多边形 8">
                <a:extLst>
                  <a:ext uri="{FF2B5EF4-FFF2-40B4-BE49-F238E27FC236}">
                    <a16:creationId xmlns:a16="http://schemas.microsoft.com/office/drawing/2014/main" id="{0525253E-8439-464D-B2C1-1CBB64F8C5FA}"/>
                  </a:ext>
                </a:extLst>
              </p:cNvPr>
              <p:cNvSpPr/>
              <p:nvPr/>
            </p:nvSpPr>
            <p:spPr>
              <a:xfrm>
                <a:off x="1278026" y="1587168"/>
                <a:ext cx="5924629" cy="4295357"/>
              </a:xfrm>
              <a:custGeom>
                <a:gdLst>
                  <a:gd fmla="*/ 0 w 4644572" name="connsiteX0"/>
                  <a:gd fmla="*/ 3367315 h 3367315" name="connsiteY0"/>
                  <a:gd fmla="*/ 0 w 4644572" name="connsiteX1"/>
                  <a:gd fmla="*/ 2786743 h 3367315" name="connsiteY1"/>
                  <a:gd fmla="*/ 145143 w 4644572" name="connsiteX2"/>
                  <a:gd fmla="*/ 2641600 h 3367315" name="connsiteY2"/>
                  <a:gd fmla="*/ 1161143 w 4644572" name="connsiteX3"/>
                  <a:gd fmla="*/ 2641600 h 3367315" name="connsiteY3"/>
                  <a:gd fmla="*/ 1161143 w 4644572" name="connsiteX4"/>
                  <a:gd fmla="*/ 2133600 h 3367315" name="connsiteY4"/>
                  <a:gd fmla="*/ 1320800 w 4644572" name="connsiteX5"/>
                  <a:gd fmla="*/ 1973943 h 3367315" name="connsiteY5"/>
                  <a:gd fmla="*/ 2307772 w 4644572" name="connsiteX6"/>
                  <a:gd fmla="*/ 1973943 h 3367315" name="connsiteY6"/>
                  <a:gd fmla="*/ 2307772 w 4644572" name="connsiteX7"/>
                  <a:gd fmla="*/ 1509486 h 3367315" name="connsiteY7"/>
                  <a:gd fmla="*/ 2452915 w 4644572" name="connsiteX8"/>
                  <a:gd fmla="*/ 1364343 h 3367315" name="connsiteY8"/>
                  <a:gd fmla="*/ 3468914 w 4644572" name="connsiteX9"/>
                  <a:gd fmla="*/ 1364343 h 3367315" name="connsiteY9"/>
                  <a:gd fmla="*/ 3468914 w 4644572" name="connsiteX10"/>
                  <a:gd fmla="*/ 841829 h 3367315" name="connsiteY10"/>
                  <a:gd fmla="*/ 3628571 w 4644572" name="connsiteX11"/>
                  <a:gd fmla="*/ 682172 h 3367315" name="connsiteY11"/>
                  <a:gd fmla="*/ 4644572 w 4644572" name="connsiteX12"/>
                  <a:gd fmla="*/ 682172 h 3367315" name="connsiteY12"/>
                  <a:gd fmla="*/ 4644572 w 4644572" name="connsiteX13"/>
                  <a:gd fmla="*/ 0 h 3367315" name="connsiteY13"/>
                  <a:gd fmla="*/ 4630057 w 4644572" name="connsiteX14"/>
                  <a:gd fmla="*/ 29029 h 3367315" name="connsiteY1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b="b" l="l" r="r" t="t"/>
                <a:pathLst>
                  <a:path h="3367315" w="4644572">
                    <a:moveTo>
                      <a:pt x="0" y="3367315"/>
                    </a:moveTo>
                    <a:lnTo>
                      <a:pt x="0" y="2786743"/>
                    </a:lnTo>
                    <a:cubicBezTo>
                      <a:pt x="10281" y="2669782"/>
                      <a:pt x="35802" y="2644261"/>
                      <a:pt x="145143" y="2641600"/>
                    </a:cubicBezTo>
                    <a:lnTo>
                      <a:pt x="1161143" y="2641600"/>
                    </a:lnTo>
                    <a:lnTo>
                      <a:pt x="1161143" y="2133600"/>
                    </a:lnTo>
                    <a:cubicBezTo>
                      <a:pt x="1168642" y="2057521"/>
                      <a:pt x="1214241" y="1981442"/>
                      <a:pt x="1320800" y="1973943"/>
                    </a:cubicBezTo>
                    <a:lnTo>
                      <a:pt x="2307772" y="1973943"/>
                    </a:lnTo>
                    <a:lnTo>
                      <a:pt x="2307772" y="1509486"/>
                    </a:lnTo>
                    <a:cubicBezTo>
                      <a:pt x="2318053" y="1400145"/>
                      <a:pt x="2343574" y="1367004"/>
                      <a:pt x="2452915" y="1364343"/>
                    </a:cubicBezTo>
                    <a:lnTo>
                      <a:pt x="3468914" y="1364343"/>
                    </a:lnTo>
                    <a:lnTo>
                      <a:pt x="3468914" y="841829"/>
                    </a:lnTo>
                    <a:cubicBezTo>
                      <a:pt x="3468793" y="712410"/>
                      <a:pt x="3537252" y="682051"/>
                      <a:pt x="3628571" y="682172"/>
                    </a:cubicBezTo>
                    <a:lnTo>
                      <a:pt x="4644572" y="682172"/>
                    </a:lnTo>
                    <a:lnTo>
                      <a:pt x="4644572" y="0"/>
                    </a:lnTo>
                    <a:lnTo>
                      <a:pt x="4630057" y="29029"/>
                    </a:lnTo>
                  </a:path>
                </a:pathLst>
              </a:custGeom>
              <a:noFill/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1" name="等腰三角形 40">
                <a:extLst>
                  <a:ext uri="{FF2B5EF4-FFF2-40B4-BE49-F238E27FC236}">
                    <a16:creationId xmlns:a16="http://schemas.microsoft.com/office/drawing/2014/main" id="{5AE3AEB4-5BEA-4225-B9E2-DFEAC3F0F51D}"/>
                  </a:ext>
                </a:extLst>
              </p:cNvPr>
              <p:cNvSpPr/>
              <p:nvPr/>
            </p:nvSpPr>
            <p:spPr>
              <a:xfrm>
                <a:off x="7126988" y="1392420"/>
                <a:ext cx="176926" cy="367414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descr="e7d195523061f1c0deeec63e560781cfd59afb0ea006f2a87ABB68BF51EA6619813959095094C18C62A12F549504892A4AAA8C1554C6663626E05CA27F281A14E6983772AFC3FB97135759321DEA3D70145073B7709DEAFA93D9543D2964B039C506A08C8BE0AF5D04AAA5F2B154E5030577D0DE964E588E7F2BFA07B4AB6ADC8003FE6F2E51FFE3" id="22" name="组合 21">
              <a:extLst>
                <a:ext uri="{FF2B5EF4-FFF2-40B4-BE49-F238E27FC236}">
                  <a16:creationId xmlns:a16="http://schemas.microsoft.com/office/drawing/2014/main" id="{DC89EE3F-DA94-42C8-B65D-528EB0B67D24}"/>
                </a:ext>
              </a:extLst>
            </p:cNvPr>
            <p:cNvGrpSpPr/>
            <p:nvPr/>
          </p:nvGrpSpPr>
          <p:grpSpPr>
            <a:xfrm>
              <a:off x="1834723" y="5132120"/>
              <a:ext cx="1876122" cy="1186420"/>
              <a:chOff x="1431552" y="5160057"/>
              <a:chExt cx="2033513" cy="1285951"/>
            </a:xfrm>
          </p:grpSpPr>
          <p:sp>
            <p:nvSpPr>
              <p:cNvPr id="38" name="矩形 5">
                <a:extLst>
                  <a:ext uri="{FF2B5EF4-FFF2-40B4-BE49-F238E27FC236}">
                    <a16:creationId xmlns:a16="http://schemas.microsoft.com/office/drawing/2014/main" id="{7202D9FA-8322-4C9D-98E0-20ADEA78075F}"/>
                  </a:ext>
                </a:extLst>
              </p:cNvPr>
              <p:cNvSpPr/>
              <p:nvPr/>
            </p:nvSpPr>
            <p:spPr>
              <a:xfrm>
                <a:off x="1444286" y="5160057"/>
                <a:ext cx="2020779" cy="1285951"/>
              </a:xfrm>
              <a:custGeom>
                <a:rect b="b" l="l" r="r" t="t"/>
                <a:pathLst>
                  <a:path h="1008112" w="1584176">
                    <a:moveTo>
                      <a:pt x="0" y="0"/>
                    </a:moveTo>
                    <a:lnTo>
                      <a:pt x="1584176" y="0"/>
                    </a:lnTo>
                    <a:lnTo>
                      <a:pt x="1584176" y="576064"/>
                    </a:lnTo>
                    <a:lnTo>
                      <a:pt x="918102" y="576064"/>
                    </a:lnTo>
                    <a:lnTo>
                      <a:pt x="648072" y="1008112"/>
                    </a:lnTo>
                    <a:lnTo>
                      <a:pt x="648072" y="576064"/>
                    </a:lnTo>
                    <a:lnTo>
                      <a:pt x="0" y="576064"/>
                    </a:lnTo>
                    <a:close/>
                  </a:path>
                </a:pathLst>
              </a:custGeom>
              <a:solidFill>
                <a:srgbClr val="43A4D5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9" name="Rectangle 42">
                <a:extLst>
                  <a:ext uri="{FF2B5EF4-FFF2-40B4-BE49-F238E27FC236}">
                    <a16:creationId xmlns:a16="http://schemas.microsoft.com/office/drawing/2014/main" id="{6F915E09-5C5A-4973-91DD-F65E35080498}"/>
                  </a:ext>
                </a:extLst>
              </p:cNvPr>
              <p:cNvSpPr/>
              <p:nvPr/>
            </p:nvSpPr>
            <p:spPr>
              <a:xfrm flipH="1">
                <a:off x="1431552" y="5411526"/>
                <a:ext cx="2033513" cy="239954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</a:ln>
              <a:effectLst/>
            </p:spPr>
            <p:txBody>
              <a:bodyPr anchor="t" bIns="0" lIns="91440" rIns="91440" rtlCol="0" tIns="0"/>
              <a:lstStyle/>
              <a:p>
                <a:pPr algn="ctr">
                  <a:lnSpc>
                    <a:spcPct val="80000"/>
                  </a:lnSpc>
                </a:pPr>
                <a:r>
                  <a:rPr altLang="en-US" lang="zh-CN" sz="2400">
                    <a:solidFill>
                      <a:srgbClr val="FFFFFF"/>
                    </a:solidFill>
                    <a:latin charset="-122" panose="02010601030101010101" pitchFamily="2" typeface="方正黑体简体"/>
                    <a:ea charset="-122" panose="02010601030101010101" pitchFamily="2" typeface="方正黑体简体"/>
                  </a:rPr>
                  <a:t>现在</a:t>
                </a:r>
              </a:p>
            </p:txBody>
          </p:sp>
        </p:grpSp>
        <p:grpSp>
          <p:nvGrpSpPr>
            <p:cNvPr descr="e7d195523061f1c0deeec63e560781cfd59afb0ea006f2a87ABB68BF51EA6619813959095094C18C62A12F549504892A4AAA8C1554C6663626E05CA27F281A14E6983772AFC3FB97135759321DEA3D70145073B7709DEAFA93D9543D2964B039C506A08C8BE0AF5D04AAA5F2B154E5030577D0DE964E588E7F2BFA07B4AB6ADC8003FE6F2E51FFE3" id="23" name="组合 22">
              <a:extLst>
                <a:ext uri="{FF2B5EF4-FFF2-40B4-BE49-F238E27FC236}">
                  <a16:creationId xmlns:a16="http://schemas.microsoft.com/office/drawing/2014/main" id="{A85FD4DC-A2C5-47FE-B19A-AED00E409D37}"/>
                </a:ext>
              </a:extLst>
            </p:cNvPr>
            <p:cNvGrpSpPr/>
            <p:nvPr/>
          </p:nvGrpSpPr>
          <p:grpSpPr>
            <a:xfrm>
              <a:off x="3404603" y="4175801"/>
              <a:ext cx="1879093" cy="1186420"/>
              <a:chOff x="2920951" y="4322680"/>
              <a:chExt cx="2036733" cy="1285951"/>
            </a:xfrm>
          </p:grpSpPr>
          <p:sp>
            <p:nvSpPr>
              <p:cNvPr id="36" name="矩形 5">
                <a:extLst>
                  <a:ext uri="{FF2B5EF4-FFF2-40B4-BE49-F238E27FC236}">
                    <a16:creationId xmlns:a16="http://schemas.microsoft.com/office/drawing/2014/main" id="{EC08D134-135A-4183-BF7A-7994642485B6}"/>
                  </a:ext>
                </a:extLst>
              </p:cNvPr>
              <p:cNvSpPr/>
              <p:nvPr/>
            </p:nvSpPr>
            <p:spPr>
              <a:xfrm>
                <a:off x="2936905" y="4322680"/>
                <a:ext cx="2020779" cy="1285951"/>
              </a:xfrm>
              <a:custGeom>
                <a:rect b="b" l="l" r="r" t="t"/>
                <a:pathLst>
                  <a:path h="1008112" w="1584176">
                    <a:moveTo>
                      <a:pt x="0" y="0"/>
                    </a:moveTo>
                    <a:lnTo>
                      <a:pt x="1584176" y="0"/>
                    </a:lnTo>
                    <a:lnTo>
                      <a:pt x="1584176" y="576064"/>
                    </a:lnTo>
                    <a:lnTo>
                      <a:pt x="918102" y="576064"/>
                    </a:lnTo>
                    <a:lnTo>
                      <a:pt x="648072" y="1008112"/>
                    </a:lnTo>
                    <a:lnTo>
                      <a:pt x="648072" y="576064"/>
                    </a:lnTo>
                    <a:lnTo>
                      <a:pt x="0" y="576064"/>
                    </a:ln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7" name="Rectangle 42">
                <a:extLst>
                  <a:ext uri="{FF2B5EF4-FFF2-40B4-BE49-F238E27FC236}">
                    <a16:creationId xmlns:a16="http://schemas.microsoft.com/office/drawing/2014/main" id="{C47EBBD7-C526-40C6-A54F-558316C7E301}"/>
                  </a:ext>
                </a:extLst>
              </p:cNvPr>
              <p:cNvSpPr/>
              <p:nvPr/>
            </p:nvSpPr>
            <p:spPr>
              <a:xfrm flipH="1">
                <a:off x="2920951" y="4579536"/>
                <a:ext cx="2033513" cy="239954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</a:ln>
              <a:effectLst/>
            </p:spPr>
            <p:txBody>
              <a:bodyPr anchor="t" bIns="0" lIns="91440" rIns="91440" rtlCol="0" tIns="0"/>
              <a:lstStyle/>
              <a:p>
                <a:pPr algn="ctr">
                  <a:lnSpc>
                    <a:spcPct val="80000"/>
                  </a:lnSpc>
                </a:pPr>
                <a:r>
                  <a:rPr altLang="en-US" lang="zh-CN" sz="2400">
                    <a:solidFill>
                      <a:srgbClr val="FFFFFF"/>
                    </a:solidFill>
                    <a:latin charset="-122" panose="02010601030101010101" pitchFamily="2" typeface="方正黑体简体"/>
                    <a:ea charset="-122" panose="02010601030101010101" pitchFamily="2" typeface="方正黑体简体"/>
                  </a:rPr>
                  <a:t>学习1年后</a:t>
                </a:r>
              </a:p>
            </p:txBody>
          </p:sp>
        </p:grpSp>
        <p:grpSp>
          <p:nvGrpSpPr>
            <p:cNvPr descr="e7d195523061f1c0deeec63e560781cfd59afb0ea006f2a87ABB68BF51EA6619813959095094C18C62A12F549504892A4AAA8C1554C6663626E05CA27F281A14E6983772AFC3FB97135759321DEA3D70145073B7709DEAFA93D9543D2964B039C506A08C8BE0AF5D04AAA5F2B154E5030577D0DE964E588E7F2BFA07B4AB6ADC8003FE6F2E51FFE3" id="24" name="组合 23">
              <a:extLst>
                <a:ext uri="{FF2B5EF4-FFF2-40B4-BE49-F238E27FC236}">
                  <a16:creationId xmlns:a16="http://schemas.microsoft.com/office/drawing/2014/main" id="{CFB703A9-F189-48D5-91A7-7CDEB294C212}"/>
                </a:ext>
              </a:extLst>
            </p:cNvPr>
            <p:cNvGrpSpPr/>
            <p:nvPr/>
          </p:nvGrpSpPr>
          <p:grpSpPr>
            <a:xfrm>
              <a:off x="4901014" y="3338424"/>
              <a:ext cx="1876121" cy="1186420"/>
              <a:chOff x="4416791" y="3485303"/>
              <a:chExt cx="2033513" cy="1285951"/>
            </a:xfrm>
          </p:grpSpPr>
          <p:sp>
            <p:nvSpPr>
              <p:cNvPr id="34" name="矩形 5">
                <a:extLst>
                  <a:ext uri="{FF2B5EF4-FFF2-40B4-BE49-F238E27FC236}">
                    <a16:creationId xmlns:a16="http://schemas.microsoft.com/office/drawing/2014/main" id="{2218F23E-2F92-4B49-9A46-DEA5DB6E3D39}"/>
                  </a:ext>
                </a:extLst>
              </p:cNvPr>
              <p:cNvSpPr/>
              <p:nvPr/>
            </p:nvSpPr>
            <p:spPr>
              <a:xfrm>
                <a:off x="4429525" y="3485303"/>
                <a:ext cx="2020779" cy="1285951"/>
              </a:xfrm>
              <a:custGeom>
                <a:rect b="b" l="l" r="r" t="t"/>
                <a:pathLst>
                  <a:path h="1008112" w="1584176">
                    <a:moveTo>
                      <a:pt x="0" y="0"/>
                    </a:moveTo>
                    <a:lnTo>
                      <a:pt x="1584176" y="0"/>
                    </a:lnTo>
                    <a:lnTo>
                      <a:pt x="1584176" y="576064"/>
                    </a:lnTo>
                    <a:lnTo>
                      <a:pt x="918102" y="576064"/>
                    </a:lnTo>
                    <a:lnTo>
                      <a:pt x="648072" y="1008112"/>
                    </a:lnTo>
                    <a:lnTo>
                      <a:pt x="648072" y="576064"/>
                    </a:lnTo>
                    <a:lnTo>
                      <a:pt x="0" y="576064"/>
                    </a:lnTo>
                    <a:close/>
                  </a:path>
                </a:pathLst>
              </a:custGeom>
              <a:solidFill>
                <a:srgbClr val="43A4D5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5" name="Rectangle 42">
                <a:extLst>
                  <a:ext uri="{FF2B5EF4-FFF2-40B4-BE49-F238E27FC236}">
                    <a16:creationId xmlns:a16="http://schemas.microsoft.com/office/drawing/2014/main" id="{0DD8C1D9-F6D9-4C80-8249-952C5829EF14}"/>
                  </a:ext>
                </a:extLst>
              </p:cNvPr>
              <p:cNvSpPr/>
              <p:nvPr/>
            </p:nvSpPr>
            <p:spPr>
              <a:xfrm flipH="1">
                <a:off x="4416791" y="3733217"/>
                <a:ext cx="2033513" cy="239954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</a:ln>
              <a:effectLst/>
            </p:spPr>
            <p:txBody>
              <a:bodyPr anchor="t" bIns="0" lIns="91440" rIns="91440" rtlCol="0" tIns="0"/>
              <a:lstStyle/>
              <a:p>
                <a:pPr algn="ctr">
                  <a:lnSpc>
                    <a:spcPct val="80000"/>
                  </a:lnSpc>
                </a:pPr>
                <a:r>
                  <a:rPr altLang="en-US" lang="zh-CN" sz="2400">
                    <a:solidFill>
                      <a:srgbClr val="FFFFFF"/>
                    </a:solidFill>
                    <a:latin charset="-122" panose="02010601030101010101" pitchFamily="2" typeface="方正黑体简体"/>
                    <a:ea charset="-122" panose="02010601030101010101" pitchFamily="2" typeface="方正黑体简体"/>
                  </a:rPr>
                  <a:t>学习3年后</a:t>
                </a:r>
              </a:p>
            </p:txBody>
          </p:sp>
        </p:grpSp>
        <p:grpSp>
          <p:nvGrpSpPr>
            <p:cNvPr descr="e7d195523061f1c0deeec63e560781cfd59afb0ea006f2a87ABB68BF51EA6619813959095094C18C62A12F549504892A4AAA8C1554C6663626E05CA27F281A14E6983772AFC3FB97135759321DEA3D70145073B7709DEAFA93D9543D2964B039C506A08C8BE0AF5D04AAA5F2B154E5030577D0DE964E588E7F2BFA07B4AB6ADC8003FE6F2E51FFE3" id="25" name="组合 24">
              <a:extLst>
                <a:ext uri="{FF2B5EF4-FFF2-40B4-BE49-F238E27FC236}">
                  <a16:creationId xmlns:a16="http://schemas.microsoft.com/office/drawing/2014/main" id="{8EAEBCE8-E836-4134-BF31-D90D91395B06}"/>
                </a:ext>
              </a:extLst>
            </p:cNvPr>
            <p:cNvGrpSpPr/>
            <p:nvPr/>
          </p:nvGrpSpPr>
          <p:grpSpPr>
            <a:xfrm>
              <a:off x="6507054" y="2451751"/>
              <a:ext cx="1884174" cy="1186420"/>
              <a:chOff x="5900683" y="2647926"/>
              <a:chExt cx="2042241" cy="1285951"/>
            </a:xfrm>
          </p:grpSpPr>
          <p:sp>
            <p:nvSpPr>
              <p:cNvPr id="32" name="矩形 5">
                <a:extLst>
                  <a:ext uri="{FF2B5EF4-FFF2-40B4-BE49-F238E27FC236}">
                    <a16:creationId xmlns:a16="http://schemas.microsoft.com/office/drawing/2014/main" id="{12AF03BA-71C3-43DC-ACD9-B8082A1D170C}"/>
                  </a:ext>
                </a:extLst>
              </p:cNvPr>
              <p:cNvSpPr/>
              <p:nvPr/>
            </p:nvSpPr>
            <p:spPr>
              <a:xfrm>
                <a:off x="5922145" y="2647926"/>
                <a:ext cx="2020779" cy="1285951"/>
              </a:xfrm>
              <a:custGeom>
                <a:rect b="b" l="l" r="r" t="t"/>
                <a:pathLst>
                  <a:path h="1008112" w="1584176">
                    <a:moveTo>
                      <a:pt x="0" y="0"/>
                    </a:moveTo>
                    <a:lnTo>
                      <a:pt x="1584176" y="0"/>
                    </a:lnTo>
                    <a:lnTo>
                      <a:pt x="1584176" y="576064"/>
                    </a:lnTo>
                    <a:lnTo>
                      <a:pt x="918102" y="576064"/>
                    </a:lnTo>
                    <a:lnTo>
                      <a:pt x="648072" y="1008112"/>
                    </a:lnTo>
                    <a:lnTo>
                      <a:pt x="648072" y="576064"/>
                    </a:lnTo>
                    <a:lnTo>
                      <a:pt x="0" y="576064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3" name="Rectangle 42">
                <a:extLst>
                  <a:ext uri="{FF2B5EF4-FFF2-40B4-BE49-F238E27FC236}">
                    <a16:creationId xmlns:a16="http://schemas.microsoft.com/office/drawing/2014/main" id="{9BAB2A7A-2026-4538-91F5-5E7E2204B65A}"/>
                  </a:ext>
                </a:extLst>
              </p:cNvPr>
              <p:cNvSpPr/>
              <p:nvPr/>
            </p:nvSpPr>
            <p:spPr>
              <a:xfrm flipH="1">
                <a:off x="5900683" y="2927018"/>
                <a:ext cx="2033513" cy="239954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</a:ln>
              <a:effectLst/>
            </p:spPr>
            <p:txBody>
              <a:bodyPr anchor="t" bIns="0" lIns="91440" rIns="91440" rtlCol="0" tIns="0"/>
              <a:lstStyle/>
              <a:p>
                <a:pPr algn="ctr">
                  <a:lnSpc>
                    <a:spcPct val="80000"/>
                  </a:lnSpc>
                </a:pPr>
                <a:r>
                  <a:rPr altLang="en-US" lang="zh-CN" sz="2400">
                    <a:solidFill>
                      <a:srgbClr val="FFFFFF"/>
                    </a:solidFill>
                    <a:latin charset="-122" panose="02010601030101010101" pitchFamily="2" typeface="方正黑体简体"/>
                    <a:ea charset="-122" panose="02010601030101010101" pitchFamily="2" typeface="方正黑体简体"/>
                  </a:rPr>
                  <a:t>学习5年后</a:t>
                </a:r>
              </a:p>
            </p:txBody>
          </p:sp>
        </p:grpSp>
        <p:grpSp>
          <p:nvGrpSpPr>
            <p:cNvPr descr="e7d195523061f1c0deeec63e560781cfd59afb0ea006f2a87ABB68BF51EA6619813959095094C18C62A12F549504892A4AAA8C1554C6663626E05CA27F281A14E6983772AFC3FB97135759321DEA3D70145073B7709DEAFA93D9543D2964B039C506A08C8BE0AF5D04AAA5F2B154E5030577D0DE964E588E7F2BFA07B4AB6ADC8003FE6F2E51FFE3" id="27" name="组合 26">
              <a:extLst>
                <a:ext uri="{FF2B5EF4-FFF2-40B4-BE49-F238E27FC236}">
                  <a16:creationId xmlns:a16="http://schemas.microsoft.com/office/drawing/2014/main" id="{5C76F80E-C74B-4272-A0E1-A3F2B5E5639A}"/>
                </a:ext>
              </a:extLst>
            </p:cNvPr>
            <p:cNvGrpSpPr/>
            <p:nvPr/>
          </p:nvGrpSpPr>
          <p:grpSpPr>
            <a:xfrm>
              <a:off x="8085257" y="1623485"/>
              <a:ext cx="1876122" cy="1186420"/>
              <a:chOff x="7410912" y="1810549"/>
              <a:chExt cx="2033513" cy="1285951"/>
            </a:xfrm>
          </p:grpSpPr>
          <p:sp>
            <p:nvSpPr>
              <p:cNvPr id="28" name="矩形 5">
                <a:extLst>
                  <a:ext uri="{FF2B5EF4-FFF2-40B4-BE49-F238E27FC236}">
                    <a16:creationId xmlns:a16="http://schemas.microsoft.com/office/drawing/2014/main" id="{D2281D2B-178B-4D45-BB44-3059A56F873E}"/>
                  </a:ext>
                </a:extLst>
              </p:cNvPr>
              <p:cNvSpPr/>
              <p:nvPr/>
            </p:nvSpPr>
            <p:spPr>
              <a:xfrm>
                <a:off x="7414768" y="1810549"/>
                <a:ext cx="2020779" cy="1285951"/>
              </a:xfrm>
              <a:custGeom>
                <a:rect b="b" l="l" r="r" t="t"/>
                <a:pathLst>
                  <a:path h="1008112" w="1584176">
                    <a:moveTo>
                      <a:pt x="0" y="0"/>
                    </a:moveTo>
                    <a:lnTo>
                      <a:pt x="1584176" y="0"/>
                    </a:lnTo>
                    <a:lnTo>
                      <a:pt x="1584176" y="576064"/>
                    </a:lnTo>
                    <a:lnTo>
                      <a:pt x="918102" y="576064"/>
                    </a:lnTo>
                    <a:lnTo>
                      <a:pt x="648072" y="1008112"/>
                    </a:lnTo>
                    <a:lnTo>
                      <a:pt x="648072" y="576064"/>
                    </a:lnTo>
                    <a:lnTo>
                      <a:pt x="0" y="576064"/>
                    </a:lnTo>
                    <a:close/>
                  </a:path>
                </a:pathLst>
              </a:custGeom>
              <a:solidFill>
                <a:srgbClr val="43A4D5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Rectangle 42">
                <a:extLst>
                  <a:ext uri="{FF2B5EF4-FFF2-40B4-BE49-F238E27FC236}">
                    <a16:creationId xmlns:a16="http://schemas.microsoft.com/office/drawing/2014/main" id="{ED8DE429-FB9C-46A0-BCF4-F2B7C2C1EB59}"/>
                  </a:ext>
                </a:extLst>
              </p:cNvPr>
              <p:cNvSpPr/>
              <p:nvPr/>
            </p:nvSpPr>
            <p:spPr>
              <a:xfrm flipH="1">
                <a:off x="7410912" y="2055820"/>
                <a:ext cx="2033513" cy="239954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</a:ln>
              <a:effectLst/>
            </p:spPr>
            <p:txBody>
              <a:bodyPr anchor="t" bIns="0" lIns="91440" rIns="91440" rtlCol="0" tIns="0"/>
              <a:lstStyle/>
              <a:p>
                <a:pPr algn="ctr">
                  <a:lnSpc>
                    <a:spcPct val="80000"/>
                  </a:lnSpc>
                </a:pPr>
                <a:r>
                  <a:rPr altLang="en-US" lang="zh-CN" sz="2400">
                    <a:solidFill>
                      <a:srgbClr val="FFFFFF"/>
                    </a:solidFill>
                    <a:latin charset="-122" panose="02010601030101010101" pitchFamily="2" typeface="方正黑体简体"/>
                    <a:ea charset="-122" panose="02010601030101010101" pitchFamily="2" typeface="方正黑体简体"/>
                  </a:rPr>
                  <a:t>学习8年后</a:t>
                </a:r>
              </a:p>
            </p:txBody>
          </p:sp>
        </p:grpSp>
      </p:grpSp>
      <p:sp>
        <p:nvSpPr>
          <p:cNvPr id="44" name="TextBox 20">
            <a:extLst>
              <a:ext uri="{FF2B5EF4-FFF2-40B4-BE49-F238E27FC236}">
                <a16:creationId xmlns:a16="http://schemas.microsoft.com/office/drawing/2014/main" id="{5AA6D897-6A07-4548-9AC3-388DED978F59}"/>
              </a:ext>
            </a:extLst>
          </p:cNvPr>
          <p:cNvSpPr txBox="1"/>
          <p:nvPr/>
        </p:nvSpPr>
        <p:spPr>
          <a:xfrm>
            <a:off x="2326609" y="5519214"/>
            <a:ext cx="5115731" cy="617182"/>
          </a:xfrm>
          <a:prstGeom prst="rect">
            <a:avLst/>
          </a:prstGeom>
        </p:spPr>
        <p:txBody>
          <a:bodyPr anchor="t" anchorCtr="0" bIns="0" lIns="0" rIns="0" tIns="0" vert="horz" wrap="square">
            <a:noAutofit/>
          </a:bodyPr>
          <a:lstStyle/>
          <a:p>
            <a:pPr algn="ctr" lvl="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针对目标领域从现在，开始每天学习1小时</a:t>
            </a:r>
          </a:p>
        </p:txBody>
      </p:sp>
      <p:sp>
        <p:nvSpPr>
          <p:cNvPr id="47" name="TextBox 20">
            <a:extLst>
              <a:ext uri="{FF2B5EF4-FFF2-40B4-BE49-F238E27FC236}">
                <a16:creationId xmlns:a16="http://schemas.microsoft.com/office/drawing/2014/main" id="{1C862DD8-E692-425F-968B-F9700EDF3A30}"/>
              </a:ext>
            </a:extLst>
          </p:cNvPr>
          <p:cNvSpPr txBox="1"/>
          <p:nvPr/>
        </p:nvSpPr>
        <p:spPr>
          <a:xfrm>
            <a:off x="4501700" y="4578446"/>
            <a:ext cx="1266070" cy="617183"/>
          </a:xfrm>
          <a:prstGeom prst="rect">
            <a:avLst/>
          </a:prstGeom>
        </p:spPr>
        <p:txBody>
          <a:bodyPr anchor="t" anchorCtr="0" bIns="0" lIns="0" rIns="0" tIns="0" vert="horz" wrap="square">
            <a:noAutofit/>
          </a:bodyPr>
          <a:lstStyle/>
          <a:p>
            <a:pPr algn="ctr">
              <a:lnSpc>
                <a:spcPct val="16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成为专家</a:t>
            </a:r>
          </a:p>
        </p:txBody>
      </p:sp>
      <p:sp>
        <p:nvSpPr>
          <p:cNvPr id="50" name="TextBox 20">
            <a:extLst>
              <a:ext uri="{FF2B5EF4-FFF2-40B4-BE49-F238E27FC236}">
                <a16:creationId xmlns:a16="http://schemas.microsoft.com/office/drawing/2014/main" id="{617BCC43-8868-44CA-AD22-02F398503E4C}"/>
              </a:ext>
            </a:extLst>
          </p:cNvPr>
          <p:cNvSpPr txBox="1"/>
          <p:nvPr/>
        </p:nvSpPr>
        <p:spPr>
          <a:xfrm>
            <a:off x="5825368" y="3900355"/>
            <a:ext cx="1762306" cy="617182"/>
          </a:xfrm>
          <a:prstGeom prst="rect">
            <a:avLst/>
          </a:prstGeom>
        </p:spPr>
        <p:txBody>
          <a:bodyPr anchor="t" anchorCtr="0" bIns="0" lIns="0" rIns="0" tIns="0" vert="horz" wrap="square">
            <a:noAutofit/>
          </a:bodyPr>
          <a:lstStyle/>
          <a:p>
            <a:pPr algn="ctr" lvl="0">
              <a:lnSpc>
                <a:spcPct val="17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成为行业专家</a:t>
            </a:r>
          </a:p>
        </p:txBody>
      </p:sp>
      <p:sp>
        <p:nvSpPr>
          <p:cNvPr id="53" name="TextBox 20">
            <a:extLst>
              <a:ext uri="{FF2B5EF4-FFF2-40B4-BE49-F238E27FC236}">
                <a16:creationId xmlns:a16="http://schemas.microsoft.com/office/drawing/2014/main" id="{6D403288-FA37-4759-8639-6BCB9FC15269}"/>
              </a:ext>
            </a:extLst>
          </p:cNvPr>
          <p:cNvSpPr txBox="1"/>
          <p:nvPr/>
        </p:nvSpPr>
        <p:spPr>
          <a:xfrm>
            <a:off x="7442340" y="3187352"/>
            <a:ext cx="1762306" cy="617182"/>
          </a:xfrm>
          <a:prstGeom prst="rect">
            <a:avLst/>
          </a:prstGeom>
        </p:spPr>
        <p:txBody>
          <a:bodyPr anchor="t" anchorCtr="0" bIns="0" lIns="0" rIns="0" tIns="0" vert="horz" wrap="square">
            <a:noAutofit/>
          </a:bodyPr>
          <a:lstStyle/>
          <a:p>
            <a:pPr algn="ctr">
              <a:lnSpc>
                <a:spcPct val="18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成为国家级专家</a:t>
            </a:r>
          </a:p>
        </p:txBody>
      </p:sp>
      <p:sp>
        <p:nvSpPr>
          <p:cNvPr id="56" name="TextBox 20">
            <a:extLst>
              <a:ext uri="{FF2B5EF4-FFF2-40B4-BE49-F238E27FC236}">
                <a16:creationId xmlns:a16="http://schemas.microsoft.com/office/drawing/2014/main" id="{96BECEC7-94EC-4637-8752-81B1C18A164A}"/>
              </a:ext>
            </a:extLst>
          </p:cNvPr>
          <p:cNvSpPr txBox="1"/>
          <p:nvPr/>
        </p:nvSpPr>
        <p:spPr>
          <a:xfrm>
            <a:off x="8799950" y="2410061"/>
            <a:ext cx="1866979" cy="617182"/>
          </a:xfrm>
          <a:prstGeom prst="rect">
            <a:avLst/>
          </a:prstGeom>
        </p:spPr>
        <p:txBody>
          <a:bodyPr anchor="t" anchorCtr="0" bIns="0" lIns="0" rIns="0" tIns="0" vert="horz" wrap="square">
            <a:noAutofit/>
          </a:bodyPr>
          <a:lstStyle/>
          <a:p>
            <a:pPr algn="ctr" lvl="0">
              <a:lnSpc>
                <a:spcPct val="19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成为世界级专家</a:t>
            </a:r>
          </a:p>
        </p:txBody>
      </p:sp>
    </p:spTree>
    <p:extLst>
      <p:ext uri="{BB962C8B-B14F-4D97-AF65-F5344CB8AC3E}">
        <p14:creationId val="2126439050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1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4"/>
      <p:bldP grpId="0" spid="47"/>
      <p:bldP grpId="0" spid="50"/>
      <p:bldP grpId="0" spid="53"/>
      <p:bldP grpId="0" spid="56"/>
    </p:bldLst>
  </p:timing>
</p:sld>
</file>

<file path=ppt/slides/slide3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3732" y="582905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学习改变命运</a:t>
            </a: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D6A11832-7DFB-4CB0-8B77-B91621902768}"/>
              </a:ext>
            </a:extLst>
          </p:cNvPr>
          <p:cNvSpPr/>
          <p:nvPr/>
        </p:nvSpPr>
        <p:spPr>
          <a:xfrm>
            <a:off x="1458986" y="1377334"/>
            <a:ext cx="9274028" cy="1325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很据调查表明,大学毕业后的知识只能用两年,如果不学习的话就会被社会淘汰,只有不断学习的人才有竞争力,未来企业和企业的竞争是学习力的竞争,人和人的竞争也是学习了的竞争,学习改变命运,支持创造未来!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B45E9DBD-5892-48DA-9332-782C38467484}"/>
              </a:ext>
            </a:extLst>
          </p:cNvPr>
          <p:cNvGrpSpPr/>
          <p:nvPr/>
        </p:nvGrpSpPr>
        <p:grpSpPr>
          <a:xfrm>
            <a:off x="1052965" y="3203436"/>
            <a:ext cx="10086069" cy="1974651"/>
            <a:chOff x="673542" y="2532301"/>
            <a:chExt cx="7614663" cy="1490799"/>
          </a:xfrm>
        </p:grpSpPr>
        <p:grpSp>
          <p:nvGrpSpPr>
            <p:cNvPr id="49" name="Group 10">
              <a:extLst>
                <a:ext uri="{FF2B5EF4-FFF2-40B4-BE49-F238E27FC236}">
                  <a16:creationId xmlns:a16="http://schemas.microsoft.com/office/drawing/2014/main" id="{09391375-78DB-4034-AD37-B4591D257AE8}"/>
                </a:ext>
              </a:extLst>
            </p:cNvPr>
            <p:cNvGrpSpPr/>
            <p:nvPr/>
          </p:nvGrpSpPr>
          <p:grpSpPr>
            <a:xfrm flipH="1">
              <a:off x="673542" y="2538927"/>
              <a:ext cx="1888592" cy="1484173"/>
              <a:chOff x="6920638" y="5097401"/>
              <a:chExt cx="1583981" cy="1244873"/>
            </a:xfrm>
          </p:grpSpPr>
          <p:sp>
            <p:nvSpPr>
              <p:cNvPr id="51" name="Oval 11">
                <a:extLst>
                  <a:ext uri="{FF2B5EF4-FFF2-40B4-BE49-F238E27FC236}">
                    <a16:creationId xmlns:a16="http://schemas.microsoft.com/office/drawing/2014/main" id="{099C7F19-275D-400A-A4E7-4F09221F2DAE}"/>
                  </a:ext>
                </a:extLst>
              </p:cNvPr>
              <p:cNvSpPr/>
              <p:nvPr/>
            </p:nvSpPr>
            <p:spPr>
              <a:xfrm>
                <a:off x="7072573" y="5097401"/>
                <a:ext cx="1244791" cy="1244873"/>
              </a:xfrm>
              <a:prstGeom prst="roundRect">
                <a:avLst/>
              </a:prstGeom>
              <a:solidFill>
                <a:srgbClr val="43A4D5"/>
              </a:solidFill>
              <a:ln algn="ctr" cap="flat" cmpd="thickThin" w="88900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914400">
                  <a:defRPr/>
                </a:pPr>
                <a:endParaRPr kern="0" lang="id-ID" sz="3200">
                  <a:solidFill>
                    <a:srgbClr val="E3D29D"/>
                  </a:solidFill>
                  <a:latin typeface="Montserrat Light"/>
                </a:endParaRPr>
              </a:p>
            </p:txBody>
          </p:sp>
          <p:sp>
            <p:nvSpPr>
              <p:cNvPr id="52" name="TextBox 125">
                <a:extLst>
                  <a:ext uri="{FF2B5EF4-FFF2-40B4-BE49-F238E27FC236}">
                    <a16:creationId xmlns:a16="http://schemas.microsoft.com/office/drawing/2014/main" id="{A061E9AC-F9B8-4362-A585-6D4926E50675}"/>
                  </a:ext>
                </a:extLst>
              </p:cNvPr>
              <p:cNvSpPr txBox="1"/>
              <p:nvPr/>
            </p:nvSpPr>
            <p:spPr>
              <a:xfrm rot="21568248">
                <a:off x="6920631" y="5435424"/>
                <a:ext cx="1583981" cy="5983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 defTabSz="914400">
                  <a:defRPr/>
                </a:pPr>
                <a:r>
                  <a:rPr altLang="en-US" b="1" kern="0" lang="zh-CN" sz="28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自学成</a:t>
                </a:r>
              </a:p>
              <a:p>
                <a:pPr algn="ctr" defTabSz="914400">
                  <a:defRPr/>
                </a:pPr>
                <a:r>
                  <a:rPr altLang="en-US" b="1" kern="0" lang="zh-CN" sz="28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为技师</a:t>
                </a:r>
              </a:p>
            </p:txBody>
          </p:sp>
        </p:grpSp>
        <p:grpSp>
          <p:nvGrpSpPr>
            <p:cNvPr id="54" name="Group 10">
              <a:extLst>
                <a:ext uri="{FF2B5EF4-FFF2-40B4-BE49-F238E27FC236}">
                  <a16:creationId xmlns:a16="http://schemas.microsoft.com/office/drawing/2014/main" id="{1E23E6A8-3AE0-47ED-BB76-F37D09A6FA4B}"/>
                </a:ext>
              </a:extLst>
            </p:cNvPr>
            <p:cNvGrpSpPr/>
            <p:nvPr/>
          </p:nvGrpSpPr>
          <p:grpSpPr>
            <a:xfrm flipH="1">
              <a:off x="3536594" y="2532301"/>
              <a:ext cx="1888592" cy="1484173"/>
              <a:chOff x="6894431" y="5097401"/>
              <a:chExt cx="1583981" cy="1244873"/>
            </a:xfrm>
          </p:grpSpPr>
          <p:sp>
            <p:nvSpPr>
              <p:cNvPr id="55" name="Oval 11">
                <a:extLst>
                  <a:ext uri="{FF2B5EF4-FFF2-40B4-BE49-F238E27FC236}">
                    <a16:creationId xmlns:a16="http://schemas.microsoft.com/office/drawing/2014/main" id="{DB7D7F08-B7DF-4B96-A4EC-5D6D2C85CD43}"/>
                  </a:ext>
                </a:extLst>
              </p:cNvPr>
              <p:cNvSpPr/>
              <p:nvPr/>
            </p:nvSpPr>
            <p:spPr>
              <a:xfrm>
                <a:off x="7072573" y="5097401"/>
                <a:ext cx="1244791" cy="1244873"/>
              </a:xfrm>
              <a:prstGeom prst="roundRect">
                <a:avLst/>
              </a:prstGeom>
              <a:solidFill>
                <a:srgbClr val="43A4D5"/>
              </a:solidFill>
              <a:ln algn="ctr" cap="flat" cmpd="thickThin" w="88900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914400">
                  <a:defRPr/>
                </a:pPr>
                <a:endParaRPr kern="0" lang="id-ID" sz="3200">
                  <a:solidFill>
                    <a:srgbClr val="E3D29D"/>
                  </a:solidFill>
                  <a:latin typeface="Montserrat Light"/>
                </a:endParaRPr>
              </a:p>
            </p:txBody>
          </p:sp>
          <p:sp>
            <p:nvSpPr>
              <p:cNvPr id="57" name="TextBox 125">
                <a:extLst>
                  <a:ext uri="{FF2B5EF4-FFF2-40B4-BE49-F238E27FC236}">
                    <a16:creationId xmlns:a16="http://schemas.microsoft.com/office/drawing/2014/main" id="{1BB157F5-F9B6-49C6-B447-8DEB23AC40DB}"/>
                  </a:ext>
                </a:extLst>
              </p:cNvPr>
              <p:cNvSpPr txBox="1"/>
              <p:nvPr/>
            </p:nvSpPr>
            <p:spPr>
              <a:xfrm rot="21568248">
                <a:off x="6894424" y="5414354"/>
                <a:ext cx="1583981" cy="5983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 defTabSz="914400" lvl="0">
                  <a:defRPr/>
                </a:pPr>
                <a:r>
                  <a:rPr altLang="en-US" b="1" kern="0" lang="zh-CN" sz="28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学习成为</a:t>
                </a:r>
              </a:p>
              <a:p>
                <a:pPr algn="ctr" defTabSz="914400" lvl="0">
                  <a:defRPr/>
                </a:pPr>
                <a:r>
                  <a:rPr altLang="en-US" b="1" kern="0" lang="zh-CN" sz="28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总工程师</a:t>
                </a:r>
              </a:p>
            </p:txBody>
          </p:sp>
        </p:grpSp>
        <p:grpSp>
          <p:nvGrpSpPr>
            <p:cNvPr id="58" name="Group 10">
              <a:extLst>
                <a:ext uri="{FF2B5EF4-FFF2-40B4-BE49-F238E27FC236}">
                  <a16:creationId xmlns:a16="http://schemas.microsoft.com/office/drawing/2014/main" id="{9142AC32-E418-4FF1-9943-79FF8BADE4D6}"/>
                </a:ext>
              </a:extLst>
            </p:cNvPr>
            <p:cNvGrpSpPr/>
            <p:nvPr/>
          </p:nvGrpSpPr>
          <p:grpSpPr>
            <a:xfrm flipH="1">
              <a:off x="6399613" y="2538926"/>
              <a:ext cx="1888592" cy="1484173"/>
              <a:chOff x="6894431" y="5097401"/>
              <a:chExt cx="1583981" cy="1244873"/>
            </a:xfrm>
          </p:grpSpPr>
          <p:sp>
            <p:nvSpPr>
              <p:cNvPr id="59" name="Oval 11">
                <a:extLst>
                  <a:ext uri="{FF2B5EF4-FFF2-40B4-BE49-F238E27FC236}">
                    <a16:creationId xmlns:a16="http://schemas.microsoft.com/office/drawing/2014/main" id="{8C33B2B7-E3A4-4CB2-B675-19487B08E5C9}"/>
                  </a:ext>
                </a:extLst>
              </p:cNvPr>
              <p:cNvSpPr/>
              <p:nvPr/>
            </p:nvSpPr>
            <p:spPr>
              <a:xfrm>
                <a:off x="7072573" y="5097401"/>
                <a:ext cx="1244791" cy="1244873"/>
              </a:xfrm>
              <a:prstGeom prst="roundRect">
                <a:avLst/>
              </a:prstGeom>
              <a:solidFill>
                <a:srgbClr val="43A4D5"/>
              </a:solidFill>
              <a:ln algn="ctr" cap="flat" cmpd="thickThin" w="88900">
                <a:noFill/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914400">
                  <a:defRPr/>
                </a:pPr>
                <a:endParaRPr kern="0" lang="id-ID" sz="3200">
                  <a:solidFill>
                    <a:srgbClr val="E3D29D"/>
                  </a:solidFill>
                  <a:latin typeface="Montserrat Light"/>
                </a:endParaRPr>
              </a:p>
            </p:txBody>
          </p:sp>
          <p:sp>
            <p:nvSpPr>
              <p:cNvPr id="60" name="TextBox 125">
                <a:extLst>
                  <a:ext uri="{FF2B5EF4-FFF2-40B4-BE49-F238E27FC236}">
                    <a16:creationId xmlns:a16="http://schemas.microsoft.com/office/drawing/2014/main" id="{864C90FF-17F3-41D8-A8FE-026BC2794B62}"/>
                  </a:ext>
                </a:extLst>
              </p:cNvPr>
              <p:cNvSpPr txBox="1"/>
              <p:nvPr/>
            </p:nvSpPr>
            <p:spPr>
              <a:xfrm rot="21568248">
                <a:off x="6894423" y="5414354"/>
                <a:ext cx="1583981" cy="5983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 defTabSz="914400" lvl="0">
                  <a:defRPr/>
                </a:pPr>
                <a:r>
                  <a:rPr altLang="en-US" b="1" kern="0" lang="zh-CN" sz="28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学习成为</a:t>
                </a:r>
              </a:p>
              <a:p>
                <a:pPr algn="ctr" defTabSz="914400" lvl="0">
                  <a:defRPr/>
                </a:pPr>
                <a:r>
                  <a:rPr altLang="en-US" b="1" kern="0" lang="zh-CN" sz="2800">
                    <a:solidFill>
                      <a:sysClr lastClr="FFFFFF" val="window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董事长</a:t>
                </a:r>
              </a:p>
            </p:txBody>
          </p:sp>
        </p:grpSp>
        <p:grpSp>
          <p:nvGrpSpPr>
            <p:cNvPr id="61" name="组合 60">
              <a:extLst>
                <a:ext uri="{FF2B5EF4-FFF2-40B4-BE49-F238E27FC236}">
                  <a16:creationId xmlns:a16="http://schemas.microsoft.com/office/drawing/2014/main" id="{BE81164F-D25F-4082-A3BF-9D2BE49BBC30}"/>
                </a:ext>
              </a:extLst>
            </p:cNvPr>
            <p:cNvGrpSpPr/>
            <p:nvPr/>
          </p:nvGrpSpPr>
          <p:grpSpPr>
            <a:xfrm>
              <a:off x="2906224" y="3078715"/>
              <a:ext cx="441588" cy="441588"/>
              <a:chOff x="2154784" y="984582"/>
              <a:chExt cx="286940" cy="286940"/>
            </a:xfrm>
          </p:grpSpPr>
          <p:sp>
            <p:nvSpPr>
              <p:cNvPr id="62" name="椭圆 61">
                <a:extLst>
                  <a:ext uri="{FF2B5EF4-FFF2-40B4-BE49-F238E27FC236}">
                    <a16:creationId xmlns:a16="http://schemas.microsoft.com/office/drawing/2014/main" id="{837CB518-E88D-44C7-942F-B49ECE5187C1}"/>
                  </a:ext>
                </a:extLst>
              </p:cNvPr>
              <p:cNvSpPr/>
              <p:nvPr/>
            </p:nvSpPr>
            <p:spPr>
              <a:xfrm>
                <a:off x="2154784" y="984582"/>
                <a:ext cx="286940" cy="286940"/>
              </a:xfrm>
              <a:prstGeom prst="ellipse">
                <a:avLst/>
              </a:prstGeom>
              <a:solidFill>
                <a:srgbClr val="A5A5A5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342900">
                  <a:defRPr/>
                </a:pPr>
                <a:endParaRPr altLang="en-US" kern="0" lang="zh-CN" sz="1800">
                  <a:solidFill>
                    <a:srgbClr val="FFFFFF"/>
                  </a:solidFill>
                  <a:latin typeface="Arial"/>
                  <a:ea typeface="微软雅黑"/>
                </a:endParaRPr>
              </a:p>
            </p:txBody>
          </p:sp>
          <p:sp>
            <p:nvSpPr>
              <p:cNvPr id="63" name="燕尾形 48">
                <a:extLst>
                  <a:ext uri="{FF2B5EF4-FFF2-40B4-BE49-F238E27FC236}">
                    <a16:creationId xmlns:a16="http://schemas.microsoft.com/office/drawing/2014/main" id="{2D0FA227-CFC2-49C4-BBEB-DE07E1649226}"/>
                  </a:ext>
                </a:extLst>
              </p:cNvPr>
              <p:cNvSpPr/>
              <p:nvPr/>
            </p:nvSpPr>
            <p:spPr>
              <a:xfrm>
                <a:off x="2258440" y="1056693"/>
                <a:ext cx="100893" cy="142717"/>
              </a:xfrm>
              <a:prstGeom prst="chevron">
                <a:avLst>
                  <a:gd fmla="val 57245" name="adj"/>
                </a:avLst>
              </a:prstGeom>
              <a:solidFill>
                <a:srgbClr val="FFFFFF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342900">
                  <a:defRPr/>
                </a:pPr>
                <a:endParaRPr altLang="en-US" kern="0" lang="zh-CN" sz="1800">
                  <a:solidFill>
                    <a:srgbClr val="000000"/>
                  </a:solidFill>
                  <a:latin typeface="Arial"/>
                  <a:ea typeface="微软雅黑"/>
                </a:endParaRPr>
              </a:p>
            </p:txBody>
          </p:sp>
        </p:grpSp>
        <p:grpSp>
          <p:nvGrpSpPr>
            <p:cNvPr id="64" name="组合 63">
              <a:extLst>
                <a:ext uri="{FF2B5EF4-FFF2-40B4-BE49-F238E27FC236}">
                  <a16:creationId xmlns:a16="http://schemas.microsoft.com/office/drawing/2014/main" id="{86D837B2-02C9-4B8B-BDEB-767114343D38}"/>
                </a:ext>
              </a:extLst>
            </p:cNvPr>
            <p:cNvGrpSpPr/>
            <p:nvPr/>
          </p:nvGrpSpPr>
          <p:grpSpPr>
            <a:xfrm>
              <a:off x="5577205" y="3078715"/>
              <a:ext cx="441588" cy="441588"/>
              <a:chOff x="2154784" y="984582"/>
              <a:chExt cx="286940" cy="286940"/>
            </a:xfrm>
          </p:grpSpPr>
          <p:sp>
            <p:nvSpPr>
              <p:cNvPr id="65" name="椭圆 64">
                <a:extLst>
                  <a:ext uri="{FF2B5EF4-FFF2-40B4-BE49-F238E27FC236}">
                    <a16:creationId xmlns:a16="http://schemas.microsoft.com/office/drawing/2014/main" id="{605368EE-7E27-418B-9C1B-6484BD7B5362}"/>
                  </a:ext>
                </a:extLst>
              </p:cNvPr>
              <p:cNvSpPr/>
              <p:nvPr/>
            </p:nvSpPr>
            <p:spPr>
              <a:xfrm>
                <a:off x="2154784" y="984582"/>
                <a:ext cx="286940" cy="286940"/>
              </a:xfrm>
              <a:prstGeom prst="ellipse">
                <a:avLst/>
              </a:prstGeom>
              <a:solidFill>
                <a:srgbClr val="A5A5A5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342900">
                  <a:defRPr/>
                </a:pPr>
                <a:endParaRPr altLang="en-US" kern="0" lang="zh-CN" sz="1800">
                  <a:solidFill>
                    <a:srgbClr val="FFFFFF"/>
                  </a:solidFill>
                  <a:latin typeface="Arial"/>
                  <a:ea typeface="微软雅黑"/>
                </a:endParaRPr>
              </a:p>
            </p:txBody>
          </p:sp>
          <p:sp>
            <p:nvSpPr>
              <p:cNvPr id="66" name="燕尾形 51">
                <a:extLst>
                  <a:ext uri="{FF2B5EF4-FFF2-40B4-BE49-F238E27FC236}">
                    <a16:creationId xmlns:a16="http://schemas.microsoft.com/office/drawing/2014/main" id="{F502E73C-3C12-47F0-AE5B-7A820E2401B2}"/>
                  </a:ext>
                </a:extLst>
              </p:cNvPr>
              <p:cNvSpPr/>
              <p:nvPr/>
            </p:nvSpPr>
            <p:spPr>
              <a:xfrm>
                <a:off x="2258440" y="1056693"/>
                <a:ext cx="100893" cy="142717"/>
              </a:xfrm>
              <a:prstGeom prst="chevron">
                <a:avLst>
                  <a:gd fmla="val 57245" name="adj"/>
                </a:avLst>
              </a:prstGeom>
              <a:solidFill>
                <a:srgbClr val="FFFFFF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342900">
                  <a:defRPr/>
                </a:pPr>
                <a:endParaRPr altLang="en-US" kern="0" lang="zh-CN" sz="1800">
                  <a:solidFill>
                    <a:srgbClr val="000000"/>
                  </a:solidFill>
                  <a:latin typeface="Arial"/>
                  <a:ea typeface="微软雅黑"/>
                </a:endParaRPr>
              </a:p>
            </p:txBody>
          </p:sp>
        </p:grpSp>
      </p:grpSp>
    </p:spTree>
    <p:extLst>
      <p:ext uri="{BB962C8B-B14F-4D97-AF65-F5344CB8AC3E}">
        <p14:creationId val="54921106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7492" y="586068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学习的途径和习惯</a:t>
            </a:r>
          </a:p>
        </p:txBody>
      </p:sp>
      <p:grpSp>
        <p:nvGrpSpPr>
          <p:cNvPr id="21" name="îsḷîḍe">
            <a:extLst>
              <a:ext uri="{FF2B5EF4-FFF2-40B4-BE49-F238E27FC236}">
                <a16:creationId xmlns:a16="http://schemas.microsoft.com/office/drawing/2014/main" id="{6785BC94-B745-47F9-80A9-31BC3B3B1925}"/>
              </a:ext>
            </a:extLst>
          </p:cNvPr>
          <p:cNvGrpSpPr/>
          <p:nvPr/>
        </p:nvGrpSpPr>
        <p:grpSpPr>
          <a:xfrm>
            <a:off x="1517542" y="1331924"/>
            <a:ext cx="4213068" cy="2614786"/>
            <a:chOff x="1708725" y="1411608"/>
            <a:chExt cx="2987650" cy="2123467"/>
          </a:xfrm>
        </p:grpSpPr>
        <p:grpSp>
          <p:nvGrpSpPr>
            <p:cNvPr id="22" name="íṣḷïḍé">
              <a:extLst>
                <a:ext uri="{FF2B5EF4-FFF2-40B4-BE49-F238E27FC236}">
                  <a16:creationId xmlns:a16="http://schemas.microsoft.com/office/drawing/2014/main" id="{40FED6BE-B7C6-4AD5-88B7-3BA185D3F861}"/>
                </a:ext>
              </a:extLst>
            </p:cNvPr>
            <p:cNvGrpSpPr/>
            <p:nvPr/>
          </p:nvGrpSpPr>
          <p:grpSpPr>
            <a:xfrm>
              <a:off x="1720275" y="1411608"/>
              <a:ext cx="2976100" cy="1931179"/>
              <a:chOff x="156613" y="1979291"/>
              <a:chExt cx="3996756" cy="2119390"/>
            </a:xfrm>
          </p:grpSpPr>
          <p:sp>
            <p:nvSpPr>
              <p:cNvPr id="24" name="îṩľïḑê">
                <a:extLst>
                  <a:ext uri="{FF2B5EF4-FFF2-40B4-BE49-F238E27FC236}">
                    <a16:creationId xmlns:a16="http://schemas.microsoft.com/office/drawing/2014/main" id="{9E5C7139-CC2B-4A11-A276-F03A8CBBAA07}"/>
                  </a:ext>
                </a:extLst>
              </p:cNvPr>
              <p:cNvSpPr/>
              <p:nvPr/>
            </p:nvSpPr>
            <p:spPr>
              <a:xfrm>
                <a:off x="156613" y="2118223"/>
                <a:ext cx="3996756" cy="1980458"/>
              </a:xfrm>
              <a:prstGeom prst="roundRect">
                <a:avLst>
                  <a:gd fmla="val 2415" name="adj"/>
                </a:avLst>
              </a:prstGeom>
              <a:noFill/>
              <a:ln algn="ctr" cap="flat" cmpd="sng" w="28575">
                <a:solidFill>
                  <a:sysClr lastClr="FFFFFF" val="window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anchor="t" tIns="46800" wrap="square">
                <a:normAutofit/>
              </a:bodyPr>
              <a:lstStyle/>
              <a:p>
                <a:pPr defTabSz="914400" eaLnBrk="1" fontAlgn="auto" hangingPunct="1" indent="0" latinLnBrk="0" lvl="0" marL="0" marR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</a:p>
            </p:txBody>
          </p:sp>
          <p:sp>
            <p:nvSpPr>
              <p:cNvPr id="25" name="î$ľîḍé">
                <a:extLst>
                  <a:ext uri="{FF2B5EF4-FFF2-40B4-BE49-F238E27FC236}">
                    <a16:creationId xmlns:a16="http://schemas.microsoft.com/office/drawing/2014/main" id="{500B499C-BB87-4812-9762-7F539E500D26}"/>
                  </a:ext>
                </a:extLst>
              </p:cNvPr>
              <p:cNvSpPr/>
              <p:nvPr/>
            </p:nvSpPr>
            <p:spPr>
              <a:xfrm>
                <a:off x="1291786" y="2112615"/>
                <a:ext cx="1756882" cy="422826"/>
              </a:xfrm>
              <a:prstGeom prst="rect">
                <a:avLst/>
              </a:prstGeom>
              <a:solidFill>
                <a:srgbClr val="43A4D5"/>
              </a:solidFill>
              <a:ln algn="ctr" cap="flat" cmpd="sng" w="12700">
                <a:solidFill>
                  <a:sysClr lastClr="FFFFFF" val="window"/>
                </a:solidFill>
                <a:prstDash val="solid"/>
                <a:miter lim="800000"/>
              </a:ln>
              <a:effectLst/>
            </p:spPr>
            <p:txBody>
              <a:bodyPr anchor="ctr" wrap="none">
                <a:noAutofit/>
              </a:bodyPr>
              <a:lstStyle/>
              <a:p>
                <a:pPr algn="ctr" defTabSz="914400" lvl="0">
                  <a:defRPr/>
                </a:pPr>
                <a:r>
                  <a:rPr altLang="en-US" b="1" kern="0" lang="zh-CN" spc="300" sz="2400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学习的途径</a:t>
                </a:r>
              </a:p>
            </p:txBody>
          </p:sp>
          <p:sp>
            <p:nvSpPr>
              <p:cNvPr id="26" name="ïṡ1íḍe">
                <a:extLst>
                  <a:ext uri="{FF2B5EF4-FFF2-40B4-BE49-F238E27FC236}">
                    <a16:creationId xmlns:a16="http://schemas.microsoft.com/office/drawing/2014/main" id="{F1BD7454-69A5-4901-B253-4EC58B882C73}"/>
                  </a:ext>
                </a:extLst>
              </p:cNvPr>
              <p:cNvSpPr txBox="1"/>
              <p:nvPr/>
            </p:nvSpPr>
            <p:spPr bwMode="auto">
              <a:xfrm>
                <a:off x="1163367" y="1979291"/>
                <a:ext cx="107" cy="243196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3" name="íSļîḋê">
              <a:extLst>
                <a:ext uri="{FF2B5EF4-FFF2-40B4-BE49-F238E27FC236}">
                  <a16:creationId xmlns:a16="http://schemas.microsoft.com/office/drawing/2014/main" id="{6B091CFD-B790-4BDF-B829-04FE955EB5D7}"/>
                </a:ext>
              </a:extLst>
            </p:cNvPr>
            <p:cNvSpPr/>
            <p:nvPr/>
          </p:nvSpPr>
          <p:spPr bwMode="auto">
            <a:xfrm>
              <a:off x="1708725" y="2031783"/>
              <a:ext cx="2946657" cy="1503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lIns="90000" rIns="90000" wrap="square">
              <a:no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defTabSz="1219170" indent="-285750" lvl="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大量阅读成功者所读的书籍.</a:t>
              </a:r>
            </a:p>
            <a:p>
              <a:pPr defTabSz="1219170" indent="-285750" lvl="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与成功人士广交朋友</a:t>
              </a:r>
            </a:p>
            <a:p>
              <a:pPr defTabSz="1219170" indent="-285750" lvl="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听成功人士的演讲或上成功者开设的课程</a:t>
              </a:r>
            </a:p>
          </p:txBody>
        </p:sp>
      </p:grpSp>
      <p:grpSp>
        <p:nvGrpSpPr>
          <p:cNvPr id="27" name="îsḷîḍe">
            <a:extLst>
              <a:ext uri="{FF2B5EF4-FFF2-40B4-BE49-F238E27FC236}">
                <a16:creationId xmlns:a16="http://schemas.microsoft.com/office/drawing/2014/main" id="{E0A787CE-ABB3-4DFC-8FB7-2A66AC26B031}"/>
              </a:ext>
            </a:extLst>
          </p:cNvPr>
          <p:cNvGrpSpPr/>
          <p:nvPr/>
        </p:nvGrpSpPr>
        <p:grpSpPr>
          <a:xfrm>
            <a:off x="1517542" y="3830119"/>
            <a:ext cx="4232916" cy="2606094"/>
            <a:chOff x="1720275" y="1411608"/>
            <a:chExt cx="3273051" cy="2116408"/>
          </a:xfrm>
        </p:grpSpPr>
        <p:grpSp>
          <p:nvGrpSpPr>
            <p:cNvPr id="28" name="íṣḷïḍé">
              <a:extLst>
                <a:ext uri="{FF2B5EF4-FFF2-40B4-BE49-F238E27FC236}">
                  <a16:creationId xmlns:a16="http://schemas.microsoft.com/office/drawing/2014/main" id="{871FAB33-48E5-45EA-A49F-4E9878FBF64C}"/>
                </a:ext>
              </a:extLst>
            </p:cNvPr>
            <p:cNvGrpSpPr/>
            <p:nvPr/>
          </p:nvGrpSpPr>
          <p:grpSpPr>
            <a:xfrm>
              <a:off x="1720275" y="1411608"/>
              <a:ext cx="3273051" cy="1931179"/>
              <a:chOff x="156613" y="1979291"/>
              <a:chExt cx="4395546" cy="2119390"/>
            </a:xfrm>
          </p:grpSpPr>
          <p:sp>
            <p:nvSpPr>
              <p:cNvPr id="32" name="îṩľïḑê">
                <a:extLst>
                  <a:ext uri="{FF2B5EF4-FFF2-40B4-BE49-F238E27FC236}">
                    <a16:creationId xmlns:a16="http://schemas.microsoft.com/office/drawing/2014/main" id="{A75023E3-BA66-4878-A029-3B011A93C1F3}"/>
                  </a:ext>
                </a:extLst>
              </p:cNvPr>
              <p:cNvSpPr/>
              <p:nvPr/>
            </p:nvSpPr>
            <p:spPr>
              <a:xfrm>
                <a:off x="156613" y="2118223"/>
                <a:ext cx="4395546" cy="1980458"/>
              </a:xfrm>
              <a:prstGeom prst="roundRect">
                <a:avLst>
                  <a:gd fmla="val 2415" name="adj"/>
                </a:avLst>
              </a:prstGeom>
              <a:noFill/>
              <a:ln algn="ctr" cap="flat" cmpd="sng" w="28575">
                <a:solidFill>
                  <a:sysClr lastClr="FFFFFF" val="window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anchor="t" tIns="46800" wrap="square">
                <a:normAutofit/>
              </a:bodyPr>
              <a:lstStyle/>
              <a:p>
                <a:pPr defTabSz="914400" eaLnBrk="1" fontAlgn="auto" hangingPunct="1" indent="0" latinLnBrk="0" lvl="0" marL="0" marR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</a:p>
            </p:txBody>
          </p:sp>
          <p:sp>
            <p:nvSpPr>
              <p:cNvPr id="33" name="î$ľîḍé">
                <a:extLst>
                  <a:ext uri="{FF2B5EF4-FFF2-40B4-BE49-F238E27FC236}">
                    <a16:creationId xmlns:a16="http://schemas.microsoft.com/office/drawing/2014/main" id="{6F989F00-7B50-43B7-9B9E-081FFDA5F0B4}"/>
                  </a:ext>
                </a:extLst>
              </p:cNvPr>
              <p:cNvSpPr/>
              <p:nvPr/>
            </p:nvSpPr>
            <p:spPr>
              <a:xfrm>
                <a:off x="1001139" y="2112320"/>
                <a:ext cx="2625852" cy="422826"/>
              </a:xfrm>
              <a:prstGeom prst="rect">
                <a:avLst/>
              </a:prstGeom>
              <a:solidFill>
                <a:srgbClr val="43A4D5"/>
              </a:solidFill>
              <a:ln algn="ctr" cap="flat" cmpd="sng" w="12700">
                <a:solidFill>
                  <a:sysClr lastClr="FFFFFF" val="window"/>
                </a:solidFill>
                <a:prstDash val="solid"/>
                <a:miter lim="800000"/>
              </a:ln>
              <a:effectLst/>
            </p:spPr>
            <p:txBody>
              <a:bodyPr anchor="ctr" wrap="none">
                <a:noAutofit/>
              </a:bodyPr>
              <a:lstStyle/>
              <a:p>
                <a:pPr algn="ctr" defTabSz="914400" lvl="0">
                  <a:defRPr/>
                </a:pPr>
                <a:r>
                  <a:rPr altLang="en-US" b="1" kern="0" lang="zh-CN" spc="300" sz="2400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养成学习的习惯</a:t>
                </a:r>
              </a:p>
            </p:txBody>
          </p:sp>
          <p:sp>
            <p:nvSpPr>
              <p:cNvPr id="34" name="ïṡ1íḍe">
                <a:extLst>
                  <a:ext uri="{FF2B5EF4-FFF2-40B4-BE49-F238E27FC236}">
                    <a16:creationId xmlns:a16="http://schemas.microsoft.com/office/drawing/2014/main" id="{5ADC4DB4-106B-4628-AC92-1EE79456E531}"/>
                  </a:ext>
                </a:extLst>
              </p:cNvPr>
              <p:cNvSpPr txBox="1"/>
              <p:nvPr/>
            </p:nvSpPr>
            <p:spPr bwMode="auto">
              <a:xfrm>
                <a:off x="1163367" y="1979291"/>
                <a:ext cx="107" cy="243196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31" name="íSļîḋê">
              <a:extLst>
                <a:ext uri="{FF2B5EF4-FFF2-40B4-BE49-F238E27FC236}">
                  <a16:creationId xmlns:a16="http://schemas.microsoft.com/office/drawing/2014/main" id="{59BC12F4-22CD-4C5F-B6AA-7DE20DF89948}"/>
                </a:ext>
              </a:extLst>
            </p:cNvPr>
            <p:cNvSpPr/>
            <p:nvPr/>
          </p:nvSpPr>
          <p:spPr bwMode="auto">
            <a:xfrm>
              <a:off x="1778840" y="2024724"/>
              <a:ext cx="3214486" cy="1503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lIns="90000" rIns="90000" wrap="square">
              <a:no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defTabSz="1219170" indent="-28575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在工作中学习</a:t>
              </a:r>
            </a:p>
            <a:p>
              <a:pPr defTabSz="1219170" indent="-28575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在反省中学习</a:t>
              </a:r>
            </a:p>
            <a:p>
              <a:pPr defTabSz="1219170" indent="-28575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 sz="1600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 在总结中学习</a:t>
              </a:r>
            </a:p>
          </p:txBody>
        </p:sp>
      </p:grpSp>
      <p:pic>
        <p:nvPicPr>
          <p:cNvPr id="35" name="图片 34">
            <a:extLst>
              <a:ext uri="{FF2B5EF4-FFF2-40B4-BE49-F238E27FC236}">
                <a16:creationId xmlns:a16="http://schemas.microsoft.com/office/drawing/2014/main" id="{4C82ACD2-5F90-4302-AFC7-076A2A5B30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441544" y="1540364"/>
            <a:ext cx="4667759" cy="4667759"/>
          </a:xfrm>
          <a:prstGeom prst="rect">
            <a:avLst/>
          </a:prstGeom>
        </p:spPr>
      </p:pic>
    </p:spTree>
    <p:extLst>
      <p:ext uri="{BB962C8B-B14F-4D97-AF65-F5344CB8AC3E}">
        <p14:creationId val="1192607424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232" y="579775"/>
            <a:ext cx="473914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最新学习模式---循环学习法</a:t>
            </a:r>
          </a:p>
        </p:txBody>
      </p:sp>
      <p:sp>
        <p:nvSpPr>
          <p:cNvPr id="19" name="任意形状 13">
            <a:extLst>
              <a:ext uri="{FF2B5EF4-FFF2-40B4-BE49-F238E27FC236}">
                <a16:creationId xmlns:a16="http://schemas.microsoft.com/office/drawing/2014/main" id="{8FD147EA-80B5-4B2F-81C7-3B733A73D34A}"/>
              </a:ext>
            </a:extLst>
          </p:cNvPr>
          <p:cNvSpPr/>
          <p:nvPr/>
        </p:nvSpPr>
        <p:spPr>
          <a:xfrm>
            <a:off x="2478179" y="1592908"/>
            <a:ext cx="2146182" cy="2114204"/>
          </a:xfrm>
          <a:custGeom>
            <a:gdLst>
              <a:gd fmla="*/ 2307836 w 4615670" name="connsiteX0"/>
              <a:gd fmla="*/ 911507 h 4545548" name="connsiteY0"/>
              <a:gd fmla="*/ 909230 w 4615670" name="connsiteX1"/>
              <a:gd fmla="*/ 2310112 h 4545548" name="connsiteY1"/>
              <a:gd fmla="*/ 2307836 w 4615670" name="connsiteX2"/>
              <a:gd fmla="*/ 3708717 h 4545548" name="connsiteY2"/>
              <a:gd fmla="*/ 3706442 w 4615670" name="connsiteX3"/>
              <a:gd fmla="*/ 2310112 h 4545548" name="connsiteY3"/>
              <a:gd fmla="*/ 2307836 w 4615670" name="connsiteX4"/>
              <a:gd fmla="*/ 911507 h 4545548" name="connsiteY4"/>
              <a:gd fmla="*/ 2118833 w 4615670" name="connsiteX5"/>
              <a:gd fmla="*/ 0 h 4545548" name="connsiteY5"/>
              <a:gd fmla="*/ 2496837 w 4615670" name="connsiteX6"/>
              <a:gd fmla="*/ 0 h 4545548" name="connsiteY6"/>
              <a:gd fmla="*/ 2578991 w 4615670" name="connsiteX7"/>
              <a:gd fmla="*/ 465988 h 4545548" name="connsiteY7"/>
              <a:gd fmla="*/ 3285498 w 4615670" name="connsiteX8"/>
              <a:gd fmla="*/ 723136 h 4545548" name="connsiteY8"/>
              <a:gd fmla="*/ 3647962 w 4615670" name="connsiteX9"/>
              <a:gd fmla="*/ 418976 h 4545548" name="connsiteY9"/>
              <a:gd fmla="*/ 3937529 w 4615670" name="connsiteX10"/>
              <a:gd fmla="*/ 661951 h 4545548" name="connsiteY10"/>
              <a:gd fmla="*/ 3700931 w 4615670" name="connsiteX11"/>
              <a:gd fmla="*/ 1071726 h 4545548" name="connsiteY11"/>
              <a:gd fmla="*/ 4076856 w 4615670" name="connsiteX12"/>
              <a:gd fmla="*/ 1722847 h 4545548" name="connsiteY12"/>
              <a:gd fmla="*/ 4550031 w 4615670" name="connsiteX13"/>
              <a:gd fmla="*/ 1722834 h 4545548" name="connsiteY13"/>
              <a:gd fmla="*/ 4615670 w 4615670" name="connsiteX14"/>
              <a:gd fmla="*/ 2095094 h 4545548" name="connsiteY14"/>
              <a:gd fmla="*/ 4171027 w 4615670" name="connsiteX15"/>
              <a:gd fmla="*/ 2256918 h 4545548" name="connsiteY15"/>
              <a:gd fmla="*/ 4040470 w 4615670" name="connsiteX16"/>
              <a:gd fmla="*/ 2997344 h 4545548" name="connsiteY16"/>
              <a:gd fmla="*/ 4402950 w 4615670" name="connsiteX17"/>
              <a:gd fmla="*/ 3301487 h 4545548" name="connsiteY17"/>
              <a:gd fmla="*/ 4213949 w 4615670" name="connsiteX18"/>
              <a:gd fmla="*/ 3628847 h 4545548" name="connsiteY18"/>
              <a:gd fmla="*/ 3769314 w 4615670" name="connsiteX19"/>
              <a:gd fmla="*/ 3466999 h 4545548" name="connsiteY19"/>
              <a:gd fmla="*/ 3193364 w 4615670" name="connsiteX20"/>
              <a:gd fmla="*/ 3950278 h 4545548" name="connsiteY20"/>
              <a:gd fmla="*/ 3275543 w 4615670" name="connsiteX21"/>
              <a:gd fmla="*/ 4416263 h 4545548" name="connsiteY21"/>
              <a:gd fmla="*/ 2920335 w 4615670" name="connsiteX22"/>
              <a:gd fmla="*/ 4545548 h 4545548" name="connsiteY22"/>
              <a:gd fmla="*/ 2683760 w 4615670" name="connsiteX23"/>
              <a:gd fmla="*/ 4135760 h 4545548" name="connsiteY23"/>
              <a:gd fmla="*/ 1931910 w 4615670" name="connsiteX24"/>
              <a:gd fmla="*/ 4135760 h 4545548" name="connsiteY24"/>
              <a:gd fmla="*/ 1695335 w 4615670" name="connsiteX25"/>
              <a:gd fmla="*/ 4545548 h 4545548" name="connsiteY25"/>
              <a:gd fmla="*/ 1340127 w 4615670" name="connsiteX26"/>
              <a:gd fmla="*/ 4416263 h 4545548" name="connsiteY26"/>
              <a:gd fmla="*/ 1422306 w 4615670" name="connsiteX27"/>
              <a:gd fmla="*/ 3950279 h 4545548" name="connsiteY27"/>
              <a:gd fmla="*/ 846356 w 4615670" name="connsiteX28"/>
              <a:gd fmla="*/ 3467001 h 4545548" name="connsiteY28"/>
              <a:gd fmla="*/ 401721 w 4615670" name="connsiteX29"/>
              <a:gd fmla="*/ 3628847 h 4545548" name="connsiteY29"/>
              <a:gd fmla="*/ 212720 w 4615670" name="connsiteX30"/>
              <a:gd fmla="*/ 3301487 h 4545548" name="connsiteY30"/>
              <a:gd fmla="*/ 575200 w 4615670" name="connsiteX31"/>
              <a:gd fmla="*/ 2997346 h 4545548" name="connsiteY31"/>
              <a:gd fmla="*/ 444643 w 4615670" name="connsiteX32"/>
              <a:gd fmla="*/ 2256920 h 4545548" name="connsiteY32"/>
              <a:gd fmla="*/ 0 w 4615670" name="connsiteX33"/>
              <a:gd fmla="*/ 2095094 h 4545548" name="connsiteY33"/>
              <a:gd fmla="*/ 65639 w 4615670" name="connsiteX34"/>
              <a:gd fmla="*/ 1722834 h 4545548" name="connsiteY34"/>
              <a:gd fmla="*/ 538814 w 4615670" name="connsiteX35"/>
              <a:gd fmla="*/ 1722847 h 4545548" name="connsiteY35"/>
              <a:gd fmla="*/ 914739 w 4615670" name="connsiteX36"/>
              <a:gd fmla="*/ 1071726 h 4545548" name="connsiteY36"/>
              <a:gd fmla="*/ 678141 w 4615670" name="connsiteX37"/>
              <a:gd fmla="*/ 661951 h 4545548" name="connsiteY37"/>
              <a:gd fmla="*/ 967708 w 4615670" name="connsiteX38"/>
              <a:gd fmla="*/ 418976 h 4545548" name="connsiteY38"/>
              <a:gd fmla="*/ 1330172 w 4615670" name="connsiteX39"/>
              <a:gd fmla="*/ 723136 h 4545548" name="connsiteY39"/>
              <a:gd fmla="*/ 2036680 w 4615670" name="connsiteX40"/>
              <a:gd fmla="*/ 465988 h 4545548" name="connsiteY4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b="b" l="l" r="r" t="t"/>
            <a:pathLst>
              <a:path h="4545548" w="4615670">
                <a:moveTo>
                  <a:pt x="2307836" y="911507"/>
                </a:moveTo>
                <a:cubicBezTo>
                  <a:pt x="1535407" y="911507"/>
                  <a:pt x="909230" y="1537684"/>
                  <a:pt x="909230" y="2310112"/>
                </a:cubicBezTo>
                <a:cubicBezTo>
                  <a:pt x="909230" y="3082540"/>
                  <a:pt x="1535407" y="3708717"/>
                  <a:pt x="2307836" y="3708717"/>
                </a:cubicBezTo>
                <a:cubicBezTo>
                  <a:pt x="3080265" y="3708717"/>
                  <a:pt x="3706442" y="3082540"/>
                  <a:pt x="3706442" y="2310112"/>
                </a:cubicBezTo>
                <a:cubicBezTo>
                  <a:pt x="3706442" y="1537684"/>
                  <a:pt x="3080265" y="911507"/>
                  <a:pt x="2307836" y="911507"/>
                </a:cubicBezTo>
                <a:close/>
                <a:moveTo>
                  <a:pt x="2118833" y="0"/>
                </a:moveTo>
                <a:lnTo>
                  <a:pt x="2496837" y="0"/>
                </a:lnTo>
                <a:lnTo>
                  <a:pt x="2578991" y="465988"/>
                </a:lnTo>
                <a:cubicBezTo>
                  <a:pt x="2829515" y="502825"/>
                  <a:pt x="3069907" y="590321"/>
                  <a:pt x="3285498" y="723136"/>
                </a:cubicBezTo>
                <a:lnTo>
                  <a:pt x="3647962" y="418976"/>
                </a:lnTo>
                <a:lnTo>
                  <a:pt x="3937529" y="661951"/>
                </a:lnTo>
                <a:lnTo>
                  <a:pt x="3700931" y="1071726"/>
                </a:lnTo>
                <a:cubicBezTo>
                  <a:pt x="3869166" y="1260979"/>
                  <a:pt x="3997076" y="1482525"/>
                  <a:pt x="4076856" y="1722847"/>
                </a:cubicBezTo>
                <a:lnTo>
                  <a:pt x="4550031" y="1722834"/>
                </a:lnTo>
                <a:lnTo>
                  <a:pt x="4615670" y="2095094"/>
                </a:lnTo>
                <a:lnTo>
                  <a:pt x="4171027" y="2256918"/>
                </a:lnTo>
                <a:cubicBezTo>
                  <a:pt x="4178254" y="2510033"/>
                  <a:pt x="4133831" y="2761966"/>
                  <a:pt x="4040470" y="2997344"/>
                </a:cubicBezTo>
                <a:lnTo>
                  <a:pt x="4402950" y="3301487"/>
                </a:lnTo>
                <a:lnTo>
                  <a:pt x="4213949" y="3628847"/>
                </a:lnTo>
                <a:lnTo>
                  <a:pt x="3769314" y="3466999"/>
                </a:lnTo>
                <a:cubicBezTo>
                  <a:pt x="3612151" y="3665541"/>
                  <a:pt x="3416182" y="3829979"/>
                  <a:pt x="3193364" y="3950278"/>
                </a:cubicBezTo>
                <a:lnTo>
                  <a:pt x="3275543" y="4416263"/>
                </a:lnTo>
                <a:lnTo>
                  <a:pt x="2920335" y="4545548"/>
                </a:lnTo>
                <a:lnTo>
                  <a:pt x="2683760" y="4135760"/>
                </a:lnTo>
                <a:cubicBezTo>
                  <a:pt x="2435745" y="4186830"/>
                  <a:pt x="2179925" y="4186830"/>
                  <a:pt x="1931910" y="4135760"/>
                </a:cubicBezTo>
                <a:lnTo>
                  <a:pt x="1695335" y="4545548"/>
                </a:lnTo>
                <a:lnTo>
                  <a:pt x="1340127" y="4416263"/>
                </a:lnTo>
                <a:lnTo>
                  <a:pt x="1422306" y="3950279"/>
                </a:lnTo>
                <a:cubicBezTo>
                  <a:pt x="1199488" y="3829981"/>
                  <a:pt x="1003520" y="3665542"/>
                  <a:pt x="846356" y="3467001"/>
                </a:cubicBezTo>
                <a:lnTo>
                  <a:pt x="401721" y="3628847"/>
                </a:lnTo>
                <a:lnTo>
                  <a:pt x="212720" y="3301487"/>
                </a:lnTo>
                <a:lnTo>
                  <a:pt x="575200" y="2997346"/>
                </a:lnTo>
                <a:cubicBezTo>
                  <a:pt x="481839" y="2761968"/>
                  <a:pt x="437416" y="2510033"/>
                  <a:pt x="444643" y="2256920"/>
                </a:cubicBezTo>
                <a:lnTo>
                  <a:pt x="0" y="2095094"/>
                </a:lnTo>
                <a:lnTo>
                  <a:pt x="65639" y="1722834"/>
                </a:lnTo>
                <a:lnTo>
                  <a:pt x="538814" y="1722847"/>
                </a:lnTo>
                <a:cubicBezTo>
                  <a:pt x="618594" y="1482525"/>
                  <a:pt x="746504" y="1260979"/>
                  <a:pt x="914739" y="1071726"/>
                </a:cubicBezTo>
                <a:lnTo>
                  <a:pt x="678141" y="661951"/>
                </a:lnTo>
                <a:lnTo>
                  <a:pt x="967708" y="418976"/>
                </a:lnTo>
                <a:lnTo>
                  <a:pt x="1330172" y="723136"/>
                </a:lnTo>
                <a:cubicBezTo>
                  <a:pt x="1545763" y="590321"/>
                  <a:pt x="1786155" y="502825"/>
                  <a:pt x="2036680" y="465988"/>
                </a:cubicBezTo>
                <a:close/>
              </a:path>
            </a:pathLst>
          </a:custGeom>
          <a:solidFill>
            <a:schemeClr val="accent3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821355" lIns="670286" numCol="1" rIns="670286" spcCol="1270" spcFirstLastPara="0" tIns="769233" vert="horz" wrap="square">
            <a:noAutofit/>
          </a:bodyPr>
          <a:lstStyle/>
          <a:p>
            <a:pPr algn="ctr" defTabSz="24892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5600"/>
          </a:p>
        </p:txBody>
      </p:sp>
      <p:sp>
        <p:nvSpPr>
          <p:cNvPr id="20" name="任意形状 14">
            <a:extLst>
              <a:ext uri="{FF2B5EF4-FFF2-40B4-BE49-F238E27FC236}">
                <a16:creationId xmlns:a16="http://schemas.microsoft.com/office/drawing/2014/main" id="{9841F2C2-0168-4B3A-AB19-05DC421B8AEB}"/>
              </a:ext>
            </a:extLst>
          </p:cNvPr>
          <p:cNvSpPr/>
          <p:nvPr/>
        </p:nvSpPr>
        <p:spPr>
          <a:xfrm>
            <a:off x="4305990" y="4197024"/>
            <a:ext cx="1790010" cy="1762817"/>
          </a:xfrm>
          <a:custGeom>
            <a:gdLst>
              <a:gd fmla="*/ 2307836 w 4615670" name="connsiteX0"/>
              <a:gd fmla="*/ 911507 h 4545548" name="connsiteY0"/>
              <a:gd fmla="*/ 909230 w 4615670" name="connsiteX1"/>
              <a:gd fmla="*/ 2310112 h 4545548" name="connsiteY1"/>
              <a:gd fmla="*/ 2307836 w 4615670" name="connsiteX2"/>
              <a:gd fmla="*/ 3708717 h 4545548" name="connsiteY2"/>
              <a:gd fmla="*/ 3706442 w 4615670" name="connsiteX3"/>
              <a:gd fmla="*/ 2310112 h 4545548" name="connsiteY3"/>
              <a:gd fmla="*/ 2307836 w 4615670" name="connsiteX4"/>
              <a:gd fmla="*/ 911507 h 4545548" name="connsiteY4"/>
              <a:gd fmla="*/ 2118833 w 4615670" name="connsiteX5"/>
              <a:gd fmla="*/ 0 h 4545548" name="connsiteY5"/>
              <a:gd fmla="*/ 2496837 w 4615670" name="connsiteX6"/>
              <a:gd fmla="*/ 0 h 4545548" name="connsiteY6"/>
              <a:gd fmla="*/ 2578991 w 4615670" name="connsiteX7"/>
              <a:gd fmla="*/ 465988 h 4545548" name="connsiteY7"/>
              <a:gd fmla="*/ 3285498 w 4615670" name="connsiteX8"/>
              <a:gd fmla="*/ 723136 h 4545548" name="connsiteY8"/>
              <a:gd fmla="*/ 3647962 w 4615670" name="connsiteX9"/>
              <a:gd fmla="*/ 418976 h 4545548" name="connsiteY9"/>
              <a:gd fmla="*/ 3937529 w 4615670" name="connsiteX10"/>
              <a:gd fmla="*/ 661951 h 4545548" name="connsiteY10"/>
              <a:gd fmla="*/ 3700931 w 4615670" name="connsiteX11"/>
              <a:gd fmla="*/ 1071726 h 4545548" name="connsiteY11"/>
              <a:gd fmla="*/ 4076856 w 4615670" name="connsiteX12"/>
              <a:gd fmla="*/ 1722847 h 4545548" name="connsiteY12"/>
              <a:gd fmla="*/ 4550031 w 4615670" name="connsiteX13"/>
              <a:gd fmla="*/ 1722834 h 4545548" name="connsiteY13"/>
              <a:gd fmla="*/ 4615670 w 4615670" name="connsiteX14"/>
              <a:gd fmla="*/ 2095094 h 4545548" name="connsiteY14"/>
              <a:gd fmla="*/ 4171027 w 4615670" name="connsiteX15"/>
              <a:gd fmla="*/ 2256918 h 4545548" name="connsiteY15"/>
              <a:gd fmla="*/ 4040470 w 4615670" name="connsiteX16"/>
              <a:gd fmla="*/ 2997344 h 4545548" name="connsiteY16"/>
              <a:gd fmla="*/ 4402950 w 4615670" name="connsiteX17"/>
              <a:gd fmla="*/ 3301487 h 4545548" name="connsiteY17"/>
              <a:gd fmla="*/ 4213949 w 4615670" name="connsiteX18"/>
              <a:gd fmla="*/ 3628847 h 4545548" name="connsiteY18"/>
              <a:gd fmla="*/ 3769314 w 4615670" name="connsiteX19"/>
              <a:gd fmla="*/ 3466999 h 4545548" name="connsiteY19"/>
              <a:gd fmla="*/ 3193364 w 4615670" name="connsiteX20"/>
              <a:gd fmla="*/ 3950278 h 4545548" name="connsiteY20"/>
              <a:gd fmla="*/ 3275543 w 4615670" name="connsiteX21"/>
              <a:gd fmla="*/ 4416263 h 4545548" name="connsiteY21"/>
              <a:gd fmla="*/ 2920335 w 4615670" name="connsiteX22"/>
              <a:gd fmla="*/ 4545548 h 4545548" name="connsiteY22"/>
              <a:gd fmla="*/ 2683760 w 4615670" name="connsiteX23"/>
              <a:gd fmla="*/ 4135760 h 4545548" name="connsiteY23"/>
              <a:gd fmla="*/ 1931910 w 4615670" name="connsiteX24"/>
              <a:gd fmla="*/ 4135760 h 4545548" name="connsiteY24"/>
              <a:gd fmla="*/ 1695335 w 4615670" name="connsiteX25"/>
              <a:gd fmla="*/ 4545548 h 4545548" name="connsiteY25"/>
              <a:gd fmla="*/ 1340127 w 4615670" name="connsiteX26"/>
              <a:gd fmla="*/ 4416263 h 4545548" name="connsiteY26"/>
              <a:gd fmla="*/ 1422306 w 4615670" name="connsiteX27"/>
              <a:gd fmla="*/ 3950279 h 4545548" name="connsiteY27"/>
              <a:gd fmla="*/ 846356 w 4615670" name="connsiteX28"/>
              <a:gd fmla="*/ 3467001 h 4545548" name="connsiteY28"/>
              <a:gd fmla="*/ 401721 w 4615670" name="connsiteX29"/>
              <a:gd fmla="*/ 3628847 h 4545548" name="connsiteY29"/>
              <a:gd fmla="*/ 212720 w 4615670" name="connsiteX30"/>
              <a:gd fmla="*/ 3301487 h 4545548" name="connsiteY30"/>
              <a:gd fmla="*/ 575200 w 4615670" name="connsiteX31"/>
              <a:gd fmla="*/ 2997346 h 4545548" name="connsiteY31"/>
              <a:gd fmla="*/ 444643 w 4615670" name="connsiteX32"/>
              <a:gd fmla="*/ 2256920 h 4545548" name="connsiteY32"/>
              <a:gd fmla="*/ 0 w 4615670" name="connsiteX33"/>
              <a:gd fmla="*/ 2095094 h 4545548" name="connsiteY33"/>
              <a:gd fmla="*/ 65639 w 4615670" name="connsiteX34"/>
              <a:gd fmla="*/ 1722834 h 4545548" name="connsiteY34"/>
              <a:gd fmla="*/ 538814 w 4615670" name="connsiteX35"/>
              <a:gd fmla="*/ 1722847 h 4545548" name="connsiteY35"/>
              <a:gd fmla="*/ 914739 w 4615670" name="connsiteX36"/>
              <a:gd fmla="*/ 1071726 h 4545548" name="connsiteY36"/>
              <a:gd fmla="*/ 678141 w 4615670" name="connsiteX37"/>
              <a:gd fmla="*/ 661951 h 4545548" name="connsiteY37"/>
              <a:gd fmla="*/ 967708 w 4615670" name="connsiteX38"/>
              <a:gd fmla="*/ 418976 h 4545548" name="connsiteY38"/>
              <a:gd fmla="*/ 1330172 w 4615670" name="connsiteX39"/>
              <a:gd fmla="*/ 723136 h 4545548" name="connsiteY39"/>
              <a:gd fmla="*/ 2036680 w 4615670" name="connsiteX40"/>
              <a:gd fmla="*/ 465988 h 4545548" name="connsiteY4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b="b" l="l" r="r" t="t"/>
            <a:pathLst>
              <a:path h="4545548" w="4615670">
                <a:moveTo>
                  <a:pt x="2307836" y="911507"/>
                </a:moveTo>
                <a:cubicBezTo>
                  <a:pt x="1535407" y="911507"/>
                  <a:pt x="909230" y="1537684"/>
                  <a:pt x="909230" y="2310112"/>
                </a:cubicBezTo>
                <a:cubicBezTo>
                  <a:pt x="909230" y="3082540"/>
                  <a:pt x="1535407" y="3708717"/>
                  <a:pt x="2307836" y="3708717"/>
                </a:cubicBezTo>
                <a:cubicBezTo>
                  <a:pt x="3080265" y="3708717"/>
                  <a:pt x="3706442" y="3082540"/>
                  <a:pt x="3706442" y="2310112"/>
                </a:cubicBezTo>
                <a:cubicBezTo>
                  <a:pt x="3706442" y="1537684"/>
                  <a:pt x="3080265" y="911507"/>
                  <a:pt x="2307836" y="911507"/>
                </a:cubicBezTo>
                <a:close/>
                <a:moveTo>
                  <a:pt x="2118833" y="0"/>
                </a:moveTo>
                <a:lnTo>
                  <a:pt x="2496837" y="0"/>
                </a:lnTo>
                <a:lnTo>
                  <a:pt x="2578991" y="465988"/>
                </a:lnTo>
                <a:cubicBezTo>
                  <a:pt x="2829515" y="502825"/>
                  <a:pt x="3069907" y="590321"/>
                  <a:pt x="3285498" y="723136"/>
                </a:cubicBezTo>
                <a:lnTo>
                  <a:pt x="3647962" y="418976"/>
                </a:lnTo>
                <a:lnTo>
                  <a:pt x="3937529" y="661951"/>
                </a:lnTo>
                <a:lnTo>
                  <a:pt x="3700931" y="1071726"/>
                </a:lnTo>
                <a:cubicBezTo>
                  <a:pt x="3869166" y="1260979"/>
                  <a:pt x="3997076" y="1482525"/>
                  <a:pt x="4076856" y="1722847"/>
                </a:cubicBezTo>
                <a:lnTo>
                  <a:pt x="4550031" y="1722834"/>
                </a:lnTo>
                <a:lnTo>
                  <a:pt x="4615670" y="2095094"/>
                </a:lnTo>
                <a:lnTo>
                  <a:pt x="4171027" y="2256918"/>
                </a:lnTo>
                <a:cubicBezTo>
                  <a:pt x="4178254" y="2510033"/>
                  <a:pt x="4133831" y="2761966"/>
                  <a:pt x="4040470" y="2997344"/>
                </a:cubicBezTo>
                <a:lnTo>
                  <a:pt x="4402950" y="3301487"/>
                </a:lnTo>
                <a:lnTo>
                  <a:pt x="4213949" y="3628847"/>
                </a:lnTo>
                <a:lnTo>
                  <a:pt x="3769314" y="3466999"/>
                </a:lnTo>
                <a:cubicBezTo>
                  <a:pt x="3612151" y="3665541"/>
                  <a:pt x="3416182" y="3829979"/>
                  <a:pt x="3193364" y="3950278"/>
                </a:cubicBezTo>
                <a:lnTo>
                  <a:pt x="3275543" y="4416263"/>
                </a:lnTo>
                <a:lnTo>
                  <a:pt x="2920335" y="4545548"/>
                </a:lnTo>
                <a:lnTo>
                  <a:pt x="2683760" y="4135760"/>
                </a:lnTo>
                <a:cubicBezTo>
                  <a:pt x="2435745" y="4186830"/>
                  <a:pt x="2179925" y="4186830"/>
                  <a:pt x="1931910" y="4135760"/>
                </a:cubicBezTo>
                <a:lnTo>
                  <a:pt x="1695335" y="4545548"/>
                </a:lnTo>
                <a:lnTo>
                  <a:pt x="1340127" y="4416263"/>
                </a:lnTo>
                <a:lnTo>
                  <a:pt x="1422306" y="3950279"/>
                </a:lnTo>
                <a:cubicBezTo>
                  <a:pt x="1199488" y="3829981"/>
                  <a:pt x="1003520" y="3665542"/>
                  <a:pt x="846356" y="3467001"/>
                </a:cubicBezTo>
                <a:lnTo>
                  <a:pt x="401721" y="3628847"/>
                </a:lnTo>
                <a:lnTo>
                  <a:pt x="212720" y="3301487"/>
                </a:lnTo>
                <a:lnTo>
                  <a:pt x="575200" y="2997346"/>
                </a:lnTo>
                <a:cubicBezTo>
                  <a:pt x="481839" y="2761968"/>
                  <a:pt x="437416" y="2510033"/>
                  <a:pt x="444643" y="2256920"/>
                </a:cubicBezTo>
                <a:lnTo>
                  <a:pt x="0" y="2095094"/>
                </a:lnTo>
                <a:lnTo>
                  <a:pt x="65639" y="1722834"/>
                </a:lnTo>
                <a:lnTo>
                  <a:pt x="538814" y="1722847"/>
                </a:lnTo>
                <a:cubicBezTo>
                  <a:pt x="618594" y="1482525"/>
                  <a:pt x="746504" y="1260979"/>
                  <a:pt x="914739" y="1071726"/>
                </a:cubicBezTo>
                <a:lnTo>
                  <a:pt x="678141" y="661951"/>
                </a:lnTo>
                <a:lnTo>
                  <a:pt x="967708" y="418976"/>
                </a:lnTo>
                <a:lnTo>
                  <a:pt x="1330172" y="723136"/>
                </a:lnTo>
                <a:cubicBezTo>
                  <a:pt x="1545763" y="590321"/>
                  <a:pt x="1786155" y="502825"/>
                  <a:pt x="2036680" y="465988"/>
                </a:cubicBezTo>
                <a:close/>
              </a:path>
            </a:pathLst>
          </a:custGeom>
          <a:solidFill>
            <a:srgbClr val="A5A5A5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821355" lIns="670286" numCol="1" rIns="670286" spcCol="1270" spcFirstLastPara="0" tIns="769233" vert="horz" wrap="square">
            <a:noAutofit/>
          </a:bodyPr>
          <a:lstStyle/>
          <a:p>
            <a:pPr algn="ctr" defTabSz="24892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5600"/>
          </a:p>
        </p:txBody>
      </p:sp>
      <p:sp>
        <p:nvSpPr>
          <p:cNvPr id="36" name="任意形状 15">
            <a:extLst>
              <a:ext uri="{FF2B5EF4-FFF2-40B4-BE49-F238E27FC236}">
                <a16:creationId xmlns:a16="http://schemas.microsoft.com/office/drawing/2014/main" id="{C757787E-4AD7-468B-84F7-F78FC384E53D}"/>
              </a:ext>
            </a:extLst>
          </p:cNvPr>
          <p:cNvSpPr/>
          <p:nvPr/>
        </p:nvSpPr>
        <p:spPr>
          <a:xfrm>
            <a:off x="1014347" y="4065871"/>
            <a:ext cx="1790009" cy="1666997"/>
          </a:xfrm>
          <a:custGeom>
            <a:gdLst>
              <a:gd fmla="*/ 2307836 w 4615670" name="connsiteX0"/>
              <a:gd fmla="*/ 911507 h 4545548" name="connsiteY0"/>
              <a:gd fmla="*/ 909230 w 4615670" name="connsiteX1"/>
              <a:gd fmla="*/ 2310112 h 4545548" name="connsiteY1"/>
              <a:gd fmla="*/ 2307836 w 4615670" name="connsiteX2"/>
              <a:gd fmla="*/ 3708717 h 4545548" name="connsiteY2"/>
              <a:gd fmla="*/ 3706442 w 4615670" name="connsiteX3"/>
              <a:gd fmla="*/ 2310112 h 4545548" name="connsiteY3"/>
              <a:gd fmla="*/ 2307836 w 4615670" name="connsiteX4"/>
              <a:gd fmla="*/ 911507 h 4545548" name="connsiteY4"/>
              <a:gd fmla="*/ 2118833 w 4615670" name="connsiteX5"/>
              <a:gd fmla="*/ 0 h 4545548" name="connsiteY5"/>
              <a:gd fmla="*/ 2496837 w 4615670" name="connsiteX6"/>
              <a:gd fmla="*/ 0 h 4545548" name="connsiteY6"/>
              <a:gd fmla="*/ 2578991 w 4615670" name="connsiteX7"/>
              <a:gd fmla="*/ 465988 h 4545548" name="connsiteY7"/>
              <a:gd fmla="*/ 3285498 w 4615670" name="connsiteX8"/>
              <a:gd fmla="*/ 723136 h 4545548" name="connsiteY8"/>
              <a:gd fmla="*/ 3647962 w 4615670" name="connsiteX9"/>
              <a:gd fmla="*/ 418976 h 4545548" name="connsiteY9"/>
              <a:gd fmla="*/ 3937529 w 4615670" name="connsiteX10"/>
              <a:gd fmla="*/ 661951 h 4545548" name="connsiteY10"/>
              <a:gd fmla="*/ 3700931 w 4615670" name="connsiteX11"/>
              <a:gd fmla="*/ 1071726 h 4545548" name="connsiteY11"/>
              <a:gd fmla="*/ 4076856 w 4615670" name="connsiteX12"/>
              <a:gd fmla="*/ 1722847 h 4545548" name="connsiteY12"/>
              <a:gd fmla="*/ 4550031 w 4615670" name="connsiteX13"/>
              <a:gd fmla="*/ 1722834 h 4545548" name="connsiteY13"/>
              <a:gd fmla="*/ 4615670 w 4615670" name="connsiteX14"/>
              <a:gd fmla="*/ 2095094 h 4545548" name="connsiteY14"/>
              <a:gd fmla="*/ 4171027 w 4615670" name="connsiteX15"/>
              <a:gd fmla="*/ 2256918 h 4545548" name="connsiteY15"/>
              <a:gd fmla="*/ 4040470 w 4615670" name="connsiteX16"/>
              <a:gd fmla="*/ 2997344 h 4545548" name="connsiteY16"/>
              <a:gd fmla="*/ 4402950 w 4615670" name="connsiteX17"/>
              <a:gd fmla="*/ 3301487 h 4545548" name="connsiteY17"/>
              <a:gd fmla="*/ 4213949 w 4615670" name="connsiteX18"/>
              <a:gd fmla="*/ 3628847 h 4545548" name="connsiteY18"/>
              <a:gd fmla="*/ 3769314 w 4615670" name="connsiteX19"/>
              <a:gd fmla="*/ 3466999 h 4545548" name="connsiteY19"/>
              <a:gd fmla="*/ 3193364 w 4615670" name="connsiteX20"/>
              <a:gd fmla="*/ 3950278 h 4545548" name="connsiteY20"/>
              <a:gd fmla="*/ 3275543 w 4615670" name="connsiteX21"/>
              <a:gd fmla="*/ 4416263 h 4545548" name="connsiteY21"/>
              <a:gd fmla="*/ 2920335 w 4615670" name="connsiteX22"/>
              <a:gd fmla="*/ 4545548 h 4545548" name="connsiteY22"/>
              <a:gd fmla="*/ 2683760 w 4615670" name="connsiteX23"/>
              <a:gd fmla="*/ 4135760 h 4545548" name="connsiteY23"/>
              <a:gd fmla="*/ 1931910 w 4615670" name="connsiteX24"/>
              <a:gd fmla="*/ 4135760 h 4545548" name="connsiteY24"/>
              <a:gd fmla="*/ 1695335 w 4615670" name="connsiteX25"/>
              <a:gd fmla="*/ 4545548 h 4545548" name="connsiteY25"/>
              <a:gd fmla="*/ 1340127 w 4615670" name="connsiteX26"/>
              <a:gd fmla="*/ 4416263 h 4545548" name="connsiteY26"/>
              <a:gd fmla="*/ 1422306 w 4615670" name="connsiteX27"/>
              <a:gd fmla="*/ 3950279 h 4545548" name="connsiteY27"/>
              <a:gd fmla="*/ 846356 w 4615670" name="connsiteX28"/>
              <a:gd fmla="*/ 3467001 h 4545548" name="connsiteY28"/>
              <a:gd fmla="*/ 401721 w 4615670" name="connsiteX29"/>
              <a:gd fmla="*/ 3628847 h 4545548" name="connsiteY29"/>
              <a:gd fmla="*/ 212720 w 4615670" name="connsiteX30"/>
              <a:gd fmla="*/ 3301487 h 4545548" name="connsiteY30"/>
              <a:gd fmla="*/ 575200 w 4615670" name="connsiteX31"/>
              <a:gd fmla="*/ 2997346 h 4545548" name="connsiteY31"/>
              <a:gd fmla="*/ 444643 w 4615670" name="connsiteX32"/>
              <a:gd fmla="*/ 2256920 h 4545548" name="connsiteY32"/>
              <a:gd fmla="*/ 0 w 4615670" name="connsiteX33"/>
              <a:gd fmla="*/ 2095094 h 4545548" name="connsiteY33"/>
              <a:gd fmla="*/ 65639 w 4615670" name="connsiteX34"/>
              <a:gd fmla="*/ 1722834 h 4545548" name="connsiteY34"/>
              <a:gd fmla="*/ 538814 w 4615670" name="connsiteX35"/>
              <a:gd fmla="*/ 1722847 h 4545548" name="connsiteY35"/>
              <a:gd fmla="*/ 914739 w 4615670" name="connsiteX36"/>
              <a:gd fmla="*/ 1071726 h 4545548" name="connsiteY36"/>
              <a:gd fmla="*/ 678141 w 4615670" name="connsiteX37"/>
              <a:gd fmla="*/ 661951 h 4545548" name="connsiteY37"/>
              <a:gd fmla="*/ 967708 w 4615670" name="connsiteX38"/>
              <a:gd fmla="*/ 418976 h 4545548" name="connsiteY38"/>
              <a:gd fmla="*/ 1330172 w 4615670" name="connsiteX39"/>
              <a:gd fmla="*/ 723136 h 4545548" name="connsiteY39"/>
              <a:gd fmla="*/ 2036680 w 4615670" name="connsiteX40"/>
              <a:gd fmla="*/ 465988 h 4545548" name="connsiteY4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b="b" l="l" r="r" t="t"/>
            <a:pathLst>
              <a:path h="4545548" w="4615670">
                <a:moveTo>
                  <a:pt x="2307836" y="911507"/>
                </a:moveTo>
                <a:cubicBezTo>
                  <a:pt x="1535407" y="911507"/>
                  <a:pt x="909230" y="1537684"/>
                  <a:pt x="909230" y="2310112"/>
                </a:cubicBezTo>
                <a:cubicBezTo>
                  <a:pt x="909230" y="3082540"/>
                  <a:pt x="1535407" y="3708717"/>
                  <a:pt x="2307836" y="3708717"/>
                </a:cubicBezTo>
                <a:cubicBezTo>
                  <a:pt x="3080265" y="3708717"/>
                  <a:pt x="3706442" y="3082540"/>
                  <a:pt x="3706442" y="2310112"/>
                </a:cubicBezTo>
                <a:cubicBezTo>
                  <a:pt x="3706442" y="1537684"/>
                  <a:pt x="3080265" y="911507"/>
                  <a:pt x="2307836" y="911507"/>
                </a:cubicBezTo>
                <a:close/>
                <a:moveTo>
                  <a:pt x="2118833" y="0"/>
                </a:moveTo>
                <a:lnTo>
                  <a:pt x="2496837" y="0"/>
                </a:lnTo>
                <a:lnTo>
                  <a:pt x="2578991" y="465988"/>
                </a:lnTo>
                <a:cubicBezTo>
                  <a:pt x="2829515" y="502825"/>
                  <a:pt x="3069907" y="590321"/>
                  <a:pt x="3285498" y="723136"/>
                </a:cubicBezTo>
                <a:lnTo>
                  <a:pt x="3647962" y="418976"/>
                </a:lnTo>
                <a:lnTo>
                  <a:pt x="3937529" y="661951"/>
                </a:lnTo>
                <a:lnTo>
                  <a:pt x="3700931" y="1071726"/>
                </a:lnTo>
                <a:cubicBezTo>
                  <a:pt x="3869166" y="1260979"/>
                  <a:pt x="3997076" y="1482525"/>
                  <a:pt x="4076856" y="1722847"/>
                </a:cubicBezTo>
                <a:lnTo>
                  <a:pt x="4550031" y="1722834"/>
                </a:lnTo>
                <a:lnTo>
                  <a:pt x="4615670" y="2095094"/>
                </a:lnTo>
                <a:lnTo>
                  <a:pt x="4171027" y="2256918"/>
                </a:lnTo>
                <a:cubicBezTo>
                  <a:pt x="4178254" y="2510033"/>
                  <a:pt x="4133831" y="2761966"/>
                  <a:pt x="4040470" y="2997344"/>
                </a:cubicBezTo>
                <a:lnTo>
                  <a:pt x="4402950" y="3301487"/>
                </a:lnTo>
                <a:lnTo>
                  <a:pt x="4213949" y="3628847"/>
                </a:lnTo>
                <a:lnTo>
                  <a:pt x="3769314" y="3466999"/>
                </a:lnTo>
                <a:cubicBezTo>
                  <a:pt x="3612151" y="3665541"/>
                  <a:pt x="3416182" y="3829979"/>
                  <a:pt x="3193364" y="3950278"/>
                </a:cubicBezTo>
                <a:lnTo>
                  <a:pt x="3275543" y="4416263"/>
                </a:lnTo>
                <a:lnTo>
                  <a:pt x="2920335" y="4545548"/>
                </a:lnTo>
                <a:lnTo>
                  <a:pt x="2683760" y="4135760"/>
                </a:lnTo>
                <a:cubicBezTo>
                  <a:pt x="2435745" y="4186830"/>
                  <a:pt x="2179925" y="4186830"/>
                  <a:pt x="1931910" y="4135760"/>
                </a:cubicBezTo>
                <a:lnTo>
                  <a:pt x="1695335" y="4545548"/>
                </a:lnTo>
                <a:lnTo>
                  <a:pt x="1340127" y="4416263"/>
                </a:lnTo>
                <a:lnTo>
                  <a:pt x="1422306" y="3950279"/>
                </a:lnTo>
                <a:cubicBezTo>
                  <a:pt x="1199488" y="3829981"/>
                  <a:pt x="1003520" y="3665542"/>
                  <a:pt x="846356" y="3467001"/>
                </a:cubicBezTo>
                <a:lnTo>
                  <a:pt x="401721" y="3628847"/>
                </a:lnTo>
                <a:lnTo>
                  <a:pt x="212720" y="3301487"/>
                </a:lnTo>
                <a:lnTo>
                  <a:pt x="575200" y="2997346"/>
                </a:lnTo>
                <a:cubicBezTo>
                  <a:pt x="481839" y="2761968"/>
                  <a:pt x="437416" y="2510033"/>
                  <a:pt x="444643" y="2256920"/>
                </a:cubicBezTo>
                <a:lnTo>
                  <a:pt x="0" y="2095094"/>
                </a:lnTo>
                <a:lnTo>
                  <a:pt x="65639" y="1722834"/>
                </a:lnTo>
                <a:lnTo>
                  <a:pt x="538814" y="1722847"/>
                </a:lnTo>
                <a:cubicBezTo>
                  <a:pt x="618594" y="1482525"/>
                  <a:pt x="746504" y="1260979"/>
                  <a:pt x="914739" y="1071726"/>
                </a:cubicBezTo>
                <a:lnTo>
                  <a:pt x="678141" y="661951"/>
                </a:lnTo>
                <a:lnTo>
                  <a:pt x="967708" y="418976"/>
                </a:lnTo>
                <a:lnTo>
                  <a:pt x="1330172" y="723136"/>
                </a:lnTo>
                <a:cubicBezTo>
                  <a:pt x="1545763" y="590321"/>
                  <a:pt x="1786155" y="502825"/>
                  <a:pt x="2036680" y="465988"/>
                </a:cubicBezTo>
                <a:close/>
              </a:path>
            </a:pathLst>
          </a:custGeom>
          <a:solidFill>
            <a:srgbClr val="43A4D5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821355" lIns="670286" numCol="1" rIns="670286" spcCol="1270" spcFirstLastPara="0" tIns="769233" vert="horz" wrap="square">
            <a:noAutofit/>
          </a:bodyPr>
          <a:lstStyle/>
          <a:p>
            <a:pPr algn="ctr" defTabSz="248920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560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C64A620-F626-4916-BEA1-34CFDCD3DBD7}"/>
              </a:ext>
            </a:extLst>
          </p:cNvPr>
          <p:cNvSpPr txBox="1"/>
          <p:nvPr/>
        </p:nvSpPr>
        <p:spPr>
          <a:xfrm>
            <a:off x="3027371" y="2382811"/>
            <a:ext cx="111633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需 求</a:t>
            </a:r>
          </a:p>
        </p:txBody>
      </p:sp>
      <p:sp>
        <p:nvSpPr>
          <p:cNvPr id="72" name="文本框 71">
            <a:extLst>
              <a:ext uri="{FF2B5EF4-FFF2-40B4-BE49-F238E27FC236}">
                <a16:creationId xmlns:a16="http://schemas.microsoft.com/office/drawing/2014/main" id="{308F9E0D-522E-4255-82F3-FACDFCB8C6F8}"/>
              </a:ext>
            </a:extLst>
          </p:cNvPr>
          <p:cNvSpPr txBox="1"/>
          <p:nvPr/>
        </p:nvSpPr>
        <p:spPr>
          <a:xfrm>
            <a:off x="4698293" y="4825986"/>
            <a:ext cx="995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学习</a:t>
            </a:r>
          </a:p>
        </p:txBody>
      </p:sp>
      <p:sp>
        <p:nvSpPr>
          <p:cNvPr id="73" name="文本框 72">
            <a:extLst>
              <a:ext uri="{FF2B5EF4-FFF2-40B4-BE49-F238E27FC236}">
                <a16:creationId xmlns:a16="http://schemas.microsoft.com/office/drawing/2014/main" id="{BF0A26B3-4E41-4B15-8636-09B08F39047D}"/>
              </a:ext>
            </a:extLst>
          </p:cNvPr>
          <p:cNvSpPr txBox="1"/>
          <p:nvPr/>
        </p:nvSpPr>
        <p:spPr>
          <a:xfrm>
            <a:off x="1350947" y="4680317"/>
            <a:ext cx="111633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z="3200">
                <a:solidFill>
                  <a:srgbClr val="A5A5A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习 惯</a:t>
            </a:r>
          </a:p>
        </p:txBody>
      </p:sp>
      <p:cxnSp>
        <p:nvCxnSpPr>
          <p:cNvPr id="78" name="Curved Connector 34">
            <a:extLst>
              <a:ext uri="{FF2B5EF4-FFF2-40B4-BE49-F238E27FC236}">
                <a16:creationId xmlns:a16="http://schemas.microsoft.com/office/drawing/2014/main" id="{0C9D3629-44AC-43DA-B952-23AC4A69D786}"/>
              </a:ext>
            </a:extLst>
          </p:cNvPr>
          <p:cNvCxnSpPr/>
          <p:nvPr/>
        </p:nvCxnSpPr>
        <p:spPr>
          <a:xfrm rot="10800000">
            <a:off x="2969883" y="5252392"/>
            <a:ext cx="1162774" cy="12700"/>
          </a:xfrm>
          <a:prstGeom prst="curvedConnector3">
            <a:avLst>
              <a:gd fmla="val 50000" name="adj1"/>
            </a:avLst>
          </a:prstGeom>
          <a:noFill/>
          <a:ln algn="ctr" cap="flat" cmpd="thickThin" w="28575">
            <a:solidFill>
              <a:sysClr lastClr="FFFFFF" val="window">
                <a:lumMod val="50000"/>
              </a:sysClr>
            </a:solidFill>
            <a:prstDash val="lgDash"/>
            <a:miter lim="800000"/>
            <a:tailEnd len="lg" type="triangle" w="med"/>
          </a:ln>
          <a:effectLst/>
        </p:spPr>
      </p:cxnSp>
      <p:cxnSp>
        <p:nvCxnSpPr>
          <p:cNvPr id="79" name="Curved Connector 34">
            <a:extLst>
              <a:ext uri="{FF2B5EF4-FFF2-40B4-BE49-F238E27FC236}">
                <a16:creationId xmlns:a16="http://schemas.microsoft.com/office/drawing/2014/main" id="{D8F1C1CC-4303-475E-A696-C24910D5E2F4}"/>
              </a:ext>
            </a:extLst>
          </p:cNvPr>
          <p:cNvCxnSpPr/>
          <p:nvPr/>
        </p:nvCxnSpPr>
        <p:spPr>
          <a:xfrm flipH="1" rot="16200000">
            <a:off x="4340795" y="3141337"/>
            <a:ext cx="1217697" cy="502701"/>
          </a:xfrm>
          <a:prstGeom prst="curvedConnector3">
            <a:avLst>
              <a:gd fmla="val 58344" name="adj1"/>
            </a:avLst>
          </a:prstGeom>
          <a:noFill/>
          <a:ln algn="ctr" cap="flat" cmpd="thickThin" w="28575">
            <a:solidFill>
              <a:sysClr lastClr="FFFFFF" val="window">
                <a:lumMod val="50000"/>
              </a:sysClr>
            </a:solidFill>
            <a:prstDash val="lgDash"/>
            <a:miter lim="800000"/>
            <a:tailEnd len="lg" type="triangle" w="med"/>
          </a:ln>
          <a:effectLst/>
        </p:spPr>
      </p:cxnSp>
      <p:cxnSp>
        <p:nvCxnSpPr>
          <p:cNvPr id="80" name="Curved Connector 34">
            <a:extLst>
              <a:ext uri="{FF2B5EF4-FFF2-40B4-BE49-F238E27FC236}">
                <a16:creationId xmlns:a16="http://schemas.microsoft.com/office/drawing/2014/main" id="{2D822280-09DD-4139-BB54-090D7959C908}"/>
              </a:ext>
            </a:extLst>
          </p:cNvPr>
          <p:cNvCxnSpPr/>
          <p:nvPr/>
        </p:nvCxnSpPr>
        <p:spPr>
          <a:xfrm flipH="1" flipV="1" rot="5400000">
            <a:off x="1300905" y="3071179"/>
            <a:ext cx="1216891" cy="772493"/>
          </a:xfrm>
          <a:prstGeom prst="curvedConnector3">
            <a:avLst>
              <a:gd fmla="val 124307" name="adj1"/>
            </a:avLst>
          </a:prstGeom>
          <a:noFill/>
          <a:ln algn="ctr" cap="flat" cmpd="thickThin" w="28575">
            <a:solidFill>
              <a:sysClr lastClr="FFFFFF" val="window">
                <a:lumMod val="50000"/>
              </a:sysClr>
            </a:solidFill>
            <a:prstDash val="lgDash"/>
            <a:miter lim="800000"/>
            <a:tailEnd len="lg" type="triangle" w="med"/>
          </a:ln>
          <a:effectLst/>
        </p:spPr>
      </p:cxnSp>
      <p:pic>
        <p:nvPicPr>
          <p:cNvPr id="81" name="图片 80">
            <a:extLst>
              <a:ext uri="{FF2B5EF4-FFF2-40B4-BE49-F238E27FC236}">
                <a16:creationId xmlns:a16="http://schemas.microsoft.com/office/drawing/2014/main" id="{53E05722-ADB8-4866-8074-1CAC421DBA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938751" y="1977042"/>
            <a:ext cx="3880267" cy="3603883"/>
          </a:xfrm>
          <a:prstGeom prst="rect">
            <a:avLst/>
          </a:prstGeom>
        </p:spPr>
      </p:pic>
    </p:spTree>
    <p:extLst>
      <p:ext uri="{BB962C8B-B14F-4D97-AF65-F5344CB8AC3E}">
        <p14:creationId val="3690636321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文本框 9">
            <a:extLst>
              <a:ext uri="{FF2B5EF4-FFF2-40B4-BE49-F238E27FC236}">
                <a16:creationId xmlns:a16="http://schemas.microsoft.com/office/drawing/2014/main" id="{F6EB9D20-7B25-458C-9AA9-7D206F8E7784}"/>
              </a:ext>
            </a:extLst>
          </p:cNvPr>
          <p:cNvSpPr txBox="1"/>
          <p:nvPr/>
        </p:nvSpPr>
        <p:spPr>
          <a:xfrm>
            <a:off x="6717327" y="2875001"/>
            <a:ext cx="4418723" cy="54864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1" marL="0"/>
            <a:r>
              <a:rPr altLang="en-US" b="1" lang="zh-CN" sz="36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五项管理之行动管理</a:t>
            </a: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C89B4B28-5DFF-409B-AD7A-3B302B07E812}"/>
              </a:ext>
            </a:extLst>
          </p:cNvPr>
          <p:cNvGrpSpPr/>
          <p:nvPr/>
        </p:nvGrpSpPr>
        <p:grpSpPr>
          <a:xfrm>
            <a:off x="6717327" y="3738470"/>
            <a:ext cx="4795811" cy="1029172"/>
            <a:chOff x="6707167" y="3963207"/>
            <a:chExt cx="4795811" cy="1029172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A232DAB3-F6A1-4ABB-ABDE-922A8055DB64}"/>
                </a:ext>
              </a:extLst>
            </p:cNvPr>
            <p:cNvSpPr txBox="1"/>
            <p:nvPr/>
          </p:nvSpPr>
          <p:spPr>
            <a:xfrm>
              <a:off x="6707168" y="3963207"/>
              <a:ext cx="2423889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人们为什么不行动？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FBE57824-F047-47E0-BAB7-B83DEE696AEA}"/>
                </a:ext>
              </a:extLst>
            </p:cNvPr>
            <p:cNvSpPr txBox="1"/>
            <p:nvPr/>
          </p:nvSpPr>
          <p:spPr>
            <a:xfrm>
              <a:off x="9079090" y="3963207"/>
              <a:ext cx="2423889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激发行动的六大步骤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A0EB325A-D4E6-4433-8CE6-448667AC57EE}"/>
                </a:ext>
              </a:extLst>
            </p:cNvPr>
            <p:cNvSpPr txBox="1"/>
            <p:nvPr/>
          </p:nvSpPr>
          <p:spPr>
            <a:xfrm>
              <a:off x="6707929" y="4562646"/>
              <a:ext cx="2506143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坚持不懈 千锤百炼</a:t>
              </a:r>
            </a:p>
          </p:txBody>
        </p: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B65BC01F-5270-4434-A6E8-C8BE6C9D58E3}"/>
              </a:ext>
            </a:extLst>
          </p:cNvPr>
          <p:cNvSpPr txBox="1"/>
          <p:nvPr/>
        </p:nvSpPr>
        <p:spPr>
          <a:xfrm>
            <a:off x="9099408" y="4331944"/>
            <a:ext cx="2423889" cy="472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3000"/>
              </a:lnSpc>
              <a:buFont charset="2" panose="05000000000000000000" pitchFamily="2" typeface="Wingdings"/>
              <a:buChar char="n"/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行动者宣言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43BE92AD-3ADD-41A7-B0AD-0C873B22BF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337798" y="1428983"/>
            <a:ext cx="4518251" cy="4199657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3CAEF2D8-BD2F-4950-8C46-148E2496BF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6966" y="1694930"/>
            <a:ext cx="3109229" cy="1457070"/>
          </a:xfrm>
          <a:prstGeom prst="rect">
            <a:avLst/>
          </a:prstGeom>
        </p:spPr>
      </p:pic>
    </p:spTree>
    <p:extLst>
      <p:ext uri="{BB962C8B-B14F-4D97-AF65-F5344CB8AC3E}">
        <p14:creationId val="312713227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9"/>
    </p:bldLst>
  </p:timing>
</p:sld>
</file>

<file path=ppt/slides/slide3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8639" y="583629"/>
            <a:ext cx="3149600" cy="94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人们为什么不行动？</a:t>
            </a: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48486608-358A-4810-96CD-C1E12E5E8867}"/>
              </a:ext>
            </a:extLst>
          </p:cNvPr>
          <p:cNvGrpSpPr/>
          <p:nvPr/>
        </p:nvGrpSpPr>
        <p:grpSpPr>
          <a:xfrm>
            <a:off x="1505731" y="1453974"/>
            <a:ext cx="9118997" cy="422695"/>
            <a:chOff x="1505440" y="1891697"/>
            <a:chExt cx="9118997" cy="422695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6D888B61-F870-4C57-8E42-803554A9942D}"/>
                </a:ext>
              </a:extLst>
            </p:cNvPr>
            <p:cNvSpPr/>
            <p:nvPr/>
          </p:nvSpPr>
          <p:spPr>
            <a:xfrm>
              <a:off x="1505440" y="1891697"/>
              <a:ext cx="9118997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标题 4">
              <a:extLst>
                <a:ext uri="{FF2B5EF4-FFF2-40B4-BE49-F238E27FC236}">
                  <a16:creationId xmlns:a16="http://schemas.microsoft.com/office/drawing/2014/main" id="{51538D60-C9E8-4ACD-9B79-FA569B2CA8DC}"/>
                </a:ext>
              </a:extLst>
            </p:cNvPr>
            <p:cNvSpPr txBox="1"/>
            <p:nvPr/>
          </p:nvSpPr>
          <p:spPr>
            <a:xfrm>
              <a:off x="1990853" y="1959040"/>
              <a:ext cx="3942295" cy="309086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不行动的原因</a:t>
              </a:r>
            </a:p>
          </p:txBody>
        </p:sp>
        <p:sp>
          <p:nvSpPr>
            <p:cNvPr id="26" name="圈箭头">
              <a:extLst>
                <a:ext uri="{FF2B5EF4-FFF2-40B4-BE49-F238E27FC236}">
                  <a16:creationId xmlns:a16="http://schemas.microsoft.com/office/drawing/2014/main" id="{106BA576-3D1E-4B48-ABB1-90E118BA853A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B724F72F-04B8-45C4-A1B6-F02BEB627183}"/>
              </a:ext>
            </a:extLst>
          </p:cNvPr>
          <p:cNvSpPr/>
          <p:nvPr/>
        </p:nvSpPr>
        <p:spPr>
          <a:xfrm>
            <a:off x="1537475" y="2017414"/>
            <a:ext cx="9274028" cy="50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失败不够多痛苦不够深；缺乏明确的目标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7A50AEC0-9909-4776-A293-B22B4994871E}"/>
              </a:ext>
            </a:extLst>
          </p:cNvPr>
          <p:cNvGrpSpPr/>
          <p:nvPr/>
        </p:nvGrpSpPr>
        <p:grpSpPr>
          <a:xfrm>
            <a:off x="1505731" y="2732972"/>
            <a:ext cx="9118997" cy="422695"/>
            <a:chOff x="1505440" y="1891697"/>
            <a:chExt cx="9118997" cy="422695"/>
          </a:xfrm>
        </p:grpSpPr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B9CEE525-6F30-4249-A401-32B1DB704D59}"/>
                </a:ext>
              </a:extLst>
            </p:cNvPr>
            <p:cNvSpPr/>
            <p:nvPr/>
          </p:nvSpPr>
          <p:spPr>
            <a:xfrm>
              <a:off x="1505440" y="1891697"/>
              <a:ext cx="9118997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标题 4">
              <a:extLst>
                <a:ext uri="{FF2B5EF4-FFF2-40B4-BE49-F238E27FC236}">
                  <a16:creationId xmlns:a16="http://schemas.microsoft.com/office/drawing/2014/main" id="{4995C3F3-547C-42F4-9929-F2BFCA14C5B0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en-US" lang="zh-CN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不行动转换为行动</a:t>
              </a:r>
            </a:p>
          </p:txBody>
        </p:sp>
        <p:sp>
          <p:nvSpPr>
            <p:cNvPr id="15" name="圈箭头">
              <a:extLst>
                <a:ext uri="{FF2B5EF4-FFF2-40B4-BE49-F238E27FC236}">
                  <a16:creationId xmlns:a16="http://schemas.microsoft.com/office/drawing/2014/main" id="{5C0A654C-E7AB-43E7-AF59-F87DEF67398F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52BB0375-6A60-44A7-8D4B-F743C3D846E7}"/>
              </a:ext>
            </a:extLst>
          </p:cNvPr>
          <p:cNvGrpSpPr/>
          <p:nvPr/>
        </p:nvGrpSpPr>
        <p:grpSpPr>
          <a:xfrm>
            <a:off x="1119779" y="4004150"/>
            <a:ext cx="10104330" cy="1329542"/>
            <a:chOff x="835299" y="3232298"/>
            <a:chExt cx="7676563" cy="1010093"/>
          </a:xfrm>
        </p:grpSpPr>
        <p:sp>
          <p:nvSpPr>
            <p:cNvPr id="16" name="圆角矩形 27">
              <a:extLst>
                <a:ext uri="{FF2B5EF4-FFF2-40B4-BE49-F238E27FC236}">
                  <a16:creationId xmlns:a16="http://schemas.microsoft.com/office/drawing/2014/main" id="{FA540E66-1E10-4E52-AE39-85EDD2CF5204}"/>
                </a:ext>
              </a:extLst>
            </p:cNvPr>
            <p:cNvSpPr/>
            <p:nvPr/>
          </p:nvSpPr>
          <p:spPr>
            <a:xfrm>
              <a:off x="835299" y="3232298"/>
              <a:ext cx="950969" cy="1010093"/>
            </a:xfrm>
            <a:prstGeom prst="round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lvl="0">
                <a:defRPr/>
              </a:pPr>
              <a:r>
                <a:rPr altLang="en-US" b="1" kern="0" lang="zh-CN" sz="2400">
                  <a:solidFill>
                    <a:srgbClr val="43A4D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放大</a:t>
              </a:r>
            </a:p>
            <a:p>
              <a:pPr algn="ctr" defTabSz="914400" lvl="0">
                <a:defRPr/>
              </a:pPr>
              <a:r>
                <a:rPr altLang="en-US" b="1" kern="0" lang="zh-CN" sz="2400">
                  <a:solidFill>
                    <a:srgbClr val="43A4D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痛苦</a:t>
              </a:r>
            </a:p>
          </p:txBody>
        </p:sp>
        <p:sp>
          <p:nvSpPr>
            <p:cNvPr id="21" name="圆角矩形 29">
              <a:extLst>
                <a:ext uri="{FF2B5EF4-FFF2-40B4-BE49-F238E27FC236}">
                  <a16:creationId xmlns:a16="http://schemas.microsoft.com/office/drawing/2014/main" id="{A387D6EC-99F7-47DE-AF22-F44B4793D00A}"/>
                </a:ext>
              </a:extLst>
            </p:cNvPr>
            <p:cNvSpPr/>
            <p:nvPr/>
          </p:nvSpPr>
          <p:spPr>
            <a:xfrm>
              <a:off x="2502250" y="3232298"/>
              <a:ext cx="950969" cy="1010093"/>
            </a:xfrm>
            <a:prstGeom prst="round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lvl="0">
                <a:defRPr/>
              </a:pPr>
              <a:r>
                <a:rPr altLang="en-US" b="1" kern="0" lang="zh-CN" sz="2400">
                  <a:solidFill>
                    <a:srgbClr val="43A4D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逃离</a:t>
              </a:r>
            </a:p>
            <a:p>
              <a:pPr algn="ctr" defTabSz="914400" lvl="0">
                <a:defRPr/>
              </a:pPr>
              <a:r>
                <a:rPr altLang="en-US" b="1" kern="0" lang="zh-CN" sz="2400">
                  <a:solidFill>
                    <a:srgbClr val="43A4D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痛苦</a:t>
              </a:r>
            </a:p>
          </p:txBody>
        </p:sp>
        <p:sp>
          <p:nvSpPr>
            <p:cNvPr id="23" name="圆角矩形 31">
              <a:extLst>
                <a:ext uri="{FF2B5EF4-FFF2-40B4-BE49-F238E27FC236}">
                  <a16:creationId xmlns:a16="http://schemas.microsoft.com/office/drawing/2014/main" id="{36F22E5F-6198-402D-9F31-26FE6A3020B1}"/>
                </a:ext>
              </a:extLst>
            </p:cNvPr>
            <p:cNvSpPr/>
            <p:nvPr/>
          </p:nvSpPr>
          <p:spPr>
            <a:xfrm>
              <a:off x="4177473" y="3232298"/>
              <a:ext cx="950969" cy="1010093"/>
            </a:xfrm>
            <a:prstGeom prst="round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lvl="0">
                <a:defRPr/>
              </a:pPr>
              <a:r>
                <a:rPr altLang="en-US" b="1" kern="0" lang="zh-CN" sz="2400">
                  <a:solidFill>
                    <a:srgbClr val="43A4D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制定</a:t>
              </a:r>
            </a:p>
            <a:p>
              <a:pPr algn="ctr" defTabSz="914400" lvl="0">
                <a:defRPr/>
              </a:pPr>
              <a:r>
                <a:rPr altLang="en-US" b="1" kern="0" lang="zh-CN" sz="2400">
                  <a:solidFill>
                    <a:srgbClr val="43A4D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目标</a:t>
              </a:r>
            </a:p>
          </p:txBody>
        </p:sp>
        <p:sp>
          <p:nvSpPr>
            <p:cNvPr id="25" name="圆角矩形 33">
              <a:extLst>
                <a:ext uri="{FF2B5EF4-FFF2-40B4-BE49-F238E27FC236}">
                  <a16:creationId xmlns:a16="http://schemas.microsoft.com/office/drawing/2014/main" id="{59344935-7112-45B6-8CE3-F5FEA7A28CC2}"/>
                </a:ext>
              </a:extLst>
            </p:cNvPr>
            <p:cNvSpPr/>
            <p:nvPr/>
          </p:nvSpPr>
          <p:spPr>
            <a:xfrm>
              <a:off x="5852696" y="3232298"/>
              <a:ext cx="950969" cy="1010093"/>
            </a:xfrm>
            <a:prstGeom prst="round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lvl="0">
                <a:defRPr/>
              </a:pPr>
              <a:r>
                <a:rPr altLang="en-US" b="1" kern="0" lang="zh-CN" sz="2400">
                  <a:solidFill>
                    <a:srgbClr val="43A4D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分解</a:t>
              </a:r>
            </a:p>
            <a:p>
              <a:pPr algn="ctr" defTabSz="914400" lvl="0">
                <a:defRPr/>
              </a:pPr>
              <a:r>
                <a:rPr altLang="en-US" b="1" kern="0" lang="zh-CN" sz="2400">
                  <a:solidFill>
                    <a:srgbClr val="43A4D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目标</a:t>
              </a:r>
            </a:p>
          </p:txBody>
        </p:sp>
        <p:sp>
          <p:nvSpPr>
            <p:cNvPr id="28" name="圆角矩形 35">
              <a:extLst>
                <a:ext uri="{FF2B5EF4-FFF2-40B4-BE49-F238E27FC236}">
                  <a16:creationId xmlns:a16="http://schemas.microsoft.com/office/drawing/2014/main" id="{F0BC3CAF-35B9-4A79-93C9-EB1E7C0C958A}"/>
                </a:ext>
              </a:extLst>
            </p:cNvPr>
            <p:cNvSpPr/>
            <p:nvPr/>
          </p:nvSpPr>
          <p:spPr>
            <a:xfrm>
              <a:off x="7560893" y="3232298"/>
              <a:ext cx="950969" cy="1010093"/>
            </a:xfrm>
            <a:prstGeom prst="round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lvl="0">
                <a:defRPr/>
              </a:pPr>
              <a:r>
                <a:rPr altLang="en-US" b="1" kern="0" lang="zh-CN" sz="2400">
                  <a:solidFill>
                    <a:srgbClr val="43A4D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马上</a:t>
              </a:r>
            </a:p>
            <a:p>
              <a:pPr algn="ctr" defTabSz="914400" lvl="0">
                <a:defRPr/>
              </a:pPr>
              <a:r>
                <a:rPr altLang="en-US" b="1" kern="0" lang="zh-CN" sz="2400">
                  <a:solidFill>
                    <a:srgbClr val="43A4D5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行动</a:t>
              </a: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8D7E7CE2-CBFA-4CF2-8607-DF37CBA8388D}"/>
              </a:ext>
            </a:extLst>
          </p:cNvPr>
          <p:cNvGrpSpPr/>
          <p:nvPr/>
        </p:nvGrpSpPr>
        <p:grpSpPr>
          <a:xfrm>
            <a:off x="2523108" y="4376466"/>
            <a:ext cx="584909" cy="584909"/>
            <a:chOff x="4010284" y="3927193"/>
            <a:chExt cx="584909" cy="584909"/>
          </a:xfrm>
        </p:grpSpPr>
        <p:sp>
          <p:nvSpPr>
            <p:cNvPr id="32" name="椭圆 31">
              <a:extLst>
                <a:ext uri="{FF2B5EF4-FFF2-40B4-BE49-F238E27FC236}">
                  <a16:creationId xmlns:a16="http://schemas.microsoft.com/office/drawing/2014/main" id="{271DAD77-85E9-43AE-B1C4-CFFE71E8A9A6}"/>
                </a:ext>
              </a:extLst>
            </p:cNvPr>
            <p:cNvSpPr/>
            <p:nvPr/>
          </p:nvSpPr>
          <p:spPr>
            <a:xfrm>
              <a:off x="4010284" y="3927193"/>
              <a:ext cx="584909" cy="584909"/>
            </a:xfrm>
            <a:prstGeom prst="ellipse">
              <a:avLst/>
            </a:prstGeom>
            <a:solidFill>
              <a:srgbClr val="A5A5A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FFFFFF"/>
                </a:solidFill>
                <a:latin typeface="Arial"/>
                <a:ea typeface="微软雅黑"/>
              </a:endParaRPr>
            </a:p>
          </p:txBody>
        </p:sp>
        <p:sp>
          <p:nvSpPr>
            <p:cNvPr id="33" name="燕尾形 48">
              <a:extLst>
                <a:ext uri="{FF2B5EF4-FFF2-40B4-BE49-F238E27FC236}">
                  <a16:creationId xmlns:a16="http://schemas.microsoft.com/office/drawing/2014/main" id="{E1C16BFA-8B5A-4F79-B1A5-0A4FAFC8A4BB}"/>
                </a:ext>
              </a:extLst>
            </p:cNvPr>
            <p:cNvSpPr/>
            <p:nvPr/>
          </p:nvSpPr>
          <p:spPr>
            <a:xfrm>
              <a:off x="4221580" y="4074187"/>
              <a:ext cx="205664" cy="290920"/>
            </a:xfrm>
            <a:prstGeom prst="chevron">
              <a:avLst>
                <a:gd fmla="val 57245" name="adj"/>
              </a:avLst>
            </a:prstGeom>
            <a:solidFill>
              <a:srgbClr val="FFFFF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B9E0BC1B-011A-44FD-B282-02BE1FC23F1C}"/>
              </a:ext>
            </a:extLst>
          </p:cNvPr>
          <p:cNvGrpSpPr/>
          <p:nvPr/>
        </p:nvGrpSpPr>
        <p:grpSpPr>
          <a:xfrm>
            <a:off x="4757669" y="4410240"/>
            <a:ext cx="584909" cy="584909"/>
            <a:chOff x="4010284" y="3927193"/>
            <a:chExt cx="584909" cy="584909"/>
          </a:xfrm>
        </p:grpSpPr>
        <p:sp>
          <p:nvSpPr>
            <p:cNvPr id="35" name="椭圆 34">
              <a:extLst>
                <a:ext uri="{FF2B5EF4-FFF2-40B4-BE49-F238E27FC236}">
                  <a16:creationId xmlns:a16="http://schemas.microsoft.com/office/drawing/2014/main" id="{33181907-ACA2-458C-A037-78CD3BEE9B06}"/>
                </a:ext>
              </a:extLst>
            </p:cNvPr>
            <p:cNvSpPr/>
            <p:nvPr/>
          </p:nvSpPr>
          <p:spPr>
            <a:xfrm>
              <a:off x="4010284" y="3927193"/>
              <a:ext cx="584909" cy="584909"/>
            </a:xfrm>
            <a:prstGeom prst="ellipse">
              <a:avLst/>
            </a:prstGeom>
            <a:solidFill>
              <a:srgbClr val="A5A5A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FFFFFF"/>
                </a:solidFill>
                <a:latin typeface="Arial"/>
                <a:ea typeface="微软雅黑"/>
              </a:endParaRPr>
            </a:p>
          </p:txBody>
        </p:sp>
        <p:sp>
          <p:nvSpPr>
            <p:cNvPr id="36" name="燕尾形 48">
              <a:extLst>
                <a:ext uri="{FF2B5EF4-FFF2-40B4-BE49-F238E27FC236}">
                  <a16:creationId xmlns:a16="http://schemas.microsoft.com/office/drawing/2014/main" id="{1028AB0F-9B23-4E08-BC5E-5012BEFD4D2A}"/>
                </a:ext>
              </a:extLst>
            </p:cNvPr>
            <p:cNvSpPr/>
            <p:nvPr/>
          </p:nvSpPr>
          <p:spPr>
            <a:xfrm>
              <a:off x="4221580" y="4074187"/>
              <a:ext cx="205664" cy="290920"/>
            </a:xfrm>
            <a:prstGeom prst="chevron">
              <a:avLst>
                <a:gd fmla="val 57245" name="adj"/>
              </a:avLst>
            </a:prstGeom>
            <a:solidFill>
              <a:srgbClr val="FFFFF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</p:grp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B1C89BD8-4B93-4223-ADB6-FAD9361AC50A}"/>
              </a:ext>
            </a:extLst>
          </p:cNvPr>
          <p:cNvGrpSpPr/>
          <p:nvPr/>
        </p:nvGrpSpPr>
        <p:grpSpPr>
          <a:xfrm>
            <a:off x="6974671" y="4410240"/>
            <a:ext cx="584909" cy="584909"/>
            <a:chOff x="4010284" y="3927193"/>
            <a:chExt cx="584909" cy="584909"/>
          </a:xfrm>
        </p:grpSpPr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91BED152-2FF8-4E97-937A-A4A46FE4C615}"/>
                </a:ext>
              </a:extLst>
            </p:cNvPr>
            <p:cNvSpPr/>
            <p:nvPr/>
          </p:nvSpPr>
          <p:spPr>
            <a:xfrm>
              <a:off x="4010284" y="3927193"/>
              <a:ext cx="584909" cy="584909"/>
            </a:xfrm>
            <a:prstGeom prst="ellipse">
              <a:avLst/>
            </a:prstGeom>
            <a:solidFill>
              <a:srgbClr val="A5A5A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FFFFFF"/>
                </a:solidFill>
                <a:latin typeface="Arial"/>
                <a:ea typeface="微软雅黑"/>
              </a:endParaRPr>
            </a:p>
          </p:txBody>
        </p:sp>
        <p:sp>
          <p:nvSpPr>
            <p:cNvPr id="39" name="燕尾形 48">
              <a:extLst>
                <a:ext uri="{FF2B5EF4-FFF2-40B4-BE49-F238E27FC236}">
                  <a16:creationId xmlns:a16="http://schemas.microsoft.com/office/drawing/2014/main" id="{EBDF5F1B-C891-42AB-9D50-055924873277}"/>
                </a:ext>
              </a:extLst>
            </p:cNvPr>
            <p:cNvSpPr/>
            <p:nvPr/>
          </p:nvSpPr>
          <p:spPr>
            <a:xfrm>
              <a:off x="4221580" y="4074187"/>
              <a:ext cx="205664" cy="290920"/>
            </a:xfrm>
            <a:prstGeom prst="chevron">
              <a:avLst>
                <a:gd fmla="val 57245" name="adj"/>
              </a:avLst>
            </a:prstGeom>
            <a:solidFill>
              <a:srgbClr val="FFFFF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B5470F5-A22E-42A2-968A-CE9EB2B4C1A5}"/>
              </a:ext>
            </a:extLst>
          </p:cNvPr>
          <p:cNvGrpSpPr/>
          <p:nvPr/>
        </p:nvGrpSpPr>
        <p:grpSpPr>
          <a:xfrm>
            <a:off x="9181581" y="4410239"/>
            <a:ext cx="584909" cy="584909"/>
            <a:chOff x="4010284" y="3927193"/>
            <a:chExt cx="584909" cy="584909"/>
          </a:xfrm>
        </p:grpSpPr>
        <p:sp>
          <p:nvSpPr>
            <p:cNvPr id="41" name="椭圆 40">
              <a:extLst>
                <a:ext uri="{FF2B5EF4-FFF2-40B4-BE49-F238E27FC236}">
                  <a16:creationId xmlns:a16="http://schemas.microsoft.com/office/drawing/2014/main" id="{EB3112C7-2691-479C-A6D2-C786EF52FD07}"/>
                </a:ext>
              </a:extLst>
            </p:cNvPr>
            <p:cNvSpPr/>
            <p:nvPr/>
          </p:nvSpPr>
          <p:spPr>
            <a:xfrm>
              <a:off x="4010284" y="3927193"/>
              <a:ext cx="584909" cy="584909"/>
            </a:xfrm>
            <a:prstGeom prst="ellipse">
              <a:avLst/>
            </a:prstGeom>
            <a:solidFill>
              <a:srgbClr val="A5A5A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FFFFFF"/>
                </a:solidFill>
                <a:latin typeface="Arial"/>
                <a:ea typeface="微软雅黑"/>
              </a:endParaRPr>
            </a:p>
          </p:txBody>
        </p:sp>
        <p:sp>
          <p:nvSpPr>
            <p:cNvPr id="42" name="燕尾形 48">
              <a:extLst>
                <a:ext uri="{FF2B5EF4-FFF2-40B4-BE49-F238E27FC236}">
                  <a16:creationId xmlns:a16="http://schemas.microsoft.com/office/drawing/2014/main" id="{94348A3B-B592-4667-9448-2B16A795EA00}"/>
                </a:ext>
              </a:extLst>
            </p:cNvPr>
            <p:cNvSpPr/>
            <p:nvPr/>
          </p:nvSpPr>
          <p:spPr>
            <a:xfrm>
              <a:off x="4221580" y="4074187"/>
              <a:ext cx="205664" cy="290920"/>
            </a:xfrm>
            <a:prstGeom prst="chevron">
              <a:avLst>
                <a:gd fmla="val 57245" name="adj"/>
              </a:avLst>
            </a:prstGeom>
            <a:solidFill>
              <a:srgbClr val="FFFFF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</p:grpSp>
    </p:spTree>
    <p:extLst>
      <p:ext uri="{BB962C8B-B14F-4D97-AF65-F5344CB8AC3E}">
        <p14:creationId val="88511087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4320" y="583630"/>
            <a:ext cx="3616959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激发行动的六大步骤</a:t>
            </a:r>
          </a:p>
        </p:txBody>
      </p:sp>
      <p:sp>
        <p:nvSpPr>
          <p:cNvPr id="31" name="Rectangle 95">
            <a:extLst>
              <a:ext uri="{FF2B5EF4-FFF2-40B4-BE49-F238E27FC236}">
                <a16:creationId xmlns:a16="http://schemas.microsoft.com/office/drawing/2014/main" id="{324B963E-14AF-4524-8066-59AF44CCBB64}"/>
              </a:ext>
            </a:extLst>
          </p:cNvPr>
          <p:cNvSpPr/>
          <p:nvPr/>
        </p:nvSpPr>
        <p:spPr bwMode="auto">
          <a:xfrm>
            <a:off x="1347054" y="1652717"/>
            <a:ext cx="2574706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 bIns="0" lIns="0" rIns="0" tIns="0" vert="horz" wrap="square">
            <a:spAutoFit/>
          </a:bodyPr>
          <a:lstStyle/>
          <a:p>
            <a:pPr defTabSz="2286000"/>
            <a:r>
              <a:rPr altLang="en-US" b="1" lang="zh-CN" sz="2000">
                <a:solidFill>
                  <a:srgbClr val="43A4D5"/>
                </a:solidFill>
                <a:ea charset="0" typeface="Montserrat Semi Bold"/>
                <a:cs charset="0" typeface="Montserrat Semi Bold"/>
                <a:sym charset="0" typeface="Bebas Neue"/>
              </a:rPr>
              <a:t>我要得到什么样的结果?</a:t>
            </a:r>
          </a:p>
        </p:txBody>
      </p: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EAF378EE-2877-4C80-A75B-127C736480CE}"/>
              </a:ext>
            </a:extLst>
          </p:cNvPr>
          <p:cNvGrpSpPr/>
          <p:nvPr/>
        </p:nvGrpSpPr>
        <p:grpSpPr>
          <a:xfrm>
            <a:off x="1347054" y="2247854"/>
            <a:ext cx="4748946" cy="215444"/>
            <a:chOff x="1217507" y="2044654"/>
            <a:chExt cx="4748946" cy="215444"/>
          </a:xfrm>
        </p:grpSpPr>
        <p:sp>
          <p:nvSpPr>
            <p:cNvPr id="45" name="Rectangle 98">
              <a:extLst>
                <a:ext uri="{FF2B5EF4-FFF2-40B4-BE49-F238E27FC236}">
                  <a16:creationId xmlns:a16="http://schemas.microsoft.com/office/drawing/2014/main" id="{3D64D697-538B-42F1-BF50-B42A87CBA58B}"/>
                </a:ext>
              </a:extLst>
            </p:cNvPr>
            <p:cNvSpPr/>
            <p:nvPr/>
          </p:nvSpPr>
          <p:spPr>
            <a:xfrm>
              <a:off x="1217507" y="2054397"/>
              <a:ext cx="4748946" cy="199948"/>
            </a:xfrm>
            <a:prstGeom prst="rect">
              <a:avLst/>
            </a:prstGeom>
            <a:solidFill>
              <a:sysClr lastClr="FFFFFF" val="window">
                <a:lumMod val="95000"/>
              </a:sys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panose="020f0502020204030204" typeface="等线"/>
                <a:ea typeface="+mn-ea"/>
                <a:cs typeface="+mn-cs"/>
              </a:endParaRPr>
            </a:p>
          </p:txBody>
        </p:sp>
        <p:grpSp>
          <p:nvGrpSpPr>
            <p:cNvPr id="46" name="Group 122">
              <a:extLst>
                <a:ext uri="{FF2B5EF4-FFF2-40B4-BE49-F238E27FC236}">
                  <a16:creationId xmlns:a16="http://schemas.microsoft.com/office/drawing/2014/main" id="{C410D8B4-2EBE-4D49-BDF9-B0EBC9007FF7}"/>
                </a:ext>
              </a:extLst>
            </p:cNvPr>
            <p:cNvGrpSpPr/>
            <p:nvPr/>
          </p:nvGrpSpPr>
          <p:grpSpPr>
            <a:xfrm>
              <a:off x="1217507" y="2044654"/>
              <a:ext cx="4393144" cy="215444"/>
              <a:chOff x="2431840" y="4668587"/>
              <a:chExt cx="6194292" cy="430887"/>
            </a:xfrm>
          </p:grpSpPr>
          <p:sp>
            <p:nvSpPr>
              <p:cNvPr id="47" name="Rectangle 126">
                <a:extLst>
                  <a:ext uri="{FF2B5EF4-FFF2-40B4-BE49-F238E27FC236}">
                    <a16:creationId xmlns:a16="http://schemas.microsoft.com/office/drawing/2014/main" id="{2A75131C-439E-499A-8BF6-33EA7DCDFDD9}"/>
                  </a:ext>
                </a:extLst>
              </p:cNvPr>
              <p:cNvSpPr/>
              <p:nvPr/>
            </p:nvSpPr>
            <p:spPr>
              <a:xfrm>
                <a:off x="2431840" y="4693965"/>
                <a:ext cx="6194292" cy="394007"/>
              </a:xfrm>
              <a:prstGeom prst="rect">
                <a:avLst/>
              </a:prstGeom>
              <a:solidFill>
                <a:srgbClr val="43A4D5"/>
              </a:solidFill>
              <a:ln algn="ctr" cap="flat" cmpd="sng" w="12700">
                <a:noFill/>
                <a:prstDash val="solid"/>
                <a:miter lim="800000"/>
              </a:ln>
              <a:effectLst>
                <a:outerShdw blurRad="50800" dir="16200000" dist="38100" rotWithShape="0">
                  <a:prstClr val="black">
                    <a:alpha val="7000"/>
                  </a:prstClr>
                </a:outerShdw>
              </a:effectLst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lang="en-US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panose="020f0502020204030204" typeface="等线"/>
                  <a:ea charset="-122" panose="02010600030101010101" pitchFamily="2" typeface="等线"/>
                  <a:cs typeface="+mn-cs"/>
                </a:endParaRPr>
              </a:p>
            </p:txBody>
          </p:sp>
          <p:sp>
            <p:nvSpPr>
              <p:cNvPr id="48" name="Rectangle 124">
                <a:extLst>
                  <a:ext uri="{FF2B5EF4-FFF2-40B4-BE49-F238E27FC236}">
                    <a16:creationId xmlns:a16="http://schemas.microsoft.com/office/drawing/2014/main" id="{F468E5C5-1291-4ACA-92C1-B5B24E818292}"/>
                  </a:ext>
                </a:extLst>
              </p:cNvPr>
              <p:cNvSpPr/>
              <p:nvPr/>
            </p:nvSpPr>
            <p:spPr bwMode="auto">
              <a:xfrm>
                <a:off x="8083245" y="4670671"/>
                <a:ext cx="472294" cy="4267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0" bIns="0" lIns="0" rIns="0" tIns="0" vert="horz" wrap="none">
                <a:spAutoFit/>
              </a:bodyPr>
              <a:lstStyle/>
              <a:p>
                <a:pPr algn="r" defTabSz="22860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b="1" baseline="0" cap="none" i="0" kern="0" kumimoji="0" lang="en-US" noProof="0" normalizeH="0" spc="0" strike="noStrike" sz="1400" u="non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charset="0" typeface="Montserrat Semi Bold"/>
                    <a:cs charset="0" typeface="Montserrat Semi Bold"/>
                    <a:sym charset="0" typeface="Bebas Neue"/>
                  </a:rPr>
                  <a:t>95 %</a:t>
                </a:r>
              </a:p>
            </p:txBody>
          </p:sp>
        </p:grpSp>
      </p:grp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FF187F6A-EB35-4EF2-BC73-3DDB280E5597}"/>
              </a:ext>
            </a:extLst>
          </p:cNvPr>
          <p:cNvGrpSpPr/>
          <p:nvPr/>
        </p:nvGrpSpPr>
        <p:grpSpPr>
          <a:xfrm>
            <a:off x="6388580" y="5380766"/>
            <a:ext cx="4748946" cy="234937"/>
            <a:chOff x="6259033" y="5035326"/>
            <a:chExt cx="4748946" cy="234937"/>
          </a:xfrm>
        </p:grpSpPr>
        <p:sp>
          <p:nvSpPr>
            <p:cNvPr id="50" name="Rectangle 47">
              <a:extLst>
                <a:ext uri="{FF2B5EF4-FFF2-40B4-BE49-F238E27FC236}">
                  <a16:creationId xmlns:a16="http://schemas.microsoft.com/office/drawing/2014/main" id="{0D516190-3B2A-4A8C-97EC-AAB9878C30DB}"/>
                </a:ext>
              </a:extLst>
            </p:cNvPr>
            <p:cNvSpPr/>
            <p:nvPr/>
          </p:nvSpPr>
          <p:spPr>
            <a:xfrm>
              <a:off x="6259033" y="5070315"/>
              <a:ext cx="4748946" cy="199948"/>
            </a:xfrm>
            <a:prstGeom prst="rect">
              <a:avLst/>
            </a:prstGeom>
            <a:solidFill>
              <a:sysClr lastClr="FFFFFF" val="window">
                <a:lumMod val="95000"/>
              </a:sys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panose="020f0502020204030204" typeface="等线"/>
                <a:ea typeface="+mn-ea"/>
                <a:cs typeface="+mn-cs"/>
              </a:endParaRPr>
            </a:p>
          </p:txBody>
        </p:sp>
        <p:grpSp>
          <p:nvGrpSpPr>
            <p:cNvPr id="51" name="Group 11">
              <a:extLst>
                <a:ext uri="{FF2B5EF4-FFF2-40B4-BE49-F238E27FC236}">
                  <a16:creationId xmlns:a16="http://schemas.microsoft.com/office/drawing/2014/main" id="{A635BDB7-241E-465F-A88D-6911F1358CC7}"/>
                </a:ext>
              </a:extLst>
            </p:cNvPr>
            <p:cNvGrpSpPr/>
            <p:nvPr/>
          </p:nvGrpSpPr>
          <p:grpSpPr>
            <a:xfrm>
              <a:off x="6259033" y="5035326"/>
              <a:ext cx="4068585" cy="215444"/>
              <a:chOff x="2431840" y="4668587"/>
              <a:chExt cx="6194292" cy="430887"/>
            </a:xfrm>
          </p:grpSpPr>
          <p:sp>
            <p:nvSpPr>
              <p:cNvPr id="52" name="Rectangle 111">
                <a:extLst>
                  <a:ext uri="{FF2B5EF4-FFF2-40B4-BE49-F238E27FC236}">
                    <a16:creationId xmlns:a16="http://schemas.microsoft.com/office/drawing/2014/main" id="{ECDB985A-36E6-4375-B111-B45C3045D58F}"/>
                  </a:ext>
                </a:extLst>
              </p:cNvPr>
              <p:cNvSpPr/>
              <p:nvPr/>
            </p:nvSpPr>
            <p:spPr>
              <a:xfrm>
                <a:off x="2431840" y="4693965"/>
                <a:ext cx="6194292" cy="39400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algn="ctr" cap="flat" cmpd="sng" w="12700">
                <a:noFill/>
                <a:prstDash val="solid"/>
                <a:miter lim="800000"/>
              </a:ln>
              <a:effectLst>
                <a:outerShdw blurRad="50800" dir="16200000" dist="38100" rotWithShape="0">
                  <a:prstClr val="black">
                    <a:alpha val="7000"/>
                  </a:prstClr>
                </a:outerShdw>
              </a:effectLst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lang="en-US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panose="020f0502020204030204" typeface="等线"/>
                  <a:ea charset="-122" panose="02010600030101010101" pitchFamily="2" typeface="等线"/>
                  <a:cs typeface="+mn-cs"/>
                </a:endParaRPr>
              </a:p>
            </p:txBody>
          </p:sp>
          <p:sp>
            <p:nvSpPr>
              <p:cNvPr id="53" name="Rectangle 101">
                <a:extLst>
                  <a:ext uri="{FF2B5EF4-FFF2-40B4-BE49-F238E27FC236}">
                    <a16:creationId xmlns:a16="http://schemas.microsoft.com/office/drawing/2014/main" id="{A76D6C34-A8A3-4A4C-ABA6-9EB468E7BBFF}"/>
                  </a:ext>
                </a:extLst>
              </p:cNvPr>
              <p:cNvSpPr/>
              <p:nvPr/>
            </p:nvSpPr>
            <p:spPr bwMode="auto">
              <a:xfrm>
                <a:off x="8045566" y="4670671"/>
                <a:ext cx="509970" cy="4267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0" bIns="0" lIns="0" rIns="0" tIns="0" vert="horz" wrap="none">
                <a:spAutoFit/>
              </a:bodyPr>
              <a:lstStyle/>
              <a:p>
                <a:pPr algn="r" defTabSz="22860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b="1" baseline="0" cap="none" i="0" kern="0" kumimoji="0" lang="en-US" noProof="0" normalizeH="0" spc="0" strike="noStrike" sz="1400" u="non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charset="0" typeface="Montserrat Semi Bold"/>
                    <a:cs charset="0" typeface="Montserrat Semi Bold"/>
                    <a:sym charset="0" typeface="Bebas Neue"/>
                  </a:rPr>
                  <a:t>65 %</a:t>
                </a:r>
              </a:p>
            </p:txBody>
          </p:sp>
        </p:grpSp>
      </p:grp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4D072E66-D206-405B-8CCE-BFB68A285733}"/>
              </a:ext>
            </a:extLst>
          </p:cNvPr>
          <p:cNvGrpSpPr/>
          <p:nvPr/>
        </p:nvGrpSpPr>
        <p:grpSpPr>
          <a:xfrm>
            <a:off x="1347054" y="5403068"/>
            <a:ext cx="4748946" cy="215444"/>
            <a:chOff x="1217507" y="5057628"/>
            <a:chExt cx="4748946" cy="215444"/>
          </a:xfrm>
        </p:grpSpPr>
        <p:sp>
          <p:nvSpPr>
            <p:cNvPr id="55" name="Rectangle 91">
              <a:extLst>
                <a:ext uri="{FF2B5EF4-FFF2-40B4-BE49-F238E27FC236}">
                  <a16:creationId xmlns:a16="http://schemas.microsoft.com/office/drawing/2014/main" id="{80FE197D-2B19-4B65-9F2E-DD29A135F044}"/>
                </a:ext>
              </a:extLst>
            </p:cNvPr>
            <p:cNvSpPr/>
            <p:nvPr/>
          </p:nvSpPr>
          <p:spPr>
            <a:xfrm>
              <a:off x="1217507" y="5070315"/>
              <a:ext cx="4748946" cy="199948"/>
            </a:xfrm>
            <a:prstGeom prst="rect">
              <a:avLst/>
            </a:prstGeom>
            <a:solidFill>
              <a:sysClr lastClr="FFFFFF" val="window">
                <a:lumMod val="95000"/>
              </a:sys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charset="-128" panose="020b0800000000000000" pitchFamily="34" typeface="Adobe Gothic Std B"/>
                <a:ea typeface="+mn-ea"/>
                <a:cs typeface="+mn-cs"/>
              </a:endParaRPr>
            </a:p>
          </p:txBody>
        </p:sp>
        <p:grpSp>
          <p:nvGrpSpPr>
            <p:cNvPr id="56" name="Group 112">
              <a:extLst>
                <a:ext uri="{FF2B5EF4-FFF2-40B4-BE49-F238E27FC236}">
                  <a16:creationId xmlns:a16="http://schemas.microsoft.com/office/drawing/2014/main" id="{60D24D13-6F39-42ED-99A3-7B65259446B8}"/>
                </a:ext>
              </a:extLst>
            </p:cNvPr>
            <p:cNvGrpSpPr/>
            <p:nvPr/>
          </p:nvGrpSpPr>
          <p:grpSpPr>
            <a:xfrm>
              <a:off x="1217508" y="5057628"/>
              <a:ext cx="2976939" cy="215444"/>
              <a:chOff x="2431840" y="4668587"/>
              <a:chExt cx="6194292" cy="430887"/>
            </a:xfrm>
          </p:grpSpPr>
          <p:sp>
            <p:nvSpPr>
              <p:cNvPr id="57" name="Rectangle 116">
                <a:extLst>
                  <a:ext uri="{FF2B5EF4-FFF2-40B4-BE49-F238E27FC236}">
                    <a16:creationId xmlns:a16="http://schemas.microsoft.com/office/drawing/2014/main" id="{28F3D85F-779C-4D1B-BF4A-DEF2F15FAED4}"/>
                  </a:ext>
                </a:extLst>
              </p:cNvPr>
              <p:cNvSpPr/>
              <p:nvPr/>
            </p:nvSpPr>
            <p:spPr>
              <a:xfrm>
                <a:off x="2431840" y="4693965"/>
                <a:ext cx="6194292" cy="394007"/>
              </a:xfrm>
              <a:prstGeom prst="rect">
                <a:avLst/>
              </a:prstGeom>
              <a:solidFill>
                <a:srgbClr val="43A4D5"/>
              </a:solidFill>
              <a:ln algn="ctr" cap="flat" cmpd="sng" w="12700">
                <a:noFill/>
                <a:prstDash val="solid"/>
                <a:miter lim="800000"/>
              </a:ln>
              <a:effectLst>
                <a:outerShdw blurRad="50800" dir="16200000" dist="38100" rotWithShape="0">
                  <a:prstClr val="black">
                    <a:alpha val="7000"/>
                  </a:prstClr>
                </a:outerShdw>
              </a:effectLst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lang="en-US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panose="020f0502020204030204" typeface="等线"/>
                  <a:ea charset="-122" panose="02010600030101010101" pitchFamily="2" typeface="等线"/>
                  <a:cs typeface="+mn-cs"/>
                </a:endParaRPr>
              </a:p>
            </p:txBody>
          </p:sp>
          <p:sp>
            <p:nvSpPr>
              <p:cNvPr id="58" name="Rectangle 114">
                <a:extLst>
                  <a:ext uri="{FF2B5EF4-FFF2-40B4-BE49-F238E27FC236}">
                    <a16:creationId xmlns:a16="http://schemas.microsoft.com/office/drawing/2014/main" id="{B48C3A7B-300F-4B50-8E99-C78ABCAA11B2}"/>
                  </a:ext>
                </a:extLst>
              </p:cNvPr>
              <p:cNvSpPr/>
              <p:nvPr/>
            </p:nvSpPr>
            <p:spPr bwMode="auto">
              <a:xfrm>
                <a:off x="7858561" y="4670670"/>
                <a:ext cx="696976" cy="4267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0" bIns="0" lIns="0" rIns="0" tIns="0" vert="horz" wrap="none">
                <a:spAutoFit/>
              </a:bodyPr>
              <a:lstStyle/>
              <a:p>
                <a:pPr algn="r" defTabSz="22860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b="1" baseline="0" cap="none" i="0" kern="0" kumimoji="0" lang="en-US" noProof="0" normalizeH="0" spc="0" strike="noStrike" sz="1400" u="non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charset="0" typeface="Montserrat Semi Bold"/>
                    <a:cs charset="0" typeface="Montserrat Semi Bold"/>
                    <a:sym charset="0" typeface="Bebas Neue"/>
                  </a:rPr>
                  <a:t>65 %</a:t>
                </a:r>
              </a:p>
            </p:txBody>
          </p:sp>
        </p:grpSp>
      </p:grpSp>
      <p:grpSp>
        <p:nvGrpSpPr>
          <p:cNvPr id="59" name="组合 58">
            <a:extLst>
              <a:ext uri="{FF2B5EF4-FFF2-40B4-BE49-F238E27FC236}">
                <a16:creationId xmlns:a16="http://schemas.microsoft.com/office/drawing/2014/main" id="{308F751E-5C7A-4FC4-877F-38E905E823AC}"/>
              </a:ext>
            </a:extLst>
          </p:cNvPr>
          <p:cNvGrpSpPr/>
          <p:nvPr/>
        </p:nvGrpSpPr>
        <p:grpSpPr>
          <a:xfrm>
            <a:off x="6388580" y="2236519"/>
            <a:ext cx="4748946" cy="215444"/>
            <a:chOff x="6259033" y="2044654"/>
            <a:chExt cx="4748946" cy="215444"/>
          </a:xfrm>
        </p:grpSpPr>
        <p:sp>
          <p:nvSpPr>
            <p:cNvPr id="60" name="Rectangle 54">
              <a:extLst>
                <a:ext uri="{FF2B5EF4-FFF2-40B4-BE49-F238E27FC236}">
                  <a16:creationId xmlns:a16="http://schemas.microsoft.com/office/drawing/2014/main" id="{3068E3AA-C0FE-4AA0-BBE4-5C00994127FF}"/>
                </a:ext>
              </a:extLst>
            </p:cNvPr>
            <p:cNvSpPr/>
            <p:nvPr/>
          </p:nvSpPr>
          <p:spPr>
            <a:xfrm>
              <a:off x="6259033" y="2054397"/>
              <a:ext cx="4748946" cy="199948"/>
            </a:xfrm>
            <a:prstGeom prst="rect">
              <a:avLst/>
            </a:prstGeom>
            <a:solidFill>
              <a:sysClr lastClr="FFFFFF" val="window">
                <a:lumMod val="95000"/>
              </a:sys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panose="020f0502020204030204" typeface="等线"/>
                <a:ea typeface="+mn-ea"/>
                <a:cs typeface="+mn-cs"/>
              </a:endParaRPr>
            </a:p>
          </p:txBody>
        </p:sp>
        <p:grpSp>
          <p:nvGrpSpPr>
            <p:cNvPr id="61" name="Group 117">
              <a:extLst>
                <a:ext uri="{FF2B5EF4-FFF2-40B4-BE49-F238E27FC236}">
                  <a16:creationId xmlns:a16="http://schemas.microsoft.com/office/drawing/2014/main" id="{C66E035E-514D-4BFA-9116-D931D3A36B27}"/>
                </a:ext>
              </a:extLst>
            </p:cNvPr>
            <p:cNvGrpSpPr/>
            <p:nvPr/>
          </p:nvGrpSpPr>
          <p:grpSpPr>
            <a:xfrm>
              <a:off x="6259033" y="2044654"/>
              <a:ext cx="3701769" cy="215444"/>
              <a:chOff x="2431840" y="4668587"/>
              <a:chExt cx="6194292" cy="430887"/>
            </a:xfrm>
          </p:grpSpPr>
          <p:sp>
            <p:nvSpPr>
              <p:cNvPr id="62" name="Rectangle 121">
                <a:extLst>
                  <a:ext uri="{FF2B5EF4-FFF2-40B4-BE49-F238E27FC236}">
                    <a16:creationId xmlns:a16="http://schemas.microsoft.com/office/drawing/2014/main" id="{7B3F79DF-9B8A-4537-8157-CF73C8B6D9A6}"/>
                  </a:ext>
                </a:extLst>
              </p:cNvPr>
              <p:cNvSpPr/>
              <p:nvPr/>
            </p:nvSpPr>
            <p:spPr>
              <a:xfrm>
                <a:off x="2431840" y="4693965"/>
                <a:ext cx="6194292" cy="394007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algn="ctr" cap="flat" cmpd="sng" w="12700">
                <a:noFill/>
                <a:prstDash val="solid"/>
                <a:miter lim="800000"/>
              </a:ln>
              <a:effectLst>
                <a:outerShdw blurRad="50800" dir="16200000" dist="38100" rotWithShape="0">
                  <a:prstClr val="black">
                    <a:alpha val="7000"/>
                  </a:prstClr>
                </a:outerShdw>
              </a:effectLst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lang="en-US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panose="020f0502020204030204" typeface="等线"/>
                  <a:ea charset="-122" panose="02010600030101010101" pitchFamily="2" typeface="等线"/>
                  <a:cs typeface="+mn-cs"/>
                </a:endParaRPr>
              </a:p>
            </p:txBody>
          </p:sp>
          <p:sp>
            <p:nvSpPr>
              <p:cNvPr id="63" name="Rectangle 119">
                <a:extLst>
                  <a:ext uri="{FF2B5EF4-FFF2-40B4-BE49-F238E27FC236}">
                    <a16:creationId xmlns:a16="http://schemas.microsoft.com/office/drawing/2014/main" id="{8EA186F5-2026-4078-B50B-EA611E44057F}"/>
                  </a:ext>
                </a:extLst>
              </p:cNvPr>
              <p:cNvSpPr/>
              <p:nvPr/>
            </p:nvSpPr>
            <p:spPr bwMode="auto">
              <a:xfrm>
                <a:off x="7995036" y="4670671"/>
                <a:ext cx="560504" cy="4267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0" bIns="0" lIns="0" rIns="0" tIns="0" vert="horz" wrap="none">
                <a:spAutoFit/>
              </a:bodyPr>
              <a:lstStyle/>
              <a:p>
                <a:pPr algn="r" defTabSz="22860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b="1" baseline="0" cap="none" i="0" kern="0" kumimoji="0" lang="en-US" noProof="0" normalizeH="0" spc="0" strike="noStrike" sz="1400" u="non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charset="0" typeface="Montserrat Semi Bold"/>
                    <a:cs charset="0" typeface="Montserrat Semi Bold"/>
                    <a:sym charset="0" typeface="Bebas Neue"/>
                  </a:rPr>
                  <a:t>65 %</a:t>
                </a:r>
              </a:p>
            </p:txBody>
          </p:sp>
        </p:grpSp>
      </p:grp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8AD60FD9-CB88-413A-BA54-6747EEACF9F1}"/>
              </a:ext>
            </a:extLst>
          </p:cNvPr>
          <p:cNvGrpSpPr/>
          <p:nvPr/>
        </p:nvGrpSpPr>
        <p:grpSpPr>
          <a:xfrm>
            <a:off x="6388580" y="3898368"/>
            <a:ext cx="4748946" cy="215444"/>
            <a:chOff x="6259033" y="3552928"/>
            <a:chExt cx="4748946" cy="215444"/>
          </a:xfrm>
        </p:grpSpPr>
        <p:sp>
          <p:nvSpPr>
            <p:cNvPr id="65" name="Rectangle 84">
              <a:extLst>
                <a:ext uri="{FF2B5EF4-FFF2-40B4-BE49-F238E27FC236}">
                  <a16:creationId xmlns:a16="http://schemas.microsoft.com/office/drawing/2014/main" id="{14C3FF80-A969-4C03-875C-9F40494032F7}"/>
                </a:ext>
              </a:extLst>
            </p:cNvPr>
            <p:cNvSpPr/>
            <p:nvPr/>
          </p:nvSpPr>
          <p:spPr>
            <a:xfrm>
              <a:off x="6259033" y="3563166"/>
              <a:ext cx="4748946" cy="199948"/>
            </a:xfrm>
            <a:prstGeom prst="rect">
              <a:avLst/>
            </a:prstGeom>
            <a:solidFill>
              <a:sysClr lastClr="FFFFFF" val="window">
                <a:lumMod val="95000"/>
              </a:sys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panose="020f0502020204030204" typeface="等线"/>
                <a:ea typeface="+mn-ea"/>
                <a:cs typeface="+mn-cs"/>
              </a:endParaRPr>
            </a:p>
          </p:txBody>
        </p:sp>
        <p:sp>
          <p:nvSpPr>
            <p:cNvPr id="66" name="Rectangle 131">
              <a:extLst>
                <a:ext uri="{FF2B5EF4-FFF2-40B4-BE49-F238E27FC236}">
                  <a16:creationId xmlns:a16="http://schemas.microsoft.com/office/drawing/2014/main" id="{FA9E78CA-DECD-4BEA-BDD1-DA8048870BF0}"/>
                </a:ext>
              </a:extLst>
            </p:cNvPr>
            <p:cNvSpPr/>
            <p:nvPr/>
          </p:nvSpPr>
          <p:spPr>
            <a:xfrm>
              <a:off x="6259033" y="3565617"/>
              <a:ext cx="3901316" cy="197004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>
              <a:outerShdw blurRad="50800" dir="16200000" dist="38100" rotWithShape="0">
                <a:prstClr val="black">
                  <a:alpha val="7000"/>
                </a:prstClr>
              </a:outerShdw>
            </a:effectLst>
          </p:spPr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panose="020f0502020204030204" typeface="等线"/>
                <a:ea charset="-122" panose="02010600030101010101" pitchFamily="2" typeface="等线"/>
                <a:cs typeface="+mn-cs"/>
              </a:endParaRPr>
            </a:p>
          </p:txBody>
        </p:sp>
        <p:sp>
          <p:nvSpPr>
            <p:cNvPr id="67" name="Rectangle 129">
              <a:extLst>
                <a:ext uri="{FF2B5EF4-FFF2-40B4-BE49-F238E27FC236}">
                  <a16:creationId xmlns:a16="http://schemas.microsoft.com/office/drawing/2014/main" id="{F6C34A12-1E03-4EA1-AFCE-2DEDFB7D9EDF}"/>
                </a:ext>
              </a:extLst>
            </p:cNvPr>
            <p:cNvSpPr/>
            <p:nvPr/>
          </p:nvSpPr>
          <p:spPr bwMode="auto">
            <a:xfrm>
              <a:off x="9775306" y="3553970"/>
              <a:ext cx="334962" cy="213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0" bIns="0" lIns="0" rIns="0" tIns="0" vert="horz" wrap="none">
              <a:spAutoFit/>
            </a:bodyPr>
            <a:lstStyle/>
            <a:p>
              <a:pPr algn="r" defTabSz="22860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b="1" baseline="0" cap="none" i="0" kern="0" kumimoji="0" lang="en-US" noProof="0" normalizeH="0" spc="0" strike="noStrike" sz="1400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charset="0" typeface="Montserrat Semi Bold"/>
                  <a:cs charset="0" typeface="Montserrat Semi Bold"/>
                  <a:sym charset="0" typeface="Bebas Neue"/>
                </a:rPr>
                <a:t>70 %</a:t>
              </a:r>
            </a:p>
          </p:txBody>
        </p: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DCB24633-4ACD-472B-8307-120E22DB7CEC}"/>
              </a:ext>
            </a:extLst>
          </p:cNvPr>
          <p:cNvGrpSpPr/>
          <p:nvPr/>
        </p:nvGrpSpPr>
        <p:grpSpPr>
          <a:xfrm>
            <a:off x="1347054" y="3876068"/>
            <a:ext cx="4748946" cy="215444"/>
            <a:chOff x="1217507" y="3530628"/>
            <a:chExt cx="4748946" cy="215444"/>
          </a:xfrm>
        </p:grpSpPr>
        <p:sp>
          <p:nvSpPr>
            <p:cNvPr id="69" name="Rectangle 105">
              <a:extLst>
                <a:ext uri="{FF2B5EF4-FFF2-40B4-BE49-F238E27FC236}">
                  <a16:creationId xmlns:a16="http://schemas.microsoft.com/office/drawing/2014/main" id="{A0543DA7-83AD-4109-A627-27056184E160}"/>
                </a:ext>
              </a:extLst>
            </p:cNvPr>
            <p:cNvSpPr/>
            <p:nvPr/>
          </p:nvSpPr>
          <p:spPr>
            <a:xfrm>
              <a:off x="1217507" y="3540864"/>
              <a:ext cx="4748946" cy="199948"/>
            </a:xfrm>
            <a:prstGeom prst="rect">
              <a:avLst/>
            </a:prstGeom>
            <a:solidFill>
              <a:sysClr lastClr="FFFFFF" val="window">
                <a:lumMod val="95000"/>
              </a:sys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217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sz="1800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panose="020f0502020204030204" typeface="等线"/>
                <a:ea typeface="+mn-ea"/>
                <a:cs typeface="+mn-cs"/>
              </a:endParaRPr>
            </a:p>
          </p:txBody>
        </p:sp>
        <p:grpSp>
          <p:nvGrpSpPr>
            <p:cNvPr id="70" name="Group 132">
              <a:extLst>
                <a:ext uri="{FF2B5EF4-FFF2-40B4-BE49-F238E27FC236}">
                  <a16:creationId xmlns:a16="http://schemas.microsoft.com/office/drawing/2014/main" id="{7352FF4F-FDF1-4A50-BD49-0CB791D3E3DA}"/>
                </a:ext>
              </a:extLst>
            </p:cNvPr>
            <p:cNvGrpSpPr/>
            <p:nvPr/>
          </p:nvGrpSpPr>
          <p:grpSpPr>
            <a:xfrm>
              <a:off x="1217508" y="3530628"/>
              <a:ext cx="1884119" cy="215444"/>
              <a:chOff x="2431840" y="4668587"/>
              <a:chExt cx="6194292" cy="430887"/>
            </a:xfrm>
          </p:grpSpPr>
          <p:sp>
            <p:nvSpPr>
              <p:cNvPr id="71" name="Rectangle 136">
                <a:extLst>
                  <a:ext uri="{FF2B5EF4-FFF2-40B4-BE49-F238E27FC236}">
                    <a16:creationId xmlns:a16="http://schemas.microsoft.com/office/drawing/2014/main" id="{F61C0052-DFBA-45F3-98D5-33D2937610F2}"/>
                  </a:ext>
                </a:extLst>
              </p:cNvPr>
              <p:cNvSpPr/>
              <p:nvPr/>
            </p:nvSpPr>
            <p:spPr>
              <a:xfrm>
                <a:off x="2431840" y="4693965"/>
                <a:ext cx="6194292" cy="39400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algn="ctr" cap="flat" cmpd="sng" w="12700">
                <a:noFill/>
                <a:prstDash val="solid"/>
                <a:miter lim="800000"/>
              </a:ln>
              <a:effectLst>
                <a:outerShdw blurRad="50800" dir="16200000" dist="38100" rotWithShape="0">
                  <a:prstClr val="black">
                    <a:alpha val="7000"/>
                  </a:prstClr>
                </a:outerShdw>
              </a:effectLst>
            </p:spPr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lang="en-US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panose="020f0502020204030204" typeface="等线"/>
                  <a:ea charset="-122" panose="02010600030101010101" pitchFamily="2" typeface="等线"/>
                  <a:cs typeface="+mn-cs"/>
                </a:endParaRPr>
              </a:p>
            </p:txBody>
          </p:sp>
          <p:sp>
            <p:nvSpPr>
              <p:cNvPr id="72" name="Rectangle 134">
                <a:extLst>
                  <a:ext uri="{FF2B5EF4-FFF2-40B4-BE49-F238E27FC236}">
                    <a16:creationId xmlns:a16="http://schemas.microsoft.com/office/drawing/2014/main" id="{D4E924B9-9BC5-45A1-A7A8-4571CF0EC15F}"/>
                  </a:ext>
                </a:extLst>
              </p:cNvPr>
              <p:cNvSpPr/>
              <p:nvPr/>
            </p:nvSpPr>
            <p:spPr bwMode="auto">
              <a:xfrm>
                <a:off x="7454306" y="4670671"/>
                <a:ext cx="1101234" cy="4267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 anchorCtr="0" bIns="0" lIns="0" rIns="0" tIns="0" vert="horz" wrap="none">
                <a:spAutoFit/>
              </a:bodyPr>
              <a:lstStyle/>
              <a:p>
                <a:pPr algn="r" defTabSz="22860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b="1" baseline="0" cap="none" i="0" kern="0" kumimoji="0" lang="en-US" noProof="0" normalizeH="0" spc="0" strike="noStrike" sz="1400" u="non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charset="0" typeface="Montserrat Semi Bold"/>
                    <a:cs charset="0" typeface="Montserrat Semi Bold"/>
                    <a:sym charset="0" typeface="Bebas Neue"/>
                  </a:rPr>
                  <a:t>35 %</a:t>
                </a:r>
              </a:p>
            </p:txBody>
          </p:sp>
        </p:grpSp>
      </p:grpSp>
      <p:sp>
        <p:nvSpPr>
          <p:cNvPr id="73" name="Rectangle 95">
            <a:extLst>
              <a:ext uri="{FF2B5EF4-FFF2-40B4-BE49-F238E27FC236}">
                <a16:creationId xmlns:a16="http://schemas.microsoft.com/office/drawing/2014/main" id="{F265EE21-28C1-4AFB-B8EB-A4940B808937}"/>
              </a:ext>
            </a:extLst>
          </p:cNvPr>
          <p:cNvSpPr/>
          <p:nvPr/>
        </p:nvSpPr>
        <p:spPr bwMode="auto">
          <a:xfrm>
            <a:off x="1347054" y="4949234"/>
            <a:ext cx="257470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 bIns="0" lIns="0" rIns="0" tIns="0" vert="horz" wrap="square">
            <a:spAutoFit/>
          </a:bodyPr>
          <a:lstStyle/>
          <a:p>
            <a:pPr defTabSz="2286000"/>
            <a:r>
              <a:rPr altLang="en-US" b="1" lang="zh-CN" sz="2000">
                <a:solidFill>
                  <a:srgbClr val="43A4D5"/>
                </a:solidFill>
                <a:ea charset="0" typeface="Montserrat Semi Bold"/>
                <a:cs charset="0" typeface="Montserrat Semi Bold"/>
                <a:sym charset="0" typeface="Bebas Neue"/>
              </a:rPr>
              <a:t>制定期限,马上行动</a:t>
            </a:r>
          </a:p>
        </p:txBody>
      </p:sp>
      <p:sp>
        <p:nvSpPr>
          <p:cNvPr id="74" name="Rectangle 95">
            <a:extLst>
              <a:ext uri="{FF2B5EF4-FFF2-40B4-BE49-F238E27FC236}">
                <a16:creationId xmlns:a16="http://schemas.microsoft.com/office/drawing/2014/main" id="{6A43317F-485C-4537-BD0C-7729B6696A1D}"/>
              </a:ext>
            </a:extLst>
          </p:cNvPr>
          <p:cNvSpPr/>
          <p:nvPr/>
        </p:nvSpPr>
        <p:spPr bwMode="auto">
          <a:xfrm>
            <a:off x="6388579" y="3298093"/>
            <a:ext cx="2992481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 bIns="0" lIns="0" rIns="0" tIns="0" vert="horz" wrap="square">
            <a:spAutoFit/>
          </a:bodyPr>
          <a:lstStyle/>
          <a:p>
            <a:pPr defTabSz="2286000"/>
            <a:r>
              <a:rPr altLang="en-US" b="1" lang="zh-CN" sz="2000">
                <a:solidFill>
                  <a:srgbClr val="43A4D5"/>
                </a:solidFill>
                <a:ea charset="0" typeface="Montserrat Semi Bold"/>
                <a:cs charset="0" typeface="Montserrat Semi Bold"/>
                <a:sym charset="0" typeface="Bebas Neue"/>
              </a:rPr>
              <a:t>假如马上行动,有什么好处?</a:t>
            </a:r>
          </a:p>
        </p:txBody>
      </p:sp>
      <p:sp>
        <p:nvSpPr>
          <p:cNvPr id="75" name="Rectangle 95">
            <a:extLst>
              <a:ext uri="{FF2B5EF4-FFF2-40B4-BE49-F238E27FC236}">
                <a16:creationId xmlns:a16="http://schemas.microsoft.com/office/drawing/2014/main" id="{4A8ED7D9-113F-4426-A467-22A32196BE7F}"/>
              </a:ext>
            </a:extLst>
          </p:cNvPr>
          <p:cNvSpPr/>
          <p:nvPr/>
        </p:nvSpPr>
        <p:spPr bwMode="auto">
          <a:xfrm>
            <a:off x="6413926" y="1652717"/>
            <a:ext cx="2574706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 bIns="0" lIns="0" rIns="0" tIns="0" vert="horz" wrap="square">
            <a:spAutoFit/>
          </a:bodyPr>
          <a:lstStyle/>
          <a:p>
            <a:pPr defTabSz="2286000"/>
            <a:r>
              <a:rPr altLang="en-US" b="1" lang="zh-CN" sz="2000">
                <a:solidFill>
                  <a:schemeClr val="tx1">
                    <a:lumMod val="65000"/>
                    <a:lumOff val="35000"/>
                  </a:schemeClr>
                </a:solidFill>
                <a:ea charset="0" typeface="Montserrat Semi Bold"/>
                <a:cs charset="0" typeface="Montserrat Semi Bold"/>
                <a:sym charset="0" typeface="Bebas Neue"/>
              </a:rPr>
              <a:t>达不到有什么样的痛苦?</a:t>
            </a:r>
          </a:p>
        </p:txBody>
      </p:sp>
      <p:sp>
        <p:nvSpPr>
          <p:cNvPr id="76" name="Rectangle 95">
            <a:extLst>
              <a:ext uri="{FF2B5EF4-FFF2-40B4-BE49-F238E27FC236}">
                <a16:creationId xmlns:a16="http://schemas.microsoft.com/office/drawing/2014/main" id="{5FFCFA57-D7ED-425B-9EE7-2C547E3C171C}"/>
              </a:ext>
            </a:extLst>
          </p:cNvPr>
          <p:cNvSpPr/>
          <p:nvPr/>
        </p:nvSpPr>
        <p:spPr bwMode="auto">
          <a:xfrm>
            <a:off x="1396365" y="3459745"/>
            <a:ext cx="257470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 bIns="0" lIns="0" rIns="0" tIns="0" vert="horz" wrap="square">
            <a:spAutoFit/>
          </a:bodyPr>
          <a:lstStyle/>
          <a:p>
            <a:pPr defTabSz="2286000"/>
            <a:r>
              <a:rPr altLang="en-US" b="1" lang="zh-CN" sz="2000">
                <a:solidFill>
                  <a:schemeClr val="tx1">
                    <a:lumMod val="65000"/>
                    <a:lumOff val="35000"/>
                  </a:schemeClr>
                </a:solidFill>
                <a:ea charset="0" typeface="Montserrat Semi Bold"/>
                <a:cs charset="0" typeface="Montserrat Semi Bold"/>
                <a:sym charset="0" typeface="Bebas Neue"/>
              </a:rPr>
              <a:t>不行动有什么坏处?</a:t>
            </a:r>
          </a:p>
        </p:txBody>
      </p:sp>
      <p:sp>
        <p:nvSpPr>
          <p:cNvPr id="77" name="Rectangle 95">
            <a:extLst>
              <a:ext uri="{FF2B5EF4-FFF2-40B4-BE49-F238E27FC236}">
                <a16:creationId xmlns:a16="http://schemas.microsoft.com/office/drawing/2014/main" id="{FE314F97-2DC6-4A9E-ABE7-549C0C8014B8}"/>
              </a:ext>
            </a:extLst>
          </p:cNvPr>
          <p:cNvSpPr/>
          <p:nvPr/>
        </p:nvSpPr>
        <p:spPr bwMode="auto">
          <a:xfrm>
            <a:off x="6388579" y="4965718"/>
            <a:ext cx="4563199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 bIns="0" lIns="0" rIns="0" tIns="0" vert="horz" wrap="square">
            <a:spAutoFit/>
          </a:bodyPr>
          <a:lstStyle/>
          <a:p>
            <a:pPr defTabSz="2286000"/>
            <a:r>
              <a:rPr altLang="en-US" b="1" lang="zh-CN" sz="2000">
                <a:solidFill>
                  <a:schemeClr val="tx1">
                    <a:lumMod val="65000"/>
                    <a:lumOff val="35000"/>
                  </a:schemeClr>
                </a:solidFill>
                <a:ea charset="0" typeface="Montserrat Semi Bold"/>
                <a:cs charset="0" typeface="Montserrat Semi Bold"/>
                <a:sym charset="0" typeface="Bebas Neue"/>
              </a:rPr>
              <a:t>将行动计划告诉你的家人、朋友和领导</a:t>
            </a:r>
          </a:p>
        </p:txBody>
      </p:sp>
    </p:spTree>
    <p:extLst>
      <p:ext uri="{BB962C8B-B14F-4D97-AF65-F5344CB8AC3E}">
        <p14:creationId val="2269196616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/>
</p:sld>
</file>

<file path=ppt/slides/slide3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3994" y="574024"/>
            <a:ext cx="3616959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坚持不懈,千锤百炼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A4403D35-04AB-4B03-8976-63D1FD3ABCFC}"/>
              </a:ext>
            </a:extLst>
          </p:cNvPr>
          <p:cNvSpPr/>
          <p:nvPr/>
        </p:nvSpPr>
        <p:spPr>
          <a:xfrm>
            <a:off x="1521232" y="2340404"/>
            <a:ext cx="9492208" cy="3775913"/>
          </a:xfrm>
          <a:prstGeom prst="rect">
            <a:avLst/>
          </a:prstGeom>
          <a:noFill/>
          <a:ln w="28575">
            <a:solidFill>
              <a:srgbClr val="43A4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ïṧļíḑé">
            <a:extLst>
              <a:ext uri="{FF2B5EF4-FFF2-40B4-BE49-F238E27FC236}">
                <a16:creationId xmlns:a16="http://schemas.microsoft.com/office/drawing/2014/main" id="{432D6F1A-655F-4E92-9683-B70A923593C2}"/>
              </a:ext>
            </a:extLst>
          </p:cNvPr>
          <p:cNvSpPr txBox="1"/>
          <p:nvPr/>
        </p:nvSpPr>
        <p:spPr>
          <a:xfrm>
            <a:off x="1688323" y="2595775"/>
            <a:ext cx="9325117" cy="2361994"/>
          </a:xfrm>
          <a:prstGeom prst="rect">
            <a:avLst/>
          </a:prstGeom>
          <a:noFill/>
        </p:spPr>
        <p:txBody>
          <a:bodyPr anchor="t" bIns="60960" lIns="121920" rIns="121920" tIns="60960" wrap="square">
            <a:noAutofit/>
          </a:bodyPr>
          <a:lstStyle/>
          <a:p>
            <a:pPr defTabSz="1219170">
              <a:lnSpc>
                <a:spcPct val="150000"/>
              </a:lnSpc>
            </a:pPr>
            <a:r>
              <a:rPr altLang="en-US" kern="0" lang="zh-CN" sz="1600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    南海有个寺庙,需要雕刻一座佛像,供人膜拜,僧人来到石堆中挑选,发现了一块非常具有灵气的大石.僧人对大石说:“你被选中做佛石,可以雕刻成佛像供人膜拜.大石一听,非常高兴,可僧人又说:不过,雕刻的过程非常痛苦,你能忍受吗?大石想了想,同意了.大石被运回了寺庙,工匠开始雕刻,这千锤百炼的痛苦远远超出了它的想象,没几天,大石决定放弃,工匠只好把他扔在山脚下. 僧人们又来到石堆中挑选,这次选出的石头远到庙里后,工匠们二话不说,就开始了雕刻,山脚下的大石每天都听到山顶传来的呻吟声,暗自庆幸自己躲过一劫.没多久,佛像雕刻好了,那块平凡的石头变成了万人敬仰的佛,每日来往的香客络绎不绝,上山的路也变得泥泞起来,工匠决定铺一条石子路,他们看到了山脚下的那块大石,于是将它拿来敲得粉身碎骨,铺成了一条石子路,当这块原来的佛石每天受香客的践踏时,忍不住后悔,如果它能够经受磨炼,坚持下去,那今天被人膜拜的就是它了,可后悔有什么用,机会稍纵即逝,不能坚持的话,命运就会截然不同.</a:t>
            </a:r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CCE478F8-EF85-468C-80EF-CBFC5D4FAB72}"/>
              </a:ext>
            </a:extLst>
          </p:cNvPr>
          <p:cNvGrpSpPr/>
          <p:nvPr/>
        </p:nvGrpSpPr>
        <p:grpSpPr>
          <a:xfrm>
            <a:off x="1776808" y="2211184"/>
            <a:ext cx="3364153" cy="408623"/>
            <a:chOff x="639440" y="981545"/>
            <a:chExt cx="1413530" cy="300660"/>
          </a:xfrm>
        </p:grpSpPr>
        <p:sp>
          <p:nvSpPr>
            <p:cNvPr id="42" name="圆角矩形 12">
              <a:extLst>
                <a:ext uri="{FF2B5EF4-FFF2-40B4-BE49-F238E27FC236}">
                  <a16:creationId xmlns:a16="http://schemas.microsoft.com/office/drawing/2014/main" id="{97C9DD12-508C-4262-9F9D-F572D89EB295}"/>
                </a:ext>
              </a:extLst>
            </p:cNvPr>
            <p:cNvSpPr/>
            <p:nvPr/>
          </p:nvSpPr>
          <p:spPr>
            <a:xfrm>
              <a:off x="639440" y="994523"/>
              <a:ext cx="1270024" cy="270000"/>
            </a:xfrm>
            <a:prstGeom prst="roundRect">
              <a:avLst>
                <a:gd fmla="val 50000" name="adj"/>
              </a:avLst>
            </a:prstGeom>
            <a:solidFill>
              <a:schemeClr val="accent5">
                <a:lumMod val="50000"/>
              </a:scheme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 sz="1200">
                <a:solidFill>
                  <a:prstClr val="white"/>
                </a:solidFill>
                <a:latin typeface="Arial"/>
                <a:ea typeface="微软雅黑"/>
              </a:endParaRP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ABA581F6-BB25-4601-9431-540706F11CA7}"/>
                </a:ext>
              </a:extLst>
            </p:cNvPr>
            <p:cNvSpPr txBox="1"/>
            <p:nvPr/>
          </p:nvSpPr>
          <p:spPr>
            <a:xfrm>
              <a:off x="652569" y="981545"/>
              <a:ext cx="1396767" cy="470963"/>
            </a:xfrm>
            <a:prstGeom prst="roundRect">
              <a:avLst/>
            </a:prstGeom>
            <a:solidFill>
              <a:srgbClr val="43A4D5"/>
            </a:solidFill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>
                <a:defRPr/>
              </a:pPr>
              <a:r>
                <a:rPr altLang="en-US" kern="0" lang="zh-CN">
                  <a:solidFill>
                    <a:prstClr val="white"/>
                  </a:solidFill>
                  <a:latin typeface="Arial"/>
                  <a:ea typeface="微软雅黑"/>
                </a:rPr>
                <a:t>故事分享《惟有锤炼,才能成佛》</a:t>
              </a:r>
            </a:p>
          </p:txBody>
        </p:sp>
      </p:grpSp>
      <p:grpSp>
        <p:nvGrpSpPr>
          <p:cNvPr id="78" name="组合 77">
            <a:extLst>
              <a:ext uri="{FF2B5EF4-FFF2-40B4-BE49-F238E27FC236}">
                <a16:creationId xmlns:a16="http://schemas.microsoft.com/office/drawing/2014/main" id="{E05318C4-E6DF-43E0-A290-03B1AD29BDD9}"/>
              </a:ext>
            </a:extLst>
          </p:cNvPr>
          <p:cNvGrpSpPr/>
          <p:nvPr/>
        </p:nvGrpSpPr>
        <p:grpSpPr>
          <a:xfrm>
            <a:off x="1505732" y="1453974"/>
            <a:ext cx="7616292" cy="422695"/>
            <a:chOff x="1505441" y="1891697"/>
            <a:chExt cx="7616292" cy="422695"/>
          </a:xfrm>
        </p:grpSpPr>
        <p:sp>
          <p:nvSpPr>
            <p:cNvPr id="79" name="矩形 78">
              <a:extLst>
                <a:ext uri="{FF2B5EF4-FFF2-40B4-BE49-F238E27FC236}">
                  <a16:creationId xmlns:a16="http://schemas.microsoft.com/office/drawing/2014/main" id="{C4B7959D-65B9-4A89-9D43-9CCFE3E91282}"/>
                </a:ext>
              </a:extLst>
            </p:cNvPr>
            <p:cNvSpPr/>
            <p:nvPr/>
          </p:nvSpPr>
          <p:spPr>
            <a:xfrm>
              <a:off x="1505441" y="1891697"/>
              <a:ext cx="7616292" cy="422695"/>
            </a:xfrm>
            <a:prstGeom prst="rect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rgbClr val="323B43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标题 4">
              <a:extLst>
                <a:ext uri="{FF2B5EF4-FFF2-40B4-BE49-F238E27FC236}">
                  <a16:creationId xmlns:a16="http://schemas.microsoft.com/office/drawing/2014/main" id="{576D8D25-552D-40F2-9105-4FDB5D1429FE}"/>
                </a:ext>
              </a:extLst>
            </p:cNvPr>
            <p:cNvSpPr txBox="1"/>
            <p:nvPr/>
          </p:nvSpPr>
          <p:spPr>
            <a:xfrm>
              <a:off x="1990854" y="1959040"/>
              <a:ext cx="3411138" cy="316834"/>
            </a:xfrm>
            <a:prstGeom prst="rect">
              <a:avLst/>
            </a:prstGeom>
          </p:spPr>
          <p:txBody>
            <a:bodyPr anchor="ctr" bIns="34281" lIns="68562" rIns="68562" rtlCol="0" tIns="34281" vert="horz"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altLang="zh-CN" lang="en-US" sz="2000">
                  <a:gradFill>
                    <a:gsLst>
                      <a:gs pos="0">
                        <a:srgbClr val="FFFFFF"/>
                      </a:gs>
                      <a:gs pos="100000">
                        <a:srgbClr val="FFFFFF">
                          <a:lumMod val="95000"/>
                        </a:srgbClr>
                      </a:gs>
                    </a:gsLst>
                    <a:lin ang="5400000" scaled="1"/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2.内心世界控制外在世界</a:t>
              </a:r>
            </a:p>
          </p:txBody>
        </p:sp>
        <p:sp>
          <p:nvSpPr>
            <p:cNvPr id="81" name="圈箭头">
              <a:extLst>
                <a:ext uri="{FF2B5EF4-FFF2-40B4-BE49-F238E27FC236}">
                  <a16:creationId xmlns:a16="http://schemas.microsoft.com/office/drawing/2014/main" id="{2D38C45A-5824-4AD7-B325-61F9ABF4D91E}"/>
                </a:ext>
              </a:extLst>
            </p:cNvPr>
            <p:cNvSpPr/>
            <p:nvPr/>
          </p:nvSpPr>
          <p:spPr>
            <a:xfrm>
              <a:off x="1617781" y="1962031"/>
              <a:ext cx="309086" cy="309086"/>
            </a:xfrm>
            <a:custGeom>
              <a:gdLst>
                <a:gd fmla="*/ 158628 w 585904" name="connsiteX0"/>
                <a:gd fmla="*/ 130053 h 585904" name="connsiteY0"/>
                <a:gd fmla="*/ 321527 w 585904" name="connsiteX1"/>
                <a:gd fmla="*/ 130053 h 585904" name="connsiteY1"/>
                <a:gd fmla="*/ 484425 w 585904" name="connsiteX2"/>
                <a:gd fmla="*/ 292952 h 585904" name="connsiteY2"/>
                <a:gd fmla="*/ 321527 w 585904" name="connsiteX3"/>
                <a:gd fmla="*/ 455850 h 585904" name="connsiteY3"/>
                <a:gd fmla="*/ 158628 w 585904" name="connsiteX4"/>
                <a:gd fmla="*/ 455850 h 585904" name="connsiteY4"/>
                <a:gd fmla="*/ 321527 w 585904" name="connsiteX5"/>
                <a:gd fmla="*/ 292952 h 585904" name="connsiteY5"/>
                <a:gd fmla="*/ 292951 w 585904" name="connsiteX6"/>
                <a:gd fmla="*/ 28505 h 585904" name="connsiteY6"/>
                <a:gd fmla="*/ 28504 w 585904" name="connsiteX7"/>
                <a:gd fmla="*/ 292952 h 585904" name="connsiteY7"/>
                <a:gd fmla="*/ 292951 w 585904" name="connsiteX8"/>
                <a:gd fmla="*/ 557399 h 585904" name="connsiteY8"/>
                <a:gd fmla="*/ 557398 w 585904" name="connsiteX9"/>
                <a:gd fmla="*/ 292952 h 585904" name="connsiteY9"/>
                <a:gd fmla="*/ 292951 w 585904" name="connsiteX10"/>
                <a:gd fmla="*/ 28505 h 585904" name="connsiteY10"/>
                <a:gd fmla="*/ 292952 w 585904" name="connsiteX11"/>
                <a:gd fmla="*/ 0 h 585904" name="connsiteY11"/>
                <a:gd fmla="*/ 585904 w 585904" name="connsiteX12"/>
                <a:gd fmla="*/ 292952 h 585904" name="connsiteY12"/>
                <a:gd fmla="*/ 292952 w 585904" name="connsiteX13"/>
                <a:gd fmla="*/ 585904 h 585904" name="connsiteY13"/>
                <a:gd fmla="*/ 0 w 585904" name="connsiteX14"/>
                <a:gd fmla="*/ 292952 h 585904" name="connsiteY14"/>
                <a:gd fmla="*/ 292952 w 585904" name="connsiteX15"/>
                <a:gd fmla="*/ 0 h 585904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585904" w="585904">
                  <a:moveTo>
                    <a:pt x="158628" y="130053"/>
                  </a:moveTo>
                  <a:lnTo>
                    <a:pt x="321527" y="130053"/>
                  </a:lnTo>
                  <a:lnTo>
                    <a:pt x="484425" y="292952"/>
                  </a:lnTo>
                  <a:lnTo>
                    <a:pt x="321527" y="455850"/>
                  </a:lnTo>
                  <a:lnTo>
                    <a:pt x="158628" y="455850"/>
                  </a:lnTo>
                  <a:lnTo>
                    <a:pt x="321527" y="292952"/>
                  </a:lnTo>
                  <a:close/>
                  <a:moveTo>
                    <a:pt x="292951" y="28505"/>
                  </a:moveTo>
                  <a:cubicBezTo>
                    <a:pt x="146901" y="28505"/>
                    <a:pt x="28504" y="146902"/>
                    <a:pt x="28504" y="292952"/>
                  </a:cubicBezTo>
                  <a:cubicBezTo>
                    <a:pt x="28504" y="439002"/>
                    <a:pt x="146901" y="557399"/>
                    <a:pt x="292951" y="557399"/>
                  </a:cubicBezTo>
                  <a:cubicBezTo>
                    <a:pt x="439001" y="557399"/>
                    <a:pt x="557398" y="439002"/>
                    <a:pt x="557398" y="292952"/>
                  </a:cubicBezTo>
                  <a:cubicBezTo>
                    <a:pt x="557398" y="146902"/>
                    <a:pt x="439001" y="28505"/>
                    <a:pt x="292951" y="28505"/>
                  </a:cubicBezTo>
                  <a:close/>
                  <a:moveTo>
                    <a:pt x="292952" y="0"/>
                  </a:moveTo>
                  <a:cubicBezTo>
                    <a:pt x="454745" y="0"/>
                    <a:pt x="585904" y="131159"/>
                    <a:pt x="585904" y="292952"/>
                  </a:cubicBezTo>
                  <a:cubicBezTo>
                    <a:pt x="585904" y="454745"/>
                    <a:pt x="454745" y="585904"/>
                    <a:pt x="292952" y="585904"/>
                  </a:cubicBezTo>
                  <a:cubicBezTo>
                    <a:pt x="131159" y="585904"/>
                    <a:pt x="0" y="454745"/>
                    <a:pt x="0" y="292952"/>
                  </a:cubicBezTo>
                  <a:cubicBezTo>
                    <a:pt x="0" y="131159"/>
                    <a:pt x="131159" y="0"/>
                    <a:pt x="292952" y="0"/>
                  </a:cubicBezTo>
                  <a:close/>
                </a:path>
              </a:pathLst>
            </a:cu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013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charset="-122" panose="02010600030101010101" pitchFamily="2" typeface="宋体"/>
              </a:endParaRPr>
            </a:p>
          </p:txBody>
        </p:sp>
      </p:grpSp>
    </p:spTree>
    <p:extLst>
      <p:ext uri="{BB962C8B-B14F-4D97-AF65-F5344CB8AC3E}">
        <p14:creationId val="1022455201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000" id="7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600" id="1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9"/>
      <p:bldP grpId="0" spid="40"/>
    </p:bldLst>
  </p:timing>
</p:sld>
</file>

<file path=ppt/slides/slide3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4052" y="579775"/>
            <a:ext cx="314960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行动者宣言</a:t>
            </a:r>
          </a:p>
        </p:txBody>
      </p:sp>
      <p:grpSp>
        <p:nvGrpSpPr>
          <p:cNvPr id="21" name="îsḷîḍe">
            <a:extLst>
              <a:ext uri="{FF2B5EF4-FFF2-40B4-BE49-F238E27FC236}">
                <a16:creationId xmlns:a16="http://schemas.microsoft.com/office/drawing/2014/main" id="{6785BC94-B745-47F9-80A9-31BC3B3B1925}"/>
              </a:ext>
            </a:extLst>
          </p:cNvPr>
          <p:cNvGrpSpPr/>
          <p:nvPr/>
        </p:nvGrpSpPr>
        <p:grpSpPr>
          <a:xfrm>
            <a:off x="6338064" y="1102995"/>
            <a:ext cx="4485582" cy="5160315"/>
            <a:chOff x="1720275" y="1411608"/>
            <a:chExt cx="3180900" cy="3769890"/>
          </a:xfrm>
        </p:grpSpPr>
        <p:grpSp>
          <p:nvGrpSpPr>
            <p:cNvPr id="22" name="íṣḷïḍé">
              <a:extLst>
                <a:ext uri="{FF2B5EF4-FFF2-40B4-BE49-F238E27FC236}">
                  <a16:creationId xmlns:a16="http://schemas.microsoft.com/office/drawing/2014/main" id="{40FED6BE-B7C6-4AD5-88B7-3BA185D3F861}"/>
                </a:ext>
              </a:extLst>
            </p:cNvPr>
            <p:cNvGrpSpPr/>
            <p:nvPr/>
          </p:nvGrpSpPr>
          <p:grpSpPr>
            <a:xfrm>
              <a:off x="1720275" y="1411608"/>
              <a:ext cx="2976100" cy="3769890"/>
              <a:chOff x="156613" y="1979291"/>
              <a:chExt cx="3996756" cy="4137300"/>
            </a:xfrm>
          </p:grpSpPr>
          <p:sp>
            <p:nvSpPr>
              <p:cNvPr id="24" name="îṩľïḑê">
                <a:extLst>
                  <a:ext uri="{FF2B5EF4-FFF2-40B4-BE49-F238E27FC236}">
                    <a16:creationId xmlns:a16="http://schemas.microsoft.com/office/drawing/2014/main" id="{9E5C7139-CC2B-4A11-A276-F03A8CBBAA07}"/>
                  </a:ext>
                </a:extLst>
              </p:cNvPr>
              <p:cNvSpPr/>
              <p:nvPr/>
            </p:nvSpPr>
            <p:spPr>
              <a:xfrm>
                <a:off x="156613" y="2118222"/>
                <a:ext cx="3996756" cy="3998369"/>
              </a:xfrm>
              <a:prstGeom prst="roundRect">
                <a:avLst>
                  <a:gd fmla="val 2415" name="adj"/>
                </a:avLst>
              </a:prstGeom>
              <a:noFill/>
              <a:ln algn="ctr" cap="flat" cmpd="sng" w="28575">
                <a:solidFill>
                  <a:sysClr lastClr="FFFFFF" val="window">
                    <a:lumMod val="85000"/>
                  </a:sysClr>
                </a:solidFill>
                <a:prstDash val="solid"/>
                <a:miter lim="800000"/>
              </a:ln>
              <a:effectLst/>
            </p:spPr>
            <p:txBody>
              <a:bodyPr anchor="t" tIns="46800" wrap="square">
                <a:normAutofit/>
              </a:bodyPr>
              <a:lstStyle/>
              <a:p>
                <a:pPr defTabSz="914400" eaLnBrk="1" fontAlgn="auto" hangingPunct="1" indent="0" latinLnBrk="0" lvl="0" marL="0" marR="0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  <a:br>
                  <a:rPr altLang="en-US" b="0" baseline="0" cap="none" i="0" kern="0" kumimoji="0" lang="zh-CN" noProof="0" normalizeH="0" spc="0" strike="noStrike" sz="1000" u="none">
                    <a:ln>
                      <a:noFill/>
                    </a:ln>
                    <a:solidFill>
                      <a:srgbClr val="333639"/>
                    </a:solidFill>
                    <a:effectLst/>
                    <a:uLnTx/>
                    <a:uFillTx/>
                    <a:latin typeface="Calibri"/>
                    <a:ea charset="-122" panose="02010600030101010101" pitchFamily="2" typeface="宋体"/>
                  </a:rPr>
                </a:br>
              </a:p>
            </p:txBody>
          </p:sp>
          <p:sp>
            <p:nvSpPr>
              <p:cNvPr id="25" name="î$ľîḍé">
                <a:extLst>
                  <a:ext uri="{FF2B5EF4-FFF2-40B4-BE49-F238E27FC236}">
                    <a16:creationId xmlns:a16="http://schemas.microsoft.com/office/drawing/2014/main" id="{500B499C-BB87-4812-9762-7F539E500D26}"/>
                  </a:ext>
                </a:extLst>
              </p:cNvPr>
              <p:cNvSpPr/>
              <p:nvPr/>
            </p:nvSpPr>
            <p:spPr>
              <a:xfrm>
                <a:off x="1291786" y="2112615"/>
                <a:ext cx="1756882" cy="422826"/>
              </a:xfrm>
              <a:prstGeom prst="rect">
                <a:avLst/>
              </a:prstGeom>
              <a:solidFill>
                <a:srgbClr val="43A4D5"/>
              </a:solidFill>
              <a:ln algn="ctr" cap="flat" cmpd="sng" w="12700">
                <a:solidFill>
                  <a:sysClr lastClr="FFFFFF" val="window"/>
                </a:solidFill>
                <a:prstDash val="solid"/>
                <a:miter lim="800000"/>
              </a:ln>
              <a:effectLst/>
            </p:spPr>
            <p:txBody>
              <a:bodyPr anchor="ctr" wrap="none">
                <a:noAutofit/>
              </a:bodyPr>
              <a:lstStyle/>
              <a:p>
                <a:pPr algn="ctr" defTabSz="914400" lvl="0">
                  <a:defRPr/>
                </a:pPr>
                <a:r>
                  <a:rPr altLang="en-US" b="1" kern="0" lang="zh-CN" spc="300" sz="2400">
                    <a:solidFill>
                      <a:prstClr val="white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行动宣言</a:t>
                </a:r>
              </a:p>
            </p:txBody>
          </p:sp>
          <p:sp>
            <p:nvSpPr>
              <p:cNvPr id="26" name="ïṡ1íḍe">
                <a:extLst>
                  <a:ext uri="{FF2B5EF4-FFF2-40B4-BE49-F238E27FC236}">
                    <a16:creationId xmlns:a16="http://schemas.microsoft.com/office/drawing/2014/main" id="{F1BD7454-69A5-4901-B253-4EC58B882C73}"/>
                  </a:ext>
                </a:extLst>
              </p:cNvPr>
              <p:cNvSpPr txBox="1"/>
              <p:nvPr/>
            </p:nvSpPr>
            <p:spPr bwMode="auto">
              <a:xfrm>
                <a:off x="1163367" y="1979291"/>
                <a:ext cx="107" cy="243196"/>
              </a:xfrm>
              <a:prstGeom prst="rect">
                <a:avLst/>
              </a:prstGeom>
              <a:noFill/>
              <a:scene3d>
                <a:camera prst="orthographicFront">
                  <a:rot lat="0" lon="0" rev="0"/>
                </a:camera>
                <a:lightRig dir="t" rig="threePt"/>
              </a:scene3d>
              <a:sp3d prstMaterial="matte">
                <a:bevelT h="1270" w="1270"/>
              </a:sp3d>
            </p:spPr>
            <p:txBody>
              <a:bodyPr anchor="ctr"/>
              <a:lstStyle/>
              <a:p>
                <a:pPr algn="ctr" defTabSz="914400" eaLnBrk="1" fontAlgn="auto" hangingPunct="1" indent="0" latinLnBrk="0" lvl="0" marL="0" marR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0" kumimoji="0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23" name="íSļîḋê">
              <a:extLst>
                <a:ext uri="{FF2B5EF4-FFF2-40B4-BE49-F238E27FC236}">
                  <a16:creationId xmlns:a16="http://schemas.microsoft.com/office/drawing/2014/main" id="{6B091CFD-B790-4BDF-B829-04FE955EB5D7}"/>
                </a:ext>
              </a:extLst>
            </p:cNvPr>
            <p:cNvSpPr/>
            <p:nvPr/>
          </p:nvSpPr>
          <p:spPr bwMode="auto">
            <a:xfrm>
              <a:off x="1954518" y="2002130"/>
              <a:ext cx="2946657" cy="2971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lIns="90000" rIns="90000" wrap="square">
              <a:no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defTabSz="1219170" indent="-285750" lvl="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从今天起我要向全世界宣布:</a:t>
              </a:r>
            </a:p>
            <a:p>
              <a:pPr defTabSz="1219170" indent="-285750" lvl="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我要做一个行动的巨人;</a:t>
              </a:r>
            </a:p>
            <a:p>
              <a:pPr defTabSz="1219170" indent="-285750" lvl="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我要在行动中去学习,去成长.</a:t>
              </a:r>
            </a:p>
            <a:p>
              <a:pPr defTabSz="1219170" indent="-285750" lvl="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在行动中去纠正,去调整;</a:t>
              </a:r>
            </a:p>
            <a:p>
              <a:pPr defTabSz="1219170" indent="-285750" lvl="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在行动中,去检验,去完善;</a:t>
              </a:r>
            </a:p>
            <a:p>
              <a:pPr defTabSz="1219170" indent="-285750" lvl="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在行动中去学习,去发现;</a:t>
              </a:r>
            </a:p>
            <a:p>
              <a:pPr defTabSz="1219170" indent="-285750" lvl="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在行动中增添勇气,创造奇迹.</a:t>
              </a:r>
            </a:p>
            <a:p>
              <a:pPr defTabSz="1219170" indent="-285750" lvl="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我要马上行动,立即行动,</a:t>
              </a:r>
            </a:p>
            <a:p>
              <a:pPr defTabSz="1219170" indent="-285750" lvl="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快速行动,直到养成习惯!</a:t>
              </a:r>
            </a:p>
            <a:p>
              <a:pPr defTabSz="1219170" indent="-285750" lvl="0" marL="285750">
                <a:lnSpc>
                  <a:spcPct val="150000"/>
                </a:lnSpc>
                <a:buFont charset="2" panose="05000000000000000000" pitchFamily="2" typeface="Wingdings"/>
                <a:buChar char="l"/>
                <a:defRPr/>
              </a:pPr>
              <a:r>
                <a:rPr altLang="en-US" kern="0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行动!行动!行动!</a:t>
              </a:r>
            </a:p>
          </p:txBody>
        </p:sp>
      </p:grpSp>
      <p:pic>
        <p:nvPicPr>
          <p:cNvPr id="19" name="图片 18">
            <a:extLst>
              <a:ext uri="{FF2B5EF4-FFF2-40B4-BE49-F238E27FC236}">
                <a16:creationId xmlns:a16="http://schemas.microsoft.com/office/drawing/2014/main" id="{8105DE9F-930A-4AD0-8F33-8B05BBDF04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15178" y="2698617"/>
            <a:ext cx="5122886" cy="2493278"/>
          </a:xfrm>
          <a:prstGeom prst="rect">
            <a:avLst/>
          </a:prstGeom>
        </p:spPr>
      </p:pic>
    </p:spTree>
    <p:extLst>
      <p:ext uri="{BB962C8B-B14F-4D97-AF65-F5344CB8AC3E}">
        <p14:creationId val="1633746475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24BC67E1-4AC1-4829-8DC9-E4276307B4AA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47">
            <a:extLst>
              <a:ext uri="{FF2B5EF4-FFF2-40B4-BE49-F238E27FC236}">
                <a16:creationId xmlns:a16="http://schemas.microsoft.com/office/drawing/2014/main" id="{EBD2089C-2ED1-468A-A615-0B0A3E891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9121" y="526426"/>
            <a:ext cx="316297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高绩效的五项管理</a:t>
            </a:r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F6422E63-4318-4197-B447-A7779EC56E66}"/>
              </a:ext>
            </a:extLst>
          </p:cNvPr>
          <p:cNvSpPr txBox="1"/>
          <p:nvPr/>
        </p:nvSpPr>
        <p:spPr>
          <a:xfrm>
            <a:off x="5784933" y="1717936"/>
            <a:ext cx="5533308" cy="3774759"/>
          </a:xfrm>
          <a:prstGeom prst="rect">
            <a:avLst/>
          </a:prstGeom>
          <a:noFill/>
          <a:ln w="12700">
            <a:miter lim="400000"/>
          </a:ln>
        </p:spPr>
        <p:txBody>
          <a:bodyPr bIns="35719" lIns="35719" rIns="35719" tIns="35719"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1100">
                <a:solidFill>
                  <a:srgbClr val="3D4D73"/>
                </a:solidFill>
                <a:latin typeface="+mn-ea"/>
              </a:defRPr>
            </a:lvl1pPr>
          </a:lstStyle>
          <a:p>
            <a:pPr indent="-342900" marL="342900">
              <a:buFont typeface="+mj-lt"/>
              <a:buAutoNum type="arabicPeriod"/>
            </a:pPr>
            <a:r>
              <a:rPr altLang="en-US" b="1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心态管理,他们懂得评估心态,每天积极乐观</a:t>
            </a:r>
          </a:p>
          <a:p>
            <a:pPr indent="-342900" marL="342900">
              <a:buFont typeface="+mj-lt"/>
              <a:buAutoNum type="arabicPeriod"/>
            </a:pPr>
            <a:endParaRPr altLang="en-US" b="1" lang="zh-CN" sz="1800">
              <a:solidFill>
                <a:schemeClr val="tx1">
                  <a:lumMod val="65000"/>
                  <a:lumOff val="3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indent="-342900" marL="342900">
              <a:buFont typeface="+mj-lt"/>
              <a:buAutoNum type="arabicPeriod"/>
            </a:pPr>
            <a:r>
              <a:rPr altLang="en-US" b="1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目标管理,他们懂得制定目标,分解目标,达成目标</a:t>
            </a:r>
          </a:p>
          <a:p>
            <a:pPr indent="-342900" marL="342900">
              <a:buFont typeface="+mj-lt"/>
              <a:buAutoNum type="arabicPeriod"/>
            </a:pPr>
            <a:endParaRPr altLang="en-US" b="1" lang="zh-CN" sz="1800">
              <a:solidFill>
                <a:schemeClr val="tx1">
                  <a:lumMod val="65000"/>
                  <a:lumOff val="3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indent="-342900" marL="342900">
              <a:buFont typeface="+mj-lt"/>
              <a:buAutoNum type="arabicPeriod"/>
            </a:pPr>
            <a:r>
              <a:rPr altLang="en-US" b="1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时间管理,他们懂得抓住重点,提升效率</a:t>
            </a:r>
          </a:p>
          <a:p>
            <a:pPr indent="-342900" marL="342900">
              <a:buFont typeface="+mj-lt"/>
              <a:buAutoNum type="arabicPeriod"/>
            </a:pPr>
            <a:endParaRPr altLang="en-US" b="1" lang="zh-CN" sz="1800">
              <a:solidFill>
                <a:schemeClr val="tx1">
                  <a:lumMod val="65000"/>
                  <a:lumOff val="3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indent="-342900" marL="342900">
              <a:buFont typeface="+mj-lt"/>
              <a:buAutoNum type="arabicPeriod"/>
            </a:pPr>
            <a:r>
              <a:rPr altLang="en-US" b="1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学习管理,他们知道有效学习,持续改进,提升竞争力</a:t>
            </a:r>
          </a:p>
          <a:p>
            <a:pPr indent="-342900" marL="342900">
              <a:buFont typeface="+mj-lt"/>
              <a:buAutoNum type="arabicPeriod"/>
            </a:pPr>
            <a:endParaRPr altLang="en-US" b="1" lang="zh-CN" sz="1800">
              <a:solidFill>
                <a:schemeClr val="tx1">
                  <a:lumMod val="65000"/>
                  <a:lumOff val="35000"/>
                </a:schemeClr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  <a:p>
            <a:pPr indent="-342900" marL="342900">
              <a:buFont typeface="+mj-lt"/>
              <a:buAutoNum type="arabicPeriod"/>
            </a:pPr>
            <a:r>
              <a:rPr altLang="en-US" b="1" lang="zh-CN" sz="18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行动管理,他们知道每天行动,养成高效的习惯</a:t>
            </a:r>
          </a:p>
        </p:txBody>
      </p:sp>
      <p:pic>
        <p:nvPicPr>
          <p:cNvPr id="92" name="图片 91">
            <a:extLst>
              <a:ext uri="{FF2B5EF4-FFF2-40B4-BE49-F238E27FC236}">
                <a16:creationId xmlns:a16="http://schemas.microsoft.com/office/drawing/2014/main" id="{A82CB391-726A-4F12-8F6E-6B82FD7033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48057" y="1681928"/>
            <a:ext cx="4334228" cy="4334228"/>
          </a:xfrm>
          <a:prstGeom prst="rect">
            <a:avLst/>
          </a:prstGeom>
        </p:spPr>
      </p:pic>
    </p:spTree>
    <p:extLst>
      <p:ext uri="{BB962C8B-B14F-4D97-AF65-F5344CB8AC3E}">
        <p14:creationId val="1638610118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1"/>
    </p:bldLst>
  </p:timing>
</p:sld>
</file>

<file path=ppt/slides/slide4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7DF29B6-E7D4-46CC-B144-A7B2A4C3E608}"/>
              </a:ext>
            </a:extLst>
          </p:cNvPr>
          <p:cNvSpPr/>
          <p:nvPr/>
        </p:nvSpPr>
        <p:spPr>
          <a:xfrm>
            <a:off x="0" y="-54448"/>
            <a:ext cx="12192000" cy="6912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1">
            <a:extLst>
              <a:ext uri="{FF2B5EF4-FFF2-40B4-BE49-F238E27FC236}">
                <a16:creationId xmlns:a16="http://schemas.microsoft.com/office/drawing/2014/main" id="{599CD31F-C0A2-4CAD-B2B6-DA2D88C50458}"/>
              </a:ext>
            </a:extLst>
          </p:cNvPr>
          <p:cNvSpPr/>
          <p:nvPr/>
        </p:nvSpPr>
        <p:spPr>
          <a:xfrm>
            <a:off x="-1718" y="-54448"/>
            <a:ext cx="7235638" cy="6940687"/>
          </a:xfrm>
          <a:custGeom>
            <a:gdLst>
              <a:gd fmla="*/ 1719 w 7055662" name="connsiteX0"/>
              <a:gd fmla="*/ 0 h 6908013" name="connsiteY0"/>
              <a:gd fmla="*/ 7055662 w 7055662" name="connsiteX1"/>
              <a:gd fmla="*/ 17226 h 6908013" name="connsiteY1"/>
              <a:gd fmla="*/ 3279959 w 7055662" name="connsiteX2"/>
              <a:gd fmla="*/ 6908013 h 6908013" name="connsiteY2"/>
              <a:gd fmla="*/ 0 w 7055662" name="connsiteX3"/>
              <a:gd fmla="*/ 6878060 h 6908013" name="connsiteY3"/>
              <a:gd fmla="*/ 1719 w 7055662" name="connsiteX4"/>
              <a:gd fmla="*/ 0 h 6908013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908013" w="7055661">
                <a:moveTo>
                  <a:pt x="1719" y="0"/>
                </a:moveTo>
                <a:lnTo>
                  <a:pt x="7055662" y="17226"/>
                </a:lnTo>
                <a:lnTo>
                  <a:pt x="3279959" y="6908013"/>
                </a:lnTo>
                <a:lnTo>
                  <a:pt x="0" y="6878060"/>
                </a:lnTo>
                <a:cubicBezTo>
                  <a:pt x="5157" y="4587665"/>
                  <a:pt x="-3438" y="2290395"/>
                  <a:pt x="1719" y="0"/>
                </a:cubicBezTo>
                <a:close/>
              </a:path>
            </a:pathLst>
          </a:custGeom>
          <a:solidFill>
            <a:srgbClr val="43A4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A2BF4BA9-25D1-415D-9396-D182FF92E6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657151" y="690818"/>
            <a:ext cx="6174332" cy="5789419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DBA97B50-6245-4EC2-9B49-88A08AE78CD6}"/>
              </a:ext>
            </a:extLst>
          </p:cNvPr>
          <p:cNvGrpSpPr/>
          <p:nvPr/>
        </p:nvGrpSpPr>
        <p:grpSpPr>
          <a:xfrm>
            <a:off x="906361" y="3859224"/>
            <a:ext cx="400686" cy="400683"/>
            <a:chOff x="891974" y="4415843"/>
            <a:chExt cx="450443" cy="450443"/>
          </a:xfrm>
        </p:grpSpPr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59012748-500A-4907-8F74-264086907AD6}"/>
                </a:ext>
              </a:extLst>
            </p:cNvPr>
            <p:cNvSpPr/>
            <p:nvPr/>
          </p:nvSpPr>
          <p:spPr>
            <a:xfrm>
              <a:off x="891974" y="4415843"/>
              <a:ext cx="450443" cy="450443"/>
            </a:xfrm>
            <a:prstGeom prst="ellipse">
              <a:avLst/>
            </a:prstGeom>
            <a:noFill/>
            <a:ln algn="ctr" cap="flat" cmpd="sng" w="12700">
              <a:solidFill>
                <a:schemeClr val="bg1"/>
              </a:solidFill>
              <a:prstDash val="solid"/>
              <a:miter lim="800000"/>
            </a:ln>
            <a:effectLst/>
          </p:spPr>
          <p:txBody>
            <a:bodyPr anchor="ctr" anchorCtr="0" bIns="34290" compatLnSpc="1" forceAA="0" fromWordArt="0" lIns="68580" numCol="1" rIns="68580" rot="0" rtlCol="0" spcCol="0" spcFirstLastPara="0" tIns="34290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altLang="en-US" lang="zh-CN" sz="1350">
                <a:solidFill>
                  <a:srgbClr val="6C9039"/>
                </a:solidFill>
                <a:latin typeface="Arial"/>
                <a:ea typeface="微软雅黑"/>
              </a:endParaRPr>
            </a:p>
          </p:txBody>
        </p:sp>
        <p:sp>
          <p:nvSpPr>
            <p:cNvPr id="17" name="椭圆 39">
              <a:extLst>
                <a:ext uri="{FF2B5EF4-FFF2-40B4-BE49-F238E27FC236}">
                  <a16:creationId xmlns:a16="http://schemas.microsoft.com/office/drawing/2014/main" id="{E107785B-2BE4-4CD6-9C42-F286DE9B13E7}"/>
                </a:ext>
              </a:extLst>
            </p:cNvPr>
            <p:cNvSpPr/>
            <p:nvPr/>
          </p:nvSpPr>
          <p:spPr>
            <a:xfrm>
              <a:off x="983024" y="4491812"/>
              <a:ext cx="247839" cy="278000"/>
            </a:xfrm>
            <a:custGeom>
              <a:gdLst>
                <a:gd fmla="*/ 199932 w 300038" name="connsiteX0"/>
                <a:gd fmla="*/ 273051 h 336551" name="connsiteY0"/>
                <a:gd fmla="*/ 192088 w 300038" name="connsiteX1"/>
                <a:gd fmla="*/ 280989 h 336551" name="connsiteY1"/>
                <a:gd fmla="*/ 192088 w 300038" name="connsiteX2"/>
                <a:gd fmla="*/ 306124 h 336551" name="connsiteY2"/>
                <a:gd fmla="*/ 199932 w 300038" name="connsiteX3"/>
                <a:gd fmla="*/ 312739 h 336551" name="connsiteY3"/>
                <a:gd fmla="*/ 250919 w 300038" name="connsiteX4"/>
                <a:gd fmla="*/ 312739 h 336551" name="connsiteY4"/>
                <a:gd fmla="*/ 258763 w 300038" name="connsiteX5"/>
                <a:gd fmla="*/ 306124 h 336551" name="connsiteY5"/>
                <a:gd fmla="*/ 258763 w 300038" name="connsiteX6"/>
                <a:gd fmla="*/ 280989 h 336551" name="connsiteY6"/>
                <a:gd fmla="*/ 250919 w 300038" name="connsiteX7"/>
                <a:gd fmla="*/ 273051 h 336551" name="connsiteY7"/>
                <a:gd fmla="*/ 199932 w 300038" name="connsiteX8"/>
                <a:gd fmla="*/ 273051 h 336551" name="connsiteY8"/>
                <a:gd fmla="*/ 101328 w 300038" name="connsiteX9"/>
                <a:gd fmla="*/ 196851 h 336551" name="connsiteY9"/>
                <a:gd fmla="*/ 107908 w 300038" name="connsiteX10"/>
                <a:gd fmla="*/ 196851 h 336551" name="connsiteY10"/>
                <a:gd fmla="*/ 111856 w 300038" name="connsiteX11"/>
                <a:gd fmla="*/ 202123 h 336551" name="connsiteY11"/>
                <a:gd fmla="*/ 128964 w 300038" name="connsiteX12"/>
                <a:gd fmla="*/ 248250 h 336551" name="connsiteY12"/>
                <a:gd fmla="*/ 131595 w 300038" name="connsiteX13"/>
                <a:gd fmla="*/ 239025 h 336551" name="connsiteY13"/>
                <a:gd fmla="*/ 126332 w 300038" name="connsiteX14"/>
                <a:gd fmla="*/ 225845 h 336551" name="connsiteY14"/>
                <a:gd fmla="*/ 127648 w 300038" name="connsiteX15"/>
                <a:gd fmla="*/ 217938 h 336551" name="connsiteY15"/>
                <a:gd fmla="*/ 132911 w 300038" name="connsiteX16"/>
                <a:gd fmla="*/ 215302 h 336551" name="connsiteY16"/>
                <a:gd fmla="*/ 167126 w 300038" name="connsiteX17"/>
                <a:gd fmla="*/ 215302 h 336551" name="connsiteY17"/>
                <a:gd fmla="*/ 172390 w 300038" name="connsiteX18"/>
                <a:gd fmla="*/ 217938 h 336551" name="connsiteY18"/>
                <a:gd fmla="*/ 173706 w 300038" name="connsiteX19"/>
                <a:gd fmla="*/ 225845 h 336551" name="connsiteY19"/>
                <a:gd fmla="*/ 168442 w 300038" name="connsiteX20"/>
                <a:gd fmla="*/ 239025 h 336551" name="connsiteY20"/>
                <a:gd fmla="*/ 171074 w 300038" name="connsiteX21"/>
                <a:gd fmla="*/ 248250 h 336551" name="connsiteY21"/>
                <a:gd fmla="*/ 188182 w 300038" name="connsiteX22"/>
                <a:gd fmla="*/ 202123 h 336551" name="connsiteY22"/>
                <a:gd fmla="*/ 192130 w 300038" name="connsiteX23"/>
                <a:gd fmla="*/ 196851 h 336551" name="connsiteY23"/>
                <a:gd fmla="*/ 198710 w 300038" name="connsiteX24"/>
                <a:gd fmla="*/ 196851 h 336551" name="connsiteY24"/>
                <a:gd fmla="*/ 265823 w 300038" name="connsiteX25"/>
                <a:gd fmla="*/ 224527 h 336551" name="connsiteY25"/>
                <a:gd fmla="*/ 300038 w 300038" name="connsiteX26"/>
                <a:gd fmla="*/ 274609 h 336551" name="connsiteY26"/>
                <a:gd fmla="*/ 300038 w 300038" name="connsiteX27"/>
                <a:gd fmla="*/ 328643 h 336551" name="connsiteY27"/>
                <a:gd fmla="*/ 292142 w 300038" name="connsiteX28"/>
                <a:gd fmla="*/ 336551 h 336551" name="connsiteY28"/>
                <a:gd fmla="*/ 7896 w 300038" name="connsiteX29"/>
                <a:gd fmla="*/ 336551 h 336551" name="connsiteY29"/>
                <a:gd fmla="*/ 0 w 300038" name="connsiteX30"/>
                <a:gd fmla="*/ 328643 h 336551" name="connsiteY30"/>
                <a:gd fmla="*/ 0 w 300038" name="connsiteX31"/>
                <a:gd fmla="*/ 274609 h 336551" name="connsiteY31"/>
                <a:gd fmla="*/ 34215 w 300038" name="connsiteX32"/>
                <a:gd fmla="*/ 224527 h 336551" name="connsiteY32"/>
                <a:gd fmla="*/ 101328 w 300038" name="connsiteX33"/>
                <a:gd fmla="*/ 196851 h 336551" name="connsiteY33"/>
                <a:gd fmla="*/ 155328 w 300038" name="connsiteX34"/>
                <a:gd fmla="*/ 0 h 336551" name="connsiteY34"/>
                <a:gd fmla="*/ 201775 w 300038" name="connsiteX35"/>
                <a:gd fmla="*/ 15854 h 336551" name="connsiteY35"/>
                <a:gd fmla="*/ 223008 w 300038" name="connsiteX36"/>
                <a:gd fmla="*/ 79268 h 336551" name="connsiteY36"/>
                <a:gd fmla="*/ 224335 w 300038" name="connsiteX37"/>
                <a:gd fmla="*/ 93801 h 336551" name="connsiteY37"/>
                <a:gd fmla="*/ 229643 w 300038" name="connsiteX38"/>
                <a:gd fmla="*/ 100407 h 336551" name="connsiteY38"/>
                <a:gd fmla="*/ 232297 w 300038" name="connsiteX39"/>
                <a:gd fmla="*/ 125508 h 336551" name="connsiteY39"/>
                <a:gd fmla="*/ 208410 w 300038" name="connsiteX40"/>
                <a:gd fmla="*/ 151931 h 336551" name="connsiteY40"/>
                <a:gd fmla="*/ 185850 w 300038" name="connsiteX41"/>
                <a:gd fmla="*/ 183639 h 336551" name="connsiteY41"/>
                <a:gd fmla="*/ 172579 w 300038" name="connsiteX42"/>
                <a:gd fmla="*/ 192887 h 336551" name="connsiteY42"/>
                <a:gd fmla="*/ 150019 w 300038" name="connsiteX43"/>
                <a:gd fmla="*/ 196850 h 336551" name="connsiteY43"/>
                <a:gd fmla="*/ 127459 w 300038" name="connsiteX44"/>
                <a:gd fmla="*/ 192887 h 336551" name="connsiteY44"/>
                <a:gd fmla="*/ 114189 w 300038" name="connsiteX45"/>
                <a:gd fmla="*/ 183639 h 336551" name="connsiteY45"/>
                <a:gd fmla="*/ 91629 w 300038" name="connsiteX46"/>
                <a:gd fmla="*/ 151931 h 336551" name="connsiteY46"/>
                <a:gd fmla="*/ 67742 w 300038" name="connsiteX47"/>
                <a:gd fmla="*/ 125508 h 336551" name="connsiteY47"/>
                <a:gd fmla="*/ 70396 w 300038" name="connsiteX48"/>
                <a:gd fmla="*/ 100407 h 336551" name="connsiteY48"/>
                <a:gd fmla="*/ 75704 w 300038" name="connsiteX49"/>
                <a:gd fmla="*/ 93801 h 336551" name="connsiteY49"/>
                <a:gd fmla="*/ 77031 w 300038" name="connsiteX50"/>
                <a:gd fmla="*/ 85874 h 336551" name="connsiteY50"/>
                <a:gd fmla="*/ 74377 w 300038" name="connsiteX51"/>
                <a:gd fmla="*/ 50203 h 336551" name="connsiteY51"/>
                <a:gd fmla="*/ 103572 w 300038" name="connsiteX52"/>
                <a:gd fmla="*/ 27744 h 336551" name="connsiteY52"/>
                <a:gd fmla="*/ 119497 w 300038" name="connsiteX53"/>
                <a:gd fmla="*/ 10569 h 336551" name="connsiteY53"/>
                <a:gd fmla="*/ 155328 w 300038" name="connsiteX54"/>
                <a:gd fmla="*/ 0 h 336551" name="connsiteY5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b="b" l="l" r="r" t="t"/>
              <a:pathLst>
                <a:path h="336551" w="300038">
                  <a:moveTo>
                    <a:pt x="199932" y="273051"/>
                  </a:moveTo>
                  <a:cubicBezTo>
                    <a:pt x="194703" y="273051"/>
                    <a:pt x="192088" y="277020"/>
                    <a:pt x="192088" y="280989"/>
                  </a:cubicBezTo>
                  <a:cubicBezTo>
                    <a:pt x="192088" y="306124"/>
                    <a:pt x="192088" y="306124"/>
                    <a:pt x="192088" y="306124"/>
                  </a:cubicBezTo>
                  <a:cubicBezTo>
                    <a:pt x="192088" y="310093"/>
                    <a:pt x="194703" y="312739"/>
                    <a:pt x="199932" y="312739"/>
                  </a:cubicBezTo>
                  <a:cubicBezTo>
                    <a:pt x="250919" y="312739"/>
                    <a:pt x="250919" y="312739"/>
                    <a:pt x="250919" y="312739"/>
                  </a:cubicBezTo>
                  <a:cubicBezTo>
                    <a:pt x="254841" y="312739"/>
                    <a:pt x="258763" y="310093"/>
                    <a:pt x="258763" y="306124"/>
                  </a:cubicBezTo>
                  <a:lnTo>
                    <a:pt x="258763" y="280989"/>
                  </a:lnTo>
                  <a:cubicBezTo>
                    <a:pt x="258763" y="277020"/>
                    <a:pt x="254841" y="273051"/>
                    <a:pt x="250919" y="273051"/>
                  </a:cubicBezTo>
                  <a:cubicBezTo>
                    <a:pt x="199932" y="273051"/>
                    <a:pt x="199932" y="273051"/>
                    <a:pt x="199932" y="273051"/>
                  </a:cubicBezTo>
                  <a:close/>
                  <a:moveTo>
                    <a:pt x="101328" y="196851"/>
                  </a:moveTo>
                  <a:cubicBezTo>
                    <a:pt x="103960" y="196851"/>
                    <a:pt x="105276" y="196851"/>
                    <a:pt x="107908" y="196851"/>
                  </a:cubicBezTo>
                  <a:cubicBezTo>
                    <a:pt x="109224" y="198169"/>
                    <a:pt x="110540" y="199487"/>
                    <a:pt x="111856" y="202123"/>
                  </a:cubicBezTo>
                  <a:cubicBezTo>
                    <a:pt x="128964" y="248250"/>
                    <a:pt x="128964" y="248250"/>
                    <a:pt x="128964" y="248250"/>
                  </a:cubicBezTo>
                  <a:cubicBezTo>
                    <a:pt x="131595" y="239025"/>
                    <a:pt x="131595" y="239025"/>
                    <a:pt x="131595" y="239025"/>
                  </a:cubicBezTo>
                  <a:cubicBezTo>
                    <a:pt x="126332" y="225845"/>
                    <a:pt x="126332" y="225845"/>
                    <a:pt x="126332" y="225845"/>
                  </a:cubicBezTo>
                  <a:cubicBezTo>
                    <a:pt x="125016" y="223209"/>
                    <a:pt x="126332" y="220574"/>
                    <a:pt x="127648" y="217938"/>
                  </a:cubicBezTo>
                  <a:cubicBezTo>
                    <a:pt x="128964" y="216620"/>
                    <a:pt x="131595" y="215302"/>
                    <a:pt x="132911" y="215302"/>
                  </a:cubicBezTo>
                  <a:cubicBezTo>
                    <a:pt x="167126" y="215302"/>
                    <a:pt x="167126" y="215302"/>
                    <a:pt x="167126" y="215302"/>
                  </a:cubicBezTo>
                  <a:cubicBezTo>
                    <a:pt x="168442" y="215302"/>
                    <a:pt x="171074" y="216620"/>
                    <a:pt x="172390" y="217938"/>
                  </a:cubicBezTo>
                  <a:cubicBezTo>
                    <a:pt x="173706" y="220574"/>
                    <a:pt x="175022" y="223209"/>
                    <a:pt x="173706" y="225845"/>
                  </a:cubicBezTo>
                  <a:cubicBezTo>
                    <a:pt x="168442" y="239025"/>
                    <a:pt x="168442" y="239025"/>
                    <a:pt x="168442" y="239025"/>
                  </a:cubicBezTo>
                  <a:cubicBezTo>
                    <a:pt x="171074" y="248250"/>
                    <a:pt x="171074" y="248250"/>
                    <a:pt x="171074" y="248250"/>
                  </a:cubicBezTo>
                  <a:cubicBezTo>
                    <a:pt x="188182" y="202123"/>
                    <a:pt x="188182" y="202123"/>
                    <a:pt x="188182" y="202123"/>
                  </a:cubicBezTo>
                  <a:cubicBezTo>
                    <a:pt x="189498" y="199487"/>
                    <a:pt x="190814" y="198169"/>
                    <a:pt x="192130" y="196851"/>
                  </a:cubicBezTo>
                  <a:cubicBezTo>
                    <a:pt x="194762" y="196851"/>
                    <a:pt x="196078" y="196851"/>
                    <a:pt x="198710" y="196851"/>
                  </a:cubicBezTo>
                  <a:cubicBezTo>
                    <a:pt x="265823" y="224527"/>
                    <a:pt x="265823" y="224527"/>
                    <a:pt x="265823" y="224527"/>
                  </a:cubicBezTo>
                  <a:cubicBezTo>
                    <a:pt x="286879" y="232435"/>
                    <a:pt x="300038" y="252204"/>
                    <a:pt x="300038" y="274609"/>
                  </a:cubicBezTo>
                  <a:cubicBezTo>
                    <a:pt x="300038" y="328643"/>
                    <a:pt x="300038" y="328643"/>
                    <a:pt x="300038" y="328643"/>
                  </a:cubicBezTo>
                  <a:cubicBezTo>
                    <a:pt x="300038" y="332597"/>
                    <a:pt x="296090" y="336551"/>
                    <a:pt x="292142" y="336551"/>
                  </a:cubicBezTo>
                  <a:cubicBezTo>
                    <a:pt x="7896" y="336551"/>
                    <a:pt x="7896" y="336551"/>
                    <a:pt x="7896" y="336551"/>
                  </a:cubicBezTo>
                  <a:cubicBezTo>
                    <a:pt x="3948" y="336551"/>
                    <a:pt x="0" y="332597"/>
                    <a:pt x="0" y="328643"/>
                  </a:cubicBezTo>
                  <a:cubicBezTo>
                    <a:pt x="0" y="274609"/>
                    <a:pt x="0" y="274609"/>
                    <a:pt x="0" y="274609"/>
                  </a:cubicBezTo>
                  <a:cubicBezTo>
                    <a:pt x="0" y="252204"/>
                    <a:pt x="13159" y="232435"/>
                    <a:pt x="34215" y="224527"/>
                  </a:cubicBezTo>
                  <a:cubicBezTo>
                    <a:pt x="101328" y="196851"/>
                    <a:pt x="101328" y="196851"/>
                    <a:pt x="101328" y="196851"/>
                  </a:cubicBezTo>
                  <a:close/>
                  <a:moveTo>
                    <a:pt x="155328" y="0"/>
                  </a:moveTo>
                  <a:cubicBezTo>
                    <a:pt x="171252" y="0"/>
                    <a:pt x="187177" y="5285"/>
                    <a:pt x="201775" y="15854"/>
                  </a:cubicBezTo>
                  <a:cubicBezTo>
                    <a:pt x="225662" y="34350"/>
                    <a:pt x="223008" y="72663"/>
                    <a:pt x="223008" y="79268"/>
                  </a:cubicBezTo>
                  <a:cubicBezTo>
                    <a:pt x="223008" y="84553"/>
                    <a:pt x="224335" y="89838"/>
                    <a:pt x="224335" y="93801"/>
                  </a:cubicBezTo>
                  <a:cubicBezTo>
                    <a:pt x="225662" y="95122"/>
                    <a:pt x="228316" y="96443"/>
                    <a:pt x="229643" y="100407"/>
                  </a:cubicBezTo>
                  <a:cubicBezTo>
                    <a:pt x="234951" y="107012"/>
                    <a:pt x="234951" y="114939"/>
                    <a:pt x="232297" y="125508"/>
                  </a:cubicBezTo>
                  <a:cubicBezTo>
                    <a:pt x="226989" y="146647"/>
                    <a:pt x="215045" y="150610"/>
                    <a:pt x="208410" y="151931"/>
                  </a:cubicBezTo>
                  <a:cubicBezTo>
                    <a:pt x="204429" y="159858"/>
                    <a:pt x="195139" y="175712"/>
                    <a:pt x="185850" y="183639"/>
                  </a:cubicBezTo>
                  <a:cubicBezTo>
                    <a:pt x="183196" y="187602"/>
                    <a:pt x="177888" y="190244"/>
                    <a:pt x="172579" y="192887"/>
                  </a:cubicBezTo>
                  <a:cubicBezTo>
                    <a:pt x="164617" y="195529"/>
                    <a:pt x="157982" y="196850"/>
                    <a:pt x="150019" y="196850"/>
                  </a:cubicBezTo>
                  <a:cubicBezTo>
                    <a:pt x="142057" y="196850"/>
                    <a:pt x="135422" y="195529"/>
                    <a:pt x="127459" y="192887"/>
                  </a:cubicBezTo>
                  <a:cubicBezTo>
                    <a:pt x="122151" y="190244"/>
                    <a:pt x="116843" y="187602"/>
                    <a:pt x="114189" y="183639"/>
                  </a:cubicBezTo>
                  <a:cubicBezTo>
                    <a:pt x="104900" y="175712"/>
                    <a:pt x="95610" y="159858"/>
                    <a:pt x="91629" y="151931"/>
                  </a:cubicBezTo>
                  <a:cubicBezTo>
                    <a:pt x="84994" y="150610"/>
                    <a:pt x="73050" y="146647"/>
                    <a:pt x="67742" y="125508"/>
                  </a:cubicBezTo>
                  <a:cubicBezTo>
                    <a:pt x="65088" y="114939"/>
                    <a:pt x="65088" y="107012"/>
                    <a:pt x="70396" y="100407"/>
                  </a:cubicBezTo>
                  <a:cubicBezTo>
                    <a:pt x="71723" y="96443"/>
                    <a:pt x="74377" y="95122"/>
                    <a:pt x="75704" y="93801"/>
                  </a:cubicBezTo>
                  <a:cubicBezTo>
                    <a:pt x="75704" y="91159"/>
                    <a:pt x="75704" y="88516"/>
                    <a:pt x="77031" y="85874"/>
                  </a:cubicBezTo>
                  <a:cubicBezTo>
                    <a:pt x="73050" y="80590"/>
                    <a:pt x="67742" y="68699"/>
                    <a:pt x="74377" y="50203"/>
                  </a:cubicBezTo>
                  <a:cubicBezTo>
                    <a:pt x="81013" y="30386"/>
                    <a:pt x="95610" y="27744"/>
                    <a:pt x="103572" y="27744"/>
                  </a:cubicBezTo>
                  <a:cubicBezTo>
                    <a:pt x="106227" y="22459"/>
                    <a:pt x="111535" y="17175"/>
                    <a:pt x="119497" y="10569"/>
                  </a:cubicBezTo>
                  <a:cubicBezTo>
                    <a:pt x="128786" y="3963"/>
                    <a:pt x="142057" y="0"/>
                    <a:pt x="155328" y="0"/>
                  </a:cubicBezTo>
                  <a:close/>
                </a:path>
              </a:pathLst>
            </a:custGeom>
            <a:solidFill>
              <a:schemeClr val="bg1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anchorCtr="0" bIns="34290" compatLnSpc="1" forceAA="0" fromWordArt="0" lIns="68580" numCol="1" rIns="68580" rot="0" rtlCol="0" spcCol="0" spcFirstLastPara="0" tIns="34290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altLang="en-US" lang="zh-CN" sz="1350">
                <a:solidFill>
                  <a:srgbClr val="6C9039"/>
                </a:solidFill>
                <a:latin typeface="Arial"/>
                <a:ea typeface="微软雅黑"/>
              </a:endParaRPr>
            </a:p>
          </p:txBody>
        </p:sp>
      </p:grpSp>
      <p:sp>
        <p:nvSpPr>
          <p:cNvPr id="18" name="文本框 17">
            <a:extLst>
              <a:ext uri="{FF2B5EF4-FFF2-40B4-BE49-F238E27FC236}">
                <a16:creationId xmlns:a16="http://schemas.microsoft.com/office/drawing/2014/main" id="{E9A78532-C3F5-4201-B09C-F47390C5C7CC}"/>
              </a:ext>
            </a:extLst>
          </p:cNvPr>
          <p:cNvSpPr txBox="1"/>
          <p:nvPr/>
        </p:nvSpPr>
        <p:spPr>
          <a:xfrm>
            <a:off x="1381386" y="3857903"/>
            <a:ext cx="1998980" cy="365760"/>
          </a:xfrm>
          <a:prstGeom prst="rect">
            <a:avLst/>
          </a:prstGeom>
          <a:noFill/>
        </p:spPr>
        <p:txBody>
          <a:bodyPr rtlCol="0" wrap="non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r>
              <a:rPr altLang="en-US" lang="zh-CN">
                <a:solidFill>
                  <a:schemeClr val="bg1"/>
                </a:solidFill>
                <a:latin typeface="Arial"/>
                <a:ea typeface="微软雅黑"/>
              </a:rPr>
              <a:t>汇报人：优页PPT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F19B74CF-3678-4669-8B84-95EE7EE3BD1C}"/>
              </a:ext>
            </a:extLst>
          </p:cNvPr>
          <p:cNvGrpSpPr/>
          <p:nvPr/>
        </p:nvGrpSpPr>
        <p:grpSpPr>
          <a:xfrm>
            <a:off x="894976" y="4486641"/>
            <a:ext cx="400686" cy="400683"/>
            <a:chOff x="891974" y="4415843"/>
            <a:chExt cx="450443" cy="450443"/>
          </a:xfrm>
        </p:grpSpPr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A163F35C-C71A-4745-AEA7-3B0DA53F9848}"/>
                </a:ext>
              </a:extLst>
            </p:cNvPr>
            <p:cNvSpPr/>
            <p:nvPr/>
          </p:nvSpPr>
          <p:spPr>
            <a:xfrm>
              <a:off x="891974" y="4415843"/>
              <a:ext cx="450443" cy="450443"/>
            </a:xfrm>
            <a:prstGeom prst="ellipse">
              <a:avLst/>
            </a:prstGeom>
            <a:noFill/>
            <a:ln algn="ctr" cap="flat" cmpd="sng" w="12700">
              <a:solidFill>
                <a:schemeClr val="bg1"/>
              </a:solidFill>
              <a:prstDash val="solid"/>
              <a:miter lim="800000"/>
            </a:ln>
            <a:effectLst/>
          </p:spPr>
          <p:txBody>
            <a:bodyPr anchor="ctr" anchorCtr="0" bIns="34290" compatLnSpc="1" forceAA="0" fromWordArt="0" lIns="68580" numCol="1" rIns="68580" rot="0" rtlCol="0" spcCol="0" spcFirstLastPara="0" tIns="34290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altLang="en-US" lang="zh-CN" sz="1350">
                <a:solidFill>
                  <a:srgbClr val="6C9039"/>
                </a:solidFill>
                <a:latin typeface="Arial"/>
                <a:ea typeface="微软雅黑"/>
              </a:endParaRPr>
            </a:p>
          </p:txBody>
        </p:sp>
        <p:sp>
          <p:nvSpPr>
            <p:cNvPr id="21" name="椭圆 44">
              <a:extLst>
                <a:ext uri="{FF2B5EF4-FFF2-40B4-BE49-F238E27FC236}">
                  <a16:creationId xmlns:a16="http://schemas.microsoft.com/office/drawing/2014/main" id="{DA42FD80-E45B-4518-96D1-C0EBA640B0DB}"/>
                </a:ext>
              </a:extLst>
            </p:cNvPr>
            <p:cNvSpPr/>
            <p:nvPr/>
          </p:nvSpPr>
          <p:spPr>
            <a:xfrm>
              <a:off x="988447" y="4520960"/>
              <a:ext cx="278000" cy="260707"/>
            </a:xfrm>
            <a:custGeom>
              <a:gdLst>
                <a:gd fmla="*/ 249749 w 331788" name="connsiteX0"/>
                <a:gd fmla="*/ 163513 h 311151" name="connsiteY0"/>
                <a:gd fmla="*/ 243291 w 331788" name="connsiteX1"/>
                <a:gd fmla="*/ 171424 h 311151" name="connsiteY1"/>
                <a:gd fmla="*/ 243291 w 331788" name="connsiteX2"/>
                <a:gd fmla="*/ 218888 h 311151" name="connsiteY2"/>
                <a:gd fmla="*/ 238125 w 331788" name="connsiteX3"/>
                <a:gd fmla="*/ 229435 h 311151" name="connsiteY3"/>
                <a:gd fmla="*/ 249749 w 331788" name="connsiteX4"/>
                <a:gd fmla="*/ 241301 h 311151" name="connsiteY4"/>
                <a:gd fmla="*/ 260081 w 331788" name="connsiteX5"/>
                <a:gd fmla="*/ 236027 h 311151" name="connsiteY5"/>
                <a:gd fmla="*/ 288495 w 331788" name="connsiteX6"/>
                <a:gd fmla="*/ 236027 h 311151" name="connsiteY6"/>
                <a:gd fmla="*/ 307868 w 331788" name="connsiteX7"/>
                <a:gd fmla="*/ 236027 h 311151" name="connsiteY7"/>
                <a:gd fmla="*/ 314325 w 331788" name="connsiteX8"/>
                <a:gd fmla="*/ 229435 h 311151" name="connsiteY8"/>
                <a:gd fmla="*/ 307868 w 331788" name="connsiteX9"/>
                <a:gd fmla="*/ 221525 h 311151" name="connsiteY9"/>
                <a:gd fmla="*/ 260081 w 331788" name="connsiteX10"/>
                <a:gd fmla="*/ 221525 h 311151" name="connsiteY10"/>
                <a:gd fmla="*/ 257498 w 331788" name="connsiteX11"/>
                <a:gd fmla="*/ 218888 h 311151" name="connsiteY11"/>
                <a:gd fmla="*/ 257498 w 331788" name="connsiteX12"/>
                <a:gd fmla="*/ 171424 h 311151" name="connsiteY12"/>
                <a:gd fmla="*/ 249749 w 331788" name="connsiteX13"/>
                <a:gd fmla="*/ 163513 h 311151" name="connsiteY13"/>
                <a:gd fmla="*/ 250178 w 331788" name="connsiteX14"/>
                <a:gd fmla="*/ 147638 h 311151" name="connsiteY14"/>
                <a:gd fmla="*/ 289040 w 331788" name="connsiteX15"/>
                <a:gd fmla="*/ 158020 h 311151" name="connsiteY15"/>
                <a:gd fmla="*/ 331788 w 331788" name="connsiteX16"/>
                <a:gd fmla="*/ 229395 h 311151" name="connsiteY16"/>
                <a:gd fmla="*/ 250178 w 331788" name="connsiteX17"/>
                <a:gd fmla="*/ 311151 h 311151" name="connsiteY17"/>
                <a:gd fmla="*/ 175044 w 331788" name="connsiteX18"/>
                <a:gd fmla="*/ 260540 h 311151" name="connsiteY18"/>
                <a:gd fmla="*/ 169863 w 331788" name="connsiteX19"/>
                <a:gd fmla="*/ 229395 h 311151" name="connsiteY19"/>
                <a:gd fmla="*/ 250178 w 331788" name="connsiteX20"/>
                <a:gd fmla="*/ 147638 h 311151" name="connsiteY20"/>
                <a:gd fmla="*/ 22336 w 331788" name="connsiteX21"/>
                <a:gd fmla="*/ 44450 h 311151" name="connsiteY21"/>
                <a:gd fmla="*/ 15875 w 331788" name="connsiteX22"/>
                <a:gd fmla="*/ 49630 h 311151" name="connsiteY22"/>
                <a:gd fmla="*/ 15875 w 331788" name="connsiteX23"/>
                <a:gd fmla="*/ 93663 h 311151" name="connsiteY23"/>
                <a:gd fmla="*/ 273050 w 331788" name="connsiteX24"/>
                <a:gd fmla="*/ 93663 h 311151" name="connsiteY24"/>
                <a:gd fmla="*/ 273050 w 331788" name="connsiteX25"/>
                <a:gd fmla="*/ 49630 h 311151" name="connsiteY25"/>
                <a:gd fmla="*/ 267881 w 331788" name="connsiteX26"/>
                <a:gd fmla="*/ 44450 h 311151" name="connsiteY26"/>
                <a:gd fmla="*/ 245911 w 331788" name="connsiteX27"/>
                <a:gd fmla="*/ 44450 h 311151" name="connsiteY27"/>
                <a:gd fmla="*/ 245911 w 331788" name="connsiteX28"/>
                <a:gd fmla="*/ 53515 h 311151" name="connsiteY28"/>
                <a:gd fmla="*/ 231695 w 331788" name="connsiteX29"/>
                <a:gd fmla="*/ 67761 h 311151" name="connsiteY29"/>
                <a:gd fmla="*/ 212310 w 331788" name="connsiteX30"/>
                <a:gd fmla="*/ 67761 h 311151" name="connsiteY30"/>
                <a:gd fmla="*/ 198094 w 331788" name="connsiteX31"/>
                <a:gd fmla="*/ 53515 h 311151" name="connsiteY31"/>
                <a:gd fmla="*/ 198094 w 331788" name="connsiteX32"/>
                <a:gd fmla="*/ 44450 h 311151" name="connsiteY32"/>
                <a:gd fmla="*/ 168370 w 331788" name="connsiteX33"/>
                <a:gd fmla="*/ 44450 h 311151" name="connsiteY33"/>
                <a:gd fmla="*/ 168370 w 331788" name="connsiteX34"/>
                <a:gd fmla="*/ 53515 h 311151" name="connsiteY34"/>
                <a:gd fmla="*/ 154155 w 331788" name="connsiteX35"/>
                <a:gd fmla="*/ 67761 h 311151" name="connsiteY35"/>
                <a:gd fmla="*/ 134770 w 331788" name="connsiteX36"/>
                <a:gd fmla="*/ 67761 h 311151" name="connsiteY36"/>
                <a:gd fmla="*/ 120554 w 331788" name="connsiteX37"/>
                <a:gd fmla="*/ 53515 h 311151" name="connsiteY37"/>
                <a:gd fmla="*/ 120554 w 331788" name="connsiteX38"/>
                <a:gd fmla="*/ 44450 h 311151" name="connsiteY38"/>
                <a:gd fmla="*/ 92123 w 331788" name="connsiteX39"/>
                <a:gd fmla="*/ 44450 h 311151" name="connsiteY39"/>
                <a:gd fmla="*/ 92123 w 331788" name="connsiteX40"/>
                <a:gd fmla="*/ 53515 h 311151" name="connsiteY40"/>
                <a:gd fmla="*/ 77907 w 331788" name="connsiteX41"/>
                <a:gd fmla="*/ 67761 h 311151" name="connsiteY41"/>
                <a:gd fmla="*/ 58522 w 331788" name="connsiteX42"/>
                <a:gd fmla="*/ 67761 h 311151" name="connsiteY42"/>
                <a:gd fmla="*/ 44306 w 331788" name="connsiteX43"/>
                <a:gd fmla="*/ 53515 h 311151" name="connsiteY43"/>
                <a:gd fmla="*/ 44306 w 331788" name="connsiteX44"/>
                <a:gd fmla="*/ 44450 h 311151" name="connsiteY44"/>
                <a:gd fmla="*/ 22336 w 331788" name="connsiteX45"/>
                <a:gd fmla="*/ 44450 h 311151" name="connsiteY45"/>
                <a:gd fmla="*/ 58303 w 331788" name="connsiteX46"/>
                <a:gd fmla="*/ 0 h 311151" name="connsiteY46"/>
                <a:gd fmla="*/ 77737 w 331788" name="connsiteX47"/>
                <a:gd fmla="*/ 0 h 311151" name="connsiteY47"/>
                <a:gd fmla="*/ 91989 w 331788" name="connsiteX48"/>
                <a:gd fmla="*/ 14248 h 311151" name="connsiteY48"/>
                <a:gd fmla="*/ 91989 w 331788" name="connsiteX49"/>
                <a:gd fmla="*/ 29791 h 311151" name="connsiteY49"/>
                <a:gd fmla="*/ 120493 w 331788" name="connsiteX50"/>
                <a:gd fmla="*/ 29791 h 311151" name="connsiteY50"/>
                <a:gd fmla="*/ 120493 w 331788" name="connsiteX51"/>
                <a:gd fmla="*/ 14248 h 311151" name="connsiteY51"/>
                <a:gd fmla="*/ 134745 w 331788" name="connsiteX52"/>
                <a:gd fmla="*/ 0 h 311151" name="connsiteY52"/>
                <a:gd fmla="*/ 154179 w 331788" name="connsiteX53"/>
                <a:gd fmla="*/ 0 h 311151" name="connsiteY53"/>
                <a:gd fmla="*/ 168431 w 331788" name="connsiteX54"/>
                <a:gd fmla="*/ 14248 h 311151" name="connsiteY54"/>
                <a:gd fmla="*/ 168431 w 331788" name="connsiteX55"/>
                <a:gd fmla="*/ 29791 h 311151" name="connsiteY55"/>
                <a:gd fmla="*/ 198231 w 331788" name="connsiteX56"/>
                <a:gd fmla="*/ 29791 h 311151" name="connsiteY56"/>
                <a:gd fmla="*/ 198231 w 331788" name="connsiteX57"/>
                <a:gd fmla="*/ 14248 h 311151" name="connsiteY57"/>
                <a:gd fmla="*/ 212483 w 331788" name="connsiteX58"/>
                <a:gd fmla="*/ 0 h 311151" name="connsiteY58"/>
                <a:gd fmla="*/ 231917 w 331788" name="connsiteX59"/>
                <a:gd fmla="*/ 0 h 311151" name="connsiteY59"/>
                <a:gd fmla="*/ 246170 w 331788" name="connsiteX60"/>
                <a:gd fmla="*/ 14248 h 311151" name="connsiteY60"/>
                <a:gd fmla="*/ 246170 w 331788" name="connsiteX61"/>
                <a:gd fmla="*/ 29791 h 311151" name="connsiteY61"/>
                <a:gd fmla="*/ 268195 w 331788" name="connsiteX62"/>
                <a:gd fmla="*/ 29791 h 311151" name="connsiteY62"/>
                <a:gd fmla="*/ 288925 w 331788" name="connsiteX63"/>
                <a:gd fmla="*/ 50516 h 311151" name="connsiteY63"/>
                <a:gd fmla="*/ 288925 w 331788" name="connsiteX64"/>
                <a:gd fmla="*/ 146366 h 311151" name="connsiteY64"/>
                <a:gd fmla="*/ 286334 w 331788" name="connsiteX65"/>
                <a:gd fmla="*/ 143775 h 311151" name="connsiteY65"/>
                <a:gd fmla="*/ 250056 w 331788" name="connsiteX66"/>
                <a:gd fmla="*/ 137299 h 311151" name="connsiteY66"/>
                <a:gd fmla="*/ 215074 w 331788" name="connsiteX67"/>
                <a:gd fmla="*/ 143775 h 311151" name="connsiteY67"/>
                <a:gd fmla="*/ 185275 w 331788" name="connsiteX68"/>
                <a:gd fmla="*/ 164500 h 311151" name="connsiteY68"/>
                <a:gd fmla="*/ 165840 w 331788" name="connsiteX69"/>
                <a:gd fmla="*/ 192996 h 311151" name="connsiteY69"/>
                <a:gd fmla="*/ 158066 w 331788" name="connsiteX70"/>
                <a:gd fmla="*/ 229264 h 311151" name="connsiteY70"/>
                <a:gd fmla="*/ 163249 w 331788" name="connsiteX71"/>
                <a:gd fmla="*/ 260350 h 311151" name="connsiteY71"/>
                <a:gd fmla="*/ 22025 w 331788" name="connsiteX72"/>
                <a:gd fmla="*/ 260350 h 311151" name="connsiteY72"/>
                <a:gd fmla="*/ 0 w 331788" name="connsiteX73"/>
                <a:gd fmla="*/ 238330 h 311151" name="connsiteY73"/>
                <a:gd fmla="*/ 0 w 331788" name="connsiteX74"/>
                <a:gd fmla="*/ 50516 h 311151" name="connsiteY74"/>
                <a:gd fmla="*/ 22025 w 331788" name="connsiteX75"/>
                <a:gd fmla="*/ 29791 h 311151" name="connsiteY75"/>
                <a:gd fmla="*/ 44051 w 331788" name="connsiteX76"/>
                <a:gd fmla="*/ 29791 h 311151" name="connsiteY76"/>
                <a:gd fmla="*/ 44051 w 331788" name="connsiteX77"/>
                <a:gd fmla="*/ 14248 h 311151" name="connsiteY77"/>
                <a:gd fmla="*/ 58303 w 331788" name="connsiteX78"/>
                <a:gd fmla="*/ 0 h 311151" name="connsiteY7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b="b" l="l" r="r" t="t"/>
              <a:pathLst>
                <a:path h="311151" w="331788">
                  <a:moveTo>
                    <a:pt x="249749" y="163513"/>
                  </a:moveTo>
                  <a:cubicBezTo>
                    <a:pt x="245874" y="163513"/>
                    <a:pt x="243291" y="167468"/>
                    <a:pt x="243291" y="171424"/>
                  </a:cubicBezTo>
                  <a:cubicBezTo>
                    <a:pt x="243291" y="171424"/>
                    <a:pt x="243291" y="171424"/>
                    <a:pt x="243291" y="218888"/>
                  </a:cubicBezTo>
                  <a:cubicBezTo>
                    <a:pt x="239417" y="221525"/>
                    <a:pt x="238125" y="225480"/>
                    <a:pt x="238125" y="229435"/>
                  </a:cubicBezTo>
                  <a:cubicBezTo>
                    <a:pt x="238125" y="236027"/>
                    <a:pt x="243291" y="241301"/>
                    <a:pt x="249749" y="241301"/>
                  </a:cubicBezTo>
                  <a:cubicBezTo>
                    <a:pt x="253624" y="241301"/>
                    <a:pt x="257498" y="239983"/>
                    <a:pt x="260081" y="236027"/>
                  </a:cubicBezTo>
                  <a:cubicBezTo>
                    <a:pt x="260081" y="236027"/>
                    <a:pt x="260081" y="236027"/>
                    <a:pt x="288495" y="236027"/>
                  </a:cubicBezTo>
                  <a:lnTo>
                    <a:pt x="307868" y="236027"/>
                  </a:lnTo>
                  <a:cubicBezTo>
                    <a:pt x="311742" y="236027"/>
                    <a:pt x="314325" y="233390"/>
                    <a:pt x="314325" y="229435"/>
                  </a:cubicBezTo>
                  <a:cubicBezTo>
                    <a:pt x="314325" y="225480"/>
                    <a:pt x="311742" y="221525"/>
                    <a:pt x="307868" y="221525"/>
                  </a:cubicBezTo>
                  <a:cubicBezTo>
                    <a:pt x="307868" y="221525"/>
                    <a:pt x="307868" y="221525"/>
                    <a:pt x="260081" y="221525"/>
                  </a:cubicBezTo>
                  <a:cubicBezTo>
                    <a:pt x="258790" y="221525"/>
                    <a:pt x="257498" y="220206"/>
                    <a:pt x="257498" y="218888"/>
                  </a:cubicBezTo>
                  <a:cubicBezTo>
                    <a:pt x="257498" y="218888"/>
                    <a:pt x="257498" y="218888"/>
                    <a:pt x="257498" y="171424"/>
                  </a:cubicBezTo>
                  <a:cubicBezTo>
                    <a:pt x="257498" y="167468"/>
                    <a:pt x="253624" y="163513"/>
                    <a:pt x="249749" y="163513"/>
                  </a:cubicBezTo>
                  <a:close/>
                  <a:moveTo>
                    <a:pt x="250178" y="147638"/>
                  </a:moveTo>
                  <a:cubicBezTo>
                    <a:pt x="264427" y="147638"/>
                    <a:pt x="277381" y="151531"/>
                    <a:pt x="289040" y="158020"/>
                  </a:cubicBezTo>
                  <a:cubicBezTo>
                    <a:pt x="314948" y="172295"/>
                    <a:pt x="331788" y="198249"/>
                    <a:pt x="331788" y="229395"/>
                  </a:cubicBezTo>
                  <a:cubicBezTo>
                    <a:pt x="331788" y="274815"/>
                    <a:pt x="295517" y="311151"/>
                    <a:pt x="250178" y="311151"/>
                  </a:cubicBezTo>
                  <a:cubicBezTo>
                    <a:pt x="216497" y="311151"/>
                    <a:pt x="186703" y="289090"/>
                    <a:pt x="175044" y="260540"/>
                  </a:cubicBezTo>
                  <a:cubicBezTo>
                    <a:pt x="171158" y="250158"/>
                    <a:pt x="169863" y="239776"/>
                    <a:pt x="169863" y="229395"/>
                  </a:cubicBezTo>
                  <a:cubicBezTo>
                    <a:pt x="169863" y="183974"/>
                    <a:pt x="206134" y="147638"/>
                    <a:pt x="250178" y="147638"/>
                  </a:cubicBezTo>
                  <a:close/>
                  <a:moveTo>
                    <a:pt x="22336" y="44450"/>
                  </a:moveTo>
                  <a:cubicBezTo>
                    <a:pt x="18459" y="44450"/>
                    <a:pt x="15875" y="47040"/>
                    <a:pt x="15875" y="49630"/>
                  </a:cubicBezTo>
                  <a:lnTo>
                    <a:pt x="15875" y="93663"/>
                  </a:lnTo>
                  <a:cubicBezTo>
                    <a:pt x="15875" y="93663"/>
                    <a:pt x="15875" y="93663"/>
                    <a:pt x="273050" y="93663"/>
                  </a:cubicBezTo>
                  <a:cubicBezTo>
                    <a:pt x="273050" y="93663"/>
                    <a:pt x="273050" y="93663"/>
                    <a:pt x="273050" y="49630"/>
                  </a:cubicBezTo>
                  <a:cubicBezTo>
                    <a:pt x="273050" y="47040"/>
                    <a:pt x="270466" y="44450"/>
                    <a:pt x="267881" y="44450"/>
                  </a:cubicBezTo>
                  <a:cubicBezTo>
                    <a:pt x="267881" y="44450"/>
                    <a:pt x="267881" y="44450"/>
                    <a:pt x="245911" y="44450"/>
                  </a:cubicBezTo>
                  <a:cubicBezTo>
                    <a:pt x="245911" y="44450"/>
                    <a:pt x="245911" y="44450"/>
                    <a:pt x="245911" y="53515"/>
                  </a:cubicBezTo>
                  <a:cubicBezTo>
                    <a:pt x="245911" y="61286"/>
                    <a:pt x="239449" y="67761"/>
                    <a:pt x="231695" y="67761"/>
                  </a:cubicBezTo>
                  <a:cubicBezTo>
                    <a:pt x="231695" y="67761"/>
                    <a:pt x="231695" y="67761"/>
                    <a:pt x="212310" y="67761"/>
                  </a:cubicBezTo>
                  <a:cubicBezTo>
                    <a:pt x="204556" y="67761"/>
                    <a:pt x="198094" y="61286"/>
                    <a:pt x="198094" y="53515"/>
                  </a:cubicBezTo>
                  <a:cubicBezTo>
                    <a:pt x="198094" y="53515"/>
                    <a:pt x="198094" y="53515"/>
                    <a:pt x="198094" y="44450"/>
                  </a:cubicBezTo>
                  <a:cubicBezTo>
                    <a:pt x="198094" y="44450"/>
                    <a:pt x="198094" y="44450"/>
                    <a:pt x="168370" y="44450"/>
                  </a:cubicBezTo>
                  <a:cubicBezTo>
                    <a:pt x="168370" y="44450"/>
                    <a:pt x="168370" y="44450"/>
                    <a:pt x="168370" y="53515"/>
                  </a:cubicBezTo>
                  <a:cubicBezTo>
                    <a:pt x="168370" y="61286"/>
                    <a:pt x="161909" y="67761"/>
                    <a:pt x="154155" y="67761"/>
                  </a:cubicBezTo>
                  <a:cubicBezTo>
                    <a:pt x="154155" y="67761"/>
                    <a:pt x="154155" y="67761"/>
                    <a:pt x="134770" y="67761"/>
                  </a:cubicBezTo>
                  <a:cubicBezTo>
                    <a:pt x="127016" y="67761"/>
                    <a:pt x="120554" y="61286"/>
                    <a:pt x="120554" y="53515"/>
                  </a:cubicBezTo>
                  <a:cubicBezTo>
                    <a:pt x="120554" y="53515"/>
                    <a:pt x="120554" y="53515"/>
                    <a:pt x="120554" y="44450"/>
                  </a:cubicBezTo>
                  <a:cubicBezTo>
                    <a:pt x="120554" y="44450"/>
                    <a:pt x="120554" y="44450"/>
                    <a:pt x="92123" y="44450"/>
                  </a:cubicBezTo>
                  <a:cubicBezTo>
                    <a:pt x="92123" y="44450"/>
                    <a:pt x="92123" y="44450"/>
                    <a:pt x="92123" y="53515"/>
                  </a:cubicBezTo>
                  <a:cubicBezTo>
                    <a:pt x="92123" y="61286"/>
                    <a:pt x="85661" y="67761"/>
                    <a:pt x="77907" y="67761"/>
                  </a:cubicBezTo>
                  <a:cubicBezTo>
                    <a:pt x="77907" y="67761"/>
                    <a:pt x="77907" y="67761"/>
                    <a:pt x="58522" y="67761"/>
                  </a:cubicBezTo>
                  <a:cubicBezTo>
                    <a:pt x="50768" y="67761"/>
                    <a:pt x="44306" y="61286"/>
                    <a:pt x="44306" y="53515"/>
                  </a:cubicBezTo>
                  <a:cubicBezTo>
                    <a:pt x="44306" y="53515"/>
                    <a:pt x="44306" y="53515"/>
                    <a:pt x="44306" y="44450"/>
                  </a:cubicBezTo>
                  <a:cubicBezTo>
                    <a:pt x="44306" y="44450"/>
                    <a:pt x="44306" y="44450"/>
                    <a:pt x="22336" y="44450"/>
                  </a:cubicBezTo>
                  <a:close/>
                  <a:moveTo>
                    <a:pt x="58303" y="0"/>
                  </a:moveTo>
                  <a:cubicBezTo>
                    <a:pt x="58303" y="0"/>
                    <a:pt x="58303" y="0"/>
                    <a:pt x="77737" y="0"/>
                  </a:cubicBezTo>
                  <a:cubicBezTo>
                    <a:pt x="85511" y="0"/>
                    <a:pt x="91989" y="6476"/>
                    <a:pt x="91989" y="14248"/>
                  </a:cubicBezTo>
                  <a:cubicBezTo>
                    <a:pt x="91989" y="14248"/>
                    <a:pt x="91989" y="14248"/>
                    <a:pt x="91989" y="29791"/>
                  </a:cubicBezTo>
                  <a:cubicBezTo>
                    <a:pt x="91989" y="29791"/>
                    <a:pt x="91989" y="29791"/>
                    <a:pt x="120493" y="29791"/>
                  </a:cubicBezTo>
                  <a:cubicBezTo>
                    <a:pt x="120493" y="29791"/>
                    <a:pt x="120493" y="29791"/>
                    <a:pt x="120493" y="14248"/>
                  </a:cubicBezTo>
                  <a:cubicBezTo>
                    <a:pt x="120493" y="6476"/>
                    <a:pt x="126971" y="0"/>
                    <a:pt x="134745" y="0"/>
                  </a:cubicBezTo>
                  <a:cubicBezTo>
                    <a:pt x="134745" y="0"/>
                    <a:pt x="134745" y="0"/>
                    <a:pt x="154179" y="0"/>
                  </a:cubicBezTo>
                  <a:cubicBezTo>
                    <a:pt x="161953" y="0"/>
                    <a:pt x="168431" y="6476"/>
                    <a:pt x="168431" y="14248"/>
                  </a:cubicBezTo>
                  <a:cubicBezTo>
                    <a:pt x="168431" y="14248"/>
                    <a:pt x="168431" y="14248"/>
                    <a:pt x="168431" y="29791"/>
                  </a:cubicBezTo>
                  <a:cubicBezTo>
                    <a:pt x="168431" y="29791"/>
                    <a:pt x="168431" y="29791"/>
                    <a:pt x="198231" y="29791"/>
                  </a:cubicBezTo>
                  <a:cubicBezTo>
                    <a:pt x="198231" y="29791"/>
                    <a:pt x="198231" y="29791"/>
                    <a:pt x="198231" y="14248"/>
                  </a:cubicBezTo>
                  <a:cubicBezTo>
                    <a:pt x="198231" y="6476"/>
                    <a:pt x="204709" y="0"/>
                    <a:pt x="212483" y="0"/>
                  </a:cubicBezTo>
                  <a:cubicBezTo>
                    <a:pt x="212483" y="0"/>
                    <a:pt x="212483" y="0"/>
                    <a:pt x="231917" y="0"/>
                  </a:cubicBezTo>
                  <a:cubicBezTo>
                    <a:pt x="239691" y="0"/>
                    <a:pt x="246170" y="6476"/>
                    <a:pt x="246170" y="14248"/>
                  </a:cubicBezTo>
                  <a:cubicBezTo>
                    <a:pt x="246170" y="14248"/>
                    <a:pt x="246170" y="14248"/>
                    <a:pt x="246170" y="29791"/>
                  </a:cubicBezTo>
                  <a:cubicBezTo>
                    <a:pt x="246170" y="29791"/>
                    <a:pt x="246170" y="29791"/>
                    <a:pt x="268195" y="29791"/>
                  </a:cubicBezTo>
                  <a:cubicBezTo>
                    <a:pt x="279856" y="29791"/>
                    <a:pt x="288925" y="38858"/>
                    <a:pt x="288925" y="50516"/>
                  </a:cubicBezTo>
                  <a:cubicBezTo>
                    <a:pt x="288925" y="50516"/>
                    <a:pt x="288925" y="50516"/>
                    <a:pt x="288925" y="146366"/>
                  </a:cubicBezTo>
                  <a:cubicBezTo>
                    <a:pt x="288925" y="145071"/>
                    <a:pt x="287630" y="145071"/>
                    <a:pt x="286334" y="143775"/>
                  </a:cubicBezTo>
                  <a:cubicBezTo>
                    <a:pt x="274673" y="139889"/>
                    <a:pt x="263013" y="137299"/>
                    <a:pt x="250056" y="137299"/>
                  </a:cubicBezTo>
                  <a:cubicBezTo>
                    <a:pt x="238396" y="137299"/>
                    <a:pt x="225439" y="139889"/>
                    <a:pt x="215074" y="143775"/>
                  </a:cubicBezTo>
                  <a:cubicBezTo>
                    <a:pt x="203413" y="148956"/>
                    <a:pt x="194344" y="155433"/>
                    <a:pt x="185275" y="164500"/>
                  </a:cubicBezTo>
                  <a:cubicBezTo>
                    <a:pt x="177501" y="172272"/>
                    <a:pt x="169727" y="182634"/>
                    <a:pt x="165840" y="192996"/>
                  </a:cubicBezTo>
                  <a:cubicBezTo>
                    <a:pt x="160658" y="204653"/>
                    <a:pt x="158066" y="216311"/>
                    <a:pt x="158066" y="229264"/>
                  </a:cubicBezTo>
                  <a:cubicBezTo>
                    <a:pt x="158066" y="239626"/>
                    <a:pt x="160658" y="249988"/>
                    <a:pt x="163249" y="260350"/>
                  </a:cubicBezTo>
                  <a:cubicBezTo>
                    <a:pt x="163249" y="260350"/>
                    <a:pt x="163249" y="260350"/>
                    <a:pt x="22025" y="260350"/>
                  </a:cubicBezTo>
                  <a:cubicBezTo>
                    <a:pt x="9069" y="260350"/>
                    <a:pt x="0" y="249988"/>
                    <a:pt x="0" y="238330"/>
                  </a:cubicBezTo>
                  <a:cubicBezTo>
                    <a:pt x="0" y="238330"/>
                    <a:pt x="0" y="238330"/>
                    <a:pt x="0" y="50516"/>
                  </a:cubicBezTo>
                  <a:cubicBezTo>
                    <a:pt x="0" y="38858"/>
                    <a:pt x="9069" y="29791"/>
                    <a:pt x="22025" y="29791"/>
                  </a:cubicBezTo>
                  <a:cubicBezTo>
                    <a:pt x="22025" y="29791"/>
                    <a:pt x="22025" y="29791"/>
                    <a:pt x="44051" y="29791"/>
                  </a:cubicBezTo>
                  <a:cubicBezTo>
                    <a:pt x="44051" y="29791"/>
                    <a:pt x="44051" y="29791"/>
                    <a:pt x="44051" y="14248"/>
                  </a:cubicBezTo>
                  <a:cubicBezTo>
                    <a:pt x="44051" y="6476"/>
                    <a:pt x="50529" y="0"/>
                    <a:pt x="58303" y="0"/>
                  </a:cubicBezTo>
                  <a:close/>
                </a:path>
              </a:pathLst>
            </a:custGeom>
            <a:solidFill>
              <a:schemeClr val="bg1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anchorCtr="0" bIns="34290" compatLnSpc="1" forceAA="0" fromWordArt="0" lIns="68580" numCol="1" rIns="68580" rot="0" rtlCol="0" spcCol="0" spcFirstLastPara="0" tIns="34290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altLang="en-US" lang="zh-CN" sz="1350">
                <a:solidFill>
                  <a:srgbClr val="6C9039"/>
                </a:solidFill>
                <a:latin typeface="Arial"/>
                <a:ea typeface="微软雅黑"/>
              </a:endParaRPr>
            </a:p>
          </p:txBody>
        </p:sp>
      </p:grpSp>
      <p:sp>
        <p:nvSpPr>
          <p:cNvPr id="22" name="文本框 21">
            <a:extLst>
              <a:ext uri="{FF2B5EF4-FFF2-40B4-BE49-F238E27FC236}">
                <a16:creationId xmlns:a16="http://schemas.microsoft.com/office/drawing/2014/main" id="{F6FF3834-D72E-4747-9F30-E75178845379}"/>
              </a:ext>
            </a:extLst>
          </p:cNvPr>
          <p:cNvSpPr txBox="1"/>
          <p:nvPr/>
        </p:nvSpPr>
        <p:spPr>
          <a:xfrm>
            <a:off x="1381386" y="4529984"/>
            <a:ext cx="2354580" cy="365760"/>
          </a:xfrm>
          <a:prstGeom prst="rect">
            <a:avLst/>
          </a:prstGeom>
          <a:noFill/>
        </p:spPr>
        <p:txBody>
          <a:bodyPr rtlCol="0" wrap="non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r>
              <a:rPr altLang="en-US" lang="zh-CN">
                <a:solidFill>
                  <a:schemeClr val="bg1"/>
                </a:solidFill>
                <a:latin typeface="Arial"/>
                <a:ea typeface="微软雅黑"/>
              </a:rPr>
              <a:t>时间：xxx年xx月xx日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A62B7C17-3CBC-4ACF-8F18-ACD7E5A654EF}"/>
              </a:ext>
            </a:extLst>
          </p:cNvPr>
          <p:cNvSpPr txBox="1"/>
          <p:nvPr/>
        </p:nvSpPr>
        <p:spPr>
          <a:xfrm>
            <a:off x="154674" y="2931534"/>
            <a:ext cx="5488568" cy="335280"/>
          </a:xfrm>
          <a:prstGeom prst="rect">
            <a:avLst/>
          </a:prstGeom>
          <a:noFill/>
        </p:spPr>
        <p:txBody>
          <a:bodyPr rtlCol="0" vert="horz" wrap="square">
            <a:spAutoFit/>
          </a:bodyPr>
          <a:lstStyle/>
          <a:p>
            <a:pPr algn="ctr"/>
            <a:r>
              <a:rPr altLang="en-US" lang="zh-CN" sz="160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0" scaled="0"/>
                </a:gradFill>
                <a:latin charset="-122" panose="020b0503020204020204" pitchFamily="34" typeface="微软雅黑"/>
                <a:ea charset="-122" panose="020b0503020204020204" pitchFamily="34" typeface="微软雅黑"/>
              </a:rPr>
              <a:t>心态管理+目标管理+时间管理+学习管理+行动管理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90AA5E00-945E-4294-A737-9A6277852D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517" y="1968117"/>
            <a:ext cx="5114987" cy="926672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3A076BC4-A2F7-402C-B6EE-ECF728DC25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271" y="1665367"/>
            <a:ext cx="5047926" cy="371888"/>
          </a:xfrm>
          <a:prstGeom prst="rect">
            <a:avLst/>
          </a:prstGeom>
        </p:spPr>
      </p:pic>
    </p:spTree>
    <p:extLst>
      <p:ext uri="{BB962C8B-B14F-4D97-AF65-F5344CB8AC3E}">
        <p14:creationId val="4286547132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22"/>
      <p:bldP grpId="0" spid="23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24BC67E1-4AC1-4829-8DC9-E4276307B4AA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47">
            <a:extLst>
              <a:ext uri="{FF2B5EF4-FFF2-40B4-BE49-F238E27FC236}">
                <a16:creationId xmlns:a16="http://schemas.microsoft.com/office/drawing/2014/main" id="{EBD2089C-2ED1-468A-A615-0B0A3E891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9121" y="526426"/>
            <a:ext cx="316297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高绩效的五项管理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271D0CA8-D55B-4C73-82AD-FF5BC4CB0294}"/>
              </a:ext>
            </a:extLst>
          </p:cNvPr>
          <p:cNvGrpSpPr/>
          <p:nvPr/>
        </p:nvGrpSpPr>
        <p:grpSpPr>
          <a:xfrm>
            <a:off x="1782725" y="1636646"/>
            <a:ext cx="1954510" cy="415518"/>
            <a:chOff x="639440" y="994523"/>
            <a:chExt cx="1270024" cy="270000"/>
          </a:xfrm>
        </p:grpSpPr>
        <p:sp>
          <p:nvSpPr>
            <p:cNvPr id="7" name="圆角矩形 2">
              <a:extLst>
                <a:ext uri="{FF2B5EF4-FFF2-40B4-BE49-F238E27FC236}">
                  <a16:creationId xmlns:a16="http://schemas.microsoft.com/office/drawing/2014/main" id="{01229BE2-7F55-4F35-A467-1446B36C512A}"/>
                </a:ext>
              </a:extLst>
            </p:cNvPr>
            <p:cNvSpPr/>
            <p:nvPr/>
          </p:nvSpPr>
          <p:spPr>
            <a:xfrm>
              <a:off x="639440" y="994523"/>
              <a:ext cx="1270024" cy="270000"/>
            </a:xfrm>
            <a:prstGeom prst="roundRect">
              <a:avLst>
                <a:gd fmla="val 50000" name="adj"/>
              </a:avLst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 sz="1800">
                <a:solidFill>
                  <a:prstClr val="white"/>
                </a:solidFill>
                <a:latin typeface="Arial"/>
                <a:ea typeface="微软雅黑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CDC74E2D-8E05-4E29-A44B-7E71E03956C4}"/>
                </a:ext>
              </a:extLst>
            </p:cNvPr>
            <p:cNvSpPr txBox="1"/>
            <p:nvPr/>
          </p:nvSpPr>
          <p:spPr>
            <a:xfrm>
              <a:off x="1066492" y="994523"/>
              <a:ext cx="415919" cy="237668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>
                <a:defRPr/>
              </a:pPr>
              <a:r>
                <a:rPr altLang="en-US" kern="0" lang="zh-CN" sz="1800">
                  <a:solidFill>
                    <a:prstClr val="white"/>
                  </a:solidFill>
                  <a:latin typeface="Arial"/>
                  <a:ea typeface="微软雅黑"/>
                </a:rPr>
                <a:t>员工</a:t>
              </a: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96671BDD-5531-493E-99EB-C713980BBAEC}"/>
              </a:ext>
            </a:extLst>
          </p:cNvPr>
          <p:cNvGrpSpPr/>
          <p:nvPr/>
        </p:nvGrpSpPr>
        <p:grpSpPr>
          <a:xfrm>
            <a:off x="4130098" y="1621346"/>
            <a:ext cx="441588" cy="441588"/>
            <a:chOff x="2154784" y="984582"/>
            <a:chExt cx="286940" cy="286940"/>
          </a:xfrm>
        </p:grpSpPr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CF343C80-1142-480A-A35C-844C179BFE42}"/>
                </a:ext>
              </a:extLst>
            </p:cNvPr>
            <p:cNvSpPr/>
            <p:nvPr/>
          </p:nvSpPr>
          <p:spPr>
            <a:xfrm>
              <a:off x="2154784" y="984582"/>
              <a:ext cx="286940" cy="286940"/>
            </a:xfrm>
            <a:prstGeom prst="ellipse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FFFFFF"/>
                </a:solidFill>
                <a:latin typeface="Arial"/>
                <a:ea typeface="微软雅黑"/>
              </a:endParaRPr>
            </a:p>
          </p:txBody>
        </p:sp>
        <p:sp>
          <p:nvSpPr>
            <p:cNvPr id="13" name="燕尾形 5">
              <a:extLst>
                <a:ext uri="{FF2B5EF4-FFF2-40B4-BE49-F238E27FC236}">
                  <a16:creationId xmlns:a16="http://schemas.microsoft.com/office/drawing/2014/main" id="{4EBD9E8D-BF77-43CE-B21E-7D9DDB7B88B9}"/>
                </a:ext>
              </a:extLst>
            </p:cNvPr>
            <p:cNvSpPr/>
            <p:nvPr/>
          </p:nvSpPr>
          <p:spPr>
            <a:xfrm>
              <a:off x="2258440" y="1056693"/>
              <a:ext cx="100893" cy="142717"/>
            </a:xfrm>
            <a:prstGeom prst="chevron">
              <a:avLst>
                <a:gd fmla="val 57245" name="adj"/>
              </a:avLst>
            </a:prstGeom>
            <a:solidFill>
              <a:srgbClr val="FFFFF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25AF6742-A84B-4AC0-9022-A598CE5189FB}"/>
              </a:ext>
            </a:extLst>
          </p:cNvPr>
          <p:cNvGrpSpPr/>
          <p:nvPr/>
        </p:nvGrpSpPr>
        <p:grpSpPr>
          <a:xfrm>
            <a:off x="4941715" y="1636646"/>
            <a:ext cx="1954510" cy="415518"/>
            <a:chOff x="639440" y="994523"/>
            <a:chExt cx="1270024" cy="270000"/>
          </a:xfrm>
        </p:grpSpPr>
        <p:sp>
          <p:nvSpPr>
            <p:cNvPr id="15" name="圆角矩形 9">
              <a:extLst>
                <a:ext uri="{FF2B5EF4-FFF2-40B4-BE49-F238E27FC236}">
                  <a16:creationId xmlns:a16="http://schemas.microsoft.com/office/drawing/2014/main" id="{21D65048-45CE-4AFC-85D3-62B6BAD34A2F}"/>
                </a:ext>
              </a:extLst>
            </p:cNvPr>
            <p:cNvSpPr/>
            <p:nvPr/>
          </p:nvSpPr>
          <p:spPr>
            <a:xfrm>
              <a:off x="639440" y="994523"/>
              <a:ext cx="1270024" cy="270000"/>
            </a:xfrm>
            <a:prstGeom prst="roundRect">
              <a:avLst>
                <a:gd fmla="val 50000" name="adj"/>
              </a:avLst>
            </a:prstGeom>
            <a:solidFill>
              <a:schemeClr val="bg1">
                <a:lumMod val="65000"/>
              </a:scheme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 sz="1800">
                <a:solidFill>
                  <a:prstClr val="white"/>
                </a:solidFill>
                <a:latin typeface="Arial"/>
                <a:ea typeface="微软雅黑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AABE1871-7DF9-4DCF-89E7-E7F5AD15B453}"/>
                </a:ext>
              </a:extLst>
            </p:cNvPr>
            <p:cNvSpPr txBox="1"/>
            <p:nvPr/>
          </p:nvSpPr>
          <p:spPr>
            <a:xfrm>
              <a:off x="843679" y="994523"/>
              <a:ext cx="861546" cy="237668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>
                <a:defRPr/>
              </a:pPr>
              <a:r>
                <a:rPr altLang="en-US" kern="0" lang="zh-CN" sz="1800">
                  <a:solidFill>
                    <a:prstClr val="white"/>
                  </a:solidFill>
                  <a:latin typeface="Arial"/>
                  <a:ea typeface="微软雅黑"/>
                </a:rPr>
                <a:t>创造高绩效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B84872CF-903B-4AE8-BCE3-18506FC4AFD0}"/>
              </a:ext>
            </a:extLst>
          </p:cNvPr>
          <p:cNvGrpSpPr/>
          <p:nvPr/>
        </p:nvGrpSpPr>
        <p:grpSpPr>
          <a:xfrm>
            <a:off x="7236939" y="1621346"/>
            <a:ext cx="441588" cy="441588"/>
            <a:chOff x="2154784" y="984582"/>
            <a:chExt cx="286940" cy="286940"/>
          </a:xfrm>
        </p:grpSpPr>
        <p:sp>
          <p:nvSpPr>
            <p:cNvPr id="18" name="椭圆 17">
              <a:extLst>
                <a:ext uri="{FF2B5EF4-FFF2-40B4-BE49-F238E27FC236}">
                  <a16:creationId xmlns:a16="http://schemas.microsoft.com/office/drawing/2014/main" id="{C71D5FC5-FE65-4ECF-9D91-4DBB5232FFAA}"/>
                </a:ext>
              </a:extLst>
            </p:cNvPr>
            <p:cNvSpPr/>
            <p:nvPr/>
          </p:nvSpPr>
          <p:spPr>
            <a:xfrm>
              <a:off x="2154784" y="984582"/>
              <a:ext cx="286940" cy="286940"/>
            </a:xfrm>
            <a:prstGeom prst="ellipse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FFFFFF"/>
                </a:solidFill>
                <a:latin typeface="Arial"/>
                <a:ea typeface="微软雅黑"/>
              </a:endParaRPr>
            </a:p>
          </p:txBody>
        </p:sp>
        <p:sp>
          <p:nvSpPr>
            <p:cNvPr id="19" name="燕尾形 13">
              <a:extLst>
                <a:ext uri="{FF2B5EF4-FFF2-40B4-BE49-F238E27FC236}">
                  <a16:creationId xmlns:a16="http://schemas.microsoft.com/office/drawing/2014/main" id="{08917E82-D757-4F3C-BF3D-364E4055D9EE}"/>
                </a:ext>
              </a:extLst>
            </p:cNvPr>
            <p:cNvSpPr/>
            <p:nvPr/>
          </p:nvSpPr>
          <p:spPr>
            <a:xfrm>
              <a:off x="2258440" y="1056693"/>
              <a:ext cx="100893" cy="142717"/>
            </a:xfrm>
            <a:prstGeom prst="chevron">
              <a:avLst>
                <a:gd fmla="val 57245" name="adj"/>
              </a:avLst>
            </a:prstGeom>
            <a:solidFill>
              <a:srgbClr val="FFFFF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4A4346B6-C7DA-4010-8323-D9B2BE821128}"/>
              </a:ext>
            </a:extLst>
          </p:cNvPr>
          <p:cNvGrpSpPr/>
          <p:nvPr/>
        </p:nvGrpSpPr>
        <p:grpSpPr>
          <a:xfrm>
            <a:off x="8023842" y="1636646"/>
            <a:ext cx="1954510" cy="415518"/>
            <a:chOff x="639440" y="994523"/>
            <a:chExt cx="1270024" cy="270000"/>
          </a:xfrm>
        </p:grpSpPr>
        <p:sp>
          <p:nvSpPr>
            <p:cNvPr id="21" name="圆角矩形 15">
              <a:extLst>
                <a:ext uri="{FF2B5EF4-FFF2-40B4-BE49-F238E27FC236}">
                  <a16:creationId xmlns:a16="http://schemas.microsoft.com/office/drawing/2014/main" id="{B452320D-98AE-4E05-A27F-AFFA0705B139}"/>
                </a:ext>
              </a:extLst>
            </p:cNvPr>
            <p:cNvSpPr/>
            <p:nvPr/>
          </p:nvSpPr>
          <p:spPr>
            <a:xfrm>
              <a:off x="639440" y="994523"/>
              <a:ext cx="1270024" cy="270000"/>
            </a:xfrm>
            <a:prstGeom prst="roundRect">
              <a:avLst>
                <a:gd fmla="val 50000" name="adj"/>
              </a:avLst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 sz="1800">
                <a:solidFill>
                  <a:prstClr val="white"/>
                </a:solidFill>
                <a:latin typeface="Arial"/>
                <a:ea typeface="微软雅黑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2727B221-F6C1-4CEC-946D-CCA0936F7CD2}"/>
                </a:ext>
              </a:extLst>
            </p:cNvPr>
            <p:cNvSpPr txBox="1"/>
            <p:nvPr/>
          </p:nvSpPr>
          <p:spPr>
            <a:xfrm>
              <a:off x="992220" y="994523"/>
              <a:ext cx="564461" cy="237668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>
                <a:defRPr/>
              </a:pPr>
              <a:r>
                <a:rPr altLang="en-US" kern="0" lang="zh-CN" sz="1800">
                  <a:solidFill>
                    <a:prstClr val="white"/>
                  </a:solidFill>
                  <a:latin typeface="Arial"/>
                  <a:ea typeface="微软雅黑"/>
                </a:rPr>
                <a:t>高工资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9C148106-79DE-45D5-AB8C-09F338A14896}"/>
              </a:ext>
            </a:extLst>
          </p:cNvPr>
          <p:cNvGrpSpPr/>
          <p:nvPr/>
        </p:nvGrpSpPr>
        <p:grpSpPr>
          <a:xfrm>
            <a:off x="1782725" y="2243049"/>
            <a:ext cx="1954510" cy="415518"/>
            <a:chOff x="639440" y="994523"/>
            <a:chExt cx="1270024" cy="270000"/>
          </a:xfrm>
        </p:grpSpPr>
        <p:sp>
          <p:nvSpPr>
            <p:cNvPr id="24" name="圆角矩形 18">
              <a:extLst>
                <a:ext uri="{FF2B5EF4-FFF2-40B4-BE49-F238E27FC236}">
                  <a16:creationId xmlns:a16="http://schemas.microsoft.com/office/drawing/2014/main" id="{3F40A218-89B4-45AE-B3D2-5919DC4CD15C}"/>
                </a:ext>
              </a:extLst>
            </p:cNvPr>
            <p:cNvSpPr/>
            <p:nvPr/>
          </p:nvSpPr>
          <p:spPr>
            <a:xfrm>
              <a:off x="639440" y="994523"/>
              <a:ext cx="1270024" cy="270000"/>
            </a:xfrm>
            <a:prstGeom prst="roundRect">
              <a:avLst>
                <a:gd fmla="val 50000" name="adj"/>
              </a:avLst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 sz="1800">
                <a:solidFill>
                  <a:prstClr val="white"/>
                </a:solidFill>
                <a:latin typeface="Arial"/>
                <a:ea typeface="微软雅黑"/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83BCC3C0-286F-41AA-A443-40E98946D30C}"/>
                </a:ext>
              </a:extLst>
            </p:cNvPr>
            <p:cNvSpPr txBox="1"/>
            <p:nvPr/>
          </p:nvSpPr>
          <p:spPr>
            <a:xfrm>
              <a:off x="1066492" y="994523"/>
              <a:ext cx="415919" cy="237668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>
                <a:defRPr/>
              </a:pPr>
              <a:r>
                <a:rPr altLang="en-US" kern="0" lang="zh-CN" sz="1800">
                  <a:solidFill>
                    <a:prstClr val="white"/>
                  </a:solidFill>
                  <a:latin typeface="Arial"/>
                  <a:ea typeface="微软雅黑"/>
                </a:rPr>
                <a:t>老板</a:t>
              </a: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C0317B10-834C-4CCF-B20C-B7F364168199}"/>
              </a:ext>
            </a:extLst>
          </p:cNvPr>
          <p:cNvGrpSpPr/>
          <p:nvPr/>
        </p:nvGrpSpPr>
        <p:grpSpPr>
          <a:xfrm>
            <a:off x="4130098" y="2227749"/>
            <a:ext cx="441588" cy="441588"/>
            <a:chOff x="2154784" y="984582"/>
            <a:chExt cx="286940" cy="286940"/>
          </a:xfrm>
        </p:grpSpPr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392B5532-8072-45F9-A866-F4F39B7CD975}"/>
                </a:ext>
              </a:extLst>
            </p:cNvPr>
            <p:cNvSpPr/>
            <p:nvPr/>
          </p:nvSpPr>
          <p:spPr>
            <a:xfrm>
              <a:off x="2154784" y="984582"/>
              <a:ext cx="286940" cy="286940"/>
            </a:xfrm>
            <a:prstGeom prst="ellipse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FFFFFF"/>
                </a:solidFill>
                <a:latin typeface="Arial"/>
                <a:ea typeface="微软雅黑"/>
              </a:endParaRPr>
            </a:p>
          </p:txBody>
        </p:sp>
        <p:sp>
          <p:nvSpPr>
            <p:cNvPr id="28" name="燕尾形 22">
              <a:extLst>
                <a:ext uri="{FF2B5EF4-FFF2-40B4-BE49-F238E27FC236}">
                  <a16:creationId xmlns:a16="http://schemas.microsoft.com/office/drawing/2014/main" id="{BB3F0D5A-4333-4482-82A2-11B7266FC193}"/>
                </a:ext>
              </a:extLst>
            </p:cNvPr>
            <p:cNvSpPr/>
            <p:nvPr/>
          </p:nvSpPr>
          <p:spPr>
            <a:xfrm>
              <a:off x="2258440" y="1056693"/>
              <a:ext cx="100893" cy="142717"/>
            </a:xfrm>
            <a:prstGeom prst="chevron">
              <a:avLst>
                <a:gd fmla="val 57245" name="adj"/>
              </a:avLst>
            </a:prstGeom>
            <a:solidFill>
              <a:srgbClr val="FFFFF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7D0279DC-E38D-42A1-B535-C232AAAD2DC2}"/>
              </a:ext>
            </a:extLst>
          </p:cNvPr>
          <p:cNvGrpSpPr/>
          <p:nvPr/>
        </p:nvGrpSpPr>
        <p:grpSpPr>
          <a:xfrm>
            <a:off x="4941715" y="2243049"/>
            <a:ext cx="1954510" cy="415518"/>
            <a:chOff x="639440" y="994523"/>
            <a:chExt cx="1270024" cy="270000"/>
          </a:xfrm>
        </p:grpSpPr>
        <p:sp>
          <p:nvSpPr>
            <p:cNvPr id="30" name="圆角矩形 24">
              <a:extLst>
                <a:ext uri="{FF2B5EF4-FFF2-40B4-BE49-F238E27FC236}">
                  <a16:creationId xmlns:a16="http://schemas.microsoft.com/office/drawing/2014/main" id="{15BFC978-176F-4F9A-9256-533F29F74B95}"/>
                </a:ext>
              </a:extLst>
            </p:cNvPr>
            <p:cNvSpPr/>
            <p:nvPr/>
          </p:nvSpPr>
          <p:spPr>
            <a:xfrm>
              <a:off x="639440" y="994523"/>
              <a:ext cx="1270024" cy="270000"/>
            </a:xfrm>
            <a:prstGeom prst="roundRect">
              <a:avLst>
                <a:gd fmla="val 50000" name="adj"/>
              </a:avLst>
            </a:prstGeom>
            <a:solidFill>
              <a:schemeClr val="bg1">
                <a:lumMod val="65000"/>
              </a:schemeClr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 sz="1800">
                <a:solidFill>
                  <a:prstClr val="white"/>
                </a:solidFill>
                <a:latin typeface="Arial"/>
                <a:ea typeface="微软雅黑"/>
              </a:endParaRP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D6FF1D0E-3086-4440-BC82-210CBB4577AE}"/>
                </a:ext>
              </a:extLst>
            </p:cNvPr>
            <p:cNvSpPr txBox="1"/>
            <p:nvPr/>
          </p:nvSpPr>
          <p:spPr>
            <a:xfrm>
              <a:off x="748776" y="994523"/>
              <a:ext cx="1051350" cy="237668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>
                <a:defRPr/>
              </a:pPr>
              <a:r>
                <a:rPr altLang="en-US" kern="0" lang="zh-CN" sz="1800">
                  <a:solidFill>
                    <a:prstClr val="white"/>
                  </a:solidFill>
                  <a:latin typeface="Arial"/>
                  <a:ea typeface="微软雅黑"/>
                </a:rPr>
                <a:t>高绩效的团队 </a:t>
              </a: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8A69C359-69C6-4AB6-A32A-A5337CDB27CB}"/>
              </a:ext>
            </a:extLst>
          </p:cNvPr>
          <p:cNvGrpSpPr/>
          <p:nvPr/>
        </p:nvGrpSpPr>
        <p:grpSpPr>
          <a:xfrm>
            <a:off x="7236939" y="2227749"/>
            <a:ext cx="441588" cy="441588"/>
            <a:chOff x="2154784" y="984582"/>
            <a:chExt cx="286940" cy="286940"/>
          </a:xfrm>
        </p:grpSpPr>
        <p:sp>
          <p:nvSpPr>
            <p:cNvPr id="33" name="椭圆 32">
              <a:extLst>
                <a:ext uri="{FF2B5EF4-FFF2-40B4-BE49-F238E27FC236}">
                  <a16:creationId xmlns:a16="http://schemas.microsoft.com/office/drawing/2014/main" id="{85484EFD-6A31-4781-A38F-870B1A211EBF}"/>
                </a:ext>
              </a:extLst>
            </p:cNvPr>
            <p:cNvSpPr/>
            <p:nvPr/>
          </p:nvSpPr>
          <p:spPr>
            <a:xfrm>
              <a:off x="2154784" y="984582"/>
              <a:ext cx="286940" cy="286940"/>
            </a:xfrm>
            <a:prstGeom prst="ellipse">
              <a:avLst/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FFFFFF"/>
                </a:solidFill>
                <a:latin typeface="Arial"/>
                <a:ea typeface="微软雅黑"/>
              </a:endParaRPr>
            </a:p>
          </p:txBody>
        </p:sp>
        <p:sp>
          <p:nvSpPr>
            <p:cNvPr id="34" name="燕尾形 28">
              <a:extLst>
                <a:ext uri="{FF2B5EF4-FFF2-40B4-BE49-F238E27FC236}">
                  <a16:creationId xmlns:a16="http://schemas.microsoft.com/office/drawing/2014/main" id="{CF8F5E22-86BC-4DC4-A61C-512BAF61937D}"/>
                </a:ext>
              </a:extLst>
            </p:cNvPr>
            <p:cNvSpPr/>
            <p:nvPr/>
          </p:nvSpPr>
          <p:spPr>
            <a:xfrm>
              <a:off x="2258440" y="1056693"/>
              <a:ext cx="100893" cy="142717"/>
            </a:xfrm>
            <a:prstGeom prst="chevron">
              <a:avLst>
                <a:gd fmla="val 57245" name="adj"/>
              </a:avLst>
            </a:prstGeom>
            <a:solidFill>
              <a:srgbClr val="FFFFF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342900">
                <a:defRPr/>
              </a:pPr>
              <a:endParaRPr altLang="en-US" kern="0" lang="zh-CN" sz="1800">
                <a:solidFill>
                  <a:srgbClr val="000000"/>
                </a:solidFill>
                <a:latin typeface="Arial"/>
                <a:ea typeface="微软雅黑"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5317BB3F-9653-47C0-82C7-CA88BDAC02BA}"/>
              </a:ext>
            </a:extLst>
          </p:cNvPr>
          <p:cNvGrpSpPr/>
          <p:nvPr/>
        </p:nvGrpSpPr>
        <p:grpSpPr>
          <a:xfrm>
            <a:off x="8023842" y="2243049"/>
            <a:ext cx="1954510" cy="415518"/>
            <a:chOff x="639440" y="994523"/>
            <a:chExt cx="1270024" cy="270000"/>
          </a:xfrm>
        </p:grpSpPr>
        <p:sp>
          <p:nvSpPr>
            <p:cNvPr id="36" name="圆角矩形 30">
              <a:extLst>
                <a:ext uri="{FF2B5EF4-FFF2-40B4-BE49-F238E27FC236}">
                  <a16:creationId xmlns:a16="http://schemas.microsoft.com/office/drawing/2014/main" id="{7A1C23F1-A5CB-4141-B97E-ED183883E054}"/>
                </a:ext>
              </a:extLst>
            </p:cNvPr>
            <p:cNvSpPr/>
            <p:nvPr/>
          </p:nvSpPr>
          <p:spPr>
            <a:xfrm>
              <a:off x="639440" y="994523"/>
              <a:ext cx="1270024" cy="270000"/>
            </a:xfrm>
            <a:prstGeom prst="roundRect">
              <a:avLst>
                <a:gd fmla="val 50000" name="adj"/>
              </a:avLst>
            </a:prstGeom>
            <a:solidFill>
              <a:srgbClr val="43A4D5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 sz="1800">
                <a:solidFill>
                  <a:prstClr val="white"/>
                </a:solidFill>
                <a:latin typeface="Arial"/>
                <a:ea typeface="微软雅黑"/>
              </a:endParaRP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7B85A45A-361B-4D3C-A9C7-599F654878D3}"/>
                </a:ext>
              </a:extLst>
            </p:cNvPr>
            <p:cNvSpPr txBox="1"/>
            <p:nvPr/>
          </p:nvSpPr>
          <p:spPr>
            <a:xfrm>
              <a:off x="695134" y="1009487"/>
              <a:ext cx="1158630" cy="237668"/>
            </a:xfrm>
            <a:prstGeom prst="rect">
              <a:avLst/>
            </a:prstGeom>
            <a:noFill/>
          </p:spPr>
          <p:txBody>
            <a:bodyPr rtlCol="0" wrap="non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>
                <a:defRPr/>
              </a:pPr>
              <a:r>
                <a:rPr altLang="en-US" kern="0" lang="zh-CN" sz="1800">
                  <a:solidFill>
                    <a:prstClr val="white"/>
                  </a:solidFill>
                  <a:latin typeface="Arial"/>
                  <a:ea typeface="微软雅黑"/>
                </a:rPr>
                <a:t>企业的持续发展</a:t>
              </a:r>
            </a:p>
          </p:txBody>
        </p: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D2486028-0167-43D6-8F02-4C520D8FBD5D}"/>
              </a:ext>
            </a:extLst>
          </p:cNvPr>
          <p:cNvSpPr txBox="1"/>
          <p:nvPr/>
        </p:nvSpPr>
        <p:spPr>
          <a:xfrm>
            <a:off x="1739637" y="3258421"/>
            <a:ext cx="4061723" cy="396240"/>
          </a:xfrm>
          <a:prstGeom prst="rect">
            <a:avLst/>
          </a:prstGeom>
          <a:solidFill>
            <a:srgbClr val="43A4D5"/>
          </a:solidFill>
        </p:spPr>
        <p:txBody>
          <a:bodyPr rtlCol="0" wrap="square">
            <a:spAutoFit/>
          </a:bodyPr>
          <a:lstStyle/>
          <a:p>
            <a:pPr>
              <a:defRPr/>
            </a:pPr>
            <a:r>
              <a:rPr altLang="en-US" lang="zh-CN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人们总是会遇到这样一些普遍障碍:</a:t>
            </a:r>
          </a:p>
        </p:txBody>
      </p:sp>
      <p:sp>
        <p:nvSpPr>
          <p:cNvPr id="40" name="TextBox 43">
            <a:extLst>
              <a:ext uri="{FF2B5EF4-FFF2-40B4-BE49-F238E27FC236}">
                <a16:creationId xmlns:a16="http://schemas.microsoft.com/office/drawing/2014/main" id="{3BAE93A8-4AF5-4E34-9EA1-41903F0115F5}"/>
              </a:ext>
            </a:extLst>
          </p:cNvPr>
          <p:cNvSpPr txBox="1"/>
          <p:nvPr/>
        </p:nvSpPr>
        <p:spPr>
          <a:xfrm>
            <a:off x="1739637" y="3736419"/>
            <a:ext cx="3544559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fontAlgn="base" indent="-171450" marL="17145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charset="2" panose="05000000000000000000" pitchFamily="2" typeface="Wingdings"/>
              <a:buChar char="u"/>
              <a:defRPr/>
            </a:pPr>
            <a:r>
              <a:rPr altLang="en-US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typeface="微软雅黑"/>
                <a:sym charset="0" typeface="Gill Sans"/>
              </a:rPr>
              <a:t>心态消极,悲观失望,怀疑害怕;</a:t>
            </a:r>
          </a:p>
        </p:txBody>
      </p:sp>
      <p:sp>
        <p:nvSpPr>
          <p:cNvPr id="41" name="TextBox 43">
            <a:extLst>
              <a:ext uri="{FF2B5EF4-FFF2-40B4-BE49-F238E27FC236}">
                <a16:creationId xmlns:a16="http://schemas.microsoft.com/office/drawing/2014/main" id="{65DDF6EA-4812-48D6-BF7F-404FA90B149F}"/>
              </a:ext>
            </a:extLst>
          </p:cNvPr>
          <p:cNvSpPr txBox="1"/>
          <p:nvPr/>
        </p:nvSpPr>
        <p:spPr>
          <a:xfrm>
            <a:off x="1739637" y="4190259"/>
            <a:ext cx="3979773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fontAlgn="base" indent="-171450" marL="17145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charset="2" panose="05000000000000000000" pitchFamily="2" typeface="Wingdings"/>
              <a:buChar char="u"/>
              <a:defRPr/>
            </a:pPr>
            <a:r>
              <a:rPr altLang="en-US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typeface="微软雅黑"/>
                <a:sym charset="0" typeface="Gill Sans"/>
              </a:rPr>
              <a:t>目标不明确,东飘西荡,没有方向;</a:t>
            </a:r>
          </a:p>
        </p:txBody>
      </p:sp>
      <p:sp>
        <p:nvSpPr>
          <p:cNvPr id="42" name="TextBox 43">
            <a:extLst>
              <a:ext uri="{FF2B5EF4-FFF2-40B4-BE49-F238E27FC236}">
                <a16:creationId xmlns:a16="http://schemas.microsoft.com/office/drawing/2014/main" id="{DEBC482B-FBEA-48A3-B12E-241B3C98253B}"/>
              </a:ext>
            </a:extLst>
          </p:cNvPr>
          <p:cNvSpPr txBox="1"/>
          <p:nvPr/>
        </p:nvSpPr>
        <p:spPr>
          <a:xfrm>
            <a:off x="1739637" y="4648627"/>
            <a:ext cx="3544559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fontAlgn="base" indent="-171450" marL="17145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charset="2" panose="05000000000000000000" pitchFamily="2" typeface="Wingdings"/>
              <a:buChar char="u"/>
              <a:defRPr/>
            </a:pPr>
            <a:r>
              <a:rPr altLang="en-US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typeface="微软雅黑"/>
                <a:sym charset="0" typeface="Gill Sans"/>
              </a:rPr>
              <a:t>不会时间管理,拖延,效率低;</a:t>
            </a:r>
          </a:p>
        </p:txBody>
      </p:sp>
      <p:sp>
        <p:nvSpPr>
          <p:cNvPr id="43" name="TextBox 43">
            <a:extLst>
              <a:ext uri="{FF2B5EF4-FFF2-40B4-BE49-F238E27FC236}">
                <a16:creationId xmlns:a16="http://schemas.microsoft.com/office/drawing/2014/main" id="{1B1A53A0-878D-44F1-9F18-F336B354635C}"/>
              </a:ext>
            </a:extLst>
          </p:cNvPr>
          <p:cNvSpPr txBox="1"/>
          <p:nvPr/>
        </p:nvSpPr>
        <p:spPr>
          <a:xfrm>
            <a:off x="1726725" y="5088048"/>
            <a:ext cx="3979773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fontAlgn="base" indent="-171450" marL="17145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charset="2" panose="05000000000000000000" pitchFamily="2" typeface="Wingdings"/>
              <a:buChar char="u"/>
              <a:defRPr/>
            </a:pPr>
            <a:r>
              <a:rPr altLang="en-US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typeface="微软雅黑"/>
                <a:sym charset="0" typeface="Gill Sans"/>
              </a:rPr>
              <a:t>没有持续学习,缺乏应变能力;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E7BD8CA-43C9-45D0-865D-768DA392CB4C}"/>
              </a:ext>
            </a:extLst>
          </p:cNvPr>
          <p:cNvSpPr txBox="1"/>
          <p:nvPr/>
        </p:nvSpPr>
        <p:spPr>
          <a:xfrm>
            <a:off x="1739637" y="5524172"/>
            <a:ext cx="3544559" cy="5029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fontAlgn="base" indent="-171450" marL="17145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charset="2" panose="05000000000000000000" pitchFamily="2" typeface="Wingdings"/>
              <a:buChar char="u"/>
              <a:defRPr/>
            </a:pPr>
            <a:r>
              <a:rPr altLang="en-US" lang="zh-CN">
                <a:gradFill>
                  <a:gsLst>
                    <a:gs pos="0">
                      <a:srgbClr val="2D3A4B"/>
                    </a:gs>
                    <a:gs pos="61000">
                      <a:srgbClr val="7D7C7F"/>
                    </a:gs>
                    <a:gs pos="100000">
                      <a:srgbClr val="2D3A4B"/>
                    </a:gs>
                  </a:gsLst>
                  <a:path path="circle">
                    <a:fillToRect l="100000" t="100000"/>
                  </a:path>
                </a:gradFill>
                <a:latin charset="-122" panose="020b0503020204020204" pitchFamily="34" typeface="微软雅黑"/>
                <a:ea typeface="微软雅黑"/>
                <a:sym charset="0" typeface="Gill Sans"/>
              </a:rPr>
              <a:t>行动力不够,想得多做的少</a:t>
            </a:r>
          </a:p>
        </p:txBody>
      </p:sp>
      <p:pic>
        <p:nvPicPr>
          <p:cNvPr id="47" name="图片 46">
            <a:extLst>
              <a:ext uri="{FF2B5EF4-FFF2-40B4-BE49-F238E27FC236}">
                <a16:creationId xmlns:a16="http://schemas.microsoft.com/office/drawing/2014/main" id="{60CE298A-834B-49C7-8EC5-BEEBABC512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485504" y="3130292"/>
            <a:ext cx="3725148" cy="2935217"/>
          </a:xfrm>
          <a:prstGeom prst="rect">
            <a:avLst/>
          </a:prstGeom>
        </p:spPr>
      </p:pic>
    </p:spTree>
    <p:extLst>
      <p:ext uri="{BB962C8B-B14F-4D97-AF65-F5344CB8AC3E}">
        <p14:creationId val="2343634683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2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9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4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42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4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50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5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5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5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2" id="6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800" id="63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fill="hold" grpId="0" id="6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fill="hold" grpId="0" id="6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1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fill="hold" grpId="0" id="7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fill="hold" grpId="0" id="7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7800"/>
                            </p:stCondLst>
                            <p:childTnLst>
                              <p:par>
                                <p:cTn fill="hold" grpId="0" id="8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3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2" spid="39"/>
      <p:bldP grpId="0" spid="40"/>
      <p:bldP grpId="0" spid="41"/>
      <p:bldP grpId="0" spid="42"/>
      <p:bldP grpId="0" spid="43"/>
      <p:bldP grpId="0" spid="44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24BC67E1-4AC1-4829-8DC9-E4276307B4AA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47">
            <a:extLst>
              <a:ext uri="{FF2B5EF4-FFF2-40B4-BE49-F238E27FC236}">
                <a16:creationId xmlns:a16="http://schemas.microsoft.com/office/drawing/2014/main" id="{EBD2089C-2ED1-468A-A615-0B0A3E891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724" y="520750"/>
            <a:ext cx="316297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五项管理的步骤</a:t>
            </a:r>
          </a:p>
        </p:txBody>
      </p:sp>
      <p:cxnSp>
        <p:nvCxnSpPr>
          <p:cNvPr id="45" name="Curved Connector 3">
            <a:extLst>
              <a:ext uri="{FF2B5EF4-FFF2-40B4-BE49-F238E27FC236}">
                <a16:creationId xmlns:a16="http://schemas.microsoft.com/office/drawing/2014/main" id="{A6A8EF05-9986-44E5-9E64-C8CE0727EB92}"/>
              </a:ext>
            </a:extLst>
          </p:cNvPr>
          <p:cNvCxnSpPr>
            <a:stCxn id="50" idx="4"/>
            <a:endCxn id="53" idx="2"/>
          </p:cNvCxnSpPr>
          <p:nvPr/>
        </p:nvCxnSpPr>
        <p:spPr>
          <a:xfrm rot="5400000">
            <a:off x="4120935" y="4166036"/>
            <a:ext cx="698946" cy="654452"/>
          </a:xfrm>
          <a:prstGeom prst="curvedConnector2">
            <a:avLst/>
          </a:prstGeom>
          <a:noFill/>
          <a:ln algn="ctr" cap="flat" cmpd="thickThin" w="12700">
            <a:solidFill>
              <a:sysClr lastClr="FFFFFF" val="window">
                <a:lumMod val="50000"/>
              </a:sysClr>
            </a:solidFill>
            <a:prstDash val="lgDash"/>
            <a:miter lim="800000"/>
            <a:headEnd len="med" type="triangle" w="med"/>
            <a:tailEnd len="med" type="none" w="med"/>
          </a:ln>
          <a:effectLst/>
        </p:spPr>
      </p:cxnSp>
      <p:cxnSp>
        <p:nvCxnSpPr>
          <p:cNvPr id="46" name="Curved Connector 4">
            <a:extLst>
              <a:ext uri="{FF2B5EF4-FFF2-40B4-BE49-F238E27FC236}">
                <a16:creationId xmlns:a16="http://schemas.microsoft.com/office/drawing/2014/main" id="{4F4BC61C-3375-4298-8E63-ED0AF0F16418}"/>
              </a:ext>
            </a:extLst>
          </p:cNvPr>
          <p:cNvCxnSpPr>
            <a:stCxn id="50" idx="4"/>
            <a:endCxn id="56" idx="0"/>
          </p:cNvCxnSpPr>
          <p:nvPr/>
        </p:nvCxnSpPr>
        <p:spPr>
          <a:xfrm flipH="1" rot="16200000">
            <a:off x="5350506" y="3590916"/>
            <a:ext cx="295455" cy="1401199"/>
          </a:xfrm>
          <a:prstGeom prst="curvedConnector3">
            <a:avLst/>
          </a:prstGeom>
          <a:noFill/>
          <a:ln algn="ctr" cap="flat" cmpd="thickThin" w="12700">
            <a:solidFill>
              <a:sysClr lastClr="FFFFFF" val="window">
                <a:lumMod val="50000"/>
              </a:sysClr>
            </a:solidFill>
            <a:prstDash val="lgDash"/>
            <a:miter lim="800000"/>
            <a:tailEnd len="lg" type="triangle" w="med"/>
          </a:ln>
          <a:effectLst/>
        </p:spPr>
      </p:cxnSp>
      <p:cxnSp>
        <p:nvCxnSpPr>
          <p:cNvPr id="48" name="Curved Connector 5">
            <a:extLst>
              <a:ext uri="{FF2B5EF4-FFF2-40B4-BE49-F238E27FC236}">
                <a16:creationId xmlns:a16="http://schemas.microsoft.com/office/drawing/2014/main" id="{94CD9070-0628-4FCE-8745-DFEDF0BEB828}"/>
              </a:ext>
            </a:extLst>
          </p:cNvPr>
          <p:cNvCxnSpPr>
            <a:stCxn id="56" idx="2"/>
          </p:cNvCxnSpPr>
          <p:nvPr/>
        </p:nvCxnSpPr>
        <p:spPr>
          <a:xfrm flipV="1">
            <a:off x="6784571" y="2752131"/>
            <a:ext cx="680929" cy="2272852"/>
          </a:xfrm>
          <a:prstGeom prst="curvedConnector2">
            <a:avLst/>
          </a:prstGeom>
          <a:noFill/>
          <a:ln algn="ctr" cap="flat" cmpd="thickThin" w="12700">
            <a:solidFill>
              <a:sysClr lastClr="FFFFFF" val="window">
                <a:lumMod val="50000"/>
              </a:sysClr>
            </a:solidFill>
            <a:prstDash val="lgDash"/>
            <a:miter lim="800000"/>
            <a:tailEnd len="lg" type="triangle" w="med"/>
          </a:ln>
          <a:effectLst/>
        </p:spPr>
      </p:cxnSp>
      <p:grpSp>
        <p:nvGrpSpPr>
          <p:cNvPr id="49" name="Group 7">
            <a:extLst>
              <a:ext uri="{FF2B5EF4-FFF2-40B4-BE49-F238E27FC236}">
                <a16:creationId xmlns:a16="http://schemas.microsoft.com/office/drawing/2014/main" id="{FB0B678D-6A53-480B-BFA4-A039320ED7FF}"/>
              </a:ext>
            </a:extLst>
          </p:cNvPr>
          <p:cNvGrpSpPr/>
          <p:nvPr/>
        </p:nvGrpSpPr>
        <p:grpSpPr>
          <a:xfrm flipH="1">
            <a:off x="3860751" y="2972312"/>
            <a:ext cx="1873766" cy="1171477"/>
            <a:chOff x="5056347" y="3384688"/>
            <a:chExt cx="1991030" cy="1244873"/>
          </a:xfrm>
        </p:grpSpPr>
        <p:sp>
          <p:nvSpPr>
            <p:cNvPr id="50" name="Oval 8">
              <a:extLst>
                <a:ext uri="{FF2B5EF4-FFF2-40B4-BE49-F238E27FC236}">
                  <a16:creationId xmlns:a16="http://schemas.microsoft.com/office/drawing/2014/main" id="{7C408414-5334-46EA-91D8-5C244F81A2CB}"/>
                </a:ext>
              </a:extLst>
            </p:cNvPr>
            <p:cNvSpPr/>
            <p:nvPr/>
          </p:nvSpPr>
          <p:spPr>
            <a:xfrm>
              <a:off x="5429467" y="3384688"/>
              <a:ext cx="1244791" cy="1244873"/>
            </a:xfrm>
            <a:prstGeom prst="ellipse">
              <a:avLst/>
            </a:prstGeom>
            <a:solidFill>
              <a:srgbClr val="43A4D5"/>
            </a:solidFill>
            <a:ln algn="ctr" cap="flat" cmpd="thickThin" w="889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>
                <a:defRPr/>
              </a:pPr>
              <a:endParaRPr kern="0" lang="id-ID" sz="1800">
                <a:solidFill>
                  <a:srgbClr val="E3D29D"/>
                </a:solidFill>
                <a:latin typeface="Montserrat Light"/>
              </a:endParaRPr>
            </a:p>
          </p:txBody>
        </p:sp>
        <p:sp>
          <p:nvSpPr>
            <p:cNvPr id="51" name="TextBox 122">
              <a:extLst>
                <a:ext uri="{FF2B5EF4-FFF2-40B4-BE49-F238E27FC236}">
                  <a16:creationId xmlns:a16="http://schemas.microsoft.com/office/drawing/2014/main" id="{C4B8FCF0-8E2E-4521-A7E6-4AB0DC68A3E8}"/>
                </a:ext>
              </a:extLst>
            </p:cNvPr>
            <p:cNvSpPr txBox="1"/>
            <p:nvPr/>
          </p:nvSpPr>
          <p:spPr>
            <a:xfrm rot="21568248">
              <a:off x="5056314" y="3659821"/>
              <a:ext cx="1991030" cy="744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0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目标</a:t>
              </a:r>
            </a:p>
            <a:p>
              <a:pPr algn="ctr" defTabSz="91440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管理</a:t>
              </a:r>
            </a:p>
          </p:txBody>
        </p:sp>
      </p:grpSp>
      <p:grpSp>
        <p:nvGrpSpPr>
          <p:cNvPr id="52" name="Group 10">
            <a:extLst>
              <a:ext uri="{FF2B5EF4-FFF2-40B4-BE49-F238E27FC236}">
                <a16:creationId xmlns:a16="http://schemas.microsoft.com/office/drawing/2014/main" id="{F7E96CC2-5C26-451A-ACBF-1536714E01E4}"/>
              </a:ext>
            </a:extLst>
          </p:cNvPr>
          <p:cNvGrpSpPr/>
          <p:nvPr/>
        </p:nvGrpSpPr>
        <p:grpSpPr>
          <a:xfrm flipH="1">
            <a:off x="2635983" y="4256996"/>
            <a:ext cx="1873766" cy="1171477"/>
            <a:chOff x="6683065" y="5097401"/>
            <a:chExt cx="1991030" cy="1244873"/>
          </a:xfrm>
        </p:grpSpPr>
        <p:sp>
          <p:nvSpPr>
            <p:cNvPr id="53" name="Oval 11">
              <a:extLst>
                <a:ext uri="{FF2B5EF4-FFF2-40B4-BE49-F238E27FC236}">
                  <a16:creationId xmlns:a16="http://schemas.microsoft.com/office/drawing/2014/main" id="{30518AD4-BCB6-4730-9E40-67C20C5DDDA0}"/>
                </a:ext>
              </a:extLst>
            </p:cNvPr>
            <p:cNvSpPr/>
            <p:nvPr/>
          </p:nvSpPr>
          <p:spPr>
            <a:xfrm>
              <a:off x="7072573" y="5097401"/>
              <a:ext cx="1244791" cy="1244873"/>
            </a:xfrm>
            <a:prstGeom prst="ellipse">
              <a:avLst/>
            </a:prstGeom>
            <a:solidFill>
              <a:srgbClr val="43A4D5"/>
            </a:solidFill>
            <a:ln algn="ctr" cap="flat" cmpd="thickThin" w="889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>
                <a:defRPr/>
              </a:pPr>
              <a:endParaRPr kern="0" lang="id-ID" sz="1800">
                <a:solidFill>
                  <a:srgbClr val="E3D29D"/>
                </a:solidFill>
                <a:latin typeface="Montserrat Light"/>
              </a:endParaRPr>
            </a:p>
          </p:txBody>
        </p:sp>
        <p:sp>
          <p:nvSpPr>
            <p:cNvPr id="54" name="TextBox 125">
              <a:extLst>
                <a:ext uri="{FF2B5EF4-FFF2-40B4-BE49-F238E27FC236}">
                  <a16:creationId xmlns:a16="http://schemas.microsoft.com/office/drawing/2014/main" id="{3C7D53D9-EC71-4A09-BFAC-848644690907}"/>
                </a:ext>
              </a:extLst>
            </p:cNvPr>
            <p:cNvSpPr txBox="1"/>
            <p:nvPr/>
          </p:nvSpPr>
          <p:spPr>
            <a:xfrm rot="21568248">
              <a:off x="6683032" y="5332069"/>
              <a:ext cx="1991030" cy="744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0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心态</a:t>
              </a:r>
            </a:p>
            <a:p>
              <a:pPr algn="ctr" defTabSz="91440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管理</a:t>
              </a:r>
            </a:p>
          </p:txBody>
        </p:sp>
      </p:grpSp>
      <p:grpSp>
        <p:nvGrpSpPr>
          <p:cNvPr id="55" name="Group 13">
            <a:extLst>
              <a:ext uri="{FF2B5EF4-FFF2-40B4-BE49-F238E27FC236}">
                <a16:creationId xmlns:a16="http://schemas.microsoft.com/office/drawing/2014/main" id="{99201F94-0701-4717-834D-3D33A9DB2275}"/>
              </a:ext>
            </a:extLst>
          </p:cNvPr>
          <p:cNvGrpSpPr/>
          <p:nvPr/>
        </p:nvGrpSpPr>
        <p:grpSpPr>
          <a:xfrm flipH="1">
            <a:off x="5328115" y="4439244"/>
            <a:ext cx="1724342" cy="1171477"/>
            <a:chOff x="3493962" y="5097400"/>
            <a:chExt cx="1833059" cy="1244873"/>
          </a:xfrm>
        </p:grpSpPr>
        <p:sp>
          <p:nvSpPr>
            <p:cNvPr id="56" name="Oval 14">
              <a:extLst>
                <a:ext uri="{FF2B5EF4-FFF2-40B4-BE49-F238E27FC236}">
                  <a16:creationId xmlns:a16="http://schemas.microsoft.com/office/drawing/2014/main" id="{03A41ADE-A43E-42B8-ACD3-C7A785BC4A48}"/>
                </a:ext>
              </a:extLst>
            </p:cNvPr>
            <p:cNvSpPr/>
            <p:nvPr/>
          </p:nvSpPr>
          <p:spPr>
            <a:xfrm>
              <a:off x="3778737" y="5097400"/>
              <a:ext cx="1245336" cy="1244873"/>
            </a:xfrm>
            <a:prstGeom prst="ellipse">
              <a:avLst/>
            </a:prstGeom>
            <a:solidFill>
              <a:srgbClr val="43A4D5"/>
            </a:solidFill>
            <a:ln algn="ctr" cap="flat" cmpd="thickThin" w="889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>
                <a:defRPr/>
              </a:pPr>
              <a:endParaRPr kern="0" lang="id-ID" sz="1800">
                <a:solidFill>
                  <a:srgbClr val="E3D29D"/>
                </a:solidFill>
                <a:latin charset="-122" panose="02010601030101010101" pitchFamily="2" typeface="方正黑体简体"/>
              </a:endParaRPr>
            </a:p>
          </p:txBody>
        </p:sp>
        <p:sp>
          <p:nvSpPr>
            <p:cNvPr id="57" name="TextBox 128">
              <a:extLst>
                <a:ext uri="{FF2B5EF4-FFF2-40B4-BE49-F238E27FC236}">
                  <a16:creationId xmlns:a16="http://schemas.microsoft.com/office/drawing/2014/main" id="{6302B5F3-3759-4411-935F-5C5B279650A5}"/>
                </a:ext>
              </a:extLst>
            </p:cNvPr>
            <p:cNvSpPr txBox="1"/>
            <p:nvPr/>
          </p:nvSpPr>
          <p:spPr>
            <a:xfrm rot="21568248">
              <a:off x="3493929" y="5343718"/>
              <a:ext cx="1833059" cy="744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0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时间</a:t>
              </a:r>
            </a:p>
            <a:p>
              <a:pPr algn="ctr" defTabSz="91440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管理</a:t>
              </a:r>
            </a:p>
          </p:txBody>
        </p:sp>
      </p:grpSp>
      <p:grpSp>
        <p:nvGrpSpPr>
          <p:cNvPr id="58" name="Group 16">
            <a:extLst>
              <a:ext uri="{FF2B5EF4-FFF2-40B4-BE49-F238E27FC236}">
                <a16:creationId xmlns:a16="http://schemas.microsoft.com/office/drawing/2014/main" id="{B2F125B9-9909-4ABD-BEEA-1351850BBD2B}"/>
              </a:ext>
            </a:extLst>
          </p:cNvPr>
          <p:cNvGrpSpPr/>
          <p:nvPr/>
        </p:nvGrpSpPr>
        <p:grpSpPr>
          <a:xfrm flipH="1">
            <a:off x="6123191" y="2104346"/>
            <a:ext cx="1724342" cy="1171477"/>
            <a:chOff x="2185159" y="2227318"/>
            <a:chExt cx="1833059" cy="1244873"/>
          </a:xfrm>
        </p:grpSpPr>
        <p:sp>
          <p:nvSpPr>
            <p:cNvPr id="59" name="Oval 17">
              <a:extLst>
                <a:ext uri="{FF2B5EF4-FFF2-40B4-BE49-F238E27FC236}">
                  <a16:creationId xmlns:a16="http://schemas.microsoft.com/office/drawing/2014/main" id="{374285BB-01D0-42A0-9CD9-580952CACD66}"/>
                </a:ext>
              </a:extLst>
            </p:cNvPr>
            <p:cNvSpPr/>
            <p:nvPr/>
          </p:nvSpPr>
          <p:spPr>
            <a:xfrm>
              <a:off x="2479814" y="2227318"/>
              <a:ext cx="1243749" cy="1244873"/>
            </a:xfrm>
            <a:prstGeom prst="ellipse">
              <a:avLst/>
            </a:prstGeom>
            <a:solidFill>
              <a:srgbClr val="43A4D5"/>
            </a:solidFill>
            <a:ln algn="ctr" cap="flat" cmpd="thickThin" w="889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>
                <a:defRPr/>
              </a:pPr>
              <a:endParaRPr kern="0" lang="id-ID" sz="1800">
                <a:solidFill>
                  <a:srgbClr val="E3D29D"/>
                </a:solidFill>
                <a:latin typeface="Montserrat Light"/>
              </a:endParaRPr>
            </a:p>
          </p:txBody>
        </p:sp>
        <p:sp>
          <p:nvSpPr>
            <p:cNvPr id="60" name="TextBox 131">
              <a:extLst>
                <a:ext uri="{FF2B5EF4-FFF2-40B4-BE49-F238E27FC236}">
                  <a16:creationId xmlns:a16="http://schemas.microsoft.com/office/drawing/2014/main" id="{AB689521-6173-476E-8E7A-6AD55EC80CC8}"/>
                </a:ext>
              </a:extLst>
            </p:cNvPr>
            <p:cNvSpPr txBox="1"/>
            <p:nvPr/>
          </p:nvSpPr>
          <p:spPr>
            <a:xfrm rot="21568248">
              <a:off x="2185125" y="2457186"/>
              <a:ext cx="1833059" cy="744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0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学习</a:t>
              </a:r>
            </a:p>
            <a:p>
              <a:pPr algn="ctr" defTabSz="91440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管理</a:t>
              </a:r>
            </a:p>
          </p:txBody>
        </p:sp>
      </p:grpSp>
      <p:grpSp>
        <p:nvGrpSpPr>
          <p:cNvPr id="61" name="Group 19">
            <a:extLst>
              <a:ext uri="{FF2B5EF4-FFF2-40B4-BE49-F238E27FC236}">
                <a16:creationId xmlns:a16="http://schemas.microsoft.com/office/drawing/2014/main" id="{9B7E94A4-6915-4115-92F9-244FDBBBA741}"/>
              </a:ext>
            </a:extLst>
          </p:cNvPr>
          <p:cNvGrpSpPr/>
          <p:nvPr/>
        </p:nvGrpSpPr>
        <p:grpSpPr>
          <a:xfrm flipH="1">
            <a:off x="7801927" y="1636431"/>
            <a:ext cx="1724342" cy="1171477"/>
            <a:chOff x="8023814" y="2514858"/>
            <a:chExt cx="1833059" cy="1244873"/>
          </a:xfrm>
        </p:grpSpPr>
        <p:sp>
          <p:nvSpPr>
            <p:cNvPr id="62" name="Oval 20">
              <a:extLst>
                <a:ext uri="{FF2B5EF4-FFF2-40B4-BE49-F238E27FC236}">
                  <a16:creationId xmlns:a16="http://schemas.microsoft.com/office/drawing/2014/main" id="{A82982FA-B07D-48C1-862F-4F5C200DBC0A}"/>
                </a:ext>
              </a:extLst>
            </p:cNvPr>
            <p:cNvSpPr/>
            <p:nvPr/>
          </p:nvSpPr>
          <p:spPr>
            <a:xfrm>
              <a:off x="8317675" y="2514858"/>
              <a:ext cx="1245336" cy="1244873"/>
            </a:xfrm>
            <a:prstGeom prst="ellipse">
              <a:avLst/>
            </a:prstGeom>
            <a:solidFill>
              <a:srgbClr val="43A4D5"/>
            </a:solidFill>
            <a:ln algn="ctr" cap="flat" cmpd="thickThin" w="889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>
                <a:defRPr/>
              </a:pPr>
              <a:endParaRPr kern="0" lang="id-ID" sz="1800">
                <a:solidFill>
                  <a:srgbClr val="E3D29D"/>
                </a:solidFill>
                <a:latin typeface="Montserrat Light"/>
              </a:endParaRPr>
            </a:p>
          </p:txBody>
        </p:sp>
        <p:sp>
          <p:nvSpPr>
            <p:cNvPr id="63" name="TextBox 134">
              <a:extLst>
                <a:ext uri="{FF2B5EF4-FFF2-40B4-BE49-F238E27FC236}">
                  <a16:creationId xmlns:a16="http://schemas.microsoft.com/office/drawing/2014/main" id="{5031BC6A-3430-4363-82EA-DCABFE5CCA9A}"/>
                </a:ext>
              </a:extLst>
            </p:cNvPr>
            <p:cNvSpPr txBox="1"/>
            <p:nvPr/>
          </p:nvSpPr>
          <p:spPr>
            <a:xfrm rot="21568248">
              <a:off x="8023780" y="2742916"/>
              <a:ext cx="1833059" cy="7449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0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行动</a:t>
              </a:r>
            </a:p>
            <a:p>
              <a:pPr algn="ctr" defTabSz="914400">
                <a:defRPr/>
              </a:pPr>
              <a:r>
                <a:rPr altLang="en-US" b="1" kern="0" lang="zh-CN" sz="2000">
                  <a:solidFill>
                    <a:sysClr lastClr="FFFFFF" val="window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管理</a:t>
              </a:r>
            </a:p>
          </p:txBody>
        </p:sp>
      </p:grpSp>
      <p:grpSp>
        <p:nvGrpSpPr>
          <p:cNvPr id="64" name="组合 63">
            <a:extLst>
              <a:ext uri="{FF2B5EF4-FFF2-40B4-BE49-F238E27FC236}">
                <a16:creationId xmlns:a16="http://schemas.microsoft.com/office/drawing/2014/main" id="{0C1D70FE-BE1A-47F4-91D8-7E10D6B02D70}"/>
              </a:ext>
            </a:extLst>
          </p:cNvPr>
          <p:cNvGrpSpPr/>
          <p:nvPr/>
        </p:nvGrpSpPr>
        <p:grpSpPr>
          <a:xfrm>
            <a:off x="3579330" y="5194351"/>
            <a:ext cx="2117451" cy="933385"/>
            <a:chOff x="2435031" y="4000500"/>
            <a:chExt cx="1687216" cy="743735"/>
          </a:xfrm>
        </p:grpSpPr>
        <p:sp>
          <p:nvSpPr>
            <p:cNvPr id="65" name="Rectangle 22">
              <a:extLst>
                <a:ext uri="{FF2B5EF4-FFF2-40B4-BE49-F238E27FC236}">
                  <a16:creationId xmlns:a16="http://schemas.microsoft.com/office/drawing/2014/main" id="{694ABA33-B3D7-4D18-A787-3968D876A5BD}"/>
                </a:ext>
              </a:extLst>
            </p:cNvPr>
            <p:cNvSpPr/>
            <p:nvPr/>
          </p:nvSpPr>
          <p:spPr>
            <a:xfrm flipH="1">
              <a:off x="2435030" y="4065887"/>
              <a:ext cx="1687216" cy="710392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r" defTabSz="914400" lvl="0">
                <a:lnSpc>
                  <a:spcPct val="150000"/>
                </a:lnSpc>
                <a:defRPr/>
              </a:pPr>
              <a:r>
                <a:rPr altLang="en-US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typeface="微软雅黑"/>
                  <a:sym charset="0" typeface="Gill Sans"/>
                </a:rPr>
                <a:t>如何抓住重点：</a:t>
              </a:r>
            </a:p>
            <a:p>
              <a:pPr algn="r" defTabSz="914400" lvl="0">
                <a:lnSpc>
                  <a:spcPct val="150000"/>
                </a:lnSpc>
                <a:defRPr/>
              </a:pPr>
              <a:r>
                <a:rPr altLang="en-US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typeface="微软雅黑"/>
                  <a:sym charset="0" typeface="Gill Sans"/>
                </a:rPr>
                <a:t>提升效率</a:t>
              </a:r>
            </a:p>
          </p:txBody>
        </p:sp>
        <p:cxnSp>
          <p:nvCxnSpPr>
            <p:cNvPr id="66" name="Straight Connector 23">
              <a:extLst>
                <a:ext uri="{FF2B5EF4-FFF2-40B4-BE49-F238E27FC236}">
                  <a16:creationId xmlns:a16="http://schemas.microsoft.com/office/drawing/2014/main" id="{5EA18385-4994-456B-A656-347B58ED637B}"/>
                </a:ext>
              </a:extLst>
            </p:cNvPr>
            <p:cNvCxnSpPr/>
            <p:nvPr/>
          </p:nvCxnSpPr>
          <p:spPr>
            <a:xfrm flipH="1">
              <a:off x="3001566" y="4000500"/>
              <a:ext cx="988219" cy="0"/>
            </a:xfrm>
            <a:prstGeom prst="line">
              <a:avLst/>
            </a:prstGeom>
            <a:noFill/>
            <a:ln algn="ctr" cap="flat" cmpd="sng" w="6350">
              <a:solidFill>
                <a:sysClr lastClr="FFFFFF" val="window">
                  <a:lumMod val="50000"/>
                </a:sysClr>
              </a:solidFill>
              <a:prstDash val="lgDash"/>
              <a:miter lim="800000"/>
              <a:headEnd type="oval"/>
              <a:tailEnd len="sm" type="none" w="sm"/>
            </a:ln>
            <a:effectLst/>
          </p:spPr>
        </p:cxnSp>
      </p:grpSp>
      <p:grpSp>
        <p:nvGrpSpPr>
          <p:cNvPr id="67" name="组合 66">
            <a:extLst>
              <a:ext uri="{FF2B5EF4-FFF2-40B4-BE49-F238E27FC236}">
                <a16:creationId xmlns:a16="http://schemas.microsoft.com/office/drawing/2014/main" id="{1C0D5AA7-C411-47ED-8E12-CF4EE3E9B886}"/>
              </a:ext>
            </a:extLst>
          </p:cNvPr>
          <p:cNvGrpSpPr/>
          <p:nvPr/>
        </p:nvGrpSpPr>
        <p:grpSpPr>
          <a:xfrm>
            <a:off x="1355558" y="4167676"/>
            <a:ext cx="1848917" cy="955368"/>
            <a:chOff x="300083" y="3368472"/>
            <a:chExt cx="1473244" cy="761252"/>
          </a:xfrm>
        </p:grpSpPr>
        <p:sp>
          <p:nvSpPr>
            <p:cNvPr id="68" name="Rectangle 24">
              <a:extLst>
                <a:ext uri="{FF2B5EF4-FFF2-40B4-BE49-F238E27FC236}">
                  <a16:creationId xmlns:a16="http://schemas.microsoft.com/office/drawing/2014/main" id="{C8A751D6-E815-48EB-8BD6-A2373DE735A7}"/>
                </a:ext>
              </a:extLst>
            </p:cNvPr>
            <p:cNvSpPr/>
            <p:nvPr/>
          </p:nvSpPr>
          <p:spPr>
            <a:xfrm flipH="1">
              <a:off x="300083" y="3368472"/>
              <a:ext cx="1473244" cy="710393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defTabSz="914400" lvl="0">
                <a:lnSpc>
                  <a:spcPct val="150000"/>
                </a:lnSpc>
                <a:defRPr/>
              </a:pPr>
              <a:r>
                <a:rPr altLang="en-US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typeface="微软雅黑"/>
                  <a:sym charset="0" typeface="Gill Sans"/>
                </a:rPr>
                <a:t>如何评估心态：</a:t>
              </a:r>
            </a:p>
            <a:p>
              <a:pPr defTabSz="914400" lvl="0">
                <a:lnSpc>
                  <a:spcPct val="150000"/>
                </a:lnSpc>
                <a:defRPr/>
              </a:pPr>
              <a:r>
                <a:rPr altLang="en-US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typeface="微软雅黑"/>
                  <a:sym charset="0" typeface="Gill Sans"/>
                </a:rPr>
                <a:t>积极乐观</a:t>
              </a:r>
            </a:p>
          </p:txBody>
        </p:sp>
        <p:cxnSp>
          <p:nvCxnSpPr>
            <p:cNvPr id="69" name="Straight Connector 25">
              <a:extLst>
                <a:ext uri="{FF2B5EF4-FFF2-40B4-BE49-F238E27FC236}">
                  <a16:creationId xmlns:a16="http://schemas.microsoft.com/office/drawing/2014/main" id="{1DF27E13-ACAB-4E04-B7BC-858B1E754A1F}"/>
                </a:ext>
              </a:extLst>
            </p:cNvPr>
            <p:cNvCxnSpPr/>
            <p:nvPr/>
          </p:nvCxnSpPr>
          <p:spPr>
            <a:xfrm flipH="1">
              <a:off x="329979" y="4129724"/>
              <a:ext cx="1257873" cy="0"/>
            </a:xfrm>
            <a:prstGeom prst="line">
              <a:avLst/>
            </a:prstGeom>
            <a:noFill/>
            <a:ln algn="ctr" cap="flat" cmpd="sng" w="6350">
              <a:solidFill>
                <a:sysClr lastClr="FFFFFF" val="window">
                  <a:lumMod val="50000"/>
                </a:sysClr>
              </a:solidFill>
              <a:prstDash val="lgDash"/>
              <a:miter lim="800000"/>
              <a:headEnd type="oval"/>
              <a:tailEnd len="sm" type="none" w="sm"/>
            </a:ln>
            <a:effectLst/>
          </p:spPr>
        </p:cxnSp>
      </p:grpSp>
      <p:grpSp>
        <p:nvGrpSpPr>
          <p:cNvPr id="70" name="组合 69">
            <a:extLst>
              <a:ext uri="{FF2B5EF4-FFF2-40B4-BE49-F238E27FC236}">
                <a16:creationId xmlns:a16="http://schemas.microsoft.com/office/drawing/2014/main" id="{12700DA6-90A4-48C5-BCEA-848729839CDB}"/>
              </a:ext>
            </a:extLst>
          </p:cNvPr>
          <p:cNvGrpSpPr/>
          <p:nvPr/>
        </p:nvGrpSpPr>
        <p:grpSpPr>
          <a:xfrm>
            <a:off x="9221745" y="1843095"/>
            <a:ext cx="1745707" cy="964816"/>
            <a:chOff x="7871669" y="1226165"/>
            <a:chExt cx="1391005" cy="768780"/>
          </a:xfrm>
        </p:grpSpPr>
        <p:sp>
          <p:nvSpPr>
            <p:cNvPr id="71" name="Rectangle 26">
              <a:extLst>
                <a:ext uri="{FF2B5EF4-FFF2-40B4-BE49-F238E27FC236}">
                  <a16:creationId xmlns:a16="http://schemas.microsoft.com/office/drawing/2014/main" id="{9FE03B89-9113-473F-9C66-F5F6CB4970E3}"/>
                </a:ext>
              </a:extLst>
            </p:cNvPr>
            <p:cNvSpPr/>
            <p:nvPr/>
          </p:nvSpPr>
          <p:spPr>
            <a:xfrm flipH="1">
              <a:off x="7943189" y="1316598"/>
              <a:ext cx="1319485" cy="710393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defTabSz="914400" lvl="0">
                <a:lnSpc>
                  <a:spcPct val="150000"/>
                </a:lnSpc>
                <a:defRPr/>
              </a:pPr>
              <a:r>
                <a:rPr altLang="en-US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typeface="微软雅黑"/>
                  <a:sym charset="0" typeface="Gill Sans"/>
                </a:rPr>
                <a:t>如何每天行动：</a:t>
              </a:r>
            </a:p>
            <a:p>
              <a:pPr defTabSz="914400" lvl="0">
                <a:lnSpc>
                  <a:spcPct val="150000"/>
                </a:lnSpc>
                <a:defRPr/>
              </a:pPr>
              <a:r>
                <a:rPr altLang="en-US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typeface="微软雅黑"/>
                  <a:sym charset="0" typeface="Gill Sans"/>
                </a:rPr>
                <a:t>养成习惯</a:t>
              </a:r>
            </a:p>
          </p:txBody>
        </p:sp>
        <p:cxnSp>
          <p:nvCxnSpPr>
            <p:cNvPr id="72" name="Straight Connector 27">
              <a:extLst>
                <a:ext uri="{FF2B5EF4-FFF2-40B4-BE49-F238E27FC236}">
                  <a16:creationId xmlns:a16="http://schemas.microsoft.com/office/drawing/2014/main" id="{04AA7CD9-403F-451C-85F2-7749017FCD3D}"/>
                </a:ext>
              </a:extLst>
            </p:cNvPr>
            <p:cNvCxnSpPr/>
            <p:nvPr/>
          </p:nvCxnSpPr>
          <p:spPr>
            <a:xfrm flipH="1">
              <a:off x="7871669" y="1226165"/>
              <a:ext cx="988219" cy="0"/>
            </a:xfrm>
            <a:prstGeom prst="line">
              <a:avLst/>
            </a:prstGeom>
            <a:noFill/>
            <a:ln algn="ctr" cap="flat" cmpd="sng" w="6350">
              <a:solidFill>
                <a:sysClr lastClr="FFFFFF" val="window">
                  <a:lumMod val="50000"/>
                </a:sysClr>
              </a:solidFill>
              <a:prstDash val="lgDash"/>
              <a:miter lim="800000"/>
              <a:headEnd type="oval"/>
              <a:tailEnd len="sm" type="none" w="sm"/>
            </a:ln>
            <a:effectLst/>
          </p:spPr>
        </p:cxnSp>
      </p:grpSp>
      <p:grpSp>
        <p:nvGrpSpPr>
          <p:cNvPr id="73" name="组合 72">
            <a:extLst>
              <a:ext uri="{FF2B5EF4-FFF2-40B4-BE49-F238E27FC236}">
                <a16:creationId xmlns:a16="http://schemas.microsoft.com/office/drawing/2014/main" id="{732BB70E-A1EE-4279-86A6-DE4D4131DF50}"/>
              </a:ext>
            </a:extLst>
          </p:cNvPr>
          <p:cNvGrpSpPr/>
          <p:nvPr/>
        </p:nvGrpSpPr>
        <p:grpSpPr>
          <a:xfrm>
            <a:off x="4764346" y="1630213"/>
            <a:ext cx="2000458" cy="1266822"/>
            <a:chOff x="3818309" y="1641873"/>
            <a:chExt cx="1275182" cy="1009422"/>
          </a:xfrm>
        </p:grpSpPr>
        <p:sp>
          <p:nvSpPr>
            <p:cNvPr id="74" name="Rectangle 28">
              <a:extLst>
                <a:ext uri="{FF2B5EF4-FFF2-40B4-BE49-F238E27FC236}">
                  <a16:creationId xmlns:a16="http://schemas.microsoft.com/office/drawing/2014/main" id="{973C315C-FDD8-4241-9816-8F8ADF328EFF}"/>
                </a:ext>
              </a:extLst>
            </p:cNvPr>
            <p:cNvSpPr/>
            <p:nvPr/>
          </p:nvSpPr>
          <p:spPr>
            <a:xfrm flipH="1">
              <a:off x="3982640" y="1641873"/>
              <a:ext cx="1110851" cy="710392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defTabSz="914400" lvl="0">
                <a:lnSpc>
                  <a:spcPct val="150000"/>
                </a:lnSpc>
                <a:defRPr/>
              </a:pPr>
              <a:r>
                <a:rPr altLang="en-US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typeface="微软雅黑"/>
                  <a:sym charset="0" typeface="Gill Sans"/>
                </a:rPr>
                <a:t>如何有效学习：</a:t>
              </a:r>
            </a:p>
            <a:p>
              <a:pPr defTabSz="914400" lvl="0">
                <a:lnSpc>
                  <a:spcPct val="150000"/>
                </a:lnSpc>
                <a:defRPr/>
              </a:pPr>
              <a:r>
                <a:rPr altLang="en-US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typeface="微软雅黑"/>
                  <a:sym charset="0" typeface="Gill Sans"/>
                </a:rPr>
                <a:t>持续改进</a:t>
              </a:r>
            </a:p>
          </p:txBody>
        </p:sp>
        <p:cxnSp>
          <p:nvCxnSpPr>
            <p:cNvPr id="75" name="Straight Connector 29">
              <a:extLst>
                <a:ext uri="{FF2B5EF4-FFF2-40B4-BE49-F238E27FC236}">
                  <a16:creationId xmlns:a16="http://schemas.microsoft.com/office/drawing/2014/main" id="{9F1E4B92-FF47-462E-BEB0-7AC4DC9026A1}"/>
                </a:ext>
              </a:extLst>
            </p:cNvPr>
            <p:cNvCxnSpPr/>
            <p:nvPr/>
          </p:nvCxnSpPr>
          <p:spPr>
            <a:xfrm flipH="1">
              <a:off x="3818309" y="2429358"/>
              <a:ext cx="988219" cy="0"/>
            </a:xfrm>
            <a:prstGeom prst="line">
              <a:avLst/>
            </a:prstGeom>
            <a:noFill/>
            <a:ln algn="ctr" cap="flat" cmpd="sng" w="6350">
              <a:solidFill>
                <a:sysClr lastClr="FFFFFF" val="window">
                  <a:lumMod val="50000"/>
                </a:sysClr>
              </a:solidFill>
              <a:prstDash val="lgDash"/>
              <a:miter lim="800000"/>
              <a:headEnd type="oval"/>
              <a:tailEnd len="sm" type="none" w="sm"/>
            </a:ln>
            <a:effectLst/>
          </p:spPr>
        </p:cxnSp>
      </p:grpSp>
      <p:grpSp>
        <p:nvGrpSpPr>
          <p:cNvPr id="76" name="组合 75">
            <a:extLst>
              <a:ext uri="{FF2B5EF4-FFF2-40B4-BE49-F238E27FC236}">
                <a16:creationId xmlns:a16="http://schemas.microsoft.com/office/drawing/2014/main" id="{E8498D67-7C0A-4864-B4B4-85D73C9BA4A2}"/>
              </a:ext>
            </a:extLst>
          </p:cNvPr>
          <p:cNvGrpSpPr/>
          <p:nvPr/>
        </p:nvGrpSpPr>
        <p:grpSpPr>
          <a:xfrm>
            <a:off x="5458244" y="3298855"/>
            <a:ext cx="2629846" cy="909599"/>
            <a:chOff x="3750469" y="2621756"/>
            <a:chExt cx="2095500" cy="724784"/>
          </a:xfrm>
        </p:grpSpPr>
        <p:sp>
          <p:nvSpPr>
            <p:cNvPr id="77" name="Rectangle 30">
              <a:extLst>
                <a:ext uri="{FF2B5EF4-FFF2-40B4-BE49-F238E27FC236}">
                  <a16:creationId xmlns:a16="http://schemas.microsoft.com/office/drawing/2014/main" id="{2C94CBD7-397A-4CBE-826F-9D3B2AFD777C}"/>
                </a:ext>
              </a:extLst>
            </p:cNvPr>
            <p:cNvSpPr/>
            <p:nvPr/>
          </p:nvSpPr>
          <p:spPr>
            <a:xfrm flipH="1">
              <a:off x="3750469" y="2668191"/>
              <a:ext cx="2095500" cy="710394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defTabSz="914400" lvl="0">
                <a:lnSpc>
                  <a:spcPct val="150000"/>
                </a:lnSpc>
                <a:defRPr/>
              </a:pPr>
              <a:r>
                <a:rPr altLang="en-US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typeface="微软雅黑"/>
                  <a:sym charset="0" typeface="Gill Sans"/>
                </a:rPr>
                <a:t>如何制定目标：</a:t>
              </a:r>
            </a:p>
            <a:p>
              <a:pPr defTabSz="914400" lvl="0">
                <a:lnSpc>
                  <a:spcPct val="150000"/>
                </a:lnSpc>
                <a:defRPr/>
              </a:pPr>
              <a:r>
                <a:rPr altLang="en-US" lang="zh-CN">
                  <a:gradFill>
                    <a:gsLst>
                      <a:gs pos="0">
                        <a:srgbClr val="2D3A4B"/>
                      </a:gs>
                      <a:gs pos="61000">
                        <a:srgbClr val="7D7C7F"/>
                      </a:gs>
                      <a:gs pos="100000">
                        <a:srgbClr val="2D3A4B"/>
                      </a:gs>
                    </a:gsLst>
                    <a:path path="circle">
                      <a:fillToRect l="100000" t="100000"/>
                    </a:path>
                  </a:gradFill>
                  <a:latin charset="-122" panose="020b0503020204020204" pitchFamily="34" typeface="微软雅黑"/>
                  <a:ea typeface="微软雅黑"/>
                  <a:sym charset="0" typeface="Gill Sans"/>
                </a:rPr>
                <a:t>达成目标</a:t>
              </a:r>
            </a:p>
          </p:txBody>
        </p:sp>
        <p:cxnSp>
          <p:nvCxnSpPr>
            <p:cNvPr id="78" name="Straight Connector 31">
              <a:extLst>
                <a:ext uri="{FF2B5EF4-FFF2-40B4-BE49-F238E27FC236}">
                  <a16:creationId xmlns:a16="http://schemas.microsoft.com/office/drawing/2014/main" id="{D69B4B03-0308-4D2A-A2DF-0EE4427E053A}"/>
                </a:ext>
              </a:extLst>
            </p:cNvPr>
            <p:cNvCxnSpPr/>
            <p:nvPr/>
          </p:nvCxnSpPr>
          <p:spPr>
            <a:xfrm flipH="1">
              <a:off x="3837385" y="2621756"/>
              <a:ext cx="989409" cy="0"/>
            </a:xfrm>
            <a:prstGeom prst="line">
              <a:avLst/>
            </a:prstGeom>
            <a:noFill/>
            <a:ln algn="ctr" cap="flat" cmpd="sng" w="6350">
              <a:solidFill>
                <a:sysClr lastClr="FFFFFF" val="window">
                  <a:lumMod val="50000"/>
                </a:sysClr>
              </a:solidFill>
              <a:prstDash val="lgDash"/>
              <a:miter lim="800000"/>
              <a:headEnd type="oval"/>
              <a:tailEnd len="sm" type="none" w="sm"/>
            </a:ln>
            <a:effectLst/>
          </p:spPr>
        </p:cxnSp>
      </p:grpSp>
      <p:cxnSp>
        <p:nvCxnSpPr>
          <p:cNvPr id="79" name="Curved Connector 34">
            <a:extLst>
              <a:ext uri="{FF2B5EF4-FFF2-40B4-BE49-F238E27FC236}">
                <a16:creationId xmlns:a16="http://schemas.microsoft.com/office/drawing/2014/main" id="{E1D1CC10-A8BA-413F-8F7F-B506F3D0BDB0}"/>
              </a:ext>
            </a:extLst>
          </p:cNvPr>
          <p:cNvCxnSpPr/>
          <p:nvPr/>
        </p:nvCxnSpPr>
        <p:spPr>
          <a:xfrm flipV="1">
            <a:off x="7188718" y="2021000"/>
            <a:ext cx="871538" cy="67866"/>
          </a:xfrm>
          <a:prstGeom prst="curvedConnector3">
            <a:avLst>
              <a:gd fmla="val 50000" name="adj1"/>
            </a:avLst>
          </a:prstGeom>
          <a:noFill/>
          <a:ln algn="ctr" cap="flat" cmpd="thickThin" w="12700">
            <a:solidFill>
              <a:sysClr lastClr="FFFFFF" val="window">
                <a:lumMod val="50000"/>
              </a:sysClr>
            </a:solidFill>
            <a:prstDash val="lgDash"/>
            <a:miter lim="800000"/>
            <a:tailEnd len="lg" type="triangle" w="med"/>
          </a:ln>
          <a:effectLst/>
        </p:spPr>
      </p:cxnSp>
      <p:grpSp>
        <p:nvGrpSpPr>
          <p:cNvPr id="80" name="Group 2">
            <a:extLst>
              <a:ext uri="{FF2B5EF4-FFF2-40B4-BE49-F238E27FC236}">
                <a16:creationId xmlns:a16="http://schemas.microsoft.com/office/drawing/2014/main" id="{E89474F9-72A3-41E3-9B34-96004F303122}"/>
              </a:ext>
            </a:extLst>
          </p:cNvPr>
          <p:cNvGrpSpPr/>
          <p:nvPr/>
        </p:nvGrpSpPr>
        <p:grpSpPr>
          <a:xfrm flipH="1">
            <a:off x="8512324" y="3172044"/>
            <a:ext cx="3679676" cy="3693909"/>
            <a:chOff x="4042465" y="488950"/>
            <a:chExt cx="4073525" cy="4486275"/>
          </a:xfrm>
        </p:grpSpPr>
        <p:sp>
          <p:nvSpPr>
            <p:cNvPr id="81" name="Freeform 46">
              <a:extLst>
                <a:ext uri="{FF2B5EF4-FFF2-40B4-BE49-F238E27FC236}">
                  <a16:creationId xmlns:a16="http://schemas.microsoft.com/office/drawing/2014/main" id="{0284CE82-8D2F-4091-A1BC-2EB0E31680FC}"/>
                </a:ext>
              </a:extLst>
            </p:cNvPr>
            <p:cNvSpPr/>
            <p:nvPr/>
          </p:nvSpPr>
          <p:spPr bwMode="auto">
            <a:xfrm>
              <a:off x="4877490" y="1497012"/>
              <a:ext cx="1309688" cy="1658938"/>
            </a:xfrm>
            <a:custGeom>
              <a:gdLst>
                <a:gd fmla="*/ 0 w 825" name="T0"/>
                <a:gd fmla="*/ 1327150 h 1045" name="T1"/>
                <a:gd fmla="*/ 161925 w 825" name="T2"/>
                <a:gd fmla="*/ 1000125 h 1045" name="T3"/>
                <a:gd fmla="*/ 161925 w 825" name="T4"/>
                <a:gd fmla="*/ 1000125 h 1045" name="T5"/>
                <a:gd fmla="*/ 155575 w 825" name="T6"/>
                <a:gd fmla="*/ 984250 h 1045" name="T7"/>
                <a:gd fmla="*/ 150813 w 825" name="T8"/>
                <a:gd fmla="*/ 965200 h 1045" name="T9"/>
                <a:gd fmla="*/ 146050 w 825" name="T10"/>
                <a:gd fmla="*/ 941388 h 1045" name="T11"/>
                <a:gd fmla="*/ 139700 w 825" name="T12"/>
                <a:gd fmla="*/ 909638 h 1045" name="T13"/>
                <a:gd fmla="*/ 138113 w 825" name="T14"/>
                <a:gd fmla="*/ 873125 h 1045" name="T15"/>
                <a:gd fmla="*/ 138113 w 825" name="T16"/>
                <a:gd fmla="*/ 833438 h 1045" name="T17"/>
                <a:gd fmla="*/ 139700 w 825" name="T18"/>
                <a:gd fmla="*/ 784225 h 1045" name="T19"/>
                <a:gd fmla="*/ 150813 w 825" name="T20"/>
                <a:gd fmla="*/ 736600 h 1045" name="T21"/>
                <a:gd fmla="*/ 169863 w 825" name="T22"/>
                <a:gd fmla="*/ 684213 h 1045" name="T23"/>
                <a:gd fmla="*/ 180975 w 825" name="T24"/>
                <a:gd fmla="*/ 654050 h 1045" name="T25"/>
                <a:gd fmla="*/ 193675 w 825" name="T26"/>
                <a:gd fmla="*/ 625475 h 1045" name="T27"/>
                <a:gd fmla="*/ 209550 w 825" name="T28"/>
                <a:gd fmla="*/ 598488 h 1045" name="T29"/>
                <a:gd fmla="*/ 228600 w 825" name="T30"/>
                <a:gd fmla="*/ 566738 h 1045" name="T31"/>
                <a:gd fmla="*/ 249238 w 825" name="T32"/>
                <a:gd fmla="*/ 538163 h 1045" name="T33"/>
                <a:gd fmla="*/ 273050 w 825" name="T34"/>
                <a:gd fmla="*/ 508000 h 1045" name="T35"/>
                <a:gd fmla="*/ 300038 w 825" name="T36"/>
                <a:gd fmla="*/ 476250 h 1045" name="T37"/>
                <a:gd fmla="*/ 328613 w 825" name="T38"/>
                <a:gd fmla="*/ 447675 h 1045" name="T39"/>
                <a:gd fmla="*/ 360363 w 825" name="T40"/>
                <a:gd fmla="*/ 415925 h 1045" name="T41"/>
                <a:gd fmla="*/ 398463 w 825" name="T42"/>
                <a:gd fmla="*/ 382588 h 1045" name="T43"/>
                <a:gd fmla="*/ 438150 w 825" name="T44"/>
                <a:gd fmla="*/ 350838 h 1045" name="T45"/>
                <a:gd fmla="*/ 481013 w 825" name="T46"/>
                <a:gd fmla="*/ 319088 h 1045" name="T47"/>
                <a:gd fmla="*/ 481013 w 825" name="T48"/>
                <a:gd fmla="*/ 319088 h 1045" name="T49"/>
                <a:gd fmla="*/ 568325 w 825" name="T50"/>
                <a:gd fmla="*/ 260350 h 1045" name="T51"/>
                <a:gd fmla="*/ 654050 w 825" name="T52"/>
                <a:gd fmla="*/ 211138 h 1045" name="T53"/>
                <a:gd fmla="*/ 736600 w 825" name="T54"/>
                <a:gd fmla="*/ 168275 h 1045" name="T55"/>
                <a:gd fmla="*/ 812800 w 825" name="T56"/>
                <a:gd fmla="*/ 130175 h 1045" name="T57"/>
                <a:gd fmla="*/ 887413 w 825" name="T58"/>
                <a:gd fmla="*/ 98425 h 1045" name="T59"/>
                <a:gd fmla="*/ 954088 w 825" name="T60"/>
                <a:gd fmla="*/ 71438 h 1045" name="T61"/>
                <a:gd fmla="*/ 1017588 w 825" name="T62"/>
                <a:gd fmla="*/ 50800 h 1045" name="T63"/>
                <a:gd fmla="*/ 1076325 w 825" name="T64"/>
                <a:gd fmla="*/ 34925 h 1045" name="T65"/>
                <a:gd fmla="*/ 1128713 w 825" name="T66"/>
                <a:gd fmla="*/ 23813 h 1045" name="T67"/>
                <a:gd fmla="*/ 1174750 w 825" name="T68"/>
                <a:gd fmla="*/ 14288 h 1045" name="T69"/>
                <a:gd fmla="*/ 1214438 w 825" name="T70"/>
                <a:gd fmla="*/ 7938 h 1045" name="T71"/>
                <a:gd fmla="*/ 1249363 w 825" name="T72"/>
                <a:gd fmla="*/ 3175 h 1045" name="T73"/>
                <a:gd fmla="*/ 1293813 w 825" name="T74"/>
                <a:gd fmla="*/ 0 h 1045" name="T75"/>
                <a:gd fmla="*/ 1309688 w 825" name="T76"/>
                <a:gd fmla="*/ 0 h 1045" name="T77"/>
                <a:gd fmla="*/ 1123950 w 825" name="T78"/>
                <a:gd fmla="*/ 1181100 h 1045" name="T79"/>
                <a:gd fmla="*/ 1123950 w 825" name="T80"/>
                <a:gd fmla="*/ 1181100 h 1045" name="T81"/>
                <a:gd fmla="*/ 1092200 w 825" name="T82"/>
                <a:gd fmla="*/ 1209675 h 1045" name="T83"/>
                <a:gd fmla="*/ 1055688 w 825" name="T84"/>
                <a:gd fmla="*/ 1243013 h 1045" name="T85"/>
                <a:gd fmla="*/ 1009650 w 825" name="T86"/>
                <a:gd fmla="*/ 1274763 h 1045" name="T87"/>
                <a:gd fmla="*/ 982663 w 825" name="T88"/>
                <a:gd fmla="*/ 1290638 h 1045" name="T89"/>
                <a:gd fmla="*/ 957263 w 825" name="T90"/>
                <a:gd fmla="*/ 1303338 h 1045" name="T91"/>
                <a:gd fmla="*/ 930275 w 825" name="T92"/>
                <a:gd fmla="*/ 1316038 h 1045" name="T93"/>
                <a:gd fmla="*/ 900113 w 825" name="T94"/>
                <a:gd fmla="*/ 1327150 h 1045" name="T95"/>
                <a:gd fmla="*/ 871538 w 825" name="T96"/>
                <a:gd fmla="*/ 1335088 h 1045" name="T97"/>
                <a:gd fmla="*/ 842963 w 825" name="T98"/>
                <a:gd fmla="*/ 1339850 h 1045" name="T99"/>
                <a:gd fmla="*/ 812800 w 825" name="T100"/>
                <a:gd fmla="*/ 1338263 h 1045" name="T101"/>
                <a:gd fmla="*/ 785813 w 825" name="T102"/>
                <a:gd fmla="*/ 1331913 h 1045" name="T103"/>
                <a:gd fmla="*/ 592138 w 825" name="T104"/>
                <a:gd fmla="*/ 1658938 h 1045" name="T105"/>
                <a:gd fmla="*/ 0 w 825" name="T106"/>
                <a:gd fmla="*/ 1327150 h 1045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</a:gdLst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b="b" l="0" r="r" t="0"/>
              <a:pathLst>
                <a:path h="1045" w="825">
                  <a:moveTo>
                    <a:pt x="0" y="836"/>
                  </a:moveTo>
                  <a:lnTo>
                    <a:pt x="102" y="630"/>
                  </a:lnTo>
                  <a:lnTo>
                    <a:pt x="98" y="620"/>
                  </a:lnTo>
                  <a:lnTo>
                    <a:pt x="95" y="608"/>
                  </a:lnTo>
                  <a:lnTo>
                    <a:pt x="92" y="593"/>
                  </a:lnTo>
                  <a:lnTo>
                    <a:pt x="88" y="573"/>
                  </a:lnTo>
                  <a:lnTo>
                    <a:pt x="87" y="550"/>
                  </a:lnTo>
                  <a:lnTo>
                    <a:pt x="87" y="525"/>
                  </a:lnTo>
                  <a:lnTo>
                    <a:pt x="88" y="494"/>
                  </a:lnTo>
                  <a:lnTo>
                    <a:pt x="95" y="464"/>
                  </a:lnTo>
                  <a:lnTo>
                    <a:pt x="107" y="431"/>
                  </a:lnTo>
                  <a:lnTo>
                    <a:pt x="114" y="412"/>
                  </a:lnTo>
                  <a:lnTo>
                    <a:pt x="122" y="394"/>
                  </a:lnTo>
                  <a:lnTo>
                    <a:pt x="132" y="377"/>
                  </a:lnTo>
                  <a:lnTo>
                    <a:pt x="144" y="357"/>
                  </a:lnTo>
                  <a:lnTo>
                    <a:pt x="157" y="339"/>
                  </a:lnTo>
                  <a:lnTo>
                    <a:pt x="172" y="320"/>
                  </a:lnTo>
                  <a:lnTo>
                    <a:pt x="189" y="300"/>
                  </a:lnTo>
                  <a:lnTo>
                    <a:pt x="207" y="282"/>
                  </a:lnTo>
                  <a:lnTo>
                    <a:pt x="227" y="262"/>
                  </a:lnTo>
                  <a:lnTo>
                    <a:pt x="251" y="241"/>
                  </a:lnTo>
                  <a:lnTo>
                    <a:pt x="276" y="221"/>
                  </a:lnTo>
                  <a:lnTo>
                    <a:pt x="303" y="201"/>
                  </a:lnTo>
                  <a:lnTo>
                    <a:pt x="358" y="164"/>
                  </a:lnTo>
                  <a:lnTo>
                    <a:pt x="412" y="133"/>
                  </a:lnTo>
                  <a:lnTo>
                    <a:pt x="464" y="106"/>
                  </a:lnTo>
                  <a:lnTo>
                    <a:pt x="512" y="82"/>
                  </a:lnTo>
                  <a:lnTo>
                    <a:pt x="559" y="62"/>
                  </a:lnTo>
                  <a:lnTo>
                    <a:pt x="601" y="45"/>
                  </a:lnTo>
                  <a:lnTo>
                    <a:pt x="641" y="32"/>
                  </a:lnTo>
                  <a:lnTo>
                    <a:pt x="678" y="22"/>
                  </a:lnTo>
                  <a:lnTo>
                    <a:pt x="711" y="15"/>
                  </a:lnTo>
                  <a:lnTo>
                    <a:pt x="740" y="9"/>
                  </a:lnTo>
                  <a:lnTo>
                    <a:pt x="765" y="5"/>
                  </a:lnTo>
                  <a:lnTo>
                    <a:pt x="787" y="2"/>
                  </a:lnTo>
                  <a:lnTo>
                    <a:pt x="815" y="0"/>
                  </a:lnTo>
                  <a:lnTo>
                    <a:pt x="825" y="0"/>
                  </a:lnTo>
                  <a:lnTo>
                    <a:pt x="708" y="744"/>
                  </a:lnTo>
                  <a:lnTo>
                    <a:pt x="688" y="762"/>
                  </a:lnTo>
                  <a:lnTo>
                    <a:pt x="665" y="783"/>
                  </a:lnTo>
                  <a:lnTo>
                    <a:pt x="636" y="803"/>
                  </a:lnTo>
                  <a:lnTo>
                    <a:pt x="619" y="813"/>
                  </a:lnTo>
                  <a:lnTo>
                    <a:pt x="603" y="821"/>
                  </a:lnTo>
                  <a:lnTo>
                    <a:pt x="586" y="829"/>
                  </a:lnTo>
                  <a:lnTo>
                    <a:pt x="567" y="836"/>
                  </a:lnTo>
                  <a:lnTo>
                    <a:pt x="549" y="841"/>
                  </a:lnTo>
                  <a:lnTo>
                    <a:pt x="531" y="844"/>
                  </a:lnTo>
                  <a:lnTo>
                    <a:pt x="512" y="843"/>
                  </a:lnTo>
                  <a:lnTo>
                    <a:pt x="495" y="839"/>
                  </a:lnTo>
                  <a:lnTo>
                    <a:pt x="373" y="1045"/>
                  </a:lnTo>
                  <a:lnTo>
                    <a:pt x="0" y="836"/>
                  </a:lnTo>
                  <a:close/>
                </a:path>
              </a:pathLst>
            </a:custGeom>
            <a:solidFill>
              <a:srgbClr val="FCCAB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Freeform 47">
              <a:extLst>
                <a:ext uri="{FF2B5EF4-FFF2-40B4-BE49-F238E27FC236}">
                  <a16:creationId xmlns:a16="http://schemas.microsoft.com/office/drawing/2014/main" id="{51A9603D-CBD4-4018-B5FA-ECFD8BABFDAA}"/>
                </a:ext>
              </a:extLst>
            </p:cNvPr>
            <p:cNvSpPr/>
            <p:nvPr/>
          </p:nvSpPr>
          <p:spPr bwMode="auto">
            <a:xfrm>
              <a:off x="4740965" y="2765425"/>
              <a:ext cx="814388" cy="495300"/>
            </a:xfrm>
            <a:custGeom>
              <a:gdLst>
                <a:gd fmla="*/ 814388 w 513" name="T0"/>
                <a:gd fmla="*/ 366713 h 312" name="T1"/>
                <a:gd fmla="*/ 66675 w 513" name="T2"/>
                <a:gd fmla="*/ 0 h 312" name="T3"/>
                <a:gd fmla="*/ 0 w 513" name="T4"/>
                <a:gd fmla="*/ 138113 h 312" name="T5"/>
                <a:gd fmla="*/ 752475 w 513" name="T6"/>
                <a:gd fmla="*/ 495300 h 312" name="T7"/>
                <a:gd fmla="*/ 814388 w 513" name="T8"/>
                <a:gd fmla="*/ 366713 h 312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312" w="513">
                  <a:moveTo>
                    <a:pt x="513" y="231"/>
                  </a:moveTo>
                  <a:lnTo>
                    <a:pt x="42" y="0"/>
                  </a:lnTo>
                  <a:lnTo>
                    <a:pt x="0" y="87"/>
                  </a:lnTo>
                  <a:lnTo>
                    <a:pt x="474" y="312"/>
                  </a:lnTo>
                  <a:lnTo>
                    <a:pt x="513" y="23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Freeform 48">
              <a:extLst>
                <a:ext uri="{FF2B5EF4-FFF2-40B4-BE49-F238E27FC236}">
                  <a16:creationId xmlns:a16="http://schemas.microsoft.com/office/drawing/2014/main" id="{A337991C-1A92-464D-BE94-9D2624C9CBD0}"/>
                </a:ext>
              </a:extLst>
            </p:cNvPr>
            <p:cNvSpPr/>
            <p:nvPr/>
          </p:nvSpPr>
          <p:spPr bwMode="auto">
            <a:xfrm>
              <a:off x="5368027" y="3260725"/>
              <a:ext cx="125413" cy="247650"/>
            </a:xfrm>
            <a:custGeom>
              <a:gdLst>
                <a:gd fmla="*/ 3175 w 79" name="T0"/>
                <a:gd fmla="*/ 247650 h 156" name="T1"/>
                <a:gd fmla="*/ 125413 w 79" name="T2"/>
                <a:gd fmla="*/ 0 h 156" name="T3"/>
                <a:gd fmla="*/ 0 w 79" name="T4"/>
                <a:gd fmla="*/ 244475 h 156" name="T5"/>
                <a:gd fmla="*/ 3175 w 79" name="T6"/>
                <a:gd fmla="*/ 247650 h 156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156" w="79">
                  <a:moveTo>
                    <a:pt x="2" y="156"/>
                  </a:moveTo>
                  <a:lnTo>
                    <a:pt x="79" y="0"/>
                  </a:lnTo>
                  <a:lnTo>
                    <a:pt x="0" y="154"/>
                  </a:lnTo>
                  <a:lnTo>
                    <a:pt x="2" y="1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Freeform 49">
              <a:extLst>
                <a:ext uri="{FF2B5EF4-FFF2-40B4-BE49-F238E27FC236}">
                  <a16:creationId xmlns:a16="http://schemas.microsoft.com/office/drawing/2014/main" id="{6FC4293D-D140-4895-8BAD-42E4954471ED}"/>
                </a:ext>
              </a:extLst>
            </p:cNvPr>
            <p:cNvSpPr/>
            <p:nvPr/>
          </p:nvSpPr>
          <p:spPr bwMode="auto">
            <a:xfrm>
              <a:off x="4042465" y="2901950"/>
              <a:ext cx="1450975" cy="2073275"/>
            </a:xfrm>
            <a:custGeom>
              <a:gdLst>
                <a:gd fmla="*/ 1325563 w 914" name="T0"/>
                <a:gd fmla="*/ 606425 h 1306" name="T1"/>
                <a:gd fmla="*/ 1450975 w 914" name="T2"/>
                <a:gd fmla="*/ 358775 h 1306" name="T3"/>
                <a:gd fmla="*/ 1450975 w 914" name="T4"/>
                <a:gd fmla="*/ 358775 h 1306" name="T5"/>
                <a:gd fmla="*/ 698500 w 914" name="T6"/>
                <a:gd fmla="*/ 1588 h 1306" name="T7"/>
                <a:gd fmla="*/ 685800 w 914" name="T8"/>
                <a:gd fmla="*/ 0 h 1306" name="T9"/>
                <a:gd fmla="*/ 0 w 914" name="T10"/>
                <a:gd fmla="*/ 1366838 h 1306" name="T11"/>
                <a:gd fmla="*/ 608013 w 914" name="T12"/>
                <a:gd fmla="*/ 2073275 h 1306" name="T13"/>
                <a:gd fmla="*/ 1325563 w 914" name="T14"/>
                <a:gd fmla="*/ 606425 h 130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b" l="0" r="r" t="0"/>
              <a:pathLst>
                <a:path h="1306" w="914">
                  <a:moveTo>
                    <a:pt x="835" y="382"/>
                  </a:moveTo>
                  <a:lnTo>
                    <a:pt x="914" y="226"/>
                  </a:lnTo>
                  <a:lnTo>
                    <a:pt x="440" y="1"/>
                  </a:lnTo>
                  <a:lnTo>
                    <a:pt x="432" y="0"/>
                  </a:lnTo>
                  <a:lnTo>
                    <a:pt x="0" y="861"/>
                  </a:lnTo>
                  <a:lnTo>
                    <a:pt x="383" y="1306"/>
                  </a:lnTo>
                  <a:lnTo>
                    <a:pt x="835" y="382"/>
                  </a:lnTo>
                  <a:close/>
                </a:path>
              </a:pathLst>
            </a:custGeom>
            <a:solidFill>
              <a:srgbClr val="36484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Freeform 50">
              <a:extLst>
                <a:ext uri="{FF2B5EF4-FFF2-40B4-BE49-F238E27FC236}">
                  <a16:creationId xmlns:a16="http://schemas.microsoft.com/office/drawing/2014/main" id="{64CD7DFC-9A2B-42DB-AC07-4DF4BD094477}"/>
                </a:ext>
              </a:extLst>
            </p:cNvPr>
            <p:cNvSpPr/>
            <p:nvPr/>
          </p:nvSpPr>
          <p:spPr bwMode="auto">
            <a:xfrm>
              <a:off x="4279002" y="3052762"/>
              <a:ext cx="1214438" cy="1922463"/>
            </a:xfrm>
            <a:custGeom>
              <a:gdLst>
                <a:gd fmla="*/ 1089025 w 765" name="T0"/>
                <a:gd fmla="*/ 455613 h 1211" name="T1"/>
                <a:gd fmla="*/ 1214438 w 765" name="T2"/>
                <a:gd fmla="*/ 207963 h 1211" name="T3"/>
                <a:gd fmla="*/ 1214438 w 765" name="T4"/>
                <a:gd fmla="*/ 207963 h 1211" name="T5"/>
                <a:gd fmla="*/ 776288 w 765" name="T6"/>
                <a:gd fmla="*/ 0 h 1211" name="T7"/>
                <a:gd fmla="*/ 0 w 765" name="T8"/>
                <a:gd fmla="*/ 1489075 h 1211" name="T9"/>
                <a:gd fmla="*/ 371475 w 765" name="T10"/>
                <a:gd fmla="*/ 1922463 h 1211" name="T11"/>
                <a:gd fmla="*/ 1089025 w 765" name="T12"/>
                <a:gd fmla="*/ 455613 h 1211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1211" w="765">
                  <a:moveTo>
                    <a:pt x="686" y="287"/>
                  </a:moveTo>
                  <a:lnTo>
                    <a:pt x="765" y="131"/>
                  </a:lnTo>
                  <a:lnTo>
                    <a:pt x="489" y="0"/>
                  </a:lnTo>
                  <a:lnTo>
                    <a:pt x="0" y="938"/>
                  </a:lnTo>
                  <a:lnTo>
                    <a:pt x="234" y="1211"/>
                  </a:lnTo>
                  <a:lnTo>
                    <a:pt x="686" y="287"/>
                  </a:lnTo>
                  <a:close/>
                </a:path>
              </a:pathLst>
            </a:custGeom>
            <a:solidFill>
              <a:srgbClr val="1A353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86" name="Freeform 51">
              <a:extLst>
                <a:ext uri="{FF2B5EF4-FFF2-40B4-BE49-F238E27FC236}">
                  <a16:creationId xmlns:a16="http://schemas.microsoft.com/office/drawing/2014/main" id="{9214E72C-8434-4731-AE62-4D738D5A4E87}"/>
                </a:ext>
              </a:extLst>
            </p:cNvPr>
            <p:cNvSpPr/>
            <p:nvPr/>
          </p:nvSpPr>
          <p:spPr bwMode="auto">
            <a:xfrm>
              <a:off x="5280715" y="488950"/>
              <a:ext cx="2835275" cy="3133725"/>
            </a:xfrm>
            <a:custGeom>
              <a:gdLst>
                <a:gd fmla="*/ 1800225 w 1786" name="T0"/>
                <a:gd fmla="*/ 3016250 h 1974" name="T1"/>
                <a:gd fmla="*/ 1776413 w 1786" name="T2"/>
                <a:gd fmla="*/ 3052763 h 1974" name="T3"/>
                <a:gd fmla="*/ 1747838 w 1786" name="T4"/>
                <a:gd fmla="*/ 3082925 h 1974" name="T5"/>
                <a:gd fmla="*/ 1712913 w 1786" name="T6"/>
                <a:gd fmla="*/ 3106738 h 1974" name="T7"/>
                <a:gd fmla="*/ 1674813 w 1786" name="T8"/>
                <a:gd fmla="*/ 3122613 h 1974" name="T9"/>
                <a:gd fmla="*/ 1635125 w 1786" name="T10"/>
                <a:gd fmla="*/ 3130550 h 1974" name="T11"/>
                <a:gd fmla="*/ 1595438 w 1786" name="T12"/>
                <a:gd fmla="*/ 3133725 h 1974" name="T13"/>
                <a:gd fmla="*/ 1555750 w 1786" name="T14"/>
                <a:gd fmla="*/ 3125788 h 1974" name="T15"/>
                <a:gd fmla="*/ 1516063 w 1786" name="T16"/>
                <a:gd fmla="*/ 3109913 h 1974" name="T17"/>
                <a:gd fmla="*/ 117475 w 1786" name="T18"/>
                <a:gd fmla="*/ 2401888 h 1974" name="T19"/>
                <a:gd fmla="*/ 79375 w 1786" name="T20"/>
                <a:gd fmla="*/ 2378075 h 1974" name="T21"/>
                <a:gd fmla="*/ 50800 w 1786" name="T22"/>
                <a:gd fmla="*/ 2347913 h 1974" name="T23"/>
                <a:gd fmla="*/ 30163 w 1786" name="T24"/>
                <a:gd fmla="*/ 2314575 h 1974" name="T25"/>
                <a:gd fmla="*/ 11113 w 1786" name="T26"/>
                <a:gd fmla="*/ 2276475 h 1974" name="T27"/>
                <a:gd fmla="*/ 3175 w 1786" name="T28"/>
                <a:gd fmla="*/ 2236788 h 1974" name="T29"/>
                <a:gd fmla="*/ 3175 w 1786" name="T30"/>
                <a:gd fmla="*/ 2197100 h 1974" name="T31"/>
                <a:gd fmla="*/ 7938 w 1786" name="T32"/>
                <a:gd fmla="*/ 2157413 h 1974" name="T33"/>
                <a:gd fmla="*/ 23813 w 1786" name="T34"/>
                <a:gd fmla="*/ 2117725 h 1974" name="T35"/>
                <a:gd fmla="*/ 1036638 w 1786" name="T36"/>
                <a:gd fmla="*/ 117475 h 1974" name="T37"/>
                <a:gd fmla="*/ 1062038 w 1786" name="T38"/>
                <a:gd fmla="*/ 80963 h 1974" name="T39"/>
                <a:gd fmla="*/ 1090613 w 1786" name="T40"/>
                <a:gd fmla="*/ 50800 h 1974" name="T41"/>
                <a:gd fmla="*/ 1125538 w 1786" name="T42"/>
                <a:gd fmla="*/ 26988 h 1974" name="T43"/>
                <a:gd fmla="*/ 1162050 w 1786" name="T44"/>
                <a:gd fmla="*/ 11113 h 1974" name="T45"/>
                <a:gd fmla="*/ 1200150 w 1786" name="T46"/>
                <a:gd fmla="*/ 3175 h 1974" name="T47"/>
                <a:gd fmla="*/ 1241425 w 1786" name="T48"/>
                <a:gd fmla="*/ 0 h 1974" name="T49"/>
                <a:gd fmla="*/ 1282700 w 1786" name="T50"/>
                <a:gd fmla="*/ 7938 h 1974" name="T51"/>
                <a:gd fmla="*/ 1322388 w 1786" name="T52"/>
                <a:gd fmla="*/ 23813 h 1974" name="T53"/>
                <a:gd fmla="*/ 2720975 w 1786" name="T54"/>
                <a:gd fmla="*/ 731838 h 1974" name="T55"/>
                <a:gd fmla="*/ 2754313 w 1786" name="T56"/>
                <a:gd fmla="*/ 755650 h 1974" name="T57"/>
                <a:gd fmla="*/ 2787650 w 1786" name="T58"/>
                <a:gd fmla="*/ 785813 h 1974" name="T59"/>
                <a:gd fmla="*/ 2808288 w 1786" name="T60"/>
                <a:gd fmla="*/ 819150 h 1974" name="T61"/>
                <a:gd fmla="*/ 2827338 w 1786" name="T62"/>
                <a:gd fmla="*/ 857250 h 1974" name="T63"/>
                <a:gd fmla="*/ 2835275 w 1786" name="T64"/>
                <a:gd fmla="*/ 893763 h 1974" name="T65"/>
                <a:gd fmla="*/ 2835275 w 1786" name="T66"/>
                <a:gd fmla="*/ 936625 h 1974" name="T67"/>
                <a:gd fmla="*/ 2828925 w 1786" name="T68"/>
                <a:gd fmla="*/ 976313 h 1974" name="T69"/>
                <a:gd fmla="*/ 2813050 w 1786" name="T70"/>
                <a:gd fmla="*/ 1016000 h 1974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b" l="0" r="r" t="0"/>
              <a:pathLst>
                <a:path h="1973" w="1786">
                  <a:moveTo>
                    <a:pt x="1134" y="1900"/>
                  </a:moveTo>
                  <a:lnTo>
                    <a:pt x="1134" y="1900"/>
                  </a:lnTo>
                  <a:lnTo>
                    <a:pt x="1127" y="1912"/>
                  </a:lnTo>
                  <a:lnTo>
                    <a:pt x="1119" y="1923"/>
                  </a:lnTo>
                  <a:lnTo>
                    <a:pt x="1111" y="1933"/>
                  </a:lnTo>
                  <a:lnTo>
                    <a:pt x="1101" y="1942"/>
                  </a:lnTo>
                  <a:lnTo>
                    <a:pt x="1091" y="1950"/>
                  </a:lnTo>
                  <a:lnTo>
                    <a:pt x="1079" y="1957"/>
                  </a:lnTo>
                  <a:lnTo>
                    <a:pt x="1069" y="1962"/>
                  </a:lnTo>
                  <a:lnTo>
                    <a:pt x="1055" y="1967"/>
                  </a:lnTo>
                  <a:lnTo>
                    <a:pt x="1044" y="1970"/>
                  </a:lnTo>
                  <a:lnTo>
                    <a:pt x="1030" y="1972"/>
                  </a:lnTo>
                  <a:lnTo>
                    <a:pt x="1019" y="1974"/>
                  </a:lnTo>
                  <a:lnTo>
                    <a:pt x="1005" y="1974"/>
                  </a:lnTo>
                  <a:lnTo>
                    <a:pt x="992" y="1972"/>
                  </a:lnTo>
                  <a:lnTo>
                    <a:pt x="980" y="1969"/>
                  </a:lnTo>
                  <a:lnTo>
                    <a:pt x="967" y="1964"/>
                  </a:lnTo>
                  <a:lnTo>
                    <a:pt x="955" y="1959"/>
                  </a:lnTo>
                  <a:lnTo>
                    <a:pt x="74" y="1513"/>
                  </a:lnTo>
                  <a:lnTo>
                    <a:pt x="62" y="1506"/>
                  </a:lnTo>
                  <a:lnTo>
                    <a:pt x="50" y="1498"/>
                  </a:lnTo>
                  <a:lnTo>
                    <a:pt x="42" y="1490"/>
                  </a:lnTo>
                  <a:lnTo>
                    <a:pt x="32" y="1479"/>
                  </a:lnTo>
                  <a:lnTo>
                    <a:pt x="25" y="1469"/>
                  </a:lnTo>
                  <a:lnTo>
                    <a:pt x="19" y="1458"/>
                  </a:lnTo>
                  <a:lnTo>
                    <a:pt x="12" y="1448"/>
                  </a:lnTo>
                  <a:lnTo>
                    <a:pt x="7" y="1434"/>
                  </a:lnTo>
                  <a:lnTo>
                    <a:pt x="4" y="1423"/>
                  </a:lnTo>
                  <a:lnTo>
                    <a:pt x="2" y="1409"/>
                  </a:lnTo>
                  <a:lnTo>
                    <a:pt x="0" y="1397"/>
                  </a:lnTo>
                  <a:lnTo>
                    <a:pt x="2" y="1384"/>
                  </a:lnTo>
                  <a:lnTo>
                    <a:pt x="4" y="1371"/>
                  </a:lnTo>
                  <a:lnTo>
                    <a:pt x="5" y="1359"/>
                  </a:lnTo>
                  <a:lnTo>
                    <a:pt x="10" y="1345"/>
                  </a:lnTo>
                  <a:lnTo>
                    <a:pt x="15" y="1334"/>
                  </a:lnTo>
                  <a:lnTo>
                    <a:pt x="653" y="74"/>
                  </a:lnTo>
                  <a:lnTo>
                    <a:pt x="660" y="62"/>
                  </a:lnTo>
                  <a:lnTo>
                    <a:pt x="669" y="51"/>
                  </a:lnTo>
                  <a:lnTo>
                    <a:pt x="677" y="41"/>
                  </a:lnTo>
                  <a:lnTo>
                    <a:pt x="687" y="32"/>
                  </a:lnTo>
                  <a:lnTo>
                    <a:pt x="697" y="24"/>
                  </a:lnTo>
                  <a:lnTo>
                    <a:pt x="709" y="17"/>
                  </a:lnTo>
                  <a:lnTo>
                    <a:pt x="719" y="12"/>
                  </a:lnTo>
                  <a:lnTo>
                    <a:pt x="732" y="7"/>
                  </a:lnTo>
                  <a:lnTo>
                    <a:pt x="744" y="4"/>
                  </a:lnTo>
                  <a:lnTo>
                    <a:pt x="756" y="2"/>
                  </a:lnTo>
                  <a:lnTo>
                    <a:pt x="769" y="0"/>
                  </a:lnTo>
                  <a:lnTo>
                    <a:pt x="782" y="0"/>
                  </a:lnTo>
                  <a:lnTo>
                    <a:pt x="796" y="2"/>
                  </a:lnTo>
                  <a:lnTo>
                    <a:pt x="808" y="5"/>
                  </a:lnTo>
                  <a:lnTo>
                    <a:pt x="821" y="9"/>
                  </a:lnTo>
                  <a:lnTo>
                    <a:pt x="833" y="15"/>
                  </a:lnTo>
                  <a:lnTo>
                    <a:pt x="1714" y="461"/>
                  </a:lnTo>
                  <a:lnTo>
                    <a:pt x="1725" y="468"/>
                  </a:lnTo>
                  <a:lnTo>
                    <a:pt x="1735" y="476"/>
                  </a:lnTo>
                  <a:lnTo>
                    <a:pt x="1745" y="484"/>
                  </a:lnTo>
                  <a:lnTo>
                    <a:pt x="1756" y="495"/>
                  </a:lnTo>
                  <a:lnTo>
                    <a:pt x="1762" y="505"/>
                  </a:lnTo>
                  <a:lnTo>
                    <a:pt x="1769" y="516"/>
                  </a:lnTo>
                  <a:lnTo>
                    <a:pt x="1776" y="526"/>
                  </a:lnTo>
                  <a:lnTo>
                    <a:pt x="1781" y="540"/>
                  </a:lnTo>
                  <a:lnTo>
                    <a:pt x="1784" y="551"/>
                  </a:lnTo>
                  <a:lnTo>
                    <a:pt x="1786" y="563"/>
                  </a:lnTo>
                  <a:lnTo>
                    <a:pt x="1786" y="577"/>
                  </a:lnTo>
                  <a:lnTo>
                    <a:pt x="1786" y="590"/>
                  </a:lnTo>
                  <a:lnTo>
                    <a:pt x="1784" y="603"/>
                  </a:lnTo>
                  <a:lnTo>
                    <a:pt x="1782" y="615"/>
                  </a:lnTo>
                  <a:lnTo>
                    <a:pt x="1777" y="629"/>
                  </a:lnTo>
                  <a:lnTo>
                    <a:pt x="1772" y="640"/>
                  </a:lnTo>
                  <a:lnTo>
                    <a:pt x="1134" y="1900"/>
                  </a:lnTo>
                  <a:close/>
                </a:path>
              </a:pathLst>
            </a:custGeom>
            <a:solidFill>
              <a:srgbClr val="AB5D2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87" name="Freeform 52">
              <a:extLst>
                <a:ext uri="{FF2B5EF4-FFF2-40B4-BE49-F238E27FC236}">
                  <a16:creationId xmlns:a16="http://schemas.microsoft.com/office/drawing/2014/main" id="{F1F9DDE7-867C-4FDB-89F1-422D5DB8B310}"/>
                </a:ext>
              </a:extLst>
            </p:cNvPr>
            <p:cNvSpPr/>
            <p:nvPr/>
          </p:nvSpPr>
          <p:spPr bwMode="auto">
            <a:xfrm>
              <a:off x="5366440" y="587375"/>
              <a:ext cx="2676525" cy="2914650"/>
            </a:xfrm>
            <a:custGeom>
              <a:gdLst>
                <a:gd fmla="*/ 1612900 w 1686" name="T0"/>
                <a:gd fmla="*/ 2914650 h 1836" name="T1"/>
                <a:gd fmla="*/ 0 w 1686" name="T2"/>
                <a:gd fmla="*/ 2095500 h 1836" name="T3"/>
                <a:gd fmla="*/ 1063625 w 1686" name="T4"/>
                <a:gd fmla="*/ 0 h 1836" name="T5"/>
                <a:gd fmla="*/ 2676525 w 1686" name="T6"/>
                <a:gd fmla="*/ 819150 h 1836" name="T7"/>
                <a:gd fmla="*/ 2546350 w 1686" name="T8"/>
                <a:gd fmla="*/ 1077913 h 1836" name="T9"/>
                <a:gd fmla="*/ 1612900 w 1686" name="T10"/>
                <a:gd fmla="*/ 2914650 h 1836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1836" w="1686">
                  <a:moveTo>
                    <a:pt x="1016" y="1836"/>
                  </a:moveTo>
                  <a:lnTo>
                    <a:pt x="0" y="1320"/>
                  </a:lnTo>
                  <a:lnTo>
                    <a:pt x="670" y="0"/>
                  </a:lnTo>
                  <a:lnTo>
                    <a:pt x="1686" y="516"/>
                  </a:lnTo>
                  <a:lnTo>
                    <a:pt x="1604" y="679"/>
                  </a:lnTo>
                  <a:lnTo>
                    <a:pt x="1016" y="18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88" name="Freeform 53">
              <a:extLst>
                <a:ext uri="{FF2B5EF4-FFF2-40B4-BE49-F238E27FC236}">
                  <a16:creationId xmlns:a16="http://schemas.microsoft.com/office/drawing/2014/main" id="{C34EACA1-530E-4EE4-A3BB-0B48C984EBC9}"/>
                </a:ext>
              </a:extLst>
            </p:cNvPr>
            <p:cNvSpPr/>
            <p:nvPr/>
          </p:nvSpPr>
          <p:spPr bwMode="auto">
            <a:xfrm>
              <a:off x="6996802" y="601662"/>
              <a:ext cx="661988" cy="481013"/>
            </a:xfrm>
            <a:custGeom>
              <a:gdLst>
                <a:gd fmla="*/ 646113 w 417" name="T0"/>
                <a:gd fmla="*/ 401638 h 303" name="T1"/>
                <a:gd fmla="*/ 646113 w 417" name="T2"/>
                <a:gd fmla="*/ 401638 h 303" name="T3"/>
                <a:gd fmla="*/ 628650 w 417" name="T4"/>
                <a:gd fmla="*/ 425450 h 303" name="T5"/>
                <a:gd fmla="*/ 611188 w 417" name="T6"/>
                <a:gd fmla="*/ 446088 h 303" name="T7"/>
                <a:gd fmla="*/ 587375 w 417" name="T8"/>
                <a:gd fmla="*/ 461963 h 303" name="T9"/>
                <a:gd fmla="*/ 560388 w 417" name="T10"/>
                <a:gd fmla="*/ 473075 h 303" name="T11"/>
                <a:gd fmla="*/ 533400 w 417" name="T12"/>
                <a:gd fmla="*/ 481013 h 303" name="T13"/>
                <a:gd fmla="*/ 506413 w 417" name="T14"/>
                <a:gd fmla="*/ 481013 h 303" name="T15"/>
                <a:gd fmla="*/ 477838 w 417" name="T16"/>
                <a:gd fmla="*/ 476250 h 303" name="T17"/>
                <a:gd fmla="*/ 450850 w 417" name="T18"/>
                <a:gd fmla="*/ 465138 h 303" name="T19"/>
                <a:gd fmla="*/ 79375 w 417" name="T20"/>
                <a:gd fmla="*/ 276225 h 303" name="T21"/>
                <a:gd fmla="*/ 79375 w 417" name="T22"/>
                <a:gd fmla="*/ 276225 h 303" name="T23"/>
                <a:gd fmla="*/ 52388 w 417" name="T24"/>
                <a:gd fmla="*/ 260350 h 303" name="T25"/>
                <a:gd fmla="*/ 33338 w 417" name="T26"/>
                <a:gd fmla="*/ 241300 h 303" name="T27"/>
                <a:gd fmla="*/ 17463 w 417" name="T28"/>
                <a:gd fmla="*/ 217488 h 303" name="T29"/>
                <a:gd fmla="*/ 4763 w 417" name="T30"/>
                <a:gd fmla="*/ 190500 h 303" name="T31"/>
                <a:gd fmla="*/ 0 w 417" name="T32"/>
                <a:gd fmla="*/ 165100 h 303" name="T33"/>
                <a:gd fmla="*/ 0 w 417" name="T34"/>
                <a:gd fmla="*/ 138113 h 303" name="T35"/>
                <a:gd fmla="*/ 4763 w 417" name="T36"/>
                <a:gd fmla="*/ 107950 h 303" name="T37"/>
                <a:gd fmla="*/ 15875 w 417" name="T38"/>
                <a:gd fmla="*/ 82550 h 303" name="T39"/>
                <a:gd fmla="*/ 15875 w 417" name="T40"/>
                <a:gd fmla="*/ 79375 h 303" name="T41"/>
                <a:gd fmla="*/ 15875 w 417" name="T42"/>
                <a:gd fmla="*/ 79375 h 303" name="T43"/>
                <a:gd fmla="*/ 31750 w 417" name="T44"/>
                <a:gd fmla="*/ 55563 h 303" name="T45"/>
                <a:gd fmla="*/ 49213 w 417" name="T46"/>
                <a:gd fmla="*/ 34925 h 303" name="T47"/>
                <a:gd fmla="*/ 73025 w 417" name="T48"/>
                <a:gd fmla="*/ 17463 h 303" name="T49"/>
                <a:gd fmla="*/ 100013 w 417" name="T50"/>
                <a:gd fmla="*/ 7938 h 303" name="T51"/>
                <a:gd fmla="*/ 127000 w 417" name="T52"/>
                <a:gd fmla="*/ 1588 h 303" name="T53"/>
                <a:gd fmla="*/ 155575 w 417" name="T54"/>
                <a:gd fmla="*/ 0 h 303" name="T55"/>
                <a:gd fmla="*/ 182563 w 417" name="T56"/>
                <a:gd fmla="*/ 4763 h 303" name="T57"/>
                <a:gd fmla="*/ 209550 w 417" name="T58"/>
                <a:gd fmla="*/ 15875 h 303" name="T59"/>
                <a:gd fmla="*/ 581025 w 417" name="T60"/>
                <a:gd fmla="*/ 204788 h 303" name="T61"/>
                <a:gd fmla="*/ 581025 w 417" name="T62"/>
                <a:gd fmla="*/ 204788 h 303" name="T63"/>
                <a:gd fmla="*/ 608013 w 417" name="T64"/>
                <a:gd fmla="*/ 220663 h 303" name="T65"/>
                <a:gd fmla="*/ 627063 w 417" name="T66"/>
                <a:gd fmla="*/ 241300 h 303" name="T67"/>
                <a:gd fmla="*/ 642938 w 417" name="T68"/>
                <a:gd fmla="*/ 263525 h 303" name="T69"/>
                <a:gd fmla="*/ 655638 w 417" name="T70"/>
                <a:gd fmla="*/ 288925 h 303" name="T71"/>
                <a:gd fmla="*/ 661988 w 417" name="T72"/>
                <a:gd fmla="*/ 315913 h 303" name="T73"/>
                <a:gd fmla="*/ 661988 w 417" name="T74"/>
                <a:gd fmla="*/ 346075 h 303" name="T75"/>
                <a:gd fmla="*/ 655638 w 417" name="T76"/>
                <a:gd fmla="*/ 371475 h 303" name="T77"/>
                <a:gd fmla="*/ 646113 w 417" name="T78"/>
                <a:gd fmla="*/ 401638 h 303" name="T79"/>
                <a:gd fmla="*/ 646113 w 417" name="T80"/>
                <a:gd fmla="*/ 401638 h 303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</a:gdLst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b="b" l="0" r="r" t="0"/>
              <a:pathLst>
                <a:path h="303" w="417">
                  <a:moveTo>
                    <a:pt x="407" y="253"/>
                  </a:moveTo>
                  <a:lnTo>
                    <a:pt x="407" y="253"/>
                  </a:lnTo>
                  <a:lnTo>
                    <a:pt x="396" y="268"/>
                  </a:lnTo>
                  <a:lnTo>
                    <a:pt x="385" y="281"/>
                  </a:lnTo>
                  <a:lnTo>
                    <a:pt x="370" y="291"/>
                  </a:lnTo>
                  <a:lnTo>
                    <a:pt x="353" y="298"/>
                  </a:lnTo>
                  <a:lnTo>
                    <a:pt x="336" y="303"/>
                  </a:lnTo>
                  <a:lnTo>
                    <a:pt x="319" y="303"/>
                  </a:lnTo>
                  <a:lnTo>
                    <a:pt x="301" y="300"/>
                  </a:lnTo>
                  <a:lnTo>
                    <a:pt x="284" y="293"/>
                  </a:lnTo>
                  <a:lnTo>
                    <a:pt x="50" y="174"/>
                  </a:lnTo>
                  <a:lnTo>
                    <a:pt x="33" y="164"/>
                  </a:lnTo>
                  <a:lnTo>
                    <a:pt x="21" y="152"/>
                  </a:lnTo>
                  <a:lnTo>
                    <a:pt x="11" y="137"/>
                  </a:lnTo>
                  <a:lnTo>
                    <a:pt x="3" y="120"/>
                  </a:lnTo>
                  <a:lnTo>
                    <a:pt x="0" y="104"/>
                  </a:lnTo>
                  <a:lnTo>
                    <a:pt x="0" y="87"/>
                  </a:lnTo>
                  <a:lnTo>
                    <a:pt x="3" y="68"/>
                  </a:lnTo>
                  <a:lnTo>
                    <a:pt x="10" y="52"/>
                  </a:lnTo>
                  <a:lnTo>
                    <a:pt x="10" y="50"/>
                  </a:lnTo>
                  <a:lnTo>
                    <a:pt x="20" y="35"/>
                  </a:lnTo>
                  <a:lnTo>
                    <a:pt x="31" y="22"/>
                  </a:lnTo>
                  <a:lnTo>
                    <a:pt x="46" y="11"/>
                  </a:lnTo>
                  <a:lnTo>
                    <a:pt x="63" y="5"/>
                  </a:lnTo>
                  <a:lnTo>
                    <a:pt x="80" y="1"/>
                  </a:lnTo>
                  <a:lnTo>
                    <a:pt x="98" y="0"/>
                  </a:lnTo>
                  <a:lnTo>
                    <a:pt x="115" y="3"/>
                  </a:lnTo>
                  <a:lnTo>
                    <a:pt x="132" y="10"/>
                  </a:lnTo>
                  <a:lnTo>
                    <a:pt x="366" y="129"/>
                  </a:lnTo>
                  <a:lnTo>
                    <a:pt x="383" y="139"/>
                  </a:lnTo>
                  <a:lnTo>
                    <a:pt x="395" y="152"/>
                  </a:lnTo>
                  <a:lnTo>
                    <a:pt x="405" y="166"/>
                  </a:lnTo>
                  <a:lnTo>
                    <a:pt x="413" y="182"/>
                  </a:lnTo>
                  <a:lnTo>
                    <a:pt x="417" y="199"/>
                  </a:lnTo>
                  <a:lnTo>
                    <a:pt x="417" y="218"/>
                  </a:lnTo>
                  <a:lnTo>
                    <a:pt x="413" y="234"/>
                  </a:lnTo>
                  <a:lnTo>
                    <a:pt x="407" y="253"/>
                  </a:lnTo>
                  <a:close/>
                </a:path>
              </a:pathLst>
            </a:custGeom>
            <a:solidFill>
              <a:srgbClr val="6C666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Freeform 54">
              <a:extLst>
                <a:ext uri="{FF2B5EF4-FFF2-40B4-BE49-F238E27FC236}">
                  <a16:creationId xmlns:a16="http://schemas.microsoft.com/office/drawing/2014/main" id="{649B8993-6532-4F5E-8000-F95722151EA8}"/>
                </a:ext>
              </a:extLst>
            </p:cNvPr>
            <p:cNvSpPr/>
            <p:nvPr/>
          </p:nvSpPr>
          <p:spPr bwMode="auto">
            <a:xfrm>
              <a:off x="6741215" y="739775"/>
              <a:ext cx="966788" cy="552450"/>
            </a:xfrm>
            <a:custGeom>
              <a:gdLst>
                <a:gd fmla="*/ 0 w 609" name="T0"/>
                <a:gd fmla="*/ 60325 h 348" name="T1"/>
                <a:gd fmla="*/ 0 w 609" name="T2"/>
                <a:gd fmla="*/ 60325 h 348" name="T3"/>
                <a:gd fmla="*/ 0 w 609" name="T4"/>
                <a:gd fmla="*/ 60325 h 348" name="T5"/>
                <a:gd fmla="*/ 7938 w 609" name="T6"/>
                <a:gd fmla="*/ 47625 h 348" name="T7"/>
                <a:gd fmla="*/ 15875 w 609" name="T8"/>
                <a:gd fmla="*/ 34925 h 348" name="T9"/>
                <a:gd fmla="*/ 25400 w 609" name="T10"/>
                <a:gd fmla="*/ 26988 h 348" name="T11"/>
                <a:gd fmla="*/ 39688 w 609" name="T12"/>
                <a:gd fmla="*/ 19050 h 348" name="T13"/>
                <a:gd fmla="*/ 52388 w 609" name="T14"/>
                <a:gd fmla="*/ 11113 h 348" name="T15"/>
                <a:gd fmla="*/ 68263 w 609" name="T16"/>
                <a:gd fmla="*/ 4763 h 348" name="T17"/>
                <a:gd fmla="*/ 84138 w 609" name="T18"/>
                <a:gd fmla="*/ 3175 h 348" name="T19"/>
                <a:gd fmla="*/ 103188 w 609" name="T20"/>
                <a:gd fmla="*/ 0 h 348" name="T21"/>
                <a:gd fmla="*/ 141288 w 609" name="T22"/>
                <a:gd fmla="*/ 3175 h 348" name="T23"/>
                <a:gd fmla="*/ 177800 w 609" name="T24"/>
                <a:gd fmla="*/ 7938 h 348" name="T25"/>
                <a:gd fmla="*/ 220663 w 609" name="T26"/>
                <a:gd fmla="*/ 20638 h 348" name="T27"/>
                <a:gd fmla="*/ 260350 w 609" name="T28"/>
                <a:gd fmla="*/ 39688 h 348" name="T29"/>
                <a:gd fmla="*/ 820738 w 609" name="T30"/>
                <a:gd fmla="*/ 322263 h 348" name="T31"/>
                <a:gd fmla="*/ 820738 w 609" name="T32"/>
                <a:gd fmla="*/ 322263 h 348" name="T33"/>
                <a:gd fmla="*/ 860425 w 609" name="T34"/>
                <a:gd fmla="*/ 346075 h 348" name="T35"/>
                <a:gd fmla="*/ 895350 w 609" name="T36"/>
                <a:gd fmla="*/ 371475 h 348" name="T37"/>
                <a:gd fmla="*/ 922338 w 609" name="T38"/>
                <a:gd fmla="*/ 401638 h 348" name="T39"/>
                <a:gd fmla="*/ 942975 w 609" name="T40"/>
                <a:gd fmla="*/ 430213 h 348" name="T41"/>
                <a:gd fmla="*/ 954088 w 609" name="T42"/>
                <a:gd fmla="*/ 446088 h 348" name="T43"/>
                <a:gd fmla="*/ 958850 w 609" name="T44"/>
                <a:gd fmla="*/ 461963 h 348" name="T45"/>
                <a:gd fmla="*/ 965200 w 609" name="T46"/>
                <a:gd fmla="*/ 477838 h 348" name="T47"/>
                <a:gd fmla="*/ 966788 w 609" name="T48"/>
                <a:gd fmla="*/ 493713 h 348" name="T49"/>
                <a:gd fmla="*/ 966788 w 609" name="T50"/>
                <a:gd fmla="*/ 509588 h 348" name="T51"/>
                <a:gd fmla="*/ 965200 w 609" name="T52"/>
                <a:gd fmla="*/ 523875 h 348" name="T53"/>
                <a:gd fmla="*/ 962025 w 609" name="T54"/>
                <a:gd fmla="*/ 539750 h 348" name="T55"/>
                <a:gd fmla="*/ 957263 w 609" name="T56"/>
                <a:gd fmla="*/ 552450 h 348" name="T57"/>
                <a:gd fmla="*/ 0 w 609" name="T58"/>
                <a:gd fmla="*/ 60325 h 348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</a:gdLst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b="b" l="0" r="r" t="0"/>
              <a:pathLst>
                <a:path h="348" w="609">
                  <a:moveTo>
                    <a:pt x="0" y="38"/>
                  </a:moveTo>
                  <a:lnTo>
                    <a:pt x="0" y="38"/>
                  </a:lnTo>
                  <a:lnTo>
                    <a:pt x="5" y="30"/>
                  </a:lnTo>
                  <a:lnTo>
                    <a:pt x="10" y="22"/>
                  </a:lnTo>
                  <a:lnTo>
                    <a:pt x="16" y="17"/>
                  </a:lnTo>
                  <a:lnTo>
                    <a:pt x="25" y="12"/>
                  </a:lnTo>
                  <a:lnTo>
                    <a:pt x="33" y="7"/>
                  </a:lnTo>
                  <a:lnTo>
                    <a:pt x="43" y="3"/>
                  </a:lnTo>
                  <a:lnTo>
                    <a:pt x="53" y="2"/>
                  </a:lnTo>
                  <a:lnTo>
                    <a:pt x="65" y="0"/>
                  </a:lnTo>
                  <a:lnTo>
                    <a:pt x="89" y="2"/>
                  </a:lnTo>
                  <a:lnTo>
                    <a:pt x="112" y="5"/>
                  </a:lnTo>
                  <a:lnTo>
                    <a:pt x="139" y="13"/>
                  </a:lnTo>
                  <a:lnTo>
                    <a:pt x="164" y="25"/>
                  </a:lnTo>
                  <a:lnTo>
                    <a:pt x="517" y="203"/>
                  </a:lnTo>
                  <a:lnTo>
                    <a:pt x="542" y="218"/>
                  </a:lnTo>
                  <a:lnTo>
                    <a:pt x="564" y="234"/>
                  </a:lnTo>
                  <a:lnTo>
                    <a:pt x="581" y="253"/>
                  </a:lnTo>
                  <a:lnTo>
                    <a:pt x="594" y="271"/>
                  </a:lnTo>
                  <a:lnTo>
                    <a:pt x="601" y="281"/>
                  </a:lnTo>
                  <a:lnTo>
                    <a:pt x="604" y="291"/>
                  </a:lnTo>
                  <a:lnTo>
                    <a:pt x="608" y="301"/>
                  </a:lnTo>
                  <a:lnTo>
                    <a:pt x="609" y="311"/>
                  </a:lnTo>
                  <a:lnTo>
                    <a:pt x="609" y="321"/>
                  </a:lnTo>
                  <a:lnTo>
                    <a:pt x="608" y="330"/>
                  </a:lnTo>
                  <a:lnTo>
                    <a:pt x="606" y="340"/>
                  </a:lnTo>
                  <a:lnTo>
                    <a:pt x="603" y="34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B8B8B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Freeform 55">
              <a:extLst>
                <a:ext uri="{FF2B5EF4-FFF2-40B4-BE49-F238E27FC236}">
                  <a16:creationId xmlns:a16="http://schemas.microsoft.com/office/drawing/2014/main" id="{FB0EA78C-FD51-436B-9FB5-3DD93B775B9F}"/>
                </a:ext>
              </a:extLst>
            </p:cNvPr>
            <p:cNvSpPr/>
            <p:nvPr/>
          </p:nvSpPr>
          <p:spPr bwMode="auto">
            <a:xfrm>
              <a:off x="6741215" y="739775"/>
              <a:ext cx="966788" cy="552450"/>
            </a:xfrm>
            <a:custGeom>
              <a:gdLst>
                <a:gd fmla="*/ 0 w 609" name="T0"/>
                <a:gd fmla="*/ 60325 h 348" name="T1"/>
                <a:gd fmla="*/ 0 w 609" name="T2"/>
                <a:gd fmla="*/ 60325 h 348" name="T3"/>
                <a:gd fmla="*/ 0 w 609" name="T4"/>
                <a:gd fmla="*/ 60325 h 348" name="T5"/>
                <a:gd fmla="*/ 7938 w 609" name="T6"/>
                <a:gd fmla="*/ 47625 h 348" name="T7"/>
                <a:gd fmla="*/ 15875 w 609" name="T8"/>
                <a:gd fmla="*/ 34925 h 348" name="T9"/>
                <a:gd fmla="*/ 25400 w 609" name="T10"/>
                <a:gd fmla="*/ 26988 h 348" name="T11"/>
                <a:gd fmla="*/ 39688 w 609" name="T12"/>
                <a:gd fmla="*/ 19050 h 348" name="T13"/>
                <a:gd fmla="*/ 52388 w 609" name="T14"/>
                <a:gd fmla="*/ 11113 h 348" name="T15"/>
                <a:gd fmla="*/ 68263 w 609" name="T16"/>
                <a:gd fmla="*/ 4763 h 348" name="T17"/>
                <a:gd fmla="*/ 84138 w 609" name="T18"/>
                <a:gd fmla="*/ 3175 h 348" name="T19"/>
                <a:gd fmla="*/ 103188 w 609" name="T20"/>
                <a:gd fmla="*/ 0 h 348" name="T21"/>
                <a:gd fmla="*/ 141288 w 609" name="T22"/>
                <a:gd fmla="*/ 3175 h 348" name="T23"/>
                <a:gd fmla="*/ 177800 w 609" name="T24"/>
                <a:gd fmla="*/ 7938 h 348" name="T25"/>
                <a:gd fmla="*/ 220663 w 609" name="T26"/>
                <a:gd fmla="*/ 20638 h 348" name="T27"/>
                <a:gd fmla="*/ 260350 w 609" name="T28"/>
                <a:gd fmla="*/ 39688 h 348" name="T29"/>
                <a:gd fmla="*/ 820738 w 609" name="T30"/>
                <a:gd fmla="*/ 322263 h 348" name="T31"/>
                <a:gd fmla="*/ 820738 w 609" name="T32"/>
                <a:gd fmla="*/ 322263 h 348" name="T33"/>
                <a:gd fmla="*/ 860425 w 609" name="T34"/>
                <a:gd fmla="*/ 346075 h 348" name="T35"/>
                <a:gd fmla="*/ 895350 w 609" name="T36"/>
                <a:gd fmla="*/ 371475 h 348" name="T37"/>
                <a:gd fmla="*/ 922338 w 609" name="T38"/>
                <a:gd fmla="*/ 401638 h 348" name="T39"/>
                <a:gd fmla="*/ 942975 w 609" name="T40"/>
                <a:gd fmla="*/ 430213 h 348" name="T41"/>
                <a:gd fmla="*/ 954088 w 609" name="T42"/>
                <a:gd fmla="*/ 446088 h 348" name="T43"/>
                <a:gd fmla="*/ 958850 w 609" name="T44"/>
                <a:gd fmla="*/ 461963 h 348" name="T45"/>
                <a:gd fmla="*/ 965200 w 609" name="T46"/>
                <a:gd fmla="*/ 477838 h 348" name="T47"/>
                <a:gd fmla="*/ 966788 w 609" name="T48"/>
                <a:gd fmla="*/ 493713 h 348" name="T49"/>
                <a:gd fmla="*/ 966788 w 609" name="T50"/>
                <a:gd fmla="*/ 509588 h 348" name="T51"/>
                <a:gd fmla="*/ 965200 w 609" name="T52"/>
                <a:gd fmla="*/ 523875 h 348" name="T53"/>
                <a:gd fmla="*/ 962025 w 609" name="T54"/>
                <a:gd fmla="*/ 539750 h 348" name="T55"/>
                <a:gd fmla="*/ 957263 w 609" name="T56"/>
                <a:gd fmla="*/ 552450 h 348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</a:gdLst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b="b" l="0" r="r" t="0"/>
              <a:pathLst>
                <a:path h="348" w="609">
                  <a:moveTo>
                    <a:pt x="0" y="38"/>
                  </a:moveTo>
                  <a:lnTo>
                    <a:pt x="0" y="38"/>
                  </a:lnTo>
                  <a:lnTo>
                    <a:pt x="5" y="30"/>
                  </a:lnTo>
                  <a:lnTo>
                    <a:pt x="10" y="22"/>
                  </a:lnTo>
                  <a:lnTo>
                    <a:pt x="16" y="17"/>
                  </a:lnTo>
                  <a:lnTo>
                    <a:pt x="25" y="12"/>
                  </a:lnTo>
                  <a:lnTo>
                    <a:pt x="33" y="7"/>
                  </a:lnTo>
                  <a:lnTo>
                    <a:pt x="43" y="3"/>
                  </a:lnTo>
                  <a:lnTo>
                    <a:pt x="53" y="2"/>
                  </a:lnTo>
                  <a:lnTo>
                    <a:pt x="65" y="0"/>
                  </a:lnTo>
                  <a:lnTo>
                    <a:pt x="89" y="2"/>
                  </a:lnTo>
                  <a:lnTo>
                    <a:pt x="112" y="5"/>
                  </a:lnTo>
                  <a:lnTo>
                    <a:pt x="139" y="13"/>
                  </a:lnTo>
                  <a:lnTo>
                    <a:pt x="164" y="25"/>
                  </a:lnTo>
                  <a:lnTo>
                    <a:pt x="517" y="203"/>
                  </a:lnTo>
                  <a:lnTo>
                    <a:pt x="542" y="218"/>
                  </a:lnTo>
                  <a:lnTo>
                    <a:pt x="564" y="234"/>
                  </a:lnTo>
                  <a:lnTo>
                    <a:pt x="581" y="253"/>
                  </a:lnTo>
                  <a:lnTo>
                    <a:pt x="594" y="271"/>
                  </a:lnTo>
                  <a:lnTo>
                    <a:pt x="601" y="281"/>
                  </a:lnTo>
                  <a:lnTo>
                    <a:pt x="604" y="291"/>
                  </a:lnTo>
                  <a:lnTo>
                    <a:pt x="608" y="301"/>
                  </a:lnTo>
                  <a:lnTo>
                    <a:pt x="609" y="311"/>
                  </a:lnTo>
                  <a:lnTo>
                    <a:pt x="609" y="321"/>
                  </a:lnTo>
                  <a:lnTo>
                    <a:pt x="608" y="330"/>
                  </a:lnTo>
                  <a:lnTo>
                    <a:pt x="606" y="340"/>
                  </a:lnTo>
                  <a:lnTo>
                    <a:pt x="603" y="3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Freeform 56">
              <a:extLst>
                <a:ext uri="{FF2B5EF4-FFF2-40B4-BE49-F238E27FC236}">
                  <a16:creationId xmlns:a16="http://schemas.microsoft.com/office/drawing/2014/main" id="{6BC65ADF-0832-4415-AADF-B37F124DFB59}"/>
                </a:ext>
              </a:extLst>
            </p:cNvPr>
            <p:cNvSpPr/>
            <p:nvPr/>
          </p:nvSpPr>
          <p:spPr bwMode="auto">
            <a:xfrm>
              <a:off x="5887140" y="1984375"/>
              <a:ext cx="1331913" cy="712788"/>
            </a:xfrm>
            <a:custGeom>
              <a:gdLst>
                <a:gd fmla="*/ 1312863 w 839" name="T0"/>
                <a:gd fmla="*/ 712788 h 449" name="T1"/>
                <a:gd fmla="*/ 0 w 839" name="T2"/>
                <a:gd fmla="*/ 34925 h 449" name="T3"/>
                <a:gd fmla="*/ 19050 w 839" name="T4"/>
                <a:gd fmla="*/ 0 h 449" name="T5"/>
                <a:gd fmla="*/ 1331913 w 839" name="T6"/>
                <a:gd fmla="*/ 677863 h 449" name="T7"/>
                <a:gd fmla="*/ 1312863 w 839" name="T8"/>
                <a:gd fmla="*/ 712788 h 44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449" w="839">
                  <a:moveTo>
                    <a:pt x="827" y="449"/>
                  </a:moveTo>
                  <a:lnTo>
                    <a:pt x="0" y="22"/>
                  </a:lnTo>
                  <a:lnTo>
                    <a:pt x="12" y="0"/>
                  </a:lnTo>
                  <a:lnTo>
                    <a:pt x="839" y="427"/>
                  </a:lnTo>
                  <a:lnTo>
                    <a:pt x="827" y="449"/>
                  </a:lnTo>
                  <a:close/>
                </a:path>
              </a:pathLst>
            </a:custGeom>
            <a:solidFill>
              <a:srgbClr val="B8B8B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Freeform 57">
              <a:extLst>
                <a:ext uri="{FF2B5EF4-FFF2-40B4-BE49-F238E27FC236}">
                  <a16:creationId xmlns:a16="http://schemas.microsoft.com/office/drawing/2014/main" id="{E65FC798-FE72-4597-8FAE-14C642B6D679}"/>
                </a:ext>
              </a:extLst>
            </p:cNvPr>
            <p:cNvSpPr/>
            <p:nvPr/>
          </p:nvSpPr>
          <p:spPr bwMode="auto">
            <a:xfrm>
              <a:off x="5937940" y="1885950"/>
              <a:ext cx="1331913" cy="714375"/>
            </a:xfrm>
            <a:custGeom>
              <a:gdLst>
                <a:gd fmla="*/ 1312863 w 839" name="T0"/>
                <a:gd fmla="*/ 714375 h 450" name="T1"/>
                <a:gd fmla="*/ 0 w 839" name="T2"/>
                <a:gd fmla="*/ 36513 h 450" name="T3"/>
                <a:gd fmla="*/ 19050 w 839" name="T4"/>
                <a:gd fmla="*/ 0 h 450" name="T5"/>
                <a:gd fmla="*/ 1331913 w 839" name="T6"/>
                <a:gd fmla="*/ 677863 h 450" name="T7"/>
                <a:gd fmla="*/ 1312863 w 839" name="T8"/>
                <a:gd fmla="*/ 714375 h 45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450" w="839">
                  <a:moveTo>
                    <a:pt x="827" y="450"/>
                  </a:moveTo>
                  <a:lnTo>
                    <a:pt x="0" y="23"/>
                  </a:lnTo>
                  <a:lnTo>
                    <a:pt x="12" y="0"/>
                  </a:lnTo>
                  <a:lnTo>
                    <a:pt x="839" y="427"/>
                  </a:lnTo>
                  <a:lnTo>
                    <a:pt x="827" y="450"/>
                  </a:lnTo>
                  <a:close/>
                </a:path>
              </a:pathLst>
            </a:custGeom>
            <a:solidFill>
              <a:srgbClr val="B8B8B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93" name="Freeform 58">
              <a:extLst>
                <a:ext uri="{FF2B5EF4-FFF2-40B4-BE49-F238E27FC236}">
                  <a16:creationId xmlns:a16="http://schemas.microsoft.com/office/drawing/2014/main" id="{E06E2478-925E-4E2E-B212-ECD6BCBCD341}"/>
                </a:ext>
              </a:extLst>
            </p:cNvPr>
            <p:cNvSpPr/>
            <p:nvPr/>
          </p:nvSpPr>
          <p:spPr bwMode="auto">
            <a:xfrm>
              <a:off x="5988740" y="1790700"/>
              <a:ext cx="1331913" cy="711200"/>
            </a:xfrm>
            <a:custGeom>
              <a:gdLst>
                <a:gd fmla="*/ 1312863 w 839" name="T0"/>
                <a:gd fmla="*/ 711200 h 448" name="T1"/>
                <a:gd fmla="*/ 0 w 839" name="T2"/>
                <a:gd fmla="*/ 33338 h 448" name="T3"/>
                <a:gd fmla="*/ 17463 w 839" name="T4"/>
                <a:gd fmla="*/ 0 h 448" name="T5"/>
                <a:gd fmla="*/ 1331913 w 839" name="T6"/>
                <a:gd fmla="*/ 677863 h 448" name="T7"/>
                <a:gd fmla="*/ 1312863 w 839" name="T8"/>
                <a:gd fmla="*/ 711200 h 44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448" w="839">
                  <a:moveTo>
                    <a:pt x="827" y="448"/>
                  </a:moveTo>
                  <a:lnTo>
                    <a:pt x="0" y="21"/>
                  </a:lnTo>
                  <a:lnTo>
                    <a:pt x="11" y="0"/>
                  </a:lnTo>
                  <a:lnTo>
                    <a:pt x="839" y="427"/>
                  </a:lnTo>
                  <a:lnTo>
                    <a:pt x="827" y="448"/>
                  </a:lnTo>
                  <a:close/>
                </a:path>
              </a:pathLst>
            </a:custGeom>
            <a:solidFill>
              <a:srgbClr val="B8B8B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94" name="Freeform 59">
              <a:extLst>
                <a:ext uri="{FF2B5EF4-FFF2-40B4-BE49-F238E27FC236}">
                  <a16:creationId xmlns:a16="http://schemas.microsoft.com/office/drawing/2014/main" id="{2E024A46-7620-48F9-BD70-BB6656002F9A}"/>
                </a:ext>
              </a:extLst>
            </p:cNvPr>
            <p:cNvSpPr/>
            <p:nvPr/>
          </p:nvSpPr>
          <p:spPr bwMode="auto">
            <a:xfrm>
              <a:off x="6039540" y="1692275"/>
              <a:ext cx="1331913" cy="714375"/>
            </a:xfrm>
            <a:custGeom>
              <a:gdLst>
                <a:gd fmla="*/ 1312863 w 839" name="T0"/>
                <a:gd fmla="*/ 714375 h 450" name="T1"/>
                <a:gd fmla="*/ 0 w 839" name="T2"/>
                <a:gd fmla="*/ 33338 h 450" name="T3"/>
                <a:gd fmla="*/ 17463 w 839" name="T4"/>
                <a:gd fmla="*/ 0 h 450" name="T5"/>
                <a:gd fmla="*/ 1331913 w 839" name="T6"/>
                <a:gd fmla="*/ 677863 h 450" name="T7"/>
                <a:gd fmla="*/ 1312863 w 839" name="T8"/>
                <a:gd fmla="*/ 714375 h 45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450" w="839">
                  <a:moveTo>
                    <a:pt x="827" y="450"/>
                  </a:moveTo>
                  <a:lnTo>
                    <a:pt x="0" y="21"/>
                  </a:lnTo>
                  <a:lnTo>
                    <a:pt x="11" y="0"/>
                  </a:lnTo>
                  <a:lnTo>
                    <a:pt x="839" y="427"/>
                  </a:lnTo>
                  <a:lnTo>
                    <a:pt x="827" y="450"/>
                  </a:lnTo>
                  <a:close/>
                </a:path>
              </a:pathLst>
            </a:custGeom>
            <a:solidFill>
              <a:srgbClr val="B8B8B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95" name="Freeform 60">
              <a:extLst>
                <a:ext uri="{FF2B5EF4-FFF2-40B4-BE49-F238E27FC236}">
                  <a16:creationId xmlns:a16="http://schemas.microsoft.com/office/drawing/2014/main" id="{B1C26F7C-14AF-462E-8A4F-994299AFEAA0}"/>
                </a:ext>
              </a:extLst>
            </p:cNvPr>
            <p:cNvSpPr/>
            <p:nvPr/>
          </p:nvSpPr>
          <p:spPr bwMode="auto">
            <a:xfrm>
              <a:off x="6088752" y="1593850"/>
              <a:ext cx="1333500" cy="714375"/>
            </a:xfrm>
            <a:custGeom>
              <a:gdLst>
                <a:gd fmla="*/ 1314450 w 840" name="T0"/>
                <a:gd fmla="*/ 714375 h 450" name="T1"/>
                <a:gd fmla="*/ 0 w 840" name="T2"/>
                <a:gd fmla="*/ 36513 h 450" name="T3"/>
                <a:gd fmla="*/ 19050 w 840" name="T4"/>
                <a:gd fmla="*/ 0 h 450" name="T5"/>
                <a:gd fmla="*/ 1333500 w 840" name="T6"/>
                <a:gd fmla="*/ 679450 h 450" name="T7"/>
                <a:gd fmla="*/ 1314450 w 840" name="T8"/>
                <a:gd fmla="*/ 714375 h 45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450" w="840">
                  <a:moveTo>
                    <a:pt x="828" y="450"/>
                  </a:moveTo>
                  <a:lnTo>
                    <a:pt x="0" y="23"/>
                  </a:lnTo>
                  <a:lnTo>
                    <a:pt x="12" y="0"/>
                  </a:lnTo>
                  <a:lnTo>
                    <a:pt x="840" y="428"/>
                  </a:lnTo>
                  <a:lnTo>
                    <a:pt x="828" y="450"/>
                  </a:lnTo>
                  <a:close/>
                </a:path>
              </a:pathLst>
            </a:custGeom>
            <a:solidFill>
              <a:srgbClr val="B8B8B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Freeform 61">
              <a:extLst>
                <a:ext uri="{FF2B5EF4-FFF2-40B4-BE49-F238E27FC236}">
                  <a16:creationId xmlns:a16="http://schemas.microsoft.com/office/drawing/2014/main" id="{76B23022-D969-43F0-8757-DA4EC42C10F2}"/>
                </a:ext>
              </a:extLst>
            </p:cNvPr>
            <p:cNvSpPr/>
            <p:nvPr/>
          </p:nvSpPr>
          <p:spPr bwMode="auto">
            <a:xfrm>
              <a:off x="6139552" y="1497012"/>
              <a:ext cx="1331913" cy="712788"/>
            </a:xfrm>
            <a:custGeom>
              <a:gdLst>
                <a:gd fmla="*/ 1314450 w 839" name="T0"/>
                <a:gd fmla="*/ 712788 h 449" name="T1"/>
                <a:gd fmla="*/ 0 w 839" name="T2"/>
                <a:gd fmla="*/ 34925 h 449" name="T3"/>
                <a:gd fmla="*/ 19050 w 839" name="T4"/>
                <a:gd fmla="*/ 0 h 449" name="T5"/>
                <a:gd fmla="*/ 1331913 w 839" name="T6"/>
                <a:gd fmla="*/ 677863 h 449" name="T7"/>
                <a:gd fmla="*/ 1314450 w 839" name="T8"/>
                <a:gd fmla="*/ 712788 h 44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449" w="839">
                  <a:moveTo>
                    <a:pt x="828" y="449"/>
                  </a:moveTo>
                  <a:lnTo>
                    <a:pt x="0" y="22"/>
                  </a:lnTo>
                  <a:lnTo>
                    <a:pt x="12" y="0"/>
                  </a:lnTo>
                  <a:lnTo>
                    <a:pt x="839" y="427"/>
                  </a:lnTo>
                  <a:lnTo>
                    <a:pt x="828" y="449"/>
                  </a:lnTo>
                  <a:close/>
                </a:path>
              </a:pathLst>
            </a:custGeom>
            <a:solidFill>
              <a:srgbClr val="B8B8B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Freeform 62">
              <a:extLst>
                <a:ext uri="{FF2B5EF4-FFF2-40B4-BE49-F238E27FC236}">
                  <a16:creationId xmlns:a16="http://schemas.microsoft.com/office/drawing/2014/main" id="{25A28108-8E44-4DA0-8727-5EF4C132FDD9}"/>
                </a:ext>
              </a:extLst>
            </p:cNvPr>
            <p:cNvSpPr/>
            <p:nvPr/>
          </p:nvSpPr>
          <p:spPr bwMode="auto">
            <a:xfrm>
              <a:off x="6190352" y="1398587"/>
              <a:ext cx="1331913" cy="715963"/>
            </a:xfrm>
            <a:custGeom>
              <a:gdLst>
                <a:gd fmla="*/ 1312863 w 839" name="T0"/>
                <a:gd fmla="*/ 715963 h 451" name="T1"/>
                <a:gd fmla="*/ 0 w 839" name="T2"/>
                <a:gd fmla="*/ 34925 h 451" name="T3"/>
                <a:gd fmla="*/ 19050 w 839" name="T4"/>
                <a:gd fmla="*/ 0 h 451" name="T5"/>
                <a:gd fmla="*/ 1331913 w 839" name="T6"/>
                <a:gd fmla="*/ 677863 h 451" name="T7"/>
                <a:gd fmla="*/ 1312863 w 839" name="T8"/>
                <a:gd fmla="*/ 715963 h 45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451" w="839">
                  <a:moveTo>
                    <a:pt x="827" y="451"/>
                  </a:moveTo>
                  <a:lnTo>
                    <a:pt x="0" y="22"/>
                  </a:lnTo>
                  <a:lnTo>
                    <a:pt x="12" y="0"/>
                  </a:lnTo>
                  <a:lnTo>
                    <a:pt x="839" y="427"/>
                  </a:lnTo>
                  <a:lnTo>
                    <a:pt x="827" y="451"/>
                  </a:lnTo>
                  <a:close/>
                </a:path>
              </a:pathLst>
            </a:custGeom>
            <a:solidFill>
              <a:srgbClr val="B8B8B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Freeform 63">
              <a:extLst>
                <a:ext uri="{FF2B5EF4-FFF2-40B4-BE49-F238E27FC236}">
                  <a16:creationId xmlns:a16="http://schemas.microsoft.com/office/drawing/2014/main" id="{0704C152-1584-417B-976B-BBD6A3B6DA19}"/>
                </a:ext>
              </a:extLst>
            </p:cNvPr>
            <p:cNvSpPr/>
            <p:nvPr/>
          </p:nvSpPr>
          <p:spPr bwMode="auto">
            <a:xfrm>
              <a:off x="6857102" y="1127125"/>
              <a:ext cx="500063" cy="285750"/>
            </a:xfrm>
            <a:custGeom>
              <a:gdLst>
                <a:gd fmla="*/ 482600 w 315" name="T0"/>
                <a:gd fmla="*/ 285750 h 180" name="T1"/>
                <a:gd fmla="*/ 0 w 315" name="T2"/>
                <a:gd fmla="*/ 34925 h 180" name="T3"/>
                <a:gd fmla="*/ 15875 w 315" name="T4"/>
                <a:gd fmla="*/ 0 h 180" name="T5"/>
                <a:gd fmla="*/ 500063 w 315" name="T6"/>
                <a:gd fmla="*/ 247650 h 180" name="T7"/>
                <a:gd fmla="*/ 482600 w 315" name="T8"/>
                <a:gd fmla="*/ 285750 h 18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180" w="315">
                  <a:moveTo>
                    <a:pt x="304" y="180"/>
                  </a:moveTo>
                  <a:lnTo>
                    <a:pt x="0" y="22"/>
                  </a:lnTo>
                  <a:lnTo>
                    <a:pt x="10" y="0"/>
                  </a:lnTo>
                  <a:lnTo>
                    <a:pt x="315" y="156"/>
                  </a:lnTo>
                  <a:lnTo>
                    <a:pt x="304" y="180"/>
                  </a:lnTo>
                  <a:close/>
                </a:path>
              </a:pathLst>
            </a:custGeom>
            <a:solidFill>
              <a:srgbClr val="B8B8B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Freeform 64">
              <a:extLst>
                <a:ext uri="{FF2B5EF4-FFF2-40B4-BE49-F238E27FC236}">
                  <a16:creationId xmlns:a16="http://schemas.microsoft.com/office/drawing/2014/main" id="{D7F1F7FE-838F-4B7C-A41C-6E5437D1381E}"/>
                </a:ext>
              </a:extLst>
            </p:cNvPr>
            <p:cNvSpPr/>
            <p:nvPr/>
          </p:nvSpPr>
          <p:spPr bwMode="auto">
            <a:xfrm>
              <a:off x="6033190" y="2720975"/>
              <a:ext cx="500063" cy="284163"/>
            </a:xfrm>
            <a:custGeom>
              <a:gdLst>
                <a:gd fmla="*/ 481013 w 315" name="T0"/>
                <a:gd fmla="*/ 284163 h 179" name="T1"/>
                <a:gd fmla="*/ 0 w 315" name="T2"/>
                <a:gd fmla="*/ 34925 h 179" name="T3"/>
                <a:gd fmla="*/ 19050 w 315" name="T4"/>
                <a:gd fmla="*/ 0 h 179" name="T5"/>
                <a:gd fmla="*/ 500063 w 315" name="T6"/>
                <a:gd fmla="*/ 249238 h 179" name="T7"/>
                <a:gd fmla="*/ 481013 w 315" name="T8"/>
                <a:gd fmla="*/ 284163 h 17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179" w="315">
                  <a:moveTo>
                    <a:pt x="303" y="179"/>
                  </a:moveTo>
                  <a:lnTo>
                    <a:pt x="0" y="22"/>
                  </a:lnTo>
                  <a:lnTo>
                    <a:pt x="12" y="0"/>
                  </a:lnTo>
                  <a:lnTo>
                    <a:pt x="315" y="157"/>
                  </a:lnTo>
                  <a:lnTo>
                    <a:pt x="303" y="179"/>
                  </a:lnTo>
                  <a:close/>
                </a:path>
              </a:pathLst>
            </a:custGeom>
            <a:solidFill>
              <a:srgbClr val="B8B8B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Freeform 65">
              <a:extLst>
                <a:ext uri="{FF2B5EF4-FFF2-40B4-BE49-F238E27FC236}">
                  <a16:creationId xmlns:a16="http://schemas.microsoft.com/office/drawing/2014/main" id="{71039156-9A1E-4481-9025-B37A4E276F1F}"/>
                </a:ext>
              </a:extLst>
            </p:cNvPr>
            <p:cNvSpPr/>
            <p:nvPr/>
          </p:nvSpPr>
          <p:spPr bwMode="auto">
            <a:xfrm>
              <a:off x="5174352" y="1976437"/>
              <a:ext cx="882650" cy="595313"/>
            </a:xfrm>
            <a:custGeom>
              <a:gdLst>
                <a:gd fmla="*/ 266700 w 556" name="T0"/>
                <a:gd fmla="*/ 146050 h 375" name="T1"/>
                <a:gd fmla="*/ 266700 w 556" name="T2"/>
                <a:gd fmla="*/ 146050 h 375" name="T3"/>
                <a:gd fmla="*/ 287338 w 556" name="T4"/>
                <a:gd fmla="*/ 134938 h 375" name="T5"/>
                <a:gd fmla="*/ 346075 w 556" name="T6"/>
                <a:gd fmla="*/ 107950 h 375" name="T7"/>
                <a:gd fmla="*/ 428625 w 556" name="T8"/>
                <a:gd fmla="*/ 74613 h 375" name="T9"/>
                <a:gd fmla="*/ 479425 w 556" name="T10"/>
                <a:gd fmla="*/ 55563 h 375" name="T11"/>
                <a:gd fmla="*/ 530225 w 556" name="T12"/>
                <a:gd fmla="*/ 36513 h 375" name="T13"/>
                <a:gd fmla="*/ 579438 w 556" name="T14"/>
                <a:gd fmla="*/ 23813 h 375" name="T15"/>
                <a:gd fmla="*/ 633413 w 556" name="T16"/>
                <a:gd fmla="*/ 9525 h 375" name="T17"/>
                <a:gd fmla="*/ 684213 w 556" name="T18"/>
                <a:gd fmla="*/ 1588 h 375" name="T19"/>
                <a:gd fmla="*/ 731838 w 556" name="T20"/>
                <a:gd fmla="*/ 0 h 375" name="T21"/>
                <a:gd fmla="*/ 752475 w 556" name="T22"/>
                <a:gd fmla="*/ 1588 h 375" name="T23"/>
                <a:gd fmla="*/ 774700 w 556" name="T24"/>
                <a:gd fmla="*/ 4763 h 375" name="T25"/>
                <a:gd fmla="*/ 795338 w 556" name="T26"/>
                <a:gd fmla="*/ 7938 h 375" name="T27"/>
                <a:gd fmla="*/ 814388 w 556" name="T28"/>
                <a:gd fmla="*/ 15875 h 375" name="T29"/>
                <a:gd fmla="*/ 830263 w 556" name="T30"/>
                <a:gd fmla="*/ 23813 h 375" name="T31"/>
                <a:gd fmla="*/ 846138 w 556" name="T32"/>
                <a:gd fmla="*/ 34925 h 375" name="T33"/>
                <a:gd fmla="*/ 857250 w 556" name="T34"/>
                <a:gd fmla="*/ 47625 h 375" name="T35"/>
                <a:gd fmla="*/ 866775 w 556" name="T36"/>
                <a:gd fmla="*/ 63500 h 375" name="T37"/>
                <a:gd fmla="*/ 866775 w 556" name="T38"/>
                <a:gd fmla="*/ 63500 h 375" name="T39"/>
                <a:gd fmla="*/ 874713 w 556" name="T40"/>
                <a:gd fmla="*/ 79375 h 375" name="T41"/>
                <a:gd fmla="*/ 881063 w 556" name="T42"/>
                <a:gd fmla="*/ 95250 h 375" name="T43"/>
                <a:gd fmla="*/ 882650 w 556" name="T44"/>
                <a:gd fmla="*/ 111125 h 375" name="T45"/>
                <a:gd fmla="*/ 881063 w 556" name="T46"/>
                <a:gd fmla="*/ 130175 h 375" name="T47"/>
                <a:gd fmla="*/ 877888 w 556" name="T48"/>
                <a:gd fmla="*/ 142875 h 375" name="T49"/>
                <a:gd fmla="*/ 869950 w 556" name="T50"/>
                <a:gd fmla="*/ 158750 h 375" name="T51"/>
                <a:gd fmla="*/ 862013 w 556" name="T52"/>
                <a:gd fmla="*/ 174625 h 375" name="T53"/>
                <a:gd fmla="*/ 850900 w 556" name="T54"/>
                <a:gd fmla="*/ 188913 h 375" name="T55"/>
                <a:gd fmla="*/ 823913 w 556" name="T56"/>
                <a:gd fmla="*/ 217488 h 375" name="T57"/>
                <a:gd fmla="*/ 792163 w 556" name="T58"/>
                <a:gd fmla="*/ 244475 h 375" name="T59"/>
                <a:gd fmla="*/ 755650 w 556" name="T60"/>
                <a:gd fmla="*/ 271463 h 375" name="T61"/>
                <a:gd fmla="*/ 715963 w 556" name="T62"/>
                <a:gd fmla="*/ 292100 h 375" name="T63"/>
                <a:gd fmla="*/ 676275 w 556" name="T64"/>
                <a:gd fmla="*/ 312738 h 375" name="T65"/>
                <a:gd fmla="*/ 636588 w 556" name="T66"/>
                <a:gd fmla="*/ 331788 h 375" name="T67"/>
                <a:gd fmla="*/ 561975 w 556" name="T68"/>
                <a:gd fmla="*/ 361950 h 375" name="T69"/>
                <a:gd fmla="*/ 508000 w 556" name="T70"/>
                <a:gd fmla="*/ 382588 h 375" name="T71"/>
                <a:gd fmla="*/ 487363 w 556" name="T72"/>
                <a:gd fmla="*/ 387350 h 375" name="T73"/>
                <a:gd fmla="*/ 487363 w 556" name="T74"/>
                <a:gd fmla="*/ 387350 h 375" name="T75"/>
                <a:gd fmla="*/ 452438 w 556" name="T76"/>
                <a:gd fmla="*/ 414338 h 375" name="T77"/>
                <a:gd fmla="*/ 406400 w 556" name="T78"/>
                <a:gd fmla="*/ 452438 h 375" name="T79"/>
                <a:gd fmla="*/ 350838 w 556" name="T80"/>
                <a:gd fmla="*/ 493713 h 375" name="T81"/>
                <a:gd fmla="*/ 322263 w 556" name="T82"/>
                <a:gd fmla="*/ 515938 h 375" name="T83"/>
                <a:gd fmla="*/ 287338 w 556" name="T84"/>
                <a:gd fmla="*/ 536575 h 375" name="T85"/>
                <a:gd fmla="*/ 255588 w 556" name="T86"/>
                <a:gd fmla="*/ 555625 h 375" name="T87"/>
                <a:gd fmla="*/ 220663 w 556" name="T88"/>
                <a:gd fmla="*/ 571500 h 375" name="T89"/>
                <a:gd fmla="*/ 184150 w 556" name="T90"/>
                <a:gd fmla="*/ 582613 h 375" name="T91"/>
                <a:gd fmla="*/ 146050 w 556" name="T92"/>
                <a:gd fmla="*/ 590550 h 375" name="T93"/>
                <a:gd fmla="*/ 109538 w 556" name="T94"/>
                <a:gd fmla="*/ 595313 h 375" name="T95"/>
                <a:gd fmla="*/ 71438 w 556" name="T96"/>
                <a:gd fmla="*/ 592138 h 375" name="T97"/>
                <a:gd fmla="*/ 55563 w 556" name="T98"/>
                <a:gd fmla="*/ 587375 h 375" name="T99"/>
                <a:gd fmla="*/ 38100 w 556" name="T100"/>
                <a:gd fmla="*/ 582613 h 375" name="T101"/>
                <a:gd fmla="*/ 19050 w 556" name="T102"/>
                <a:gd fmla="*/ 576263 h 375" name="T103"/>
                <a:gd fmla="*/ 0 w 556" name="T104"/>
                <a:gd fmla="*/ 566738 h 375" name="T105"/>
                <a:gd fmla="*/ 266700 w 556" name="T106"/>
                <a:gd fmla="*/ 146050 h 375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</a:gdLst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b="b" l="0" r="r" t="0"/>
              <a:pathLst>
                <a:path h="375" w="556">
                  <a:moveTo>
                    <a:pt x="168" y="92"/>
                  </a:moveTo>
                  <a:lnTo>
                    <a:pt x="168" y="92"/>
                  </a:lnTo>
                  <a:lnTo>
                    <a:pt x="181" y="85"/>
                  </a:lnTo>
                  <a:lnTo>
                    <a:pt x="218" y="68"/>
                  </a:lnTo>
                  <a:lnTo>
                    <a:pt x="270" y="47"/>
                  </a:lnTo>
                  <a:lnTo>
                    <a:pt x="302" y="35"/>
                  </a:lnTo>
                  <a:lnTo>
                    <a:pt x="334" y="23"/>
                  </a:lnTo>
                  <a:lnTo>
                    <a:pt x="365" y="15"/>
                  </a:lnTo>
                  <a:lnTo>
                    <a:pt x="399" y="6"/>
                  </a:lnTo>
                  <a:lnTo>
                    <a:pt x="431" y="1"/>
                  </a:lnTo>
                  <a:lnTo>
                    <a:pt x="461" y="0"/>
                  </a:lnTo>
                  <a:lnTo>
                    <a:pt x="474" y="1"/>
                  </a:lnTo>
                  <a:lnTo>
                    <a:pt x="488" y="3"/>
                  </a:lnTo>
                  <a:lnTo>
                    <a:pt x="501" y="5"/>
                  </a:lnTo>
                  <a:lnTo>
                    <a:pt x="513" y="10"/>
                  </a:lnTo>
                  <a:lnTo>
                    <a:pt x="523" y="15"/>
                  </a:lnTo>
                  <a:lnTo>
                    <a:pt x="533" y="22"/>
                  </a:lnTo>
                  <a:lnTo>
                    <a:pt x="540" y="30"/>
                  </a:lnTo>
                  <a:lnTo>
                    <a:pt x="546" y="40"/>
                  </a:lnTo>
                  <a:lnTo>
                    <a:pt x="551" y="50"/>
                  </a:lnTo>
                  <a:lnTo>
                    <a:pt x="555" y="60"/>
                  </a:lnTo>
                  <a:lnTo>
                    <a:pt x="556" y="70"/>
                  </a:lnTo>
                  <a:lnTo>
                    <a:pt x="555" y="82"/>
                  </a:lnTo>
                  <a:lnTo>
                    <a:pt x="553" y="90"/>
                  </a:lnTo>
                  <a:lnTo>
                    <a:pt x="548" y="100"/>
                  </a:lnTo>
                  <a:lnTo>
                    <a:pt x="543" y="110"/>
                  </a:lnTo>
                  <a:lnTo>
                    <a:pt x="536" y="119"/>
                  </a:lnTo>
                  <a:lnTo>
                    <a:pt x="519" y="137"/>
                  </a:lnTo>
                  <a:lnTo>
                    <a:pt x="499" y="154"/>
                  </a:lnTo>
                  <a:lnTo>
                    <a:pt x="476" y="171"/>
                  </a:lnTo>
                  <a:lnTo>
                    <a:pt x="451" y="184"/>
                  </a:lnTo>
                  <a:lnTo>
                    <a:pt x="426" y="197"/>
                  </a:lnTo>
                  <a:lnTo>
                    <a:pt x="401" y="209"/>
                  </a:lnTo>
                  <a:lnTo>
                    <a:pt x="354" y="228"/>
                  </a:lnTo>
                  <a:lnTo>
                    <a:pt x="320" y="241"/>
                  </a:lnTo>
                  <a:lnTo>
                    <a:pt x="307" y="244"/>
                  </a:lnTo>
                  <a:lnTo>
                    <a:pt x="285" y="261"/>
                  </a:lnTo>
                  <a:lnTo>
                    <a:pt x="256" y="285"/>
                  </a:lnTo>
                  <a:lnTo>
                    <a:pt x="221" y="311"/>
                  </a:lnTo>
                  <a:lnTo>
                    <a:pt x="203" y="325"/>
                  </a:lnTo>
                  <a:lnTo>
                    <a:pt x="181" y="338"/>
                  </a:lnTo>
                  <a:lnTo>
                    <a:pt x="161" y="350"/>
                  </a:lnTo>
                  <a:lnTo>
                    <a:pt x="139" y="360"/>
                  </a:lnTo>
                  <a:lnTo>
                    <a:pt x="116" y="367"/>
                  </a:lnTo>
                  <a:lnTo>
                    <a:pt x="92" y="372"/>
                  </a:lnTo>
                  <a:lnTo>
                    <a:pt x="69" y="375"/>
                  </a:lnTo>
                  <a:lnTo>
                    <a:pt x="45" y="373"/>
                  </a:lnTo>
                  <a:lnTo>
                    <a:pt x="35" y="370"/>
                  </a:lnTo>
                  <a:lnTo>
                    <a:pt x="24" y="367"/>
                  </a:lnTo>
                  <a:lnTo>
                    <a:pt x="12" y="363"/>
                  </a:lnTo>
                  <a:lnTo>
                    <a:pt x="0" y="357"/>
                  </a:lnTo>
                  <a:lnTo>
                    <a:pt x="168" y="92"/>
                  </a:lnTo>
                  <a:close/>
                </a:path>
              </a:pathLst>
            </a:custGeom>
            <a:solidFill>
              <a:srgbClr val="FCCAB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3EB9F5EF-D349-442D-9C69-B265D2BCCB08}"/>
                </a:ext>
              </a:extLst>
            </p:cNvPr>
            <p:cNvSpPr/>
            <p:nvPr/>
          </p:nvSpPr>
          <p:spPr bwMode="auto">
            <a:xfrm>
              <a:off x="5174352" y="1976437"/>
              <a:ext cx="882650" cy="595313"/>
            </a:xfrm>
            <a:custGeom>
              <a:gdLst>
                <a:gd fmla="*/ 266700 w 556" name="T0"/>
                <a:gd fmla="*/ 146050 h 375" name="T1"/>
                <a:gd fmla="*/ 266700 w 556" name="T2"/>
                <a:gd fmla="*/ 146050 h 375" name="T3"/>
                <a:gd fmla="*/ 287338 w 556" name="T4"/>
                <a:gd fmla="*/ 134938 h 375" name="T5"/>
                <a:gd fmla="*/ 346075 w 556" name="T6"/>
                <a:gd fmla="*/ 107950 h 375" name="T7"/>
                <a:gd fmla="*/ 428625 w 556" name="T8"/>
                <a:gd fmla="*/ 74613 h 375" name="T9"/>
                <a:gd fmla="*/ 479425 w 556" name="T10"/>
                <a:gd fmla="*/ 55563 h 375" name="T11"/>
                <a:gd fmla="*/ 530225 w 556" name="T12"/>
                <a:gd fmla="*/ 36513 h 375" name="T13"/>
                <a:gd fmla="*/ 579438 w 556" name="T14"/>
                <a:gd fmla="*/ 23813 h 375" name="T15"/>
                <a:gd fmla="*/ 633413 w 556" name="T16"/>
                <a:gd fmla="*/ 9525 h 375" name="T17"/>
                <a:gd fmla="*/ 684213 w 556" name="T18"/>
                <a:gd fmla="*/ 1588 h 375" name="T19"/>
                <a:gd fmla="*/ 731838 w 556" name="T20"/>
                <a:gd fmla="*/ 0 h 375" name="T21"/>
                <a:gd fmla="*/ 752475 w 556" name="T22"/>
                <a:gd fmla="*/ 1588 h 375" name="T23"/>
                <a:gd fmla="*/ 774700 w 556" name="T24"/>
                <a:gd fmla="*/ 4763 h 375" name="T25"/>
                <a:gd fmla="*/ 795338 w 556" name="T26"/>
                <a:gd fmla="*/ 7938 h 375" name="T27"/>
                <a:gd fmla="*/ 814388 w 556" name="T28"/>
                <a:gd fmla="*/ 15875 h 375" name="T29"/>
                <a:gd fmla="*/ 830263 w 556" name="T30"/>
                <a:gd fmla="*/ 23813 h 375" name="T31"/>
                <a:gd fmla="*/ 846138 w 556" name="T32"/>
                <a:gd fmla="*/ 34925 h 375" name="T33"/>
                <a:gd fmla="*/ 857250 w 556" name="T34"/>
                <a:gd fmla="*/ 47625 h 375" name="T35"/>
                <a:gd fmla="*/ 866775 w 556" name="T36"/>
                <a:gd fmla="*/ 63500 h 375" name="T37"/>
                <a:gd fmla="*/ 866775 w 556" name="T38"/>
                <a:gd fmla="*/ 63500 h 375" name="T39"/>
                <a:gd fmla="*/ 874713 w 556" name="T40"/>
                <a:gd fmla="*/ 79375 h 375" name="T41"/>
                <a:gd fmla="*/ 881063 w 556" name="T42"/>
                <a:gd fmla="*/ 95250 h 375" name="T43"/>
                <a:gd fmla="*/ 882650 w 556" name="T44"/>
                <a:gd fmla="*/ 111125 h 375" name="T45"/>
                <a:gd fmla="*/ 881063 w 556" name="T46"/>
                <a:gd fmla="*/ 130175 h 375" name="T47"/>
                <a:gd fmla="*/ 877888 w 556" name="T48"/>
                <a:gd fmla="*/ 142875 h 375" name="T49"/>
                <a:gd fmla="*/ 869950 w 556" name="T50"/>
                <a:gd fmla="*/ 158750 h 375" name="T51"/>
                <a:gd fmla="*/ 862013 w 556" name="T52"/>
                <a:gd fmla="*/ 174625 h 375" name="T53"/>
                <a:gd fmla="*/ 850900 w 556" name="T54"/>
                <a:gd fmla="*/ 188913 h 375" name="T55"/>
                <a:gd fmla="*/ 823913 w 556" name="T56"/>
                <a:gd fmla="*/ 217488 h 375" name="T57"/>
                <a:gd fmla="*/ 792163 w 556" name="T58"/>
                <a:gd fmla="*/ 244475 h 375" name="T59"/>
                <a:gd fmla="*/ 755650 w 556" name="T60"/>
                <a:gd fmla="*/ 271463 h 375" name="T61"/>
                <a:gd fmla="*/ 715963 w 556" name="T62"/>
                <a:gd fmla="*/ 292100 h 375" name="T63"/>
                <a:gd fmla="*/ 676275 w 556" name="T64"/>
                <a:gd fmla="*/ 312738 h 375" name="T65"/>
                <a:gd fmla="*/ 636588 w 556" name="T66"/>
                <a:gd fmla="*/ 331788 h 375" name="T67"/>
                <a:gd fmla="*/ 561975 w 556" name="T68"/>
                <a:gd fmla="*/ 361950 h 375" name="T69"/>
                <a:gd fmla="*/ 508000 w 556" name="T70"/>
                <a:gd fmla="*/ 382588 h 375" name="T71"/>
                <a:gd fmla="*/ 487363 w 556" name="T72"/>
                <a:gd fmla="*/ 387350 h 375" name="T73"/>
                <a:gd fmla="*/ 487363 w 556" name="T74"/>
                <a:gd fmla="*/ 387350 h 375" name="T75"/>
                <a:gd fmla="*/ 452438 w 556" name="T76"/>
                <a:gd fmla="*/ 414338 h 375" name="T77"/>
                <a:gd fmla="*/ 406400 w 556" name="T78"/>
                <a:gd fmla="*/ 452438 h 375" name="T79"/>
                <a:gd fmla="*/ 350838 w 556" name="T80"/>
                <a:gd fmla="*/ 493713 h 375" name="T81"/>
                <a:gd fmla="*/ 322263 w 556" name="T82"/>
                <a:gd fmla="*/ 515938 h 375" name="T83"/>
                <a:gd fmla="*/ 287338 w 556" name="T84"/>
                <a:gd fmla="*/ 536575 h 375" name="T85"/>
                <a:gd fmla="*/ 255588 w 556" name="T86"/>
                <a:gd fmla="*/ 555625 h 375" name="T87"/>
                <a:gd fmla="*/ 220663 w 556" name="T88"/>
                <a:gd fmla="*/ 571500 h 375" name="T89"/>
                <a:gd fmla="*/ 184150 w 556" name="T90"/>
                <a:gd fmla="*/ 582613 h 375" name="T91"/>
                <a:gd fmla="*/ 146050 w 556" name="T92"/>
                <a:gd fmla="*/ 590550 h 375" name="T93"/>
                <a:gd fmla="*/ 109538 w 556" name="T94"/>
                <a:gd fmla="*/ 595313 h 375" name="T95"/>
                <a:gd fmla="*/ 71438 w 556" name="T96"/>
                <a:gd fmla="*/ 592138 h 375" name="T97"/>
                <a:gd fmla="*/ 55563 w 556" name="T98"/>
                <a:gd fmla="*/ 587375 h 375" name="T99"/>
                <a:gd fmla="*/ 38100 w 556" name="T100"/>
                <a:gd fmla="*/ 582613 h 375" name="T101"/>
                <a:gd fmla="*/ 19050 w 556" name="T102"/>
                <a:gd fmla="*/ 576263 h 375" name="T103"/>
                <a:gd fmla="*/ 0 w 556" name="T104"/>
                <a:gd fmla="*/ 566738 h 375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b" l="0" r="r" t="0"/>
              <a:pathLst>
                <a:path h="375" w="556">
                  <a:moveTo>
                    <a:pt x="168" y="92"/>
                  </a:moveTo>
                  <a:lnTo>
                    <a:pt x="168" y="92"/>
                  </a:lnTo>
                  <a:lnTo>
                    <a:pt x="181" y="85"/>
                  </a:lnTo>
                  <a:lnTo>
                    <a:pt x="218" y="68"/>
                  </a:lnTo>
                  <a:lnTo>
                    <a:pt x="270" y="47"/>
                  </a:lnTo>
                  <a:lnTo>
                    <a:pt x="302" y="35"/>
                  </a:lnTo>
                  <a:lnTo>
                    <a:pt x="334" y="23"/>
                  </a:lnTo>
                  <a:lnTo>
                    <a:pt x="365" y="15"/>
                  </a:lnTo>
                  <a:lnTo>
                    <a:pt x="399" y="6"/>
                  </a:lnTo>
                  <a:lnTo>
                    <a:pt x="431" y="1"/>
                  </a:lnTo>
                  <a:lnTo>
                    <a:pt x="461" y="0"/>
                  </a:lnTo>
                  <a:lnTo>
                    <a:pt x="474" y="1"/>
                  </a:lnTo>
                  <a:lnTo>
                    <a:pt x="488" y="3"/>
                  </a:lnTo>
                  <a:lnTo>
                    <a:pt x="501" y="5"/>
                  </a:lnTo>
                  <a:lnTo>
                    <a:pt x="513" y="10"/>
                  </a:lnTo>
                  <a:lnTo>
                    <a:pt x="523" y="15"/>
                  </a:lnTo>
                  <a:lnTo>
                    <a:pt x="533" y="22"/>
                  </a:lnTo>
                  <a:lnTo>
                    <a:pt x="540" y="30"/>
                  </a:lnTo>
                  <a:lnTo>
                    <a:pt x="546" y="40"/>
                  </a:lnTo>
                  <a:lnTo>
                    <a:pt x="551" y="50"/>
                  </a:lnTo>
                  <a:lnTo>
                    <a:pt x="555" y="60"/>
                  </a:lnTo>
                  <a:lnTo>
                    <a:pt x="556" y="70"/>
                  </a:lnTo>
                  <a:lnTo>
                    <a:pt x="555" y="82"/>
                  </a:lnTo>
                  <a:lnTo>
                    <a:pt x="553" y="90"/>
                  </a:lnTo>
                  <a:lnTo>
                    <a:pt x="548" y="100"/>
                  </a:lnTo>
                  <a:lnTo>
                    <a:pt x="543" y="110"/>
                  </a:lnTo>
                  <a:lnTo>
                    <a:pt x="536" y="119"/>
                  </a:lnTo>
                  <a:lnTo>
                    <a:pt x="519" y="137"/>
                  </a:lnTo>
                  <a:lnTo>
                    <a:pt x="499" y="154"/>
                  </a:lnTo>
                  <a:lnTo>
                    <a:pt x="476" y="171"/>
                  </a:lnTo>
                  <a:lnTo>
                    <a:pt x="451" y="184"/>
                  </a:lnTo>
                  <a:lnTo>
                    <a:pt x="426" y="197"/>
                  </a:lnTo>
                  <a:lnTo>
                    <a:pt x="401" y="209"/>
                  </a:lnTo>
                  <a:lnTo>
                    <a:pt x="354" y="228"/>
                  </a:lnTo>
                  <a:lnTo>
                    <a:pt x="320" y="241"/>
                  </a:lnTo>
                  <a:lnTo>
                    <a:pt x="307" y="244"/>
                  </a:lnTo>
                  <a:lnTo>
                    <a:pt x="285" y="261"/>
                  </a:lnTo>
                  <a:lnTo>
                    <a:pt x="256" y="285"/>
                  </a:lnTo>
                  <a:lnTo>
                    <a:pt x="221" y="311"/>
                  </a:lnTo>
                  <a:lnTo>
                    <a:pt x="203" y="325"/>
                  </a:lnTo>
                  <a:lnTo>
                    <a:pt x="181" y="338"/>
                  </a:lnTo>
                  <a:lnTo>
                    <a:pt x="161" y="350"/>
                  </a:lnTo>
                  <a:lnTo>
                    <a:pt x="139" y="360"/>
                  </a:lnTo>
                  <a:lnTo>
                    <a:pt x="116" y="367"/>
                  </a:lnTo>
                  <a:lnTo>
                    <a:pt x="92" y="372"/>
                  </a:lnTo>
                  <a:lnTo>
                    <a:pt x="69" y="375"/>
                  </a:lnTo>
                  <a:lnTo>
                    <a:pt x="45" y="373"/>
                  </a:lnTo>
                  <a:lnTo>
                    <a:pt x="35" y="370"/>
                  </a:lnTo>
                  <a:lnTo>
                    <a:pt x="24" y="367"/>
                  </a:lnTo>
                  <a:lnTo>
                    <a:pt x="12" y="363"/>
                  </a:lnTo>
                  <a:lnTo>
                    <a:pt x="0" y="35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0" kumimoji="0" lang="zh-CN" noProof="0" normalizeH="0" spc="0" strike="noStrike" sz="1800" u="none">
                <a:ln>
                  <a:noFill/>
                </a:ln>
                <a:solidFill>
                  <a:sysClr lastClr="000000" val="windowText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val="971604055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2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2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4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2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6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5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8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6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6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4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6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7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4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24BC67E1-4AC1-4829-8DC9-E4276307B4AA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47">
            <a:extLst>
              <a:ext uri="{FF2B5EF4-FFF2-40B4-BE49-F238E27FC236}">
                <a16:creationId xmlns:a16="http://schemas.microsoft.com/office/drawing/2014/main" id="{EBD2089C-2ED1-468A-A615-0B0A3E891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480" y="569803"/>
            <a:ext cx="3935131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如何学习运用五项管理</a:t>
            </a:r>
          </a:p>
        </p:txBody>
      </p:sp>
      <p:sp>
        <p:nvSpPr>
          <p:cNvPr id="7" name="TextBox 13">
            <a:extLst>
              <a:ext uri="{FF2B5EF4-FFF2-40B4-BE49-F238E27FC236}">
                <a16:creationId xmlns:a16="http://schemas.microsoft.com/office/drawing/2014/main" id="{A7CAA777-421D-4B19-B98F-601646A88873}"/>
              </a:ext>
            </a:extLst>
          </p:cNvPr>
          <p:cNvSpPr txBox="1"/>
          <p:nvPr/>
        </p:nvSpPr>
        <p:spPr>
          <a:xfrm>
            <a:off x="1472854" y="1379033"/>
            <a:ext cx="9764105" cy="1051560"/>
          </a:xfrm>
          <a:prstGeom prst="rect">
            <a:avLst/>
          </a:prstGeom>
          <a:solidFill>
            <a:srgbClr val="43A4D5"/>
          </a:solidFill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400">
                <a:solidFill>
                  <a:schemeClr val="bg1"/>
                </a:solidFill>
                <a:latin charset="0" panose="020b0604020202020204" pitchFamily="34" typeface="Arial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有一个人去找禅师问禅,见到禅师后,他喋喋不休的说个不停,禅师则默默无语,只是以茶相待.禅师将倒入这位来宾的杯子,满了也不停下来,继续往里面倒.眼看着茶水不停的溢出杯外,这个人着急的说:”已经溢出来了,不要再倒了!”禅师说:”你就像这只杯子一样,里面装满了自己的想法,如果你不先把杯子空掉,叫我如何对你说禅呢?”</a:t>
            </a: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04AC6E0D-D1B2-4850-8A1E-6628965588A4}"/>
              </a:ext>
            </a:extLst>
          </p:cNvPr>
          <p:cNvSpPr/>
          <p:nvPr/>
        </p:nvSpPr>
        <p:spPr>
          <a:xfrm>
            <a:off x="816080" y="3032477"/>
            <a:ext cx="349450" cy="349448"/>
          </a:xfrm>
          <a:prstGeom prst="ellipse">
            <a:avLst/>
          </a:prstGeom>
          <a:solidFill>
            <a:srgbClr val="43A4D5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bIns="0" lIns="0" rIns="0" tIns="0"/>
          <a:lstStyle/>
          <a:p>
            <a:pPr algn="ctr" defTabSz="914400">
              <a:defRPr/>
            </a:pPr>
            <a:r>
              <a:rPr altLang="zh-CN" b="1" kern="0" lang="en-US" sz="2000">
                <a:solidFill>
                  <a:sysClr lastClr="FFFFFF" val="window"/>
                </a:solidFill>
                <a:latin charset="0" panose="020b0503020202020204" pitchFamily="34" typeface="Agency FB"/>
                <a:ea charset="-122" panose="020b0503020204020204" pitchFamily="34" typeface="微软雅黑"/>
              </a:rPr>
              <a:t>1</a:t>
            </a: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79C03B57-4958-46A6-AE0B-81F380BA6ECC}"/>
              </a:ext>
            </a:extLst>
          </p:cNvPr>
          <p:cNvSpPr/>
          <p:nvPr/>
        </p:nvSpPr>
        <p:spPr>
          <a:xfrm>
            <a:off x="812435" y="4128771"/>
            <a:ext cx="349450" cy="349448"/>
          </a:xfrm>
          <a:prstGeom prst="ellipse">
            <a:avLst/>
          </a:prstGeom>
          <a:solidFill>
            <a:schemeClr val="bg1">
              <a:lumMod val="65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bIns="0" lIns="0" rIns="0" tIns="0"/>
          <a:lstStyle/>
          <a:p>
            <a:pPr algn="ctr" defTabSz="914400">
              <a:defRPr/>
            </a:pPr>
            <a:r>
              <a:rPr altLang="zh-CN" b="1" kern="0" lang="en-US" sz="2000">
                <a:solidFill>
                  <a:sysClr lastClr="FFFFFF" val="window"/>
                </a:solidFill>
                <a:latin charset="0" panose="020b0503020202020204" pitchFamily="34" typeface="Agency FB"/>
                <a:ea charset="-122" panose="020b0503020204020204" pitchFamily="34" typeface="微软雅黑"/>
              </a:rPr>
              <a:t>2</a:t>
            </a:r>
          </a:p>
        </p:txBody>
      </p:sp>
      <p:sp>
        <p:nvSpPr>
          <p:cNvPr id="15" name="Rectangle 5">
            <a:hlinkClick r:id="rId3"/>
            <a:extLst>
              <a:ext uri="{FF2B5EF4-FFF2-40B4-BE49-F238E27FC236}">
                <a16:creationId xmlns:a16="http://schemas.microsoft.com/office/drawing/2014/main" id="{54D24CF8-E874-4186-BC81-C2123665467B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10110" y="2868648"/>
            <a:ext cx="6141981" cy="1044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66000" lIns="0" rIns="132000" tIns="99000"/>
          <a:lstStyle>
            <a:lvl1pPr eaLnBrk="0" hangingPunct="0" indent="-190500" marL="1905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/>
                <a:ea charset="-122" typeface="宋体"/>
              </a:defRPr>
            </a:lvl1pPr>
            <a:lvl2pPr eaLnBrk="0" hangingPunct="0"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/>
                <a:ea charset="-122" typeface="宋体"/>
              </a:defRPr>
            </a:lvl2pPr>
            <a:lvl3pPr eaLnBrk="0" hangingPunct="0"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/>
                <a:ea charset="-122" typeface="宋体"/>
              </a:defRPr>
            </a:lvl3pPr>
            <a:lvl4pPr eaLnBrk="0" hangingPunct="0"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4pPr>
            <a:lvl5pPr eaLnBrk="0" hangingPunct="0"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9pPr>
          </a:lstStyle>
          <a:p>
            <a:pPr defTabSz="914400" eaLnBrk="1" hangingPunct="1" indent="0" marL="0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altLang="en-US" b="1" kern="0" lang="zh-CN" sz="2000">
                <a:gradFill>
                  <a:gsLst>
                    <a:gs pos="0">
                      <a:prstClr val="black">
                        <a:lumMod val="65000"/>
                        <a:lumOff val="3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charset="-122" panose="020b0503020204020204" pitchFamily="34" typeface="微软雅黑"/>
                <a:ea charset="-122" panose="020b0503020204020204" pitchFamily="34" typeface="微软雅黑"/>
                <a:cs charset="0" panose="020b0503030202020304" pitchFamily="34" typeface="Clear Sans"/>
              </a:rPr>
              <a:t>空杯心态：知道不等于做到,从知识到行为,从行为到结果,其实成功人士有很多共性的经验可以拿来就用,但是你只有空杯才能收到.</a:t>
            </a:r>
          </a:p>
        </p:txBody>
      </p:sp>
      <p:sp>
        <p:nvSpPr>
          <p:cNvPr id="16" name="Rectangle 5">
            <a:hlinkClick r:id="rId3"/>
            <a:extLst>
              <a:ext uri="{FF2B5EF4-FFF2-40B4-BE49-F238E27FC236}">
                <a16:creationId xmlns:a16="http://schemas.microsoft.com/office/drawing/2014/main" id="{1CDAC945-1325-4AC8-8E2E-65998895A5CF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97944" y="3948886"/>
            <a:ext cx="5953275" cy="1022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66000" lIns="0" rIns="132000" tIns="99000"/>
          <a:lstStyle>
            <a:lvl1pPr eaLnBrk="0" hangingPunct="0" indent="-190500" marL="1905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/>
                <a:ea charset="-122" typeface="宋体"/>
              </a:defRPr>
            </a:lvl1pPr>
            <a:lvl2pPr eaLnBrk="0" hangingPunct="0"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/>
                <a:ea charset="-122" typeface="宋体"/>
              </a:defRPr>
            </a:lvl2pPr>
            <a:lvl3pPr eaLnBrk="0" hangingPunct="0"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/>
                <a:ea charset="-122" typeface="宋体"/>
              </a:defRPr>
            </a:lvl3pPr>
            <a:lvl4pPr eaLnBrk="0" hangingPunct="0"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4pPr>
            <a:lvl5pPr eaLnBrk="0" hangingPunct="0"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9pPr>
          </a:lstStyle>
          <a:p>
            <a:pPr defTabSz="914400" eaLnBrk="1" hangingPunct="1" indent="0" lvl="0" marL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altLang="en-US" b="1" kern="0" lang="zh-CN" sz="2000">
                <a:gradFill>
                  <a:gsLst>
                    <a:gs pos="0">
                      <a:prstClr val="black">
                        <a:lumMod val="65000"/>
                        <a:lumOff val="3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charset="-122" panose="020b0503020204020204" pitchFamily="34" typeface="微软雅黑"/>
                <a:ea charset="-122" panose="020b0503020204020204" pitchFamily="34" typeface="微软雅黑"/>
                <a:cs charset="0" panose="020b0503030202020304" pitchFamily="34" typeface="Clear Sans"/>
              </a:rPr>
              <a:t>参与练习：通过练习把五项管理的重要知识点转化成可操作的工具, 不久得将来,你将是这部著作唯一的作者,也是永远的作者.</a:t>
            </a: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C8E75FE7-1481-4CB5-B783-AD4FEE684985}"/>
              </a:ext>
            </a:extLst>
          </p:cNvPr>
          <p:cNvSpPr/>
          <p:nvPr/>
        </p:nvSpPr>
        <p:spPr>
          <a:xfrm>
            <a:off x="823161" y="5217980"/>
            <a:ext cx="349450" cy="349448"/>
          </a:xfrm>
          <a:prstGeom prst="ellipse">
            <a:avLst/>
          </a:prstGeom>
          <a:solidFill>
            <a:srgbClr val="43A4D5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bIns="0" lIns="0" rIns="0" tIns="0"/>
          <a:lstStyle/>
          <a:p>
            <a:pPr algn="ctr" defTabSz="914400">
              <a:defRPr/>
            </a:pPr>
            <a:r>
              <a:rPr altLang="zh-CN" b="1" kern="0" lang="en-US" sz="2000">
                <a:solidFill>
                  <a:sysClr lastClr="FFFFFF" val="window"/>
                </a:solidFill>
                <a:latin charset="0" panose="020b0503020202020204" pitchFamily="34" typeface="Agency FB"/>
                <a:ea charset="-122" panose="020b0503020204020204" pitchFamily="34" typeface="微软雅黑"/>
              </a:rPr>
              <a:t>3</a:t>
            </a:r>
          </a:p>
        </p:txBody>
      </p:sp>
      <p:sp>
        <p:nvSpPr>
          <p:cNvPr id="18" name="Rectangle 5">
            <a:hlinkClick r:id="rId3"/>
            <a:extLst>
              <a:ext uri="{FF2B5EF4-FFF2-40B4-BE49-F238E27FC236}">
                <a16:creationId xmlns:a16="http://schemas.microsoft.com/office/drawing/2014/main" id="{E4C4EAA6-1965-423F-920D-C9519E72C3F4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97944" y="5042644"/>
            <a:ext cx="10014748" cy="70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66000" lIns="0" rIns="132000" tIns="99000"/>
          <a:lstStyle>
            <a:lvl1pPr eaLnBrk="0" hangingPunct="0" indent="-190500" marL="1905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/>
                <a:ea charset="-122" typeface="宋体"/>
              </a:defRPr>
            </a:lvl1pPr>
            <a:lvl2pPr eaLnBrk="0" hangingPunct="0" indent="-285750"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/>
                <a:ea charset="-122" typeface="宋体"/>
              </a:defRPr>
            </a:lvl2pPr>
            <a:lvl3pPr eaLnBrk="0" hangingPunct="0" indent="-228600" marL="1143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/>
                <a:ea charset="-122" typeface="宋体"/>
              </a:defRPr>
            </a:lvl3pPr>
            <a:lvl4pPr eaLnBrk="0" hangingPunct="0" indent="-228600" marL="16002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4pPr>
            <a:lvl5pPr eaLnBrk="0" hangingPunct="0" indent="-228600" marL="20574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ea charset="-122" typeface="宋体"/>
              </a:defRPr>
            </a:lvl9pPr>
          </a:lstStyle>
          <a:p>
            <a:pPr defTabSz="914400" eaLnBrk="1" hangingPunct="1" indent="0" lvl="0" marL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altLang="en-US" b="1" kern="0" lang="zh-CN" sz="2000">
                <a:gradFill>
                  <a:gsLst>
                    <a:gs pos="0">
                      <a:prstClr val="black">
                        <a:lumMod val="65000"/>
                        <a:lumOff val="35000"/>
                      </a:prstClr>
                    </a:gs>
                    <a:gs pos="100000">
                      <a:prstClr val="black">
                        <a:lumMod val="85000"/>
                        <a:lumOff val="15000"/>
                      </a:prstClr>
                    </a:gs>
                  </a:gsLst>
                  <a:lin ang="5400000" scaled="1"/>
                </a:gradFill>
                <a:latin charset="-122" panose="020b0503020204020204" pitchFamily="34" typeface="微软雅黑"/>
                <a:ea charset="-122" panose="020b0503020204020204" pitchFamily="34" typeface="微软雅黑"/>
                <a:cs charset="0" panose="020b0503030202020304" pitchFamily="34" typeface="Clear Sans"/>
              </a:rPr>
              <a:t>坚持修炼三个月,你会看到奇迹在你身上发生：人是有惰性的,再好的工具,再好的方法,如果你没有坚持,都是没有用的;坚持修炼五项管理一个月,你会养成高效的习惯;坚持修炼三个月,你会看到奇迹在你身上发生!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6F4F1FD9-39BB-45C0-8DD2-388EFFB5D51C}"/>
              </a:ext>
            </a:extLst>
          </p:cNvPr>
          <p:cNvSpPr/>
          <p:nvPr/>
        </p:nvSpPr>
        <p:spPr>
          <a:xfrm>
            <a:off x="779308" y="1329312"/>
            <a:ext cx="477520" cy="1122800"/>
          </a:xfrm>
          <a:prstGeom prst="rect">
            <a:avLst/>
          </a:prstGeom>
          <a:solidFill>
            <a:srgbClr val="43A4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圈箭头">
            <a:extLst>
              <a:ext uri="{FF2B5EF4-FFF2-40B4-BE49-F238E27FC236}">
                <a16:creationId xmlns:a16="http://schemas.microsoft.com/office/drawing/2014/main" id="{9AB59427-874E-4437-B433-1366FF9F17EF}"/>
              </a:ext>
            </a:extLst>
          </p:cNvPr>
          <p:cNvSpPr/>
          <p:nvPr/>
        </p:nvSpPr>
        <p:spPr>
          <a:xfrm rot="5400000">
            <a:off x="863525" y="1440340"/>
            <a:ext cx="309086" cy="309086"/>
          </a:xfrm>
          <a:custGeom>
            <a:gdLst>
              <a:gd fmla="*/ 158628 w 585904" name="connsiteX0"/>
              <a:gd fmla="*/ 130053 h 585904" name="connsiteY0"/>
              <a:gd fmla="*/ 321527 w 585904" name="connsiteX1"/>
              <a:gd fmla="*/ 130053 h 585904" name="connsiteY1"/>
              <a:gd fmla="*/ 484425 w 585904" name="connsiteX2"/>
              <a:gd fmla="*/ 292952 h 585904" name="connsiteY2"/>
              <a:gd fmla="*/ 321527 w 585904" name="connsiteX3"/>
              <a:gd fmla="*/ 455850 h 585904" name="connsiteY3"/>
              <a:gd fmla="*/ 158628 w 585904" name="connsiteX4"/>
              <a:gd fmla="*/ 455850 h 585904" name="connsiteY4"/>
              <a:gd fmla="*/ 321527 w 585904" name="connsiteX5"/>
              <a:gd fmla="*/ 292952 h 585904" name="connsiteY5"/>
              <a:gd fmla="*/ 292951 w 585904" name="connsiteX6"/>
              <a:gd fmla="*/ 28505 h 585904" name="connsiteY6"/>
              <a:gd fmla="*/ 28504 w 585904" name="connsiteX7"/>
              <a:gd fmla="*/ 292952 h 585904" name="connsiteY7"/>
              <a:gd fmla="*/ 292951 w 585904" name="connsiteX8"/>
              <a:gd fmla="*/ 557399 h 585904" name="connsiteY8"/>
              <a:gd fmla="*/ 557398 w 585904" name="connsiteX9"/>
              <a:gd fmla="*/ 292952 h 585904" name="connsiteY9"/>
              <a:gd fmla="*/ 292951 w 585904" name="connsiteX10"/>
              <a:gd fmla="*/ 28505 h 585904" name="connsiteY10"/>
              <a:gd fmla="*/ 292952 w 585904" name="connsiteX11"/>
              <a:gd fmla="*/ 0 h 585904" name="connsiteY11"/>
              <a:gd fmla="*/ 585904 w 585904" name="connsiteX12"/>
              <a:gd fmla="*/ 292952 h 585904" name="connsiteY12"/>
              <a:gd fmla="*/ 292952 w 585904" name="connsiteX13"/>
              <a:gd fmla="*/ 585904 h 585904" name="connsiteY13"/>
              <a:gd fmla="*/ 0 w 585904" name="connsiteX14"/>
              <a:gd fmla="*/ 292952 h 585904" name="connsiteY14"/>
              <a:gd fmla="*/ 292952 w 585904" name="connsiteX15"/>
              <a:gd fmla="*/ 0 h 585904" name="connsiteY1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b="b" l="l" r="r" t="t"/>
            <a:pathLst>
              <a:path h="585904" w="585904">
                <a:moveTo>
                  <a:pt x="158628" y="130053"/>
                </a:moveTo>
                <a:lnTo>
                  <a:pt x="321527" y="130053"/>
                </a:lnTo>
                <a:lnTo>
                  <a:pt x="484425" y="292952"/>
                </a:lnTo>
                <a:lnTo>
                  <a:pt x="321527" y="455850"/>
                </a:lnTo>
                <a:lnTo>
                  <a:pt x="158628" y="455850"/>
                </a:lnTo>
                <a:lnTo>
                  <a:pt x="321527" y="292952"/>
                </a:lnTo>
                <a:close/>
                <a:moveTo>
                  <a:pt x="292951" y="28505"/>
                </a:moveTo>
                <a:cubicBezTo>
                  <a:pt x="146901" y="28505"/>
                  <a:pt x="28504" y="146902"/>
                  <a:pt x="28504" y="292952"/>
                </a:cubicBezTo>
                <a:cubicBezTo>
                  <a:pt x="28504" y="439002"/>
                  <a:pt x="146901" y="557399"/>
                  <a:pt x="292951" y="557399"/>
                </a:cubicBezTo>
                <a:cubicBezTo>
                  <a:pt x="439001" y="557399"/>
                  <a:pt x="557398" y="439002"/>
                  <a:pt x="557398" y="292952"/>
                </a:cubicBezTo>
                <a:cubicBezTo>
                  <a:pt x="557398" y="146902"/>
                  <a:pt x="439001" y="28505"/>
                  <a:pt x="292951" y="28505"/>
                </a:cubicBezTo>
                <a:close/>
                <a:moveTo>
                  <a:pt x="292952" y="0"/>
                </a:moveTo>
                <a:cubicBezTo>
                  <a:pt x="454745" y="0"/>
                  <a:pt x="585904" y="131159"/>
                  <a:pt x="585904" y="292952"/>
                </a:cubicBezTo>
                <a:cubicBezTo>
                  <a:pt x="585904" y="454745"/>
                  <a:pt x="454745" y="585904"/>
                  <a:pt x="292952" y="585904"/>
                </a:cubicBezTo>
                <a:cubicBezTo>
                  <a:pt x="131159" y="585904"/>
                  <a:pt x="0" y="454745"/>
                  <a:pt x="0" y="292952"/>
                </a:cubicBezTo>
                <a:cubicBezTo>
                  <a:pt x="0" y="131159"/>
                  <a:pt x="131159" y="0"/>
                  <a:pt x="292952" y="0"/>
                </a:cubicBezTo>
                <a:close/>
              </a:path>
            </a:pathLst>
          </a:custGeom>
          <a:solidFill>
            <a:sysClr lastClr="FFFFFF" val="window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>
            <a:scene3d>
              <a:camera prst="orthographicFront"/>
              <a:lightRig dir="t" rig="threeP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013" u="none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charset="-122" panose="02010600030101010101" pitchFamily="2" typeface="宋体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4A25E67-262B-4CBC-9457-27279CD22852}"/>
              </a:ext>
            </a:extLst>
          </p:cNvPr>
          <p:cNvSpPr txBox="1"/>
          <p:nvPr/>
        </p:nvSpPr>
        <p:spPr>
          <a:xfrm>
            <a:off x="779308" y="1788359"/>
            <a:ext cx="457200" cy="797890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</a:rPr>
              <a:t>故 事</a:t>
            </a:r>
          </a:p>
        </p:txBody>
      </p:sp>
      <p:pic>
        <p:nvPicPr>
          <p:cNvPr descr="https://timgsa.baidu.com/timg?image&amp;quality=80&amp;size=b9999_10000&amp;sec=1547569100161&amp;di=fb20331b33e4e6a13b539bf57498b28d&amp;imgtype=0&amp;src=http%3A%2F%2Fpic.58pic.com%2F58pic%2F14%2F94%2F92%2F58R58PICWeb_1024.jpg" id="1028" name="Picture 4">
            <a:extLst>
              <a:ext uri="{FF2B5EF4-FFF2-40B4-BE49-F238E27FC236}">
                <a16:creationId xmlns:a16="http://schemas.microsoft.com/office/drawing/2014/main" id="{945E379B-85F4-49F6-91E2-20C0E6A5CB36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63884" y="2473999"/>
            <a:ext cx="2618006" cy="2595177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1439143893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  <p:cond delay="0" evt="onBegin">
                          <p:tn val="39"/>
                        </p:cond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13"/>
      <p:bldP grpId="0" spid="14"/>
      <p:bldP grpId="0" spid="15"/>
      <p:bldP grpId="0" spid="16"/>
      <p:bldP grpId="0" spid="17"/>
      <p:bldP grpId="0" spid="18"/>
      <p:bldP grpId="0" spid="19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7" name="组合 5">
            <a:extLst>
              <a:ext uri="{FF2B5EF4-FFF2-40B4-BE49-F238E27FC236}">
                <a16:creationId xmlns:a16="http://schemas.microsoft.com/office/drawing/2014/main" id="{653A527E-7A40-4DF0-A70D-62815A53015E}"/>
              </a:ext>
            </a:extLst>
          </p:cNvPr>
          <p:cNvGrpSpPr/>
          <p:nvPr/>
        </p:nvGrpSpPr>
        <p:grpSpPr>
          <a:xfrm>
            <a:off x="1069340" y="1812608"/>
            <a:ext cx="2200275" cy="3562350"/>
            <a:chOff x="1862535" y="1647159"/>
            <a:chExt cx="2663167" cy="4310246"/>
          </a:xfrm>
        </p:grpSpPr>
        <p:grpSp>
          <p:nvGrpSpPr>
            <p:cNvPr id="48" name="组合 6">
              <a:extLst>
                <a:ext uri="{FF2B5EF4-FFF2-40B4-BE49-F238E27FC236}">
                  <a16:creationId xmlns:a16="http://schemas.microsoft.com/office/drawing/2014/main" id="{038A25CA-2AE9-460D-AAD9-4B8E05196407}"/>
                </a:ext>
              </a:extLst>
            </p:cNvPr>
            <p:cNvGrpSpPr/>
            <p:nvPr/>
          </p:nvGrpSpPr>
          <p:grpSpPr>
            <a:xfrm>
              <a:off x="1862535" y="1647159"/>
              <a:ext cx="2663167" cy="4310246"/>
              <a:chOff x="1908834" y="1473539"/>
              <a:chExt cx="2663167" cy="4310246"/>
            </a:xfrm>
          </p:grpSpPr>
          <p:sp>
            <p:nvSpPr>
              <p:cNvPr id="50" name="任意多边形 8">
                <a:extLst>
                  <a:ext uri="{FF2B5EF4-FFF2-40B4-BE49-F238E27FC236}">
                    <a16:creationId xmlns:a16="http://schemas.microsoft.com/office/drawing/2014/main" id="{C98C4955-6C54-4E6E-9A08-21B7E0DA144B}"/>
                  </a:ext>
                </a:extLst>
              </p:cNvPr>
              <p:cNvSpPr/>
              <p:nvPr/>
            </p:nvSpPr>
            <p:spPr>
              <a:xfrm>
                <a:off x="1908834" y="2535734"/>
                <a:ext cx="2663167" cy="2658369"/>
              </a:xfrm>
              <a:custGeom>
                <a:gdLst>
                  <a:gd fmla="*/ 1252631 w 2663167" name="connsiteX0"/>
                  <a:gd fmla="*/ 0 h 2659022" name="connsiteY0"/>
                  <a:gd fmla="*/ 2582142 w 2663167" name="connsiteX1"/>
                  <a:gd fmla="*/ 1329511 h 2659022" name="connsiteY1"/>
                  <a:gd fmla="*/ 2522370 w 2663167" name="connsiteX2"/>
                  <a:gd fmla="*/ 1724867 h 2659022" name="connsiteY2"/>
                  <a:gd fmla="*/ 2522051 w 2663167" name="connsiteX3"/>
                  <a:gd fmla="*/ 1725738 h 2659022" name="connsiteY3"/>
                  <a:gd fmla="*/ 2530403 w 2663167" name="connsiteX4"/>
                  <a:gd fmla="*/ 1728331 h 2659022" name="connsiteY4"/>
                  <a:gd fmla="*/ 2663167 w 2663167" name="connsiteX5"/>
                  <a:gd fmla="*/ 1928626 h 2659022" name="connsiteY5"/>
                  <a:gd fmla="*/ 2445789 w 2663167" name="connsiteX6"/>
                  <a:gd fmla="*/ 2146004 h 2659022" name="connsiteY6"/>
                  <a:gd fmla="*/ 2361176 w 2663167" name="connsiteX7"/>
                  <a:gd fmla="*/ 2128922 h 2659022" name="connsiteY7"/>
                  <a:gd fmla="*/ 2329251 w 2663167" name="connsiteX8"/>
                  <a:gd fmla="*/ 2107398 h 2659022" name="connsiteY8"/>
                  <a:gd fmla="*/ 2278547 w 2663167" name="connsiteX9"/>
                  <a:gd fmla="*/ 2175204 h 2659022" name="connsiteY9"/>
                  <a:gd fmla="*/ 1252631 w 2663167" name="connsiteX10"/>
                  <a:gd fmla="*/ 2659022 h 2659022" name="connsiteY10"/>
                  <a:gd fmla="*/ 27600 w 2663167" name="connsiteX11"/>
                  <a:gd fmla="*/ 1847017 h 2659022" name="connsiteY11"/>
                  <a:gd fmla="*/ 0 w 2663167" name="connsiteX12"/>
                  <a:gd fmla="*/ 1771608 h 2659022" name="connsiteY12"/>
                  <a:gd fmla="*/ 715771 w 2663167" name="connsiteX13"/>
                  <a:gd fmla="*/ 113803 h 2659022" name="connsiteY13"/>
                  <a:gd fmla="*/ 735125 w 2663167" name="connsiteX14"/>
                  <a:gd fmla="*/ 104480 h 2659022" name="connsiteY14"/>
                  <a:gd fmla="*/ 1252631 w 2663167" name="connsiteX15"/>
                  <a:gd fmla="*/ 0 h 2659022" name="connsiteY1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b="b" l="l" r="r" t="t"/>
                <a:pathLst>
                  <a:path h="2659022" w="2663167">
                    <a:moveTo>
                      <a:pt x="1252631" y="0"/>
                    </a:moveTo>
                    <a:cubicBezTo>
                      <a:pt x="1986900" y="0"/>
                      <a:pt x="2582142" y="595242"/>
                      <a:pt x="2582142" y="1329511"/>
                    </a:cubicBezTo>
                    <a:cubicBezTo>
                      <a:pt x="2582142" y="1467187"/>
                      <a:pt x="2561216" y="1599974"/>
                      <a:pt x="2522370" y="1724867"/>
                    </a:cubicBezTo>
                    <a:lnTo>
                      <a:pt x="2522051" y="1725738"/>
                    </a:lnTo>
                    <a:lnTo>
                      <a:pt x="2530403" y="1728331"/>
                    </a:lnTo>
                    <a:cubicBezTo>
                      <a:pt x="2608423" y="1761331"/>
                      <a:pt x="2663167" y="1838585"/>
                      <a:pt x="2663167" y="1928626"/>
                    </a:cubicBezTo>
                    <a:cubicBezTo>
                      <a:pt x="2663167" y="2048681"/>
                      <a:pt x="2565844" y="2146004"/>
                      <a:pt x="2445789" y="2146004"/>
                    </a:cubicBezTo>
                    <a:cubicBezTo>
                      <a:pt x="2415775" y="2146004"/>
                      <a:pt x="2387182" y="2139922"/>
                      <a:pt x="2361176" y="2128922"/>
                    </a:cubicBezTo>
                    <a:lnTo>
                      <a:pt x="2329251" y="2107398"/>
                    </a:lnTo>
                    <a:lnTo>
                      <a:pt x="2278547" y="2175204"/>
                    </a:lnTo>
                    <a:cubicBezTo>
                      <a:pt x="2034695" y="2470684"/>
                      <a:pt x="1665657" y="2659022"/>
                      <a:pt x="1252631" y="2659022"/>
                    </a:cubicBezTo>
                    <a:cubicBezTo>
                      <a:pt x="701929" y="2659022"/>
                      <a:pt x="229430" y="2324199"/>
                      <a:pt x="27600" y="1847017"/>
                    </a:cubicBezTo>
                    <a:lnTo>
                      <a:pt x="0" y="1771608"/>
                    </a:lnTo>
                    <a:lnTo>
                      <a:pt x="715771" y="113803"/>
                    </a:lnTo>
                    <a:lnTo>
                      <a:pt x="735125" y="104480"/>
                    </a:lnTo>
                    <a:cubicBezTo>
                      <a:pt x="894186" y="37203"/>
                      <a:pt x="1069064" y="0"/>
                      <a:pt x="1252631" y="0"/>
                    </a:cubicBezTo>
                    <a:close/>
                  </a:path>
                </a:pathLst>
              </a:custGeom>
              <a:solidFill>
                <a:srgbClr val="43A4D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/>
              </a:p>
            </p:txBody>
          </p:sp>
          <p:pic>
            <p:nvPicPr>
              <p:cNvPr id="51" name="图片 9">
                <a:extLst>
                  <a:ext uri="{FF2B5EF4-FFF2-40B4-BE49-F238E27FC236}">
                    <a16:creationId xmlns:a16="http://schemas.microsoft.com/office/drawing/2014/main" id="{9132B4D8-2E77-490F-B70B-EC6D4BBC44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rcRect b="48129" t="42725"/>
              <a:stretch>
                <a:fillRect/>
              </a:stretch>
            </p:blipFill>
            <p:spPr bwMode="auto">
              <a:xfrm rot="6789476">
                <a:off x="155955" y="3437680"/>
                <a:ext cx="4310246" cy="381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9" name="Content Placeholder 2">
              <a:extLst>
                <a:ext uri="{FF2B5EF4-FFF2-40B4-BE49-F238E27FC236}">
                  <a16:creationId xmlns:a16="http://schemas.microsoft.com/office/drawing/2014/main" id="{C52128B7-D427-4AD0-B9AF-9F2BADE37C1F}"/>
                </a:ext>
              </a:extLst>
            </p:cNvPr>
            <p:cNvSpPr txBox="1"/>
            <p:nvPr/>
          </p:nvSpPr>
          <p:spPr bwMode="auto">
            <a:xfrm>
              <a:off x="2148583" y="3008592"/>
              <a:ext cx="1856367" cy="2087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60841" lIns="121682" rIns="121682" tIns="60841"/>
            <a:lstStyle>
              <a:lvl1pPr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charset="0" panose="020b0604020202020204" pitchFamily="34" typeface="Arial"/>
                <a:buChar char="•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20000"/>
                </a:spcBef>
                <a:buFont charset="0" panose="020b0604020202020204" pitchFamily="34" typeface="Arial"/>
                <a:buNone/>
              </a:pPr>
              <a:r>
                <a:rPr altLang="en-US" b="1" lang="zh-CN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空杯</a:t>
              </a:r>
            </a:p>
            <a:p>
              <a:pPr algn="ctr" eaLnBrk="1" hangingPunct="1">
                <a:lnSpc>
                  <a:spcPct val="150000"/>
                </a:lnSpc>
                <a:spcBef>
                  <a:spcPct val="20000"/>
                </a:spcBef>
                <a:buFont charset="0" panose="020b0604020202020204" pitchFamily="34" typeface="Arial"/>
                <a:buNone/>
              </a:pPr>
              <a:r>
                <a:rPr altLang="en-US" b="1" lang="zh-CN" sz="32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心态</a:t>
              </a:r>
            </a:p>
          </p:txBody>
        </p:sp>
      </p:grpSp>
      <p:grpSp>
        <p:nvGrpSpPr>
          <p:cNvPr id="53" name="组合 11">
            <a:extLst>
              <a:ext uri="{FF2B5EF4-FFF2-40B4-BE49-F238E27FC236}">
                <a16:creationId xmlns:a16="http://schemas.microsoft.com/office/drawing/2014/main" id="{3FE0C01E-BB13-4127-84B8-4130C5745361}"/>
              </a:ext>
            </a:extLst>
          </p:cNvPr>
          <p:cNvGrpSpPr/>
          <p:nvPr/>
        </p:nvGrpSpPr>
        <p:grpSpPr>
          <a:xfrm>
            <a:off x="3782378" y="1895158"/>
            <a:ext cx="2201862" cy="3560762"/>
            <a:chOff x="1908834" y="1473539"/>
            <a:chExt cx="2663167" cy="4310246"/>
          </a:xfrm>
        </p:grpSpPr>
        <p:sp>
          <p:nvSpPr>
            <p:cNvPr id="55" name="任意多边形 13">
              <a:extLst>
                <a:ext uri="{FF2B5EF4-FFF2-40B4-BE49-F238E27FC236}">
                  <a16:creationId xmlns:a16="http://schemas.microsoft.com/office/drawing/2014/main" id="{A8912FD3-2735-4982-B9AC-BC7786E2C8D8}"/>
                </a:ext>
              </a:extLst>
            </p:cNvPr>
            <p:cNvSpPr/>
            <p:nvPr/>
          </p:nvSpPr>
          <p:spPr>
            <a:xfrm>
              <a:off x="1908834" y="2534286"/>
              <a:ext cx="2663167" cy="2659555"/>
            </a:xfrm>
            <a:custGeom>
              <a:gdLst>
                <a:gd fmla="*/ 1252631 w 2663167" name="connsiteX0"/>
                <a:gd fmla="*/ 0 h 2659022" name="connsiteY0"/>
                <a:gd fmla="*/ 2582142 w 2663167" name="connsiteX1"/>
                <a:gd fmla="*/ 1329511 h 2659022" name="connsiteY1"/>
                <a:gd fmla="*/ 2522370 w 2663167" name="connsiteX2"/>
                <a:gd fmla="*/ 1724867 h 2659022" name="connsiteY2"/>
                <a:gd fmla="*/ 2522051 w 2663167" name="connsiteX3"/>
                <a:gd fmla="*/ 1725738 h 2659022" name="connsiteY3"/>
                <a:gd fmla="*/ 2530403 w 2663167" name="connsiteX4"/>
                <a:gd fmla="*/ 1728331 h 2659022" name="connsiteY4"/>
                <a:gd fmla="*/ 2663167 w 2663167" name="connsiteX5"/>
                <a:gd fmla="*/ 1928626 h 2659022" name="connsiteY5"/>
                <a:gd fmla="*/ 2445789 w 2663167" name="connsiteX6"/>
                <a:gd fmla="*/ 2146004 h 2659022" name="connsiteY6"/>
                <a:gd fmla="*/ 2361176 w 2663167" name="connsiteX7"/>
                <a:gd fmla="*/ 2128922 h 2659022" name="connsiteY7"/>
                <a:gd fmla="*/ 2329251 w 2663167" name="connsiteX8"/>
                <a:gd fmla="*/ 2107398 h 2659022" name="connsiteY8"/>
                <a:gd fmla="*/ 2278547 w 2663167" name="connsiteX9"/>
                <a:gd fmla="*/ 2175204 h 2659022" name="connsiteY9"/>
                <a:gd fmla="*/ 1252631 w 2663167" name="connsiteX10"/>
                <a:gd fmla="*/ 2659022 h 2659022" name="connsiteY10"/>
                <a:gd fmla="*/ 27600 w 2663167" name="connsiteX11"/>
                <a:gd fmla="*/ 1847017 h 2659022" name="connsiteY11"/>
                <a:gd fmla="*/ 0 w 2663167" name="connsiteX12"/>
                <a:gd fmla="*/ 1771608 h 2659022" name="connsiteY12"/>
                <a:gd fmla="*/ 715771 w 2663167" name="connsiteX13"/>
                <a:gd fmla="*/ 113803 h 2659022" name="connsiteY13"/>
                <a:gd fmla="*/ 735125 w 2663167" name="connsiteX14"/>
                <a:gd fmla="*/ 104480 h 2659022" name="connsiteY14"/>
                <a:gd fmla="*/ 1252631 w 2663167" name="connsiteX15"/>
                <a:gd fmla="*/ 0 h 2659022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2659022" w="2663167">
                  <a:moveTo>
                    <a:pt x="1252631" y="0"/>
                  </a:moveTo>
                  <a:cubicBezTo>
                    <a:pt x="1986900" y="0"/>
                    <a:pt x="2582142" y="595242"/>
                    <a:pt x="2582142" y="1329511"/>
                  </a:cubicBezTo>
                  <a:cubicBezTo>
                    <a:pt x="2582142" y="1467187"/>
                    <a:pt x="2561216" y="1599974"/>
                    <a:pt x="2522370" y="1724867"/>
                  </a:cubicBezTo>
                  <a:lnTo>
                    <a:pt x="2522051" y="1725738"/>
                  </a:lnTo>
                  <a:lnTo>
                    <a:pt x="2530403" y="1728331"/>
                  </a:lnTo>
                  <a:cubicBezTo>
                    <a:pt x="2608423" y="1761331"/>
                    <a:pt x="2663167" y="1838585"/>
                    <a:pt x="2663167" y="1928626"/>
                  </a:cubicBezTo>
                  <a:cubicBezTo>
                    <a:pt x="2663167" y="2048681"/>
                    <a:pt x="2565844" y="2146004"/>
                    <a:pt x="2445789" y="2146004"/>
                  </a:cubicBezTo>
                  <a:cubicBezTo>
                    <a:pt x="2415775" y="2146004"/>
                    <a:pt x="2387182" y="2139922"/>
                    <a:pt x="2361176" y="2128922"/>
                  </a:cubicBezTo>
                  <a:lnTo>
                    <a:pt x="2329251" y="2107398"/>
                  </a:lnTo>
                  <a:lnTo>
                    <a:pt x="2278547" y="2175204"/>
                  </a:lnTo>
                  <a:cubicBezTo>
                    <a:pt x="2034695" y="2470684"/>
                    <a:pt x="1665657" y="2659022"/>
                    <a:pt x="1252631" y="2659022"/>
                  </a:cubicBezTo>
                  <a:cubicBezTo>
                    <a:pt x="701929" y="2659022"/>
                    <a:pt x="229430" y="2324199"/>
                    <a:pt x="27600" y="1847017"/>
                  </a:cubicBezTo>
                  <a:lnTo>
                    <a:pt x="0" y="1771608"/>
                  </a:lnTo>
                  <a:lnTo>
                    <a:pt x="715771" y="113803"/>
                  </a:lnTo>
                  <a:lnTo>
                    <a:pt x="735125" y="104480"/>
                  </a:lnTo>
                  <a:cubicBezTo>
                    <a:pt x="894186" y="37203"/>
                    <a:pt x="1069064" y="0"/>
                    <a:pt x="1252631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pic>
          <p:nvPicPr>
            <p:cNvPr id="56" name="图片 14">
              <a:extLst>
                <a:ext uri="{FF2B5EF4-FFF2-40B4-BE49-F238E27FC236}">
                  <a16:creationId xmlns:a16="http://schemas.microsoft.com/office/drawing/2014/main" id="{1664BFA1-B17B-4D0D-99F1-7B2309F8D36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rcRect b="48129" t="42725"/>
            <a:stretch>
              <a:fillRect/>
            </a:stretch>
          </p:blipFill>
          <p:spPr bwMode="auto">
            <a:xfrm rot="6789476">
              <a:off x="155955" y="3437680"/>
              <a:ext cx="4310246" cy="381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8" name="组合 16">
            <a:extLst>
              <a:ext uri="{FF2B5EF4-FFF2-40B4-BE49-F238E27FC236}">
                <a16:creationId xmlns:a16="http://schemas.microsoft.com/office/drawing/2014/main" id="{E011D463-3CAF-4338-BC3C-0E914FE8F655}"/>
              </a:ext>
            </a:extLst>
          </p:cNvPr>
          <p:cNvGrpSpPr/>
          <p:nvPr/>
        </p:nvGrpSpPr>
        <p:grpSpPr>
          <a:xfrm>
            <a:off x="6497003" y="1895158"/>
            <a:ext cx="2200275" cy="3560762"/>
            <a:chOff x="1908834" y="1473539"/>
            <a:chExt cx="2663167" cy="4310246"/>
          </a:xfrm>
        </p:grpSpPr>
        <p:sp>
          <p:nvSpPr>
            <p:cNvPr id="60" name="任意多边形 18">
              <a:extLst>
                <a:ext uri="{FF2B5EF4-FFF2-40B4-BE49-F238E27FC236}">
                  <a16:creationId xmlns:a16="http://schemas.microsoft.com/office/drawing/2014/main" id="{9CCE904F-3CA0-475C-A8CE-23B81819E9E6}"/>
                </a:ext>
              </a:extLst>
            </p:cNvPr>
            <p:cNvSpPr/>
            <p:nvPr/>
          </p:nvSpPr>
          <p:spPr>
            <a:xfrm>
              <a:off x="1908834" y="2534286"/>
              <a:ext cx="2663167" cy="2659555"/>
            </a:xfrm>
            <a:custGeom>
              <a:gdLst>
                <a:gd fmla="*/ 1252631 w 2663167" name="connsiteX0"/>
                <a:gd fmla="*/ 0 h 2659022" name="connsiteY0"/>
                <a:gd fmla="*/ 2582142 w 2663167" name="connsiteX1"/>
                <a:gd fmla="*/ 1329511 h 2659022" name="connsiteY1"/>
                <a:gd fmla="*/ 2522370 w 2663167" name="connsiteX2"/>
                <a:gd fmla="*/ 1724867 h 2659022" name="connsiteY2"/>
                <a:gd fmla="*/ 2522051 w 2663167" name="connsiteX3"/>
                <a:gd fmla="*/ 1725738 h 2659022" name="connsiteY3"/>
                <a:gd fmla="*/ 2530403 w 2663167" name="connsiteX4"/>
                <a:gd fmla="*/ 1728331 h 2659022" name="connsiteY4"/>
                <a:gd fmla="*/ 2663167 w 2663167" name="connsiteX5"/>
                <a:gd fmla="*/ 1928626 h 2659022" name="connsiteY5"/>
                <a:gd fmla="*/ 2445789 w 2663167" name="connsiteX6"/>
                <a:gd fmla="*/ 2146004 h 2659022" name="connsiteY6"/>
                <a:gd fmla="*/ 2361176 w 2663167" name="connsiteX7"/>
                <a:gd fmla="*/ 2128922 h 2659022" name="connsiteY7"/>
                <a:gd fmla="*/ 2329251 w 2663167" name="connsiteX8"/>
                <a:gd fmla="*/ 2107398 h 2659022" name="connsiteY8"/>
                <a:gd fmla="*/ 2278547 w 2663167" name="connsiteX9"/>
                <a:gd fmla="*/ 2175204 h 2659022" name="connsiteY9"/>
                <a:gd fmla="*/ 1252631 w 2663167" name="connsiteX10"/>
                <a:gd fmla="*/ 2659022 h 2659022" name="connsiteY10"/>
                <a:gd fmla="*/ 27600 w 2663167" name="connsiteX11"/>
                <a:gd fmla="*/ 1847017 h 2659022" name="connsiteY11"/>
                <a:gd fmla="*/ 0 w 2663167" name="connsiteX12"/>
                <a:gd fmla="*/ 1771608 h 2659022" name="connsiteY12"/>
                <a:gd fmla="*/ 715771 w 2663167" name="connsiteX13"/>
                <a:gd fmla="*/ 113803 h 2659022" name="connsiteY13"/>
                <a:gd fmla="*/ 735125 w 2663167" name="connsiteX14"/>
                <a:gd fmla="*/ 104480 h 2659022" name="connsiteY14"/>
                <a:gd fmla="*/ 1252631 w 2663167" name="connsiteX15"/>
                <a:gd fmla="*/ 0 h 2659022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2659022" w="2663167">
                  <a:moveTo>
                    <a:pt x="1252631" y="0"/>
                  </a:moveTo>
                  <a:cubicBezTo>
                    <a:pt x="1986900" y="0"/>
                    <a:pt x="2582142" y="595242"/>
                    <a:pt x="2582142" y="1329511"/>
                  </a:cubicBezTo>
                  <a:cubicBezTo>
                    <a:pt x="2582142" y="1467187"/>
                    <a:pt x="2561216" y="1599974"/>
                    <a:pt x="2522370" y="1724867"/>
                  </a:cubicBezTo>
                  <a:lnTo>
                    <a:pt x="2522051" y="1725738"/>
                  </a:lnTo>
                  <a:lnTo>
                    <a:pt x="2530403" y="1728331"/>
                  </a:lnTo>
                  <a:cubicBezTo>
                    <a:pt x="2608423" y="1761331"/>
                    <a:pt x="2663167" y="1838585"/>
                    <a:pt x="2663167" y="1928626"/>
                  </a:cubicBezTo>
                  <a:cubicBezTo>
                    <a:pt x="2663167" y="2048681"/>
                    <a:pt x="2565844" y="2146004"/>
                    <a:pt x="2445789" y="2146004"/>
                  </a:cubicBezTo>
                  <a:cubicBezTo>
                    <a:pt x="2415775" y="2146004"/>
                    <a:pt x="2387182" y="2139922"/>
                    <a:pt x="2361176" y="2128922"/>
                  </a:cubicBezTo>
                  <a:lnTo>
                    <a:pt x="2329251" y="2107398"/>
                  </a:lnTo>
                  <a:lnTo>
                    <a:pt x="2278547" y="2175204"/>
                  </a:lnTo>
                  <a:cubicBezTo>
                    <a:pt x="2034695" y="2470684"/>
                    <a:pt x="1665657" y="2659022"/>
                    <a:pt x="1252631" y="2659022"/>
                  </a:cubicBezTo>
                  <a:cubicBezTo>
                    <a:pt x="701929" y="2659022"/>
                    <a:pt x="229430" y="2324199"/>
                    <a:pt x="27600" y="1847017"/>
                  </a:cubicBezTo>
                  <a:lnTo>
                    <a:pt x="0" y="1771608"/>
                  </a:lnTo>
                  <a:lnTo>
                    <a:pt x="715771" y="113803"/>
                  </a:lnTo>
                  <a:lnTo>
                    <a:pt x="735125" y="104480"/>
                  </a:lnTo>
                  <a:cubicBezTo>
                    <a:pt x="894186" y="37203"/>
                    <a:pt x="1069064" y="0"/>
                    <a:pt x="1252631" y="0"/>
                  </a:cubicBezTo>
                  <a:close/>
                </a:path>
              </a:pathLst>
            </a:custGeom>
            <a:solidFill>
              <a:srgbClr val="43A4D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pic>
          <p:nvPicPr>
            <p:cNvPr id="61" name="图片 19">
              <a:extLst>
                <a:ext uri="{FF2B5EF4-FFF2-40B4-BE49-F238E27FC236}">
                  <a16:creationId xmlns:a16="http://schemas.microsoft.com/office/drawing/2014/main" id="{21DDCB21-D343-47B7-8096-F6A8A7B4C6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rcRect b="48129" t="42725"/>
            <a:stretch>
              <a:fillRect/>
            </a:stretch>
          </p:blipFill>
          <p:spPr bwMode="auto">
            <a:xfrm rot="6789476">
              <a:off x="155955" y="3437680"/>
              <a:ext cx="4310246" cy="381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3" name="组合 21">
            <a:extLst>
              <a:ext uri="{FF2B5EF4-FFF2-40B4-BE49-F238E27FC236}">
                <a16:creationId xmlns:a16="http://schemas.microsoft.com/office/drawing/2014/main" id="{8A7A94B3-7ECA-4456-BB12-B0610F48862B}"/>
              </a:ext>
            </a:extLst>
          </p:cNvPr>
          <p:cNvGrpSpPr/>
          <p:nvPr/>
        </p:nvGrpSpPr>
        <p:grpSpPr>
          <a:xfrm>
            <a:off x="9210040" y="1976122"/>
            <a:ext cx="2200275" cy="3560763"/>
            <a:chOff x="1908834" y="1473541"/>
            <a:chExt cx="2663167" cy="4310246"/>
          </a:xfrm>
        </p:grpSpPr>
        <p:sp>
          <p:nvSpPr>
            <p:cNvPr id="65" name="任意多边形 23">
              <a:extLst>
                <a:ext uri="{FF2B5EF4-FFF2-40B4-BE49-F238E27FC236}">
                  <a16:creationId xmlns:a16="http://schemas.microsoft.com/office/drawing/2014/main" id="{DEAEBAF9-8BEF-43F2-B177-AEE99B3F4710}"/>
                </a:ext>
              </a:extLst>
            </p:cNvPr>
            <p:cNvSpPr/>
            <p:nvPr/>
          </p:nvSpPr>
          <p:spPr>
            <a:xfrm>
              <a:off x="1908834" y="2534286"/>
              <a:ext cx="2663167" cy="2659554"/>
            </a:xfrm>
            <a:custGeom>
              <a:gdLst>
                <a:gd fmla="*/ 1252631 w 2663167" name="connsiteX0"/>
                <a:gd fmla="*/ 0 h 2659022" name="connsiteY0"/>
                <a:gd fmla="*/ 2582142 w 2663167" name="connsiteX1"/>
                <a:gd fmla="*/ 1329511 h 2659022" name="connsiteY1"/>
                <a:gd fmla="*/ 2522370 w 2663167" name="connsiteX2"/>
                <a:gd fmla="*/ 1724867 h 2659022" name="connsiteY2"/>
                <a:gd fmla="*/ 2522051 w 2663167" name="connsiteX3"/>
                <a:gd fmla="*/ 1725738 h 2659022" name="connsiteY3"/>
                <a:gd fmla="*/ 2530403 w 2663167" name="connsiteX4"/>
                <a:gd fmla="*/ 1728331 h 2659022" name="connsiteY4"/>
                <a:gd fmla="*/ 2663167 w 2663167" name="connsiteX5"/>
                <a:gd fmla="*/ 1928626 h 2659022" name="connsiteY5"/>
                <a:gd fmla="*/ 2445789 w 2663167" name="connsiteX6"/>
                <a:gd fmla="*/ 2146004 h 2659022" name="connsiteY6"/>
                <a:gd fmla="*/ 2361176 w 2663167" name="connsiteX7"/>
                <a:gd fmla="*/ 2128922 h 2659022" name="connsiteY7"/>
                <a:gd fmla="*/ 2329251 w 2663167" name="connsiteX8"/>
                <a:gd fmla="*/ 2107398 h 2659022" name="connsiteY8"/>
                <a:gd fmla="*/ 2278547 w 2663167" name="connsiteX9"/>
                <a:gd fmla="*/ 2175204 h 2659022" name="connsiteY9"/>
                <a:gd fmla="*/ 1252631 w 2663167" name="connsiteX10"/>
                <a:gd fmla="*/ 2659022 h 2659022" name="connsiteY10"/>
                <a:gd fmla="*/ 27600 w 2663167" name="connsiteX11"/>
                <a:gd fmla="*/ 1847017 h 2659022" name="connsiteY11"/>
                <a:gd fmla="*/ 0 w 2663167" name="connsiteX12"/>
                <a:gd fmla="*/ 1771608 h 2659022" name="connsiteY12"/>
                <a:gd fmla="*/ 715771 w 2663167" name="connsiteX13"/>
                <a:gd fmla="*/ 113803 h 2659022" name="connsiteY13"/>
                <a:gd fmla="*/ 735125 w 2663167" name="connsiteX14"/>
                <a:gd fmla="*/ 104480 h 2659022" name="connsiteY14"/>
                <a:gd fmla="*/ 1252631 w 2663167" name="connsiteX15"/>
                <a:gd fmla="*/ 0 h 2659022" name="connsiteY1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2659022" w="2663167">
                  <a:moveTo>
                    <a:pt x="1252631" y="0"/>
                  </a:moveTo>
                  <a:cubicBezTo>
                    <a:pt x="1986900" y="0"/>
                    <a:pt x="2582142" y="595242"/>
                    <a:pt x="2582142" y="1329511"/>
                  </a:cubicBezTo>
                  <a:cubicBezTo>
                    <a:pt x="2582142" y="1467187"/>
                    <a:pt x="2561216" y="1599974"/>
                    <a:pt x="2522370" y="1724867"/>
                  </a:cubicBezTo>
                  <a:lnTo>
                    <a:pt x="2522051" y="1725738"/>
                  </a:lnTo>
                  <a:lnTo>
                    <a:pt x="2530403" y="1728331"/>
                  </a:lnTo>
                  <a:cubicBezTo>
                    <a:pt x="2608423" y="1761331"/>
                    <a:pt x="2663167" y="1838585"/>
                    <a:pt x="2663167" y="1928626"/>
                  </a:cubicBezTo>
                  <a:cubicBezTo>
                    <a:pt x="2663167" y="2048681"/>
                    <a:pt x="2565844" y="2146004"/>
                    <a:pt x="2445789" y="2146004"/>
                  </a:cubicBezTo>
                  <a:cubicBezTo>
                    <a:pt x="2415775" y="2146004"/>
                    <a:pt x="2387182" y="2139922"/>
                    <a:pt x="2361176" y="2128922"/>
                  </a:cubicBezTo>
                  <a:lnTo>
                    <a:pt x="2329251" y="2107398"/>
                  </a:lnTo>
                  <a:lnTo>
                    <a:pt x="2278547" y="2175204"/>
                  </a:lnTo>
                  <a:cubicBezTo>
                    <a:pt x="2034695" y="2470684"/>
                    <a:pt x="1665657" y="2659022"/>
                    <a:pt x="1252631" y="2659022"/>
                  </a:cubicBezTo>
                  <a:cubicBezTo>
                    <a:pt x="701929" y="2659022"/>
                    <a:pt x="229430" y="2324199"/>
                    <a:pt x="27600" y="1847017"/>
                  </a:cubicBezTo>
                  <a:lnTo>
                    <a:pt x="0" y="1771608"/>
                  </a:lnTo>
                  <a:lnTo>
                    <a:pt x="715771" y="113803"/>
                  </a:lnTo>
                  <a:lnTo>
                    <a:pt x="735125" y="104480"/>
                  </a:lnTo>
                  <a:cubicBezTo>
                    <a:pt x="894186" y="37203"/>
                    <a:pt x="1069064" y="0"/>
                    <a:pt x="1252631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pic>
          <p:nvPicPr>
            <p:cNvPr id="66" name="图片 24">
              <a:extLst>
                <a:ext uri="{FF2B5EF4-FFF2-40B4-BE49-F238E27FC236}">
                  <a16:creationId xmlns:a16="http://schemas.microsoft.com/office/drawing/2014/main" id="{BB7943CD-36AD-44D7-A8F3-A5C56A492B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rcRect b="48129" t="42725"/>
            <a:stretch>
              <a:fillRect/>
            </a:stretch>
          </p:blipFill>
          <p:spPr bwMode="auto">
            <a:xfrm rot="6789476">
              <a:off x="155955" y="3437680"/>
              <a:ext cx="4310246" cy="381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BB2DF114-0F97-4A6D-89D6-9BEEE818A466}"/>
              </a:ext>
            </a:extLst>
          </p:cNvPr>
          <p:cNvSpPr txBox="1"/>
          <p:nvPr/>
        </p:nvSpPr>
        <p:spPr bwMode="auto">
          <a:xfrm>
            <a:off x="4075830" y="2937811"/>
            <a:ext cx="1533707" cy="1725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60841" lIns="121682" rIns="121682" tIns="60841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参与</a:t>
            </a:r>
          </a:p>
          <a:p>
            <a:pPr algn="ctr"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练习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361E2AC1-6645-492F-9F28-03EFFD3DAD42}"/>
              </a:ext>
            </a:extLst>
          </p:cNvPr>
          <p:cNvSpPr txBox="1"/>
          <p:nvPr/>
        </p:nvSpPr>
        <p:spPr bwMode="auto">
          <a:xfrm>
            <a:off x="6770493" y="2957179"/>
            <a:ext cx="1533707" cy="1725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60841" lIns="121682" rIns="121682" tIns="60841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成为</a:t>
            </a:r>
          </a:p>
          <a:p>
            <a:pPr algn="ctr"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习惯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92CA3B1-3127-4173-A83F-8DF5F056C931}"/>
              </a:ext>
            </a:extLst>
          </p:cNvPr>
          <p:cNvSpPr txBox="1"/>
          <p:nvPr/>
        </p:nvSpPr>
        <p:spPr bwMode="auto">
          <a:xfrm>
            <a:off x="9542368" y="3088155"/>
            <a:ext cx="1533707" cy="1725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60841" lIns="121682" rIns="121682" tIns="60841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坚持</a:t>
            </a:r>
          </a:p>
          <a:p>
            <a:pPr algn="ctr" eaLnBrk="1" hangingPunct="1">
              <a:lnSpc>
                <a:spcPct val="150000"/>
              </a:lnSpc>
              <a:spcBef>
                <a:spcPct val="20000"/>
              </a:spcBef>
              <a:buFont charset="0" panose="020b0604020202020204" pitchFamily="34" typeface="Arial"/>
              <a:buNone/>
            </a:pPr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修炼</a:t>
            </a:r>
          </a:p>
        </p:txBody>
      </p: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D45CF685-2C05-42E6-975F-797BF99FF625}"/>
              </a:ext>
            </a:extLst>
          </p:cNvPr>
          <p:cNvCxnSpPr/>
          <p:nvPr/>
        </p:nvCxnSpPr>
        <p:spPr bwMode="auto">
          <a:xfrm>
            <a:off x="1708643" y="1102995"/>
            <a:ext cx="8621538" cy="0"/>
          </a:xfrm>
          <a:prstGeom prst="line">
            <a:avLst/>
          </a:prstGeom>
          <a:ln w="3175">
            <a:solidFill>
              <a:srgbClr val="43A4D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47">
            <a:extLst>
              <a:ext uri="{FF2B5EF4-FFF2-40B4-BE49-F238E27FC236}">
                <a16:creationId xmlns:a16="http://schemas.microsoft.com/office/drawing/2014/main" id="{B1E99EE1-9E8F-476E-9BFC-74B1D4BD1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480" y="569803"/>
            <a:ext cx="3935131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r>
              <a:rPr altLang="en-US" b="1" lang="zh-CN" sz="28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如何学习运用五项管理</a:t>
            </a:r>
          </a:p>
        </p:txBody>
      </p:sp>
    </p:spTree>
    <p:extLst>
      <p:ext uri="{BB962C8B-B14F-4D97-AF65-F5344CB8AC3E}">
        <p14:creationId val="140274235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文本框 9">
            <a:extLst>
              <a:ext uri="{FF2B5EF4-FFF2-40B4-BE49-F238E27FC236}">
                <a16:creationId xmlns:a16="http://schemas.microsoft.com/office/drawing/2014/main" id="{F6EB9D20-7B25-458C-9AA9-7D206F8E7784}"/>
              </a:ext>
            </a:extLst>
          </p:cNvPr>
          <p:cNvSpPr txBox="1"/>
          <p:nvPr/>
        </p:nvSpPr>
        <p:spPr>
          <a:xfrm>
            <a:off x="6717327" y="2875001"/>
            <a:ext cx="4418723" cy="548640"/>
          </a:xfrm>
          <a:prstGeom prst="rect">
            <a:avLst/>
          </a:prstGeom>
          <a:noFill/>
        </p:spPr>
        <p:txBody>
          <a:bodyPr bIns="0" lIns="0" rIns="0" rtlCol="0" tIns="0" wrap="square">
            <a:spAutoFit/>
          </a:bodyPr>
          <a:lstStyle/>
          <a:p>
            <a:pPr lvl="1" marL="0"/>
            <a:r>
              <a:rPr altLang="en-US" b="1" lang="zh-CN" sz="3600">
                <a:solidFill>
                  <a:srgbClr val="43A4D5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五项管理之心态管理</a:t>
            </a: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C89B4B28-5DFF-409B-AD7A-3B302B07E812}"/>
              </a:ext>
            </a:extLst>
          </p:cNvPr>
          <p:cNvGrpSpPr/>
          <p:nvPr/>
        </p:nvGrpSpPr>
        <p:grpSpPr>
          <a:xfrm>
            <a:off x="6717327" y="3738470"/>
            <a:ext cx="4633251" cy="1029172"/>
            <a:chOff x="6707167" y="3963207"/>
            <a:chExt cx="4633251" cy="1029172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A232DAB3-F6A1-4ABB-ABDE-922A8055DB64}"/>
                </a:ext>
              </a:extLst>
            </p:cNvPr>
            <p:cNvSpPr txBox="1"/>
            <p:nvPr/>
          </p:nvSpPr>
          <p:spPr>
            <a:xfrm>
              <a:off x="6707168" y="3963207"/>
              <a:ext cx="2423889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积极心态和消极心态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FBE57824-F047-47E0-BAB7-B83DEE696AEA}"/>
                </a:ext>
              </a:extLst>
            </p:cNvPr>
            <p:cNvSpPr txBox="1"/>
            <p:nvPr/>
          </p:nvSpPr>
          <p:spPr>
            <a:xfrm>
              <a:off x="8916529" y="3963207"/>
              <a:ext cx="2423889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积极心态让你成功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A0EB325A-D4E6-4433-8CE6-448667AC57EE}"/>
                </a:ext>
              </a:extLst>
            </p:cNvPr>
            <p:cNvSpPr txBox="1"/>
            <p:nvPr/>
          </p:nvSpPr>
          <p:spPr>
            <a:xfrm>
              <a:off x="6707929" y="4562646"/>
              <a:ext cx="2506143" cy="4724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indent="-285750" marL="285750">
                <a:lnSpc>
                  <a:spcPts val="3000"/>
                </a:lnSpc>
                <a:buFont charset="2" panose="05000000000000000000" pitchFamily="2" typeface="Wingdings"/>
                <a:buChar char="n"/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心态是可以管理的</a:t>
              </a:r>
            </a:p>
          </p:txBody>
        </p: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B65BC01F-5270-4434-A6E8-C8BE6C9D58E3}"/>
              </a:ext>
            </a:extLst>
          </p:cNvPr>
          <p:cNvSpPr txBox="1"/>
          <p:nvPr/>
        </p:nvSpPr>
        <p:spPr>
          <a:xfrm>
            <a:off x="8926688" y="4331944"/>
            <a:ext cx="2423889" cy="472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ts val="3000"/>
              </a:lnSpc>
              <a:buFont charset="2" panose="05000000000000000000" pitchFamily="2" typeface="Wingdings"/>
              <a:buChar char="n"/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成功=心态×能力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ACBE7EF4-4A47-43CF-BE03-84FB45295A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207961" y="1759409"/>
            <a:ext cx="4410458" cy="3625391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DC34F8DA-79F7-4E34-A9B3-37E0C89365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0178" y="1759409"/>
            <a:ext cx="3090940" cy="1457070"/>
          </a:xfrm>
          <a:prstGeom prst="rect">
            <a:avLst/>
          </a:prstGeom>
        </p:spPr>
      </p:pic>
    </p:spTree>
    <p:extLst>
      <p:ext uri="{BB962C8B-B14F-4D97-AF65-F5344CB8AC3E}">
        <p14:creationId val="3375800011"/>
      </p:ext>
    </p:extLst>
  </p:cSld>
  <p:clrMapOvr>
    <a:masterClrMapping/>
  </p:clrMapOvr>
  <mc:AlternateContent>
    <mc:Choice Requires="p14">
      <p:transition advTm="5000" p14:dur="1500" spd="slow">
        <p:random/>
      </p:transition>
    </mc:Choice>
    <mc:Fallback>
      <p:transition advTm="5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9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375</Paragraphs>
  <Slides>40</Slides>
  <Notes>40</Notes>
  <TotalTime>797</TotalTime>
  <HiddenSlides>0</HiddenSlides>
  <MMClips>0</MMClips>
  <ScaleCrop>0</ScaleCrop>
  <HeadingPairs>
    <vt:vector baseType="variant" size="6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baseType="lpstr" size="58">
      <vt:lpstr>Arial</vt:lpstr>
      <vt:lpstr>等线 Light</vt:lpstr>
      <vt:lpstr>等线</vt:lpstr>
      <vt:lpstr>微软雅黑</vt:lpstr>
      <vt:lpstr>Calibri</vt:lpstr>
      <vt:lpstr>Calibri Light</vt:lpstr>
      <vt:lpstr>Agency FB</vt:lpstr>
      <vt:lpstr>Wingdings</vt:lpstr>
      <vt:lpstr>宋体</vt:lpstr>
      <vt:lpstr>Gill Sans</vt:lpstr>
      <vt:lpstr>Montserrat Light</vt:lpstr>
      <vt:lpstr>Clear Sans</vt:lpstr>
      <vt:lpstr>方正黑体简体</vt:lpstr>
      <vt:lpstr>Times New Roman</vt:lpstr>
      <vt:lpstr>Montserrat Semi Bold</vt:lpstr>
      <vt:lpstr>Bebas Neue</vt:lpstr>
      <vt:lpstr>Adobe Gothic Std B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2018-12-26T13:46:51Z</dcterms:created>
  <cp:lastModifiedBy>kan</cp:lastModifiedBy>
  <dcterms:modified xsi:type="dcterms:W3CDTF">2021-08-20T11:21:08Z</dcterms:modified>
  <cp:revision>76</cp:revision>
  <dc:subject>https://www.ypppt.com/</dc:subject>
  <dc:title>https://www.ypppt.com/</dc:title>
</cp:coreProperties>
</file>