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66" r:id="rId1"/>
    <p:sldMasterId id="2147483698" r:id="rId2"/>
  </p:sldMasterIdLst>
  <p:notesMasterIdLst>
    <p:notesMasterId r:id="rId3"/>
  </p:notesMasterIdLst>
  <p:sldIdLst>
    <p:sldId id="321" r:id="rId4"/>
    <p:sldId id="301" r:id="rId5"/>
    <p:sldId id="302" r:id="rId6"/>
    <p:sldId id="303" r:id="rId7"/>
    <p:sldId id="277" r:id="rId8"/>
    <p:sldId id="266" r:id="rId9"/>
    <p:sldId id="309" r:id="rId10"/>
    <p:sldId id="279" r:id="rId11"/>
    <p:sldId id="285" r:id="rId12"/>
    <p:sldId id="316" r:id="rId13"/>
    <p:sldId id="307" r:id="rId14"/>
    <p:sldId id="304" r:id="rId15"/>
    <p:sldId id="308" r:id="rId16"/>
    <p:sldId id="310" r:id="rId17"/>
    <p:sldId id="311" r:id="rId18"/>
    <p:sldId id="278" r:id="rId19"/>
    <p:sldId id="312" r:id="rId20"/>
    <p:sldId id="313" r:id="rId21"/>
    <p:sldId id="314" r:id="rId22"/>
    <p:sldId id="305" r:id="rId23"/>
    <p:sldId id="315" r:id="rId24"/>
    <p:sldId id="317" r:id="rId25"/>
    <p:sldId id="283" r:id="rId26"/>
    <p:sldId id="275" r:id="rId27"/>
    <p:sldId id="272" r:id="rId28"/>
    <p:sldId id="318" r:id="rId29"/>
    <p:sldId id="306" r:id="rId30"/>
    <p:sldId id="281" r:id="rId31"/>
    <p:sldId id="273" r:id="rId32"/>
    <p:sldId id="319" r:id="rId33"/>
    <p:sldId id="289" r:id="rId34"/>
    <p:sldId id="290" r:id="rId35"/>
    <p:sldId id="292" r:id="rId36"/>
    <p:sldId id="291" r:id="rId37"/>
    <p:sldId id="320" r:id="rId38"/>
  </p:sldIdLst>
  <p:sldSz cx="12192000" cy="6858000"/>
  <p:notesSz cx="6858000" cy="9144000"/>
  <p:custDataLst>
    <p:tags r:id="rId39"/>
  </p:custDataLst>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6314" autoAdjust="0"/>
  </p:normalViewPr>
  <p:slideViewPr>
    <p:cSldViewPr snapToGrid="0" snapToObjects="1">
      <p:cViewPr varScale="1">
        <p:scale>
          <a:sx n="108" d="100"/>
          <a:sy n="108" d="100"/>
        </p:scale>
        <p:origin x="666" y="114"/>
      </p:cViewPr>
      <p:guideLst/>
    </p:cSldViewPr>
  </p:slideViewPr>
  <p:notesTextViewPr>
    <p:cViewPr>
      <p:scale>
        <a:sx n="1" d="1"/>
        <a:sy n="1" d="1"/>
      </p:scale>
      <p:origin x="0" y="0"/>
    </p:cViewPr>
  </p:notesTextViewPr>
  <p:sorterViewPr>
    <p:cViewPr>
      <p:scale>
        <a:sx n="40" d="100"/>
        <a:sy n="40"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工作表1!$B$1</c:f>
              <c:strCache>
                <c:ptCount val="1"/>
                <c:pt idx="0">
                  <c:v>销售额</c:v>
                </c:pt>
              </c:strCache>
            </c:strRef>
          </c:tx>
          <c:spPr>
            <a:ln>
              <a:noFill/>
            </a:ln>
          </c:spPr>
          <c:dPt>
            <c:idx val="0"/>
            <c:invertIfNegative val="1"/>
            <c:spPr>
              <a:solidFill>
                <a:srgbClr val="C00000"/>
              </a:solidFill>
              <a:ln w="19050">
                <a:noFill/>
              </a:ln>
            </c:spPr>
            <c:extLst>
              <c:ext xmlns:c16="http://schemas.microsoft.com/office/drawing/2014/chart" uri="{C3380CC4-5D6E-409C-BE32-E72D297353CC}">
                <c16:uniqueId val="{00000001-81F9-43EA-82FC-E466392D44FC}"/>
              </c:ext>
            </c:extLst>
          </c:dPt>
          <c:dPt>
            <c:idx val="1"/>
            <c:invertIfNegative val="1"/>
            <c:spPr>
              <a:solidFill>
                <a:schemeClr val="bg1">
                  <a:lumMod val="85000"/>
                </a:schemeClr>
              </a:solidFill>
              <a:ln w="19050">
                <a:noFill/>
              </a:ln>
            </c:spPr>
            <c:extLst>
              <c:ext xmlns:c16="http://schemas.microsoft.com/office/drawing/2014/chart" uri="{C3380CC4-5D6E-409C-BE32-E72D297353CC}">
                <c16:uniqueId val="{00000003-81F9-43EA-82FC-E466392D44FC}"/>
              </c:ext>
            </c:extLst>
          </c:dPt>
          <c:dLbls>
            <c:delete val="1"/>
            <c:extLst>
              <c:ext xmlns:c15="http://schemas.microsoft.com/office/drawing/2012/chart" uri="{CE6537A1-D6FC-4f65-9D91-7224C49458BB}">
                <c15:showLeaderLines val="1"/>
              </c:ext>
            </c:extLst>
          </c:dLbls>
          <c:cat>
            <c:strRef>
              <c:f>工作表1!$A$2:$A$3</c:f>
              <c:strCache>
                <c:ptCount val="2"/>
                <c:pt idx="0">
                  <c:v>A</c:v>
                </c:pt>
                <c:pt idx="1">
                  <c:v>其他</c:v>
                </c:pt>
              </c:strCache>
            </c:strRef>
          </c:cat>
          <c:val>
            <c:numRef>
              <c:f>工作表1!$B$2:$B$3</c:f>
              <c:numCache>
                <c:formatCode>General</c:formatCode>
                <c:ptCount val="2"/>
                <c:pt idx="0">
                  <c:v>87</c:v>
                </c:pt>
                <c:pt idx="1">
                  <c:v>13</c:v>
                </c:pt>
              </c:numCache>
            </c:numRef>
          </c:val>
          <c:extLst>
            <c:ext xmlns:c16="http://schemas.microsoft.com/office/drawing/2014/chart" uri="{C3380CC4-5D6E-409C-BE32-E72D297353CC}">
              <c16:uniqueId val="{00000004-81F9-43EA-82FC-E466392D44FC}"/>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工作表1!$B$1</c:f>
              <c:strCache>
                <c:ptCount val="1"/>
                <c:pt idx="0">
                  <c:v>销售额</c:v>
                </c:pt>
              </c:strCache>
            </c:strRef>
          </c:tx>
          <c:spPr>
            <a:ln>
              <a:noFill/>
            </a:ln>
          </c:spPr>
          <c:dPt>
            <c:idx val="0"/>
            <c:invertIfNegative val="1"/>
            <c:spPr>
              <a:solidFill>
                <a:srgbClr val="FF0000"/>
              </a:solidFill>
              <a:ln w="19050">
                <a:noFill/>
              </a:ln>
            </c:spPr>
            <c:extLst>
              <c:ext xmlns:c16="http://schemas.microsoft.com/office/drawing/2014/chart" uri="{C3380CC4-5D6E-409C-BE32-E72D297353CC}">
                <c16:uniqueId val="{00000001-2966-4045-A945-D388A66DF6C5}"/>
              </c:ext>
            </c:extLst>
          </c:dPt>
          <c:dPt>
            <c:idx val="1"/>
            <c:invertIfNegative val="1"/>
            <c:spPr>
              <a:solidFill>
                <a:schemeClr val="bg1">
                  <a:lumMod val="85000"/>
                </a:schemeClr>
              </a:solidFill>
              <a:ln w="19050">
                <a:noFill/>
              </a:ln>
            </c:spPr>
            <c:extLst>
              <c:ext xmlns:c16="http://schemas.microsoft.com/office/drawing/2014/chart" uri="{C3380CC4-5D6E-409C-BE32-E72D297353CC}">
                <c16:uniqueId val="{00000003-2966-4045-A945-D388A66DF6C5}"/>
              </c:ext>
            </c:extLst>
          </c:dPt>
          <c:dLbls>
            <c:delete val="1"/>
            <c:extLst>
              <c:ext xmlns:c15="http://schemas.microsoft.com/office/drawing/2012/chart" uri="{CE6537A1-D6FC-4f65-9D91-7224C49458BB}">
                <c15:showLeaderLines val="1"/>
              </c:ext>
            </c:extLst>
          </c:dLbls>
          <c:cat>
            <c:strRef>
              <c:f>工作表1!$A$2:$A$3</c:f>
              <c:strCache>
                <c:ptCount val="2"/>
                <c:pt idx="0">
                  <c:v>A</c:v>
                </c:pt>
                <c:pt idx="1">
                  <c:v>其他</c:v>
                </c:pt>
              </c:strCache>
            </c:strRef>
          </c:cat>
          <c:val>
            <c:numRef>
              <c:f>工作表1!$B$2:$B$3</c:f>
              <c:numCache>
                <c:formatCode>General</c:formatCode>
                <c:ptCount val="2"/>
                <c:pt idx="0">
                  <c:v>56</c:v>
                </c:pt>
                <c:pt idx="1">
                  <c:v>44</c:v>
                </c:pt>
              </c:numCache>
            </c:numRef>
          </c:val>
          <c:extLst>
            <c:ext xmlns:c16="http://schemas.microsoft.com/office/drawing/2014/chart" uri="{C3380CC4-5D6E-409C-BE32-E72D297353CC}">
              <c16:uniqueId val="{00000004-2966-4045-A945-D388A66DF6C5}"/>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工作表1!$B$1</c:f>
              <c:strCache>
                <c:ptCount val="1"/>
                <c:pt idx="0">
                  <c:v>销售额</c:v>
                </c:pt>
              </c:strCache>
            </c:strRef>
          </c:tx>
          <c:spPr>
            <a:ln>
              <a:noFill/>
            </a:ln>
          </c:spPr>
          <c:dPt>
            <c:idx val="0"/>
            <c:invertIfNegative val="1"/>
            <c:spPr>
              <a:solidFill>
                <a:srgbClr val="F23C00"/>
              </a:solidFill>
              <a:ln w="19050">
                <a:noFill/>
              </a:ln>
            </c:spPr>
            <c:extLst>
              <c:ext xmlns:c16="http://schemas.microsoft.com/office/drawing/2014/chart" uri="{C3380CC4-5D6E-409C-BE32-E72D297353CC}">
                <c16:uniqueId val="{00000001-8010-4E86-B8F9-94CCB7572812}"/>
              </c:ext>
            </c:extLst>
          </c:dPt>
          <c:dPt>
            <c:idx val="1"/>
            <c:invertIfNegative val="1"/>
            <c:spPr>
              <a:solidFill>
                <a:schemeClr val="bg1">
                  <a:lumMod val="85000"/>
                </a:schemeClr>
              </a:solidFill>
              <a:ln w="19050">
                <a:noFill/>
              </a:ln>
            </c:spPr>
            <c:extLst>
              <c:ext xmlns:c16="http://schemas.microsoft.com/office/drawing/2014/chart" uri="{C3380CC4-5D6E-409C-BE32-E72D297353CC}">
                <c16:uniqueId val="{00000003-8010-4E86-B8F9-94CCB7572812}"/>
              </c:ext>
            </c:extLst>
          </c:dPt>
          <c:dLbls>
            <c:delete val="1"/>
            <c:extLst>
              <c:ext xmlns:c15="http://schemas.microsoft.com/office/drawing/2012/chart" uri="{CE6537A1-D6FC-4f65-9D91-7224C49458BB}">
                <c15:showLeaderLines val="1"/>
              </c:ext>
            </c:extLst>
          </c:dLbls>
          <c:cat>
            <c:strRef>
              <c:f>工作表1!$A$2:$A$3</c:f>
              <c:strCache>
                <c:ptCount val="2"/>
                <c:pt idx="0">
                  <c:v>A</c:v>
                </c:pt>
                <c:pt idx="1">
                  <c:v>其他</c:v>
                </c:pt>
              </c:strCache>
            </c:strRef>
          </c:cat>
          <c:val>
            <c:numRef>
              <c:f>工作表1!$B$2:$B$3</c:f>
              <c:numCache>
                <c:formatCode>General</c:formatCode>
                <c:ptCount val="2"/>
                <c:pt idx="0">
                  <c:v>43</c:v>
                </c:pt>
                <c:pt idx="1">
                  <c:v>57</c:v>
                </c:pt>
              </c:numCache>
            </c:numRef>
          </c:val>
          <c:extLst>
            <c:ext xmlns:c16="http://schemas.microsoft.com/office/drawing/2014/chart" uri="{C3380CC4-5D6E-409C-BE32-E72D297353CC}">
              <c16:uniqueId val="{00000004-8010-4E86-B8F9-94CCB7572812}"/>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2021/1/25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extLst>
      <p:ext uri="{BB962C8B-B14F-4D97-AF65-F5344CB8AC3E}">
        <p14:creationId val="912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2639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259509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47683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46111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57576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17412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266538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468002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36072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178187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18864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619696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333618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512779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867039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079799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149868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914472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268890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7447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142765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976923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926370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345792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4907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14458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419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8685596"/>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554993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23040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97266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70480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361900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96265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518697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页">
    <p:bg>
      <p:bgPr>
        <a:solidFill>
          <a:schemeClr val="bg1">
            <a:lumMod val="95000"/>
          </a:schemeClr>
        </a:solidFill>
        <a:effectLst/>
      </p:bgPr>
    </p:bg>
    <p:spTree>
      <p:nvGrpSpPr>
        <p:cNvPr id="1" name=""/>
        <p:cNvGrpSpPr/>
        <p:nvPr/>
      </p:nvGrpSpPr>
      <p:grpSpPr>
        <a:xfrm>
          <a:off x="0" y="0"/>
          <a:ext cx="0" cy="0"/>
        </a:xfrm>
      </p:grpSpPr>
      <p:sp>
        <p:nvSpPr>
          <p:cNvPr id="9" name="矩形 8"/>
          <p:cNvSpPr/>
          <p:nvPr userDrawn="1"/>
        </p:nvSpPr>
        <p:spPr>
          <a:xfrm>
            <a:off x="0" y="0"/>
            <a:ext cx="3561347" cy="6737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1518229" y="0"/>
            <a:ext cx="673771" cy="673768"/>
            <a:chOff x="1174007" y="954462"/>
            <a:chExt cx="1329951" cy="1329951"/>
          </a:xfrm>
          <a:solidFill>
            <a:srgbClr val="C00000"/>
          </a:solidFill>
        </p:grpSpPr>
        <p:sp>
          <p:nvSpPr>
            <p:cNvPr id="6" name="矩形 5"/>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6"/>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extLst>
      <p:ext uri="{BB962C8B-B14F-4D97-AF65-F5344CB8AC3E}">
        <p14:creationId val="1632621729"/>
      </p:ext>
    </p:extLst>
  </p:cSld>
  <p:clrMapOvr>
    <a:masterClrMapping/>
  </p:clrMapOvr>
  <mc:AlternateContent>
    <mc:Choice Requires="p14">
      <p:transition spd="slow" advTm="3000" p14:dur="1200">
        <p14:prism/>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210663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669407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72320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77941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内容与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3474093168"/>
      </p:ext>
    </p:extLst>
  </p:cSld>
  <p:clrMapOvr>
    <a:masterClrMapping/>
  </p:clrMapOvr>
  <mc:AlternateContent>
    <mc:Choice Requires="p14">
      <p:transition spd="slow" advTm="3000" p14:dur="1200">
        <p14:prism/>
      </p:transition>
    </mc:Choice>
    <mc:Fallback>
      <p:transition spd="slow" advTm="3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57329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910263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98759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81115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04876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132376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89360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69441500"/>
      </p:ext>
    </p:extLst>
  </p:cSld>
  <p:clrMap bg1="lt1" tx1="dk1" bg2="lt2" tx2="dk2" accent1="accent1" accent2="accent2" accent3="accent3" accent4="accent4" accent5="accent5" accent6="accent6" hlink="hlink" folHlink="folHlink"/>
  <p:sldLayoutIdLst>
    <p:sldLayoutId id="2147483662" r:id="rId1"/>
    <p:sldLayoutId id="2147483697" r:id="rId2"/>
  </p:sldLayoutIdLst>
  <mc:AlternateContent>
    <mc:Choice Requires="p14">
      <p:transition spd="slow" advTm="3000" p14:dur="1200">
        <p14:prism/>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5620325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http://www.rapidesign.cn/"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9.jpeg" Type="http://schemas.openxmlformats.org/officeDocument/2006/relationships/image"/><Relationship Id="rId4" Target="../media/image6.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0.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727802" y="136786"/>
            <a:ext cx="5154038" cy="5056562"/>
          </a:xfrm>
          <a:prstGeom prst="rect">
            <a:avLst/>
          </a:prstGeom>
        </p:spPr>
      </p:pic>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84338" y="5795433"/>
            <a:ext cx="873280" cy="873276"/>
            <a:chOff x="1174007" y="954462"/>
            <a:chExt cx="1329951" cy="1329951"/>
          </a:xfrm>
          <a:solidFill>
            <a:schemeClr val="bg1"/>
          </a:solidFill>
        </p:grpSpPr>
        <p:sp>
          <p:nvSpPr>
            <p:cNvPr id="5" name="矩形 4"/>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6" name="矩形 5"/>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7" name="矩形 6"/>
          <p:cNvSpPr/>
          <p:nvPr/>
        </p:nvSpPr>
        <p:spPr>
          <a:xfrm>
            <a:off x="6031663" y="3787289"/>
            <a:ext cx="5070208" cy="396240"/>
          </a:xfrm>
          <a:prstGeom prst="rect">
            <a:avLst/>
          </a:prstGeom>
          <a:noFill/>
        </p:spPr>
        <p:txBody>
          <a:bodyPr wrap="square">
            <a:spAutoFit/>
          </a:bodyPr>
          <a:lstStyle/>
          <a:p>
            <a:pPr algn="ctr"/>
            <a:r>
              <a:rPr altLang="en-US" lang="zh-CN" smtClean="0" sz="2000">
                <a:solidFill>
                  <a:srgbClr val="C00000"/>
                </a:solidFill>
                <a:latin charset="0" panose="020b0603030804020204" pitchFamily="34" typeface="DejaVu Sans"/>
                <a:cs charset="0" panose="020b0603030804020204" pitchFamily="34" typeface="DejaVu Sans"/>
              </a:rPr>
              <a:t>STUNNING POWERPOINT TEMPLATE</a:t>
            </a:r>
          </a:p>
        </p:txBody>
      </p:sp>
      <p:sp>
        <p:nvSpPr>
          <p:cNvPr id="8" name="文本框 24"/>
          <p:cNvSpPr txBox="1">
            <a:spLocks noChangeArrowheads="1"/>
          </p:cNvSpPr>
          <p:nvPr/>
        </p:nvSpPr>
        <p:spPr bwMode="auto">
          <a:xfrm>
            <a:off x="5895909" y="3124178"/>
            <a:ext cx="5359920" cy="656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4029" lIns="108057" rIns="108057" tIns="54029"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hangingPunct="1"/>
            <a:r>
              <a:rPr altLang="en-US" lang="zh-CN" sz="3600">
                <a:solidFill>
                  <a:srgbClr val="C00000"/>
                </a:solidFill>
                <a:latin charset="-122" pitchFamily="34" typeface="微软雅黑"/>
                <a:ea charset="-122" pitchFamily="34" typeface="微软雅黑"/>
              </a:rPr>
              <a:t>医院年度|季度工作报告</a:t>
            </a:r>
          </a:p>
        </p:txBody>
      </p:sp>
      <p:sp>
        <p:nvSpPr>
          <p:cNvPr id="9" name="文本框 8"/>
          <p:cNvSpPr txBox="1">
            <a:spLocks noChangeArrowheads="1"/>
          </p:cNvSpPr>
          <p:nvPr/>
        </p:nvSpPr>
        <p:spPr bwMode="auto">
          <a:xfrm>
            <a:off x="6352345" y="4099385"/>
            <a:ext cx="4568646" cy="304800"/>
          </a:xfrm>
          <a:prstGeom prst="rect">
            <a:avLst/>
          </a:prstGeom>
          <a:noFill/>
          <a:extLst/>
        </p:spPr>
        <p:txBody>
          <a:bodyPr wrap="square">
            <a:spAutoFit/>
          </a:bodyPr>
          <a:lstStyle>
            <a:defPPr>
              <a:defRPr lang="zh-CN"/>
            </a:defPPr>
            <a:lvl1pPr algn="ctr">
              <a:defRPr sz="1600">
                <a:solidFill>
                  <a:schemeClr val="bg1"/>
                </a:solidFill>
                <a:latin charset="0" panose="020b0603030804020204" pitchFamily="34" typeface="DejaVu Sans"/>
                <a:cs charset="0" panose="020b0603030804020204" pitchFamily="34" typeface="DejaVu Sans"/>
              </a:defRPr>
            </a:lvl1pPr>
          </a:lstStyle>
          <a:p>
            <a:r>
              <a:rPr altLang="en-US" lang="zh-CN" sz="1400">
                <a:solidFill>
                  <a:schemeClr val="tx1">
                    <a:lumMod val="65000"/>
                    <a:lumOff val="35000"/>
                  </a:schemeClr>
                </a:solidFill>
              </a:rPr>
              <a:t>汇报人： 优页PPT    汇报时间：XX年XX月</a:t>
            </a:r>
          </a:p>
        </p:txBody>
      </p:sp>
      <p:sp>
        <p:nvSpPr>
          <p:cNvPr id="11" name="TextBox 57"/>
          <p:cNvSpPr txBox="1"/>
          <p:nvPr/>
        </p:nvSpPr>
        <p:spPr>
          <a:xfrm>
            <a:off x="1257619" y="6044628"/>
            <a:ext cx="5378403" cy="396240"/>
          </a:xfrm>
          <a:prstGeom prst="rect">
            <a:avLst/>
          </a:prstGeom>
          <a:noFill/>
        </p:spPr>
        <p:txBody>
          <a:bodyPr rtlCol="0" wrap="square">
            <a:spAutoFit/>
          </a:bodyPr>
          <a:lstStyle/>
          <a:p>
            <a:r>
              <a:rPr altLang="en-US" lang="zh-CN" sz="2000">
                <a:solidFill>
                  <a:schemeClr val="bg1"/>
                </a:solidFill>
              </a:rPr>
              <a:t>无德者不能为医，有品者方能济世</a:t>
            </a:r>
          </a:p>
        </p:txBody>
      </p:sp>
    </p:spTree>
    <p:extLst>
      <p:ext uri="{BB962C8B-B14F-4D97-AF65-F5344CB8AC3E}">
        <p14:creationId val="3607687604"/>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par>
                                <p:cTn fill="hold" id="8" nodeType="withEffect" presetClass="entr" presetID="14" presetSubtype="10">
                                  <p:stCondLst>
                                    <p:cond delay="0"/>
                                  </p:stCondLst>
                                  <p:childTnLst>
                                    <p:set>
                                      <p:cBhvr>
                                        <p:cTn dur="1" fill="hold" id="9">
                                          <p:stCondLst>
                                            <p:cond delay="0"/>
                                          </p:stCondLst>
                                        </p:cTn>
                                        <p:tgtEl>
                                          <p:spTgt spid="4"/>
                                        </p:tgtEl>
                                        <p:attrNameLst>
                                          <p:attrName>style.visibility</p:attrName>
                                        </p:attrNameLst>
                                      </p:cBhvr>
                                      <p:to>
                                        <p:strVal val="visible"/>
                                      </p:to>
                                    </p:set>
                                    <p:animEffect filter="randombar(horizontal)"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iterate type="lt">
                                    <p:tmPct val="10000"/>
                                  </p:iterate>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par>
                                <p:cTn fill="hold" id="15" nodeType="withEffect" presetClass="entr" presetID="52" presetSubtype="0">
                                  <p:stCondLst>
                                    <p:cond delay="0"/>
                                  </p:stCondLst>
                                  <p:childTnLst>
                                    <p:set>
                                      <p:cBhvr>
                                        <p:cTn dur="1" fill="hold" id="16">
                                          <p:stCondLst>
                                            <p:cond delay="0"/>
                                          </p:stCondLst>
                                        </p:cTn>
                                        <p:tgtEl>
                                          <p:spTgt spid="2"/>
                                        </p:tgtEl>
                                        <p:attrNameLst>
                                          <p:attrName>style.visibility</p:attrName>
                                        </p:attrNameLst>
                                      </p:cBhvr>
                                      <p:to>
                                        <p:strVal val="visible"/>
                                      </p:to>
                                    </p:set>
                                    <p:animScale>
                                      <p:cBhvr>
                                        <p:cTn decel="50000" dur="1000" fill="hold" id="1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
                                        </p:tgtEl>
                                        <p:attrNameLst>
                                          <p:attrName>ppt_x</p:attrName>
                                          <p:attrName>ppt_y</p:attrName>
                                        </p:attrNameLst>
                                      </p:cBhvr>
                                    </p:animMotion>
                                    <p:animEffect filter="fade" transition="in">
                                      <p:cBhvr>
                                        <p:cTn dur="1000" id="19"/>
                                        <p:tgtEl>
                                          <p:spTgt spid="2"/>
                                        </p:tgtEl>
                                      </p:cBhvr>
                                    </p:animEffect>
                                  </p:childTnLst>
                                </p:cTn>
                              </p:par>
                            </p:childTnLst>
                          </p:cTn>
                        </p:par>
                        <p:par>
                          <p:cTn fill="hold" id="20" nodeType="afterGroup">
                            <p:stCondLst>
                              <p:cond delay="1500"/>
                            </p:stCondLst>
                            <p:childTnLst>
                              <p:par>
                                <p:cTn fill="hold" grpId="0" id="21" nodeType="afterEffect" presetClass="entr" presetID="56" presetSubtype="0">
                                  <p:stCondLst>
                                    <p:cond delay="0"/>
                                  </p:stCondLst>
                                  <p:iterate type="lt">
                                    <p:tmPct val="10000"/>
                                  </p:iterate>
                                  <p:childTnLst>
                                    <p:set>
                                      <p:cBhvr>
                                        <p:cTn dur="1" fill="hold" id="22">
                                          <p:stCondLst>
                                            <p:cond delay="0"/>
                                          </p:stCondLst>
                                        </p:cTn>
                                        <p:tgtEl>
                                          <p:spTgt spid="8"/>
                                        </p:tgtEl>
                                        <p:attrNameLst>
                                          <p:attrName>style.visibility</p:attrName>
                                        </p:attrNameLst>
                                      </p:cBhvr>
                                      <p:to>
                                        <p:strVal val="visible"/>
                                      </p:to>
                                    </p:set>
                                    <p:anim by="(-#ppt_w*2)" calcmode="lin" valueType="num">
                                      <p:cBhvr rctx="PPT">
                                        <p:cTn autoRev="1" dur="500" fill="hold" id="23">
                                          <p:stCondLst>
                                            <p:cond delay="0"/>
                                          </p:stCondLst>
                                        </p:cTn>
                                        <p:tgtEl>
                                          <p:spTgt spid="8"/>
                                        </p:tgtEl>
                                        <p:attrNameLst>
                                          <p:attrName>ppt_w</p:attrName>
                                        </p:attrNameLst>
                                      </p:cBhvr>
                                    </p:anim>
                                    <p:anim by="(#ppt_w*0.50)" calcmode="lin" valueType="num">
                                      <p:cBhvr>
                                        <p:cTn autoRev="1" decel="50000" dur="500" fill="hold" id="24">
                                          <p:stCondLst>
                                            <p:cond delay="0"/>
                                          </p:stCondLst>
                                        </p:cTn>
                                        <p:tgtEl>
                                          <p:spTgt spid="8"/>
                                        </p:tgtEl>
                                        <p:attrNameLst>
                                          <p:attrName>ppt_x</p:attrName>
                                        </p:attrNameLst>
                                      </p:cBhvr>
                                    </p:anim>
                                    <p:anim calcmode="lin" from="(-#ppt_h/2)" to="(#ppt_y)" valueType="num">
                                      <p:cBhvr>
                                        <p:cTn dur="1000" fill="hold" id="25">
                                          <p:stCondLst>
                                            <p:cond delay="0"/>
                                          </p:stCondLst>
                                        </p:cTn>
                                        <p:tgtEl>
                                          <p:spTgt spid="8"/>
                                        </p:tgtEl>
                                        <p:attrNameLst>
                                          <p:attrName>ppt_y</p:attrName>
                                        </p:attrNameLst>
                                      </p:cBhvr>
                                    </p:anim>
                                    <p:animRot by="21600000">
                                      <p:cBhvr>
                                        <p:cTn dur="1000" fill="hold" id="26">
                                          <p:stCondLst>
                                            <p:cond delay="0"/>
                                          </p:stCondLst>
                                        </p:cTn>
                                        <p:tgtEl>
                                          <p:spTgt spid="8"/>
                                        </p:tgtEl>
                                        <p:attrNameLst>
                                          <p:attrName>r</p:attrName>
                                        </p:attrNameLst>
                                      </p:cBhvr>
                                    </p:animRo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7"/>
                                        </p:tgtEl>
                                        <p:attrNameLst>
                                          <p:attrName>style.visibility</p:attrName>
                                        </p:attrNameLst>
                                      </p:cBhvr>
                                      <p:to>
                                        <p:strVal val="visible"/>
                                      </p:to>
                                    </p:set>
                                    <p:animEffect filter="wipe(left)" transition="in">
                                      <p:cBhvr>
                                        <p:cTn dur="500" id="30"/>
                                        <p:tgtEl>
                                          <p:spTgt spid="7"/>
                                        </p:tgtEl>
                                      </p:cBhvr>
                                    </p:animEffect>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500" id="3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矩形 3"/>
          <p:cNvSpPr/>
          <p:nvPr/>
        </p:nvSpPr>
        <p:spPr>
          <a:xfrm>
            <a:off x="922240" y="1677887"/>
            <a:ext cx="2800295" cy="89916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为客户服务是我们存在的唯一理由，客户需求是我们发展的原动力。我们坚持以客户为中心</a:t>
            </a:r>
          </a:p>
        </p:txBody>
      </p:sp>
      <p:sp>
        <p:nvSpPr>
          <p:cNvPr id="5" name="矩形 4"/>
          <p:cNvSpPr/>
          <p:nvPr/>
        </p:nvSpPr>
        <p:spPr>
          <a:xfrm>
            <a:off x="922240" y="3081725"/>
            <a:ext cx="2800295" cy="89916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为客户服务是我们存在的唯一理由，客户需求是我们发展的原动力。我们坚持以客户为中心</a:t>
            </a:r>
          </a:p>
        </p:txBody>
      </p:sp>
      <p:sp>
        <p:nvSpPr>
          <p:cNvPr id="6" name="矩形 5"/>
          <p:cNvSpPr/>
          <p:nvPr/>
        </p:nvSpPr>
        <p:spPr>
          <a:xfrm>
            <a:off x="922240" y="4485561"/>
            <a:ext cx="2800295" cy="89916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为客户服务是我们存在的唯一理由，客户需求是我们发展的原动力。我们坚持以客户为中心</a:t>
            </a:r>
          </a:p>
        </p:txBody>
      </p:sp>
      <p:sp>
        <p:nvSpPr>
          <p:cNvPr id="7" name="矩形 6"/>
          <p:cNvSpPr/>
          <p:nvPr/>
        </p:nvSpPr>
        <p:spPr>
          <a:xfrm>
            <a:off x="8469466" y="1677887"/>
            <a:ext cx="2800295" cy="89916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为客户服务是我们存在的唯一理由，客户需求是我们发展的原动力。我们坚持以客户为中心</a:t>
            </a:r>
          </a:p>
        </p:txBody>
      </p:sp>
      <p:sp>
        <p:nvSpPr>
          <p:cNvPr id="8" name="矩形 7"/>
          <p:cNvSpPr/>
          <p:nvPr/>
        </p:nvSpPr>
        <p:spPr>
          <a:xfrm>
            <a:off x="8469466" y="3081725"/>
            <a:ext cx="2800295" cy="89916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为客户服务是我们存在的唯一理由，客户需求是我们发展的原动力。我们坚持以客户为中心</a:t>
            </a:r>
          </a:p>
        </p:txBody>
      </p:sp>
      <p:sp>
        <p:nvSpPr>
          <p:cNvPr id="9" name="矩形 8"/>
          <p:cNvSpPr/>
          <p:nvPr/>
        </p:nvSpPr>
        <p:spPr>
          <a:xfrm>
            <a:off x="8469466" y="4485561"/>
            <a:ext cx="2800295" cy="89916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为客户服务是我们存在的唯一理由，客户需求是我们发展的原动力。我们坚持以客户为中心</a:t>
            </a:r>
          </a:p>
        </p:txBody>
      </p:sp>
      <p:grpSp>
        <p:nvGrpSpPr>
          <p:cNvPr id="10" name="组合 9"/>
          <p:cNvGrpSpPr/>
          <p:nvPr/>
        </p:nvGrpSpPr>
        <p:grpSpPr>
          <a:xfrm>
            <a:off x="4355780" y="1533503"/>
            <a:ext cx="3480440" cy="3753313"/>
            <a:chOff x="10279063" y="681038"/>
            <a:chExt cx="1397000" cy="1506538"/>
          </a:xfrm>
          <a:solidFill>
            <a:srgbClr val="0A3960"/>
          </a:solidFill>
        </p:grpSpPr>
        <p:sp>
          <p:nvSpPr>
            <p:cNvPr id="11" name="Freeform 38"/>
            <p:cNvSpPr>
              <a:spLocks noEditPoints="1"/>
            </p:cNvSpPr>
            <p:nvPr/>
          </p:nvSpPr>
          <p:spPr bwMode="auto">
            <a:xfrm>
              <a:off x="10279063" y="681038"/>
              <a:ext cx="1397000" cy="1038225"/>
            </a:xfrm>
            <a:custGeom>
              <a:gdLst>
                <a:gd fmla="*/ 83 w 489" name="T0"/>
                <a:gd fmla="*/ 363 h 363" name="T1"/>
                <a:gd fmla="*/ 0 w 489" name="T2"/>
                <a:gd fmla="*/ 280 h 363" name="T3"/>
                <a:gd fmla="*/ 0 w 489" name="T4"/>
                <a:gd fmla="*/ 280 h 363" name="T5"/>
                <a:gd fmla="*/ 0 w 489" name="T6"/>
                <a:gd fmla="*/ 83 h 363" name="T7"/>
                <a:gd fmla="*/ 83 w 489" name="T8"/>
                <a:gd fmla="*/ 0 h 363" name="T9"/>
                <a:gd fmla="*/ 83 w 489" name="T10"/>
                <a:gd fmla="*/ 0 h 363" name="T11"/>
                <a:gd fmla="*/ 406 w 489" name="T12"/>
                <a:gd fmla="*/ 0 h 363" name="T13"/>
                <a:gd fmla="*/ 489 w 489" name="T14"/>
                <a:gd fmla="*/ 83 h 363" name="T15"/>
                <a:gd fmla="*/ 489 w 489" name="T16"/>
                <a:gd fmla="*/ 83 h 363" name="T17"/>
                <a:gd fmla="*/ 489 w 489" name="T18"/>
                <a:gd fmla="*/ 280 h 363" name="T19"/>
                <a:gd fmla="*/ 406 w 489" name="T20"/>
                <a:gd fmla="*/ 363 h 363" name="T21"/>
                <a:gd fmla="*/ 406 w 489" name="T22"/>
                <a:gd fmla="*/ 363 h 363" name="T23"/>
                <a:gd fmla="*/ 83 w 489" name="T24"/>
                <a:gd fmla="*/ 363 h 363" name="T25"/>
                <a:gd fmla="*/ 43 w 489" name="T26"/>
                <a:gd fmla="*/ 83 h 363" name="T27"/>
                <a:gd fmla="*/ 43 w 489" name="T28"/>
                <a:gd fmla="*/ 280 h 363" name="T29"/>
                <a:gd fmla="*/ 83 w 489" name="T30"/>
                <a:gd fmla="*/ 320 h 363" name="T31"/>
                <a:gd fmla="*/ 83 w 489" name="T32"/>
                <a:gd fmla="*/ 320 h 363" name="T33"/>
                <a:gd fmla="*/ 406 w 489" name="T34"/>
                <a:gd fmla="*/ 320 h 363" name="T35"/>
                <a:gd fmla="*/ 446 w 489" name="T36"/>
                <a:gd fmla="*/ 280 h 363" name="T37"/>
                <a:gd fmla="*/ 446 w 489" name="T38"/>
                <a:gd fmla="*/ 280 h 363" name="T39"/>
                <a:gd fmla="*/ 446 w 489" name="T40"/>
                <a:gd fmla="*/ 83 h 363" name="T41"/>
                <a:gd fmla="*/ 406 w 489" name="T42"/>
                <a:gd fmla="*/ 43 h 363" name="T43"/>
                <a:gd fmla="*/ 406 w 489" name="T44"/>
                <a:gd fmla="*/ 43 h 363" name="T45"/>
                <a:gd fmla="*/ 83 w 489" name="T46"/>
                <a:gd fmla="*/ 43 h 363" name="T47"/>
                <a:gd fmla="*/ 43 w 489" name="T48"/>
                <a:gd fmla="*/ 83 h 3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63" w="489">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0958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srgbClr val="FFFFFF"/>
                </a:solidFill>
                <a:effectLst/>
                <a:uLnTx/>
                <a:uFillTx/>
                <a:latin typeface="Century Gothic"/>
              </a:endParaRPr>
            </a:p>
          </p:txBody>
        </p:sp>
        <p:sp>
          <p:nvSpPr>
            <p:cNvPr id="12" name="Freeform 39"/>
            <p:cNvSpPr/>
            <p:nvPr/>
          </p:nvSpPr>
          <p:spPr bwMode="auto">
            <a:xfrm>
              <a:off x="10655300" y="1741488"/>
              <a:ext cx="639763" cy="446088"/>
            </a:xfrm>
            <a:custGeom>
              <a:gdLst>
                <a:gd fmla="*/ 219 w 224" name="T0"/>
                <a:gd fmla="*/ 119 h 156" name="T1"/>
                <a:gd fmla="*/ 130 w 224" name="T2"/>
                <a:gd fmla="*/ 15 h 156" name="T3"/>
                <a:gd fmla="*/ 112 w 224" name="T4"/>
                <a:gd fmla="*/ 0 h 156" name="T5"/>
                <a:gd fmla="*/ 95 w 224" name="T6"/>
                <a:gd fmla="*/ 15 h 156" name="T7"/>
                <a:gd fmla="*/ 6 w 224" name="T8"/>
                <a:gd fmla="*/ 119 h 156" name="T9"/>
                <a:gd fmla="*/ 8 w 224" name="T10"/>
                <a:gd fmla="*/ 140 h 156" name="T11"/>
                <a:gd fmla="*/ 30 w 224" name="T12"/>
                <a:gd fmla="*/ 138 h 156" name="T13"/>
                <a:gd fmla="*/ 96 w 224" name="T14"/>
                <a:gd fmla="*/ 64 h 156" name="T15"/>
                <a:gd fmla="*/ 96 w 224" name="T16"/>
                <a:gd fmla="*/ 140 h 156" name="T17"/>
                <a:gd fmla="*/ 112 w 224" name="T18"/>
                <a:gd fmla="*/ 156 h 156" name="T19"/>
                <a:gd fmla="*/ 129 w 224" name="T20"/>
                <a:gd fmla="*/ 140 h 156" name="T21"/>
                <a:gd fmla="*/ 129 w 224" name="T22"/>
                <a:gd fmla="*/ 64 h 156" name="T23"/>
                <a:gd fmla="*/ 195 w 224" name="T24"/>
                <a:gd fmla="*/ 138 h 156" name="T25"/>
                <a:gd fmla="*/ 216 w 224" name="T26"/>
                <a:gd fmla="*/ 140 h 156" name="T27"/>
                <a:gd fmla="*/ 219 w 224" name="T28"/>
                <a:gd fmla="*/ 119 h 1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6" w="224">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0958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srgbClr val="FFFFFF"/>
                </a:solidFill>
                <a:effectLst/>
                <a:uLnTx/>
                <a:uFillTx/>
                <a:latin typeface="Century Gothic"/>
              </a:endParaRPr>
            </a:p>
          </p:txBody>
        </p:sp>
        <p:sp>
          <p:nvSpPr>
            <p:cNvPr id="13" name="Freeform 40"/>
            <p:cNvSpPr/>
            <p:nvPr/>
          </p:nvSpPr>
          <p:spPr bwMode="auto">
            <a:xfrm>
              <a:off x="10493375" y="952501"/>
              <a:ext cx="968375" cy="503238"/>
            </a:xfrm>
            <a:custGeom>
              <a:gdLst>
                <a:gd fmla="*/ 3 w 339" name="T0"/>
                <a:gd fmla="*/ 169 h 176" name="T1"/>
                <a:gd fmla="*/ 4 w 339" name="T2"/>
                <a:gd fmla="*/ 155 h 176" name="T3"/>
                <a:gd fmla="*/ 4 w 339" name="T4"/>
                <a:gd fmla="*/ 155 h 176" name="T5"/>
                <a:gd fmla="*/ 57 w 339" name="T6"/>
                <a:gd fmla="*/ 102 h 176" name="T7"/>
                <a:gd fmla="*/ 66 w 339" name="T8"/>
                <a:gd fmla="*/ 99 h 176" name="T9"/>
                <a:gd fmla="*/ 66 w 339" name="T10"/>
                <a:gd fmla="*/ 99 h 176" name="T11"/>
                <a:gd fmla="*/ 72 w 339" name="T12"/>
                <a:gd fmla="*/ 105 h 176" name="T13"/>
                <a:gd fmla="*/ 72 w 339" name="T14"/>
                <a:gd fmla="*/ 105 h 176" name="T15"/>
                <a:gd fmla="*/ 83 w 339" name="T16"/>
                <a:gd fmla="*/ 144 h 176" name="T17"/>
                <a:gd fmla="*/ 166 w 339" name="T18"/>
                <a:gd fmla="*/ 12 h 176" name="T19"/>
                <a:gd fmla="*/ 176 w 339" name="T20"/>
                <a:gd fmla="*/ 7 h 176" name="T21"/>
                <a:gd fmla="*/ 176 w 339" name="T22"/>
                <a:gd fmla="*/ 7 h 176" name="T23"/>
                <a:gd fmla="*/ 182 w 339" name="T24"/>
                <a:gd fmla="*/ 16 h 176" name="T25"/>
                <a:gd fmla="*/ 182 w 339" name="T26"/>
                <a:gd fmla="*/ 16 h 176" name="T27"/>
                <a:gd fmla="*/ 181 w 339" name="T28"/>
                <a:gd fmla="*/ 99 h 176" name="T29"/>
                <a:gd fmla="*/ 221 w 339" name="T30"/>
                <a:gd fmla="*/ 59 h 176" name="T31"/>
                <a:gd fmla="*/ 228 w 339" name="T32"/>
                <a:gd fmla="*/ 57 h 176" name="T33"/>
                <a:gd fmla="*/ 228 w 339" name="T34"/>
                <a:gd fmla="*/ 57 h 176" name="T35"/>
                <a:gd fmla="*/ 234 w 339" name="T36"/>
                <a:gd fmla="*/ 61 h 176" name="T37"/>
                <a:gd fmla="*/ 234 w 339" name="T38"/>
                <a:gd fmla="*/ 61 h 176" name="T39"/>
                <a:gd fmla="*/ 246 w 339" name="T40"/>
                <a:gd fmla="*/ 84 h 176" name="T41"/>
                <a:gd fmla="*/ 322 w 339" name="T42"/>
                <a:gd fmla="*/ 5 h 176" name="T43"/>
                <a:gd fmla="*/ 335 w 339" name="T44"/>
                <a:gd fmla="*/ 4 h 176" name="T45"/>
                <a:gd fmla="*/ 335 w 339" name="T46"/>
                <a:gd fmla="*/ 4 h 176" name="T47"/>
                <a:gd fmla="*/ 335 w 339" name="T48"/>
                <a:gd fmla="*/ 18 h 176" name="T49"/>
                <a:gd fmla="*/ 335 w 339" name="T50"/>
                <a:gd fmla="*/ 18 h 176" name="T51"/>
                <a:gd fmla="*/ 251 w 339" name="T52"/>
                <a:gd fmla="*/ 106 h 176" name="T53"/>
                <a:gd fmla="*/ 243 w 339" name="T54"/>
                <a:gd fmla="*/ 110 h 176" name="T55"/>
                <a:gd fmla="*/ 243 w 339" name="T56"/>
                <a:gd fmla="*/ 110 h 176" name="T57"/>
                <a:gd fmla="*/ 236 w 339" name="T58"/>
                <a:gd fmla="*/ 106 h 176" name="T59"/>
                <a:gd fmla="*/ 236 w 339" name="T60"/>
                <a:gd fmla="*/ 106 h 176" name="T61"/>
                <a:gd fmla="*/ 224 w 339" name="T62"/>
                <a:gd fmla="*/ 81 h 176" name="T63"/>
                <a:gd fmla="*/ 177 w 339" name="T64"/>
                <a:gd fmla="*/ 126 h 176" name="T65"/>
                <a:gd fmla="*/ 168 w 339" name="T66"/>
                <a:gd fmla="*/ 127 h 176" name="T67"/>
                <a:gd fmla="*/ 168 w 339" name="T68"/>
                <a:gd fmla="*/ 127 h 176" name="T69"/>
                <a:gd fmla="*/ 163 w 339" name="T70"/>
                <a:gd fmla="*/ 119 h 176" name="T71"/>
                <a:gd fmla="*/ 163 w 339" name="T72"/>
                <a:gd fmla="*/ 119 h 176" name="T73"/>
                <a:gd fmla="*/ 164 w 339" name="T74"/>
                <a:gd fmla="*/ 49 h 176" name="T75"/>
                <a:gd fmla="*/ 88 w 339" name="T76"/>
                <a:gd fmla="*/ 171 h 176" name="T77"/>
                <a:gd fmla="*/ 79 w 339" name="T78"/>
                <a:gd fmla="*/ 176 h 176" name="T79"/>
                <a:gd fmla="*/ 79 w 339" name="T80"/>
                <a:gd fmla="*/ 176 h 176" name="T81"/>
                <a:gd fmla="*/ 71 w 339" name="T82"/>
                <a:gd fmla="*/ 170 h 176" name="T83"/>
                <a:gd fmla="*/ 71 w 339" name="T84"/>
                <a:gd fmla="*/ 170 h 176" name="T85"/>
                <a:gd fmla="*/ 59 w 339" name="T86"/>
                <a:gd fmla="*/ 126 h 176" name="T87"/>
                <a:gd fmla="*/ 16 w 339" name="T88"/>
                <a:gd fmla="*/ 170 h 176" name="T89"/>
                <a:gd fmla="*/ 16 w 339" name="T90"/>
                <a:gd fmla="*/ 170 h 176" name="T91"/>
                <a:gd fmla="*/ 7 w 339" name="T92"/>
                <a:gd fmla="*/ 172 h 176" name="T93"/>
                <a:gd fmla="*/ 7 w 339" name="T94"/>
                <a:gd fmla="*/ 172 h 176" name="T95"/>
                <a:gd fmla="*/ 3 w 339" name="T96"/>
                <a:gd fmla="*/ 169 h 17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6" w="339">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FF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0958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srgbClr val="FFFFFF"/>
                </a:solidFill>
                <a:effectLst/>
                <a:uLnTx/>
                <a:uFillTx/>
                <a:latin typeface="Century Gothic"/>
              </a:endParaRPr>
            </a:p>
          </p:txBody>
        </p:sp>
      </p:grpSp>
    </p:spTree>
    <p:extLst>
      <p:ext uri="{BB962C8B-B14F-4D97-AF65-F5344CB8AC3E}">
        <p14:creationId val="3612958911"/>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0-#ppt_w/2"/>
                                          </p:val>
                                        </p:tav>
                                        <p:tav tm="100000">
                                          <p:val>
                                            <p:strVal val="#ppt_x"/>
                                          </p:val>
                                        </p:tav>
                                      </p:tavLst>
                                    </p:anim>
                                    <p:anim calcmode="lin" valueType="num">
                                      <p:cBhvr additive="base">
                                        <p:cTn dur="500" fill="hold" id="14"/>
                                        <p:tgtEl>
                                          <p:spTgt spid="4"/>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fill="hold" id="22"/>
                                        <p:tgtEl>
                                          <p:spTgt spid="5"/>
                                        </p:tgtEl>
                                        <p:attrNameLst>
                                          <p:attrName>ppt_x</p:attrName>
                                        </p:attrNameLst>
                                      </p:cBhvr>
                                      <p:tavLst>
                                        <p:tav tm="0">
                                          <p:val>
                                            <p:strVal val="0-#ppt_w/2"/>
                                          </p:val>
                                        </p:tav>
                                        <p:tav tm="100000">
                                          <p:val>
                                            <p:strVal val="#ppt_x"/>
                                          </p:val>
                                        </p:tav>
                                      </p:tavLst>
                                    </p:anim>
                                    <p:anim calcmode="lin" valueType="num">
                                      <p:cBhvr additive="base">
                                        <p:cTn dur="500" fill="hold" id="23"/>
                                        <p:tgtEl>
                                          <p:spTgt spid="5"/>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1+#ppt_w/2"/>
                                          </p:val>
                                        </p:tav>
                                        <p:tav tm="100000">
                                          <p:val>
                                            <p:strVal val="#ppt_x"/>
                                          </p:val>
                                        </p:tav>
                                      </p:tavLst>
                                    </p:anim>
                                    <p:anim calcmode="lin" valueType="num">
                                      <p:cBhvr additive="base">
                                        <p:cTn dur="500" fill="hold" id="27"/>
                                        <p:tgtEl>
                                          <p:spTgt spid="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8">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500" fill="hold" id="31"/>
                                        <p:tgtEl>
                                          <p:spTgt spid="6"/>
                                        </p:tgtEl>
                                        <p:attrNameLst>
                                          <p:attrName>ppt_x</p:attrName>
                                        </p:attrNameLst>
                                      </p:cBhvr>
                                      <p:tavLst>
                                        <p:tav tm="0">
                                          <p:val>
                                            <p:strVal val="0-#ppt_w/2"/>
                                          </p:val>
                                        </p:tav>
                                        <p:tav tm="100000">
                                          <p:val>
                                            <p:strVal val="#ppt_x"/>
                                          </p:val>
                                        </p:tav>
                                      </p:tavLst>
                                    </p:anim>
                                    <p:anim calcmode="lin" valueType="num">
                                      <p:cBhvr additive="base">
                                        <p:cTn dur="500" fill="hold" id="32"/>
                                        <p:tgtEl>
                                          <p:spTgt spid="6"/>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500" fill="hold" id="35"/>
                                        <p:tgtEl>
                                          <p:spTgt spid="9"/>
                                        </p:tgtEl>
                                        <p:attrNameLst>
                                          <p:attrName>ppt_x</p:attrName>
                                        </p:attrNameLst>
                                      </p:cBhvr>
                                      <p:tavLst>
                                        <p:tav tm="0">
                                          <p:val>
                                            <p:strVal val="1+#ppt_w/2"/>
                                          </p:val>
                                        </p:tav>
                                        <p:tav tm="100000">
                                          <p:val>
                                            <p:strVal val="#ppt_x"/>
                                          </p:val>
                                        </p:tav>
                                      </p:tavLst>
                                    </p:anim>
                                    <p:anim calcmode="lin" valueType="num">
                                      <p:cBhvr additive="base">
                                        <p:cTn dur="500" fill="hold" id="36"/>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61" name="Group 3"/>
          <p:cNvGrpSpPr/>
          <p:nvPr/>
        </p:nvGrpSpPr>
        <p:grpSpPr>
          <a:xfrm>
            <a:off x="1712009" y="2680883"/>
            <a:ext cx="8767982" cy="1885672"/>
            <a:chOff x="1050566" y="2772576"/>
            <a:chExt cx="10090868" cy="2170176"/>
          </a:xfrm>
          <a:effectLst/>
        </p:grpSpPr>
        <p:sp>
          <p:nvSpPr>
            <p:cNvPr id="62" name="Block Arc 49"/>
            <p:cNvSpPr/>
            <p:nvPr/>
          </p:nvSpPr>
          <p:spPr>
            <a:xfrm>
              <a:off x="1050566" y="2786644"/>
              <a:ext cx="2156108" cy="2156108"/>
            </a:xfrm>
            <a:prstGeom prst="blockArc">
              <a:avLst>
                <a:gd fmla="val 10800000" name="adj1"/>
                <a:gd fmla="val 0" name="adj2"/>
                <a:gd fmla="val 8077" name="adj3"/>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63" name="Block Arc 50"/>
            <p:cNvSpPr/>
            <p:nvPr/>
          </p:nvSpPr>
          <p:spPr>
            <a:xfrm flipV="1">
              <a:off x="3034256" y="2772576"/>
              <a:ext cx="2156108" cy="2156108"/>
            </a:xfrm>
            <a:prstGeom prst="blockArc">
              <a:avLst>
                <a:gd fmla="val 10800000" name="adj1"/>
                <a:gd fmla="val 0" name="adj2"/>
                <a:gd fmla="val 8077" name="adj3"/>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64" name="Block Arc 51"/>
            <p:cNvSpPr/>
            <p:nvPr/>
          </p:nvSpPr>
          <p:spPr>
            <a:xfrm>
              <a:off x="5017946" y="2786644"/>
              <a:ext cx="2156108" cy="2156108"/>
            </a:xfrm>
            <a:prstGeom prst="blockArc">
              <a:avLst>
                <a:gd fmla="val 10800000" name="adj1"/>
                <a:gd fmla="val 0" name="adj2"/>
                <a:gd fmla="val 8077" name="adj3"/>
              </a:avLst>
            </a:prstGeom>
            <a:solidFill>
              <a:srgbClr val="FF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65" name="Block Arc 52"/>
            <p:cNvSpPr/>
            <p:nvPr/>
          </p:nvSpPr>
          <p:spPr>
            <a:xfrm flipV="1">
              <a:off x="7001636" y="2772576"/>
              <a:ext cx="2156108" cy="2156108"/>
            </a:xfrm>
            <a:prstGeom prst="blockArc">
              <a:avLst>
                <a:gd fmla="val 10800000" name="adj1"/>
                <a:gd fmla="val 0" name="adj2"/>
                <a:gd fmla="val 8077" name="adj3"/>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66" name="Block Arc 53"/>
            <p:cNvSpPr/>
            <p:nvPr/>
          </p:nvSpPr>
          <p:spPr>
            <a:xfrm>
              <a:off x="8985326" y="2786644"/>
              <a:ext cx="2156108" cy="2156108"/>
            </a:xfrm>
            <a:prstGeom prst="blockArc">
              <a:avLst>
                <a:gd fmla="val 10800000" name="adj1"/>
                <a:gd fmla="val 0" name="adj2"/>
                <a:gd fmla="val 8077" name="adj3"/>
              </a:avLst>
            </a:prstGeom>
            <a:solidFill>
              <a:srgbClr val="4F596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67" name="Group 7"/>
          <p:cNvGrpSpPr/>
          <p:nvPr/>
        </p:nvGrpSpPr>
        <p:grpSpPr>
          <a:xfrm>
            <a:off x="7290878" y="3088851"/>
            <a:ext cx="1057512" cy="1057512"/>
            <a:chOff x="7471157" y="3242097"/>
            <a:chExt cx="1217066" cy="1217066"/>
          </a:xfrm>
          <a:effectLst/>
        </p:grpSpPr>
        <p:sp>
          <p:nvSpPr>
            <p:cNvPr id="68" name="Oval 58"/>
            <p:cNvSpPr/>
            <p:nvPr/>
          </p:nvSpPr>
          <p:spPr>
            <a:xfrm>
              <a:off x="7471157" y="3242097"/>
              <a:ext cx="1217066" cy="1217066"/>
            </a:xfrm>
            <a:prstGeom prst="ellipse">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69" name="Freeform 60"/>
            <p:cNvSpPr>
              <a:spLocks noEditPoints="1"/>
            </p:cNvSpPr>
            <p:nvPr/>
          </p:nvSpPr>
          <p:spPr bwMode="auto">
            <a:xfrm>
              <a:off x="7885731" y="3639946"/>
              <a:ext cx="387918" cy="438717"/>
            </a:xfrm>
            <a:custGeom>
              <a:gdLst>
                <a:gd fmla="*/ 20 w 78" name="T0"/>
                <a:gd fmla="*/ 7 h 88" name="T1"/>
                <a:gd fmla="*/ 20 w 78" name="T2"/>
                <a:gd fmla="*/ 11 h 88" name="T3"/>
                <a:gd fmla="*/ 5 w 78" name="T4"/>
                <a:gd fmla="*/ 6 h 88" name="T5"/>
                <a:gd fmla="*/ 1 w 78" name="T6"/>
                <a:gd fmla="*/ 8 h 88" name="T7"/>
                <a:gd fmla="*/ 0 w 78" name="T8"/>
                <a:gd fmla="*/ 20 h 88" name="T9"/>
                <a:gd fmla="*/ 3 w 78" name="T10"/>
                <a:gd fmla="*/ 38 h 88" name="T11"/>
                <a:gd fmla="*/ 17 w 78" name="T12"/>
                <a:gd fmla="*/ 49 h 88" name="T13"/>
                <a:gd fmla="*/ 20 w 78" name="T14"/>
                <a:gd fmla="*/ 50 h 88" name="T15"/>
                <a:gd fmla="*/ 20 w 78" name="T16"/>
                <a:gd fmla="*/ 49 h 88" name="T17"/>
                <a:gd fmla="*/ 31 w 78" name="T18"/>
                <a:gd fmla="*/ 52 h 88" name="T19"/>
                <a:gd fmla="*/ 31 w 78" name="T20"/>
                <a:gd fmla="*/ 64 h 88" name="T21"/>
                <a:gd fmla="*/ 27 w 78" name="T22"/>
                <a:gd fmla="*/ 64 h 88" name="T23"/>
                <a:gd fmla="*/ 27 w 78" name="T24"/>
                <a:gd fmla="*/ 68 h 88" name="T25"/>
                <a:gd fmla="*/ 15 w 78" name="T26"/>
                <a:gd fmla="*/ 68 h 88" name="T27"/>
                <a:gd fmla="*/ 15 w 78" name="T28"/>
                <a:gd fmla="*/ 88 h 88" name="T29"/>
                <a:gd fmla="*/ 64 w 78" name="T30"/>
                <a:gd fmla="*/ 88 h 88" name="T31"/>
                <a:gd fmla="*/ 64 w 78" name="T32"/>
                <a:gd fmla="*/ 68 h 88" name="T33"/>
                <a:gd fmla="*/ 52 w 78" name="T34"/>
                <a:gd fmla="*/ 68 h 88" name="T35"/>
                <a:gd fmla="*/ 52 w 78" name="T36"/>
                <a:gd fmla="*/ 64 h 88" name="T37"/>
                <a:gd fmla="*/ 47 w 78" name="T38"/>
                <a:gd fmla="*/ 64 h 88" name="T39"/>
                <a:gd fmla="*/ 47 w 78" name="T40"/>
                <a:gd fmla="*/ 52 h 88" name="T41"/>
                <a:gd fmla="*/ 58 w 78" name="T42"/>
                <a:gd fmla="*/ 49 h 88" name="T43"/>
                <a:gd fmla="*/ 58 w 78" name="T44"/>
                <a:gd fmla="*/ 50 h 88" name="T45"/>
                <a:gd fmla="*/ 61 w 78" name="T46"/>
                <a:gd fmla="*/ 49 h 88" name="T47"/>
                <a:gd fmla="*/ 75 w 78" name="T48"/>
                <a:gd fmla="*/ 38 h 88" name="T49"/>
                <a:gd fmla="*/ 78 w 78" name="T50"/>
                <a:gd fmla="*/ 20 h 88" name="T51"/>
                <a:gd fmla="*/ 77 w 78" name="T52"/>
                <a:gd fmla="*/ 8 h 88" name="T53"/>
                <a:gd fmla="*/ 73 w 78" name="T54"/>
                <a:gd fmla="*/ 6 h 88" name="T55"/>
                <a:gd fmla="*/ 58 w 78" name="T56"/>
                <a:gd fmla="*/ 11 h 88" name="T57"/>
                <a:gd fmla="*/ 58 w 78" name="T58"/>
                <a:gd fmla="*/ 7 h 88" name="T59"/>
                <a:gd fmla="*/ 60 w 78" name="T60"/>
                <a:gd fmla="*/ 7 h 88" name="T61"/>
                <a:gd fmla="*/ 60 w 78" name="T62"/>
                <a:gd fmla="*/ 0 h 88" name="T63"/>
                <a:gd fmla="*/ 17 w 78" name="T64"/>
                <a:gd fmla="*/ 0 h 88" name="T65"/>
                <a:gd fmla="*/ 17 w 78" name="T66"/>
                <a:gd fmla="*/ 7 h 88" name="T67"/>
                <a:gd fmla="*/ 20 w 78" name="T68"/>
                <a:gd fmla="*/ 7 h 88" name="T69"/>
                <a:gd fmla="*/ 63 w 78" name="T70"/>
                <a:gd fmla="*/ 42 h 88" name="T71"/>
                <a:gd fmla="*/ 59 w 78" name="T72"/>
                <a:gd fmla="*/ 20 h 88" name="T73"/>
                <a:gd fmla="*/ 61 w 78" name="T74"/>
                <a:gd fmla="*/ 22 h 88" name="T75"/>
                <a:gd fmla="*/ 66 w 78" name="T76"/>
                <a:gd fmla="*/ 18 h 88" name="T77"/>
                <a:gd fmla="*/ 64 w 78" name="T78"/>
                <a:gd fmla="*/ 16 h 88" name="T79"/>
                <a:gd fmla="*/ 71 w 78" name="T80"/>
                <a:gd fmla="*/ 13 h 88" name="T81"/>
                <a:gd fmla="*/ 72 w 78" name="T82"/>
                <a:gd fmla="*/ 20 h 88" name="T83"/>
                <a:gd fmla="*/ 69 w 78" name="T84"/>
                <a:gd fmla="*/ 36 h 88" name="T85"/>
                <a:gd fmla="*/ 63 w 78" name="T86"/>
                <a:gd fmla="*/ 42 h 88" name="T87"/>
                <a:gd fmla="*/ 19 w 78" name="T88"/>
                <a:gd fmla="*/ 20 h 88" name="T89"/>
                <a:gd fmla="*/ 15 w 78" name="T90"/>
                <a:gd fmla="*/ 42 h 88" name="T91"/>
                <a:gd fmla="*/ 9 w 78" name="T92"/>
                <a:gd fmla="*/ 36 h 88" name="T93"/>
                <a:gd fmla="*/ 6 w 78" name="T94"/>
                <a:gd fmla="*/ 20 h 88" name="T95"/>
                <a:gd fmla="*/ 7 w 78" name="T96"/>
                <a:gd fmla="*/ 13 h 88" name="T97"/>
                <a:gd fmla="*/ 14 w 78" name="T98"/>
                <a:gd fmla="*/ 16 h 88" name="T99"/>
                <a:gd fmla="*/ 12 w 78" name="T100"/>
                <a:gd fmla="*/ 18 h 88" name="T101"/>
                <a:gd fmla="*/ 17 w 78" name="T102"/>
                <a:gd fmla="*/ 22 h 88" name="T103"/>
                <a:gd fmla="*/ 19 w 78" name="T104"/>
                <a:gd fmla="*/ 20 h 88" name="T105"/>
                <a:gd fmla="*/ 32 w 78" name="T106"/>
                <a:gd fmla="*/ 10 h 88" name="T107"/>
                <a:gd fmla="*/ 32 w 78" name="T108"/>
                <a:gd fmla="*/ 45 h 88" name="T109"/>
                <a:gd fmla="*/ 25 w 78" name="T110"/>
                <a:gd fmla="*/ 41 h 88" name="T111"/>
                <a:gd fmla="*/ 28 w 78" name="T112"/>
                <a:gd fmla="*/ 14 h 88" name="T113"/>
                <a:gd fmla="*/ 28 w 78" name="T114"/>
                <a:gd fmla="*/ 10 h 88" name="T115"/>
                <a:gd fmla="*/ 32 w 78" name="T116"/>
                <a:gd fmla="*/ 10 h 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8" w="7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70" name="Group 8"/>
          <p:cNvGrpSpPr/>
          <p:nvPr/>
        </p:nvGrpSpPr>
        <p:grpSpPr>
          <a:xfrm>
            <a:off x="9014511" y="3088851"/>
            <a:ext cx="1057512" cy="1057512"/>
            <a:chOff x="9454847" y="3242097"/>
            <a:chExt cx="1217066" cy="1217066"/>
          </a:xfrm>
          <a:effectLst/>
        </p:grpSpPr>
        <p:sp>
          <p:nvSpPr>
            <p:cNvPr id="71" name="Oval 59"/>
            <p:cNvSpPr/>
            <p:nvPr/>
          </p:nvSpPr>
          <p:spPr>
            <a:xfrm>
              <a:off x="9454847" y="3242097"/>
              <a:ext cx="1217066" cy="1217066"/>
            </a:xfrm>
            <a:prstGeom prst="ellipse">
              <a:avLst/>
            </a:prstGeom>
            <a:solidFill>
              <a:srgbClr val="4F596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72" name="Freeform 61"/>
            <p:cNvSpPr>
              <a:spLocks noEditPoints="1"/>
            </p:cNvSpPr>
            <p:nvPr/>
          </p:nvSpPr>
          <p:spPr bwMode="auto">
            <a:xfrm>
              <a:off x="9854412" y="3611644"/>
              <a:ext cx="417935" cy="477972"/>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CFCFC"/>
            </a:solidFill>
            <a:ln>
              <a:noFill/>
            </a:ln>
            <a:effectLs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73" name="Group 5"/>
          <p:cNvGrpSpPr/>
          <p:nvPr/>
        </p:nvGrpSpPr>
        <p:grpSpPr>
          <a:xfrm>
            <a:off x="3843611" y="3088851"/>
            <a:ext cx="1057512" cy="1057512"/>
            <a:chOff x="3503777" y="3242097"/>
            <a:chExt cx="1217066" cy="1217066"/>
          </a:xfrm>
          <a:effectLst/>
        </p:grpSpPr>
        <p:sp>
          <p:nvSpPr>
            <p:cNvPr id="74" name="Oval 56"/>
            <p:cNvSpPr/>
            <p:nvPr/>
          </p:nvSpPr>
          <p:spPr>
            <a:xfrm>
              <a:off x="3503777" y="3242097"/>
              <a:ext cx="1217066" cy="1217066"/>
            </a:xfrm>
            <a:prstGeom prst="ellipse">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75" name="Freeform 62"/>
            <p:cNvSpPr>
              <a:spLocks noEditPoints="1"/>
            </p:cNvSpPr>
            <p:nvPr/>
          </p:nvSpPr>
          <p:spPr bwMode="auto">
            <a:xfrm>
              <a:off x="3944905" y="3598612"/>
              <a:ext cx="334809" cy="52877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a:effectLst>
              <a:outerShdw algn="t" blurRad="50800" dir="54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76" name="Group 6"/>
          <p:cNvGrpSpPr/>
          <p:nvPr/>
        </p:nvGrpSpPr>
        <p:grpSpPr>
          <a:xfrm>
            <a:off x="5567244" y="3088851"/>
            <a:ext cx="1057512" cy="1057512"/>
            <a:chOff x="5487467" y="3242097"/>
            <a:chExt cx="1217066" cy="1217066"/>
          </a:xfrm>
          <a:effectLst/>
        </p:grpSpPr>
        <p:sp>
          <p:nvSpPr>
            <p:cNvPr id="77" name="Oval 57"/>
            <p:cNvSpPr/>
            <p:nvPr/>
          </p:nvSpPr>
          <p:spPr>
            <a:xfrm>
              <a:off x="5487467" y="3242097"/>
              <a:ext cx="1217066" cy="1217066"/>
            </a:xfrm>
            <a:prstGeom prst="ellipse">
              <a:avLst/>
            </a:prstGeom>
            <a:solidFill>
              <a:srgbClr val="FF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78" name="Freeform 63"/>
            <p:cNvSpPr>
              <a:spLocks noEditPoints="1"/>
            </p:cNvSpPr>
            <p:nvPr/>
          </p:nvSpPr>
          <p:spPr bwMode="auto">
            <a:xfrm>
              <a:off x="5862422" y="3626092"/>
              <a:ext cx="468733" cy="46642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a:effec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79" name="Group 4"/>
          <p:cNvGrpSpPr/>
          <p:nvPr/>
        </p:nvGrpSpPr>
        <p:grpSpPr>
          <a:xfrm>
            <a:off x="2119977" y="3088851"/>
            <a:ext cx="1057512" cy="1057512"/>
            <a:chOff x="1520087" y="3242097"/>
            <a:chExt cx="1217066" cy="1217066"/>
          </a:xfrm>
          <a:effectLst/>
        </p:grpSpPr>
        <p:sp>
          <p:nvSpPr>
            <p:cNvPr id="80" name="Oval 55"/>
            <p:cNvSpPr/>
            <p:nvPr/>
          </p:nvSpPr>
          <p:spPr>
            <a:xfrm>
              <a:off x="1520087" y="3242097"/>
              <a:ext cx="1217066" cy="1217066"/>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81" name="Freeform 64"/>
            <p:cNvSpPr>
              <a:spLocks noEditPoints="1"/>
            </p:cNvSpPr>
            <p:nvPr/>
          </p:nvSpPr>
          <p:spPr bwMode="auto">
            <a:xfrm>
              <a:off x="1892065" y="3591229"/>
              <a:ext cx="460437" cy="536153"/>
            </a:xfrm>
            <a:custGeom>
              <a:gdLst>
                <a:gd fmla="*/ 233 w 233" name="T0"/>
                <a:gd fmla="*/ 118 h 271" name="T1"/>
                <a:gd fmla="*/ 205 w 233" name="T2"/>
                <a:gd fmla="*/ 262 h 271" name="T3"/>
                <a:gd fmla="*/ 200 w 233" name="T4"/>
                <a:gd fmla="*/ 271 h 271" name="T5"/>
                <a:gd fmla="*/ 175 w 233" name="T6"/>
                <a:gd fmla="*/ 262 h 271" name="T7"/>
                <a:gd fmla="*/ 57 w 233" name="T8"/>
                <a:gd fmla="*/ 271 h 271" name="T9"/>
                <a:gd fmla="*/ 32 w 233" name="T10"/>
                <a:gd fmla="*/ 262 h 271" name="T11"/>
                <a:gd fmla="*/ 0 w 233" name="T12"/>
                <a:gd fmla="*/ 234 h 271" name="T13"/>
                <a:gd fmla="*/ 28 w 233" name="T14"/>
                <a:gd fmla="*/ 90 h 271" name="T15"/>
                <a:gd fmla="*/ 56 w 233" name="T16"/>
                <a:gd fmla="*/ 20 h 271" name="T17"/>
                <a:gd fmla="*/ 122 w 233" name="T18"/>
                <a:gd fmla="*/ 0 h 271" name="T19"/>
                <a:gd fmla="*/ 103 w 233" name="T20"/>
                <a:gd fmla="*/ 65 h 271" name="T21"/>
                <a:gd fmla="*/ 61 w 233" name="T22"/>
                <a:gd fmla="*/ 84 h 271" name="T23"/>
                <a:gd fmla="*/ 43 w 233" name="T24"/>
                <a:gd fmla="*/ 31 h 271" name="T25"/>
                <a:gd fmla="*/ 80 w 233" name="T26"/>
                <a:gd fmla="*/ 137 h 271" name="T27"/>
                <a:gd fmla="*/ 55 w 233" name="T28"/>
                <a:gd fmla="*/ 181 h 271" name="T29"/>
                <a:gd fmla="*/ 80 w 233" name="T30"/>
                <a:gd fmla="*/ 137 h 271" name="T31"/>
                <a:gd fmla="*/ 180 w 233" name="T32"/>
                <a:gd fmla="*/ 126 h 271" name="T33"/>
                <a:gd fmla="*/ 214 w 233" name="T34"/>
                <a:gd fmla="*/ 119 h 271" name="T35"/>
                <a:gd fmla="*/ 196 w 233" name="T36"/>
                <a:gd fmla="*/ 205 h 271" name="T37"/>
                <a:gd fmla="*/ 196 w 233" name="T38"/>
                <a:gd fmla="*/ 225 h 271" name="T39"/>
                <a:gd fmla="*/ 196 w 233" name="T40"/>
                <a:gd fmla="*/ 205 h 271" name="T41"/>
                <a:gd fmla="*/ 187 w 233" name="T42"/>
                <a:gd fmla="*/ 185 h 271" name="T43"/>
                <a:gd fmla="*/ 206 w 233" name="T44"/>
                <a:gd fmla="*/ 185 h 271" name="T45"/>
                <a:gd fmla="*/ 180 w 233" name="T46"/>
                <a:gd fmla="*/ 151 h 271" name="T47"/>
                <a:gd fmla="*/ 214 w 233" name="T48"/>
                <a:gd fmla="*/ 158 h 271" name="T49"/>
                <a:gd fmla="*/ 180 w 233" name="T50"/>
                <a:gd fmla="*/ 151 h 271" name="T51"/>
                <a:gd fmla="*/ 180 w 233" name="T52"/>
                <a:gd fmla="*/ 147 h 271" name="T53"/>
                <a:gd fmla="*/ 214 w 233" name="T54"/>
                <a:gd fmla="*/ 141 h 271" name="T55"/>
                <a:gd fmla="*/ 180 w 233" name="T56"/>
                <a:gd fmla="*/ 130 h 271" name="T57"/>
                <a:gd fmla="*/ 214 w 233" name="T58"/>
                <a:gd fmla="*/ 136 h 271" name="T59"/>
                <a:gd fmla="*/ 180 w 233" name="T60"/>
                <a:gd fmla="*/ 130 h 271" name="T61"/>
                <a:gd fmla="*/ 34 w 233" name="T62"/>
                <a:gd fmla="*/ 159 h 271" name="T63"/>
                <a:gd fmla="*/ 71 w 233" name="T64"/>
                <a:gd fmla="*/ 226 h 271" name="T65"/>
                <a:gd fmla="*/ 170 w 233" name="T66"/>
                <a:gd fmla="*/ 189 h 271" name="T67"/>
                <a:gd fmla="*/ 133 w 233" name="T68"/>
                <a:gd fmla="*/ 122 h 27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1" w="233">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CFCFC"/>
            </a:solidFill>
            <a:ln>
              <a:noFill/>
            </a:ln>
            <a:effectLst>
              <a:outerShdw algn="t" blurRad="50800" dir="54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82" name="Group 68"/>
          <p:cNvGrpSpPr/>
          <p:nvPr/>
        </p:nvGrpSpPr>
        <p:grpSpPr>
          <a:xfrm>
            <a:off x="2578271" y="4254143"/>
            <a:ext cx="129911" cy="456554"/>
            <a:chOff x="8243431" y="1672074"/>
            <a:chExt cx="199000" cy="699358"/>
          </a:xfrm>
          <a:solidFill>
            <a:srgbClr val="3F3F3F">
              <a:lumMod val="60000"/>
              <a:lumOff val="40000"/>
            </a:srgbClr>
          </a:solidFill>
        </p:grpSpPr>
        <p:sp>
          <p:nvSpPr>
            <p:cNvPr id="83" name="Oval 65"/>
            <p:cNvSpPr/>
            <p:nvPr/>
          </p:nvSpPr>
          <p:spPr>
            <a:xfrm>
              <a:off x="8243431" y="2172432"/>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84" name="Oval 66"/>
            <p:cNvSpPr/>
            <p:nvPr/>
          </p:nvSpPr>
          <p:spPr>
            <a:xfrm>
              <a:off x="8243431" y="1921597"/>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charset="-122" pitchFamily="34" typeface="微软雅黑"/>
              </a:endParaRPr>
            </a:p>
          </p:txBody>
        </p:sp>
        <p:sp>
          <p:nvSpPr>
            <p:cNvPr id="85" name="Oval 67"/>
            <p:cNvSpPr/>
            <p:nvPr/>
          </p:nvSpPr>
          <p:spPr>
            <a:xfrm>
              <a:off x="8243431" y="1672074"/>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86" name="Group 69"/>
          <p:cNvGrpSpPr/>
          <p:nvPr/>
        </p:nvGrpSpPr>
        <p:grpSpPr>
          <a:xfrm>
            <a:off x="6031044" y="4254143"/>
            <a:ext cx="129911" cy="456554"/>
            <a:chOff x="8243431" y="1672074"/>
            <a:chExt cx="199000" cy="699358"/>
          </a:xfrm>
          <a:solidFill>
            <a:srgbClr val="3F3F3F">
              <a:lumMod val="60000"/>
              <a:lumOff val="40000"/>
            </a:srgbClr>
          </a:solidFill>
        </p:grpSpPr>
        <p:sp>
          <p:nvSpPr>
            <p:cNvPr id="87" name="Oval 70"/>
            <p:cNvSpPr/>
            <p:nvPr/>
          </p:nvSpPr>
          <p:spPr>
            <a:xfrm>
              <a:off x="8243431" y="2172432"/>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88" name="Oval 71"/>
            <p:cNvSpPr/>
            <p:nvPr/>
          </p:nvSpPr>
          <p:spPr>
            <a:xfrm>
              <a:off x="8243431" y="1921597"/>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89" name="Oval 72"/>
            <p:cNvSpPr/>
            <p:nvPr/>
          </p:nvSpPr>
          <p:spPr>
            <a:xfrm>
              <a:off x="8243431" y="1672074"/>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90" name="Group 73"/>
          <p:cNvGrpSpPr/>
          <p:nvPr/>
        </p:nvGrpSpPr>
        <p:grpSpPr>
          <a:xfrm>
            <a:off x="9478311" y="4254143"/>
            <a:ext cx="129911" cy="456554"/>
            <a:chOff x="8243431" y="1672074"/>
            <a:chExt cx="199000" cy="699358"/>
          </a:xfrm>
          <a:solidFill>
            <a:srgbClr val="3F3F3F">
              <a:lumMod val="60000"/>
              <a:lumOff val="40000"/>
            </a:srgbClr>
          </a:solidFill>
        </p:grpSpPr>
        <p:sp>
          <p:nvSpPr>
            <p:cNvPr id="91" name="Oval 74"/>
            <p:cNvSpPr/>
            <p:nvPr/>
          </p:nvSpPr>
          <p:spPr>
            <a:xfrm>
              <a:off x="8243431" y="2172432"/>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92" name="Oval 75"/>
            <p:cNvSpPr/>
            <p:nvPr/>
          </p:nvSpPr>
          <p:spPr>
            <a:xfrm>
              <a:off x="8243431" y="1921597"/>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93" name="Oval 76"/>
            <p:cNvSpPr/>
            <p:nvPr/>
          </p:nvSpPr>
          <p:spPr>
            <a:xfrm>
              <a:off x="8243431" y="1672074"/>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94" name="Group 77"/>
          <p:cNvGrpSpPr/>
          <p:nvPr/>
        </p:nvGrpSpPr>
        <p:grpSpPr>
          <a:xfrm>
            <a:off x="4307410" y="2524516"/>
            <a:ext cx="129911" cy="456554"/>
            <a:chOff x="8243431" y="1672074"/>
            <a:chExt cx="199000" cy="699358"/>
          </a:xfrm>
          <a:solidFill>
            <a:srgbClr val="3F3F3F">
              <a:lumMod val="60000"/>
              <a:lumOff val="40000"/>
            </a:srgbClr>
          </a:solidFill>
        </p:grpSpPr>
        <p:sp>
          <p:nvSpPr>
            <p:cNvPr id="95" name="Oval 78"/>
            <p:cNvSpPr/>
            <p:nvPr/>
          </p:nvSpPr>
          <p:spPr>
            <a:xfrm>
              <a:off x="8243431" y="2172432"/>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96" name="Oval 79"/>
            <p:cNvSpPr/>
            <p:nvPr/>
          </p:nvSpPr>
          <p:spPr>
            <a:xfrm>
              <a:off x="8243431" y="1921597"/>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97" name="Oval 80"/>
            <p:cNvSpPr/>
            <p:nvPr/>
          </p:nvSpPr>
          <p:spPr>
            <a:xfrm>
              <a:off x="8243431" y="1672074"/>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98" name="Group 81"/>
          <p:cNvGrpSpPr/>
          <p:nvPr/>
        </p:nvGrpSpPr>
        <p:grpSpPr>
          <a:xfrm>
            <a:off x="7754678" y="2524516"/>
            <a:ext cx="129911" cy="456554"/>
            <a:chOff x="8243431" y="1672074"/>
            <a:chExt cx="199000" cy="699358"/>
          </a:xfrm>
          <a:solidFill>
            <a:srgbClr val="3F3F3F">
              <a:lumMod val="60000"/>
              <a:lumOff val="40000"/>
            </a:srgbClr>
          </a:solidFill>
        </p:grpSpPr>
        <p:sp>
          <p:nvSpPr>
            <p:cNvPr id="99" name="Oval 82"/>
            <p:cNvSpPr/>
            <p:nvPr/>
          </p:nvSpPr>
          <p:spPr>
            <a:xfrm>
              <a:off x="8243431" y="2172432"/>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100" name="Oval 83"/>
            <p:cNvSpPr/>
            <p:nvPr/>
          </p:nvSpPr>
          <p:spPr>
            <a:xfrm>
              <a:off x="8243431" y="1921597"/>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sp>
          <p:nvSpPr>
            <p:cNvPr id="101" name="Oval 84"/>
            <p:cNvSpPr/>
            <p:nvPr/>
          </p:nvSpPr>
          <p:spPr>
            <a:xfrm>
              <a:off x="8243431" y="1672074"/>
              <a:ext cx="199000" cy="199000"/>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mtClean="0" spc="0" strike="noStrike" sz="1600" u="none">
                <a:ln>
                  <a:noFill/>
                </a:ln>
                <a:solidFill>
                  <a:schemeClr val="tx1">
                    <a:lumMod val="85000"/>
                    <a:lumOff val="15000"/>
                  </a:schemeClr>
                </a:solidFill>
                <a:effectLst/>
                <a:uLnTx/>
                <a:uFillTx/>
                <a:latin typeface="微软雅黑"/>
                <a:ea typeface="微软雅黑"/>
                <a:cs typeface="+mn-ea"/>
                <a:sym typeface="+mn-lt"/>
              </a:endParaRPr>
            </a:p>
          </p:txBody>
        </p:sp>
      </p:grpSp>
      <p:grpSp>
        <p:nvGrpSpPr>
          <p:cNvPr id="102" name="组合 101"/>
          <p:cNvGrpSpPr/>
          <p:nvPr/>
        </p:nvGrpSpPr>
        <p:grpSpPr>
          <a:xfrm>
            <a:off x="1012668" y="4857693"/>
            <a:ext cx="3131206" cy="1206500"/>
            <a:chOff x="6358171" y="672761"/>
            <a:chExt cx="2348774" cy="904746"/>
          </a:xfrm>
        </p:grpSpPr>
        <p:sp>
          <p:nvSpPr>
            <p:cNvPr id="103" name="Content Placeholder 2"/>
            <p:cNvSpPr txBox="1"/>
            <p:nvPr/>
          </p:nvSpPr>
          <p:spPr>
            <a:xfrm>
              <a:off x="6468636" y="902916"/>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sp>
          <p:nvSpPr>
            <p:cNvPr id="104" name="文本框 17"/>
            <p:cNvSpPr txBox="1">
              <a:spLocks noChangeArrowheads="1"/>
            </p:cNvSpPr>
            <p:nvPr/>
          </p:nvSpPr>
          <p:spPr bwMode="auto">
            <a:xfrm>
              <a:off x="6358171" y="672761"/>
              <a:ext cx="2348774" cy="251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grpSp>
        <p:nvGrpSpPr>
          <p:cNvPr id="105" name="组合 104"/>
          <p:cNvGrpSpPr/>
          <p:nvPr/>
        </p:nvGrpSpPr>
        <p:grpSpPr>
          <a:xfrm>
            <a:off x="4553310" y="4857693"/>
            <a:ext cx="3131206" cy="1206500"/>
            <a:chOff x="6358171" y="672761"/>
            <a:chExt cx="2348774" cy="904746"/>
          </a:xfrm>
        </p:grpSpPr>
        <p:sp>
          <p:nvSpPr>
            <p:cNvPr id="106" name="Content Placeholder 2"/>
            <p:cNvSpPr txBox="1"/>
            <p:nvPr/>
          </p:nvSpPr>
          <p:spPr>
            <a:xfrm>
              <a:off x="6468636" y="902916"/>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sp>
          <p:nvSpPr>
            <p:cNvPr id="107" name="文本框 17"/>
            <p:cNvSpPr txBox="1">
              <a:spLocks noChangeArrowheads="1"/>
            </p:cNvSpPr>
            <p:nvPr/>
          </p:nvSpPr>
          <p:spPr bwMode="auto">
            <a:xfrm>
              <a:off x="6358171" y="672761"/>
              <a:ext cx="2348774" cy="251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grpSp>
        <p:nvGrpSpPr>
          <p:cNvPr id="108" name="组合 107"/>
          <p:cNvGrpSpPr/>
          <p:nvPr/>
        </p:nvGrpSpPr>
        <p:grpSpPr>
          <a:xfrm>
            <a:off x="8062054" y="4857693"/>
            <a:ext cx="3131206" cy="1206500"/>
            <a:chOff x="6358171" y="672761"/>
            <a:chExt cx="2348774" cy="904746"/>
          </a:xfrm>
        </p:grpSpPr>
        <p:sp>
          <p:nvSpPr>
            <p:cNvPr id="109" name="Content Placeholder 2"/>
            <p:cNvSpPr txBox="1"/>
            <p:nvPr/>
          </p:nvSpPr>
          <p:spPr>
            <a:xfrm>
              <a:off x="6468636" y="902916"/>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sp>
          <p:nvSpPr>
            <p:cNvPr id="110" name="文本框 17"/>
            <p:cNvSpPr txBox="1">
              <a:spLocks noChangeArrowheads="1"/>
            </p:cNvSpPr>
            <p:nvPr/>
          </p:nvSpPr>
          <p:spPr bwMode="auto">
            <a:xfrm>
              <a:off x="6358171" y="672761"/>
              <a:ext cx="2348774" cy="251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grpSp>
        <p:nvGrpSpPr>
          <p:cNvPr id="111" name="组合 110"/>
          <p:cNvGrpSpPr/>
          <p:nvPr/>
        </p:nvGrpSpPr>
        <p:grpSpPr>
          <a:xfrm>
            <a:off x="2843265" y="1170497"/>
            <a:ext cx="3131206" cy="1206500"/>
            <a:chOff x="6358171" y="672761"/>
            <a:chExt cx="2348774" cy="904746"/>
          </a:xfrm>
        </p:grpSpPr>
        <p:sp>
          <p:nvSpPr>
            <p:cNvPr id="112" name="Content Placeholder 2"/>
            <p:cNvSpPr txBox="1"/>
            <p:nvPr/>
          </p:nvSpPr>
          <p:spPr>
            <a:xfrm>
              <a:off x="6468636" y="902916"/>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sp>
          <p:nvSpPr>
            <p:cNvPr id="113" name="文本框 17"/>
            <p:cNvSpPr txBox="1">
              <a:spLocks noChangeArrowheads="1"/>
            </p:cNvSpPr>
            <p:nvPr/>
          </p:nvSpPr>
          <p:spPr bwMode="auto">
            <a:xfrm>
              <a:off x="6358170" y="672761"/>
              <a:ext cx="2348774" cy="251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grpSp>
        <p:nvGrpSpPr>
          <p:cNvPr id="114" name="组合 113"/>
          <p:cNvGrpSpPr/>
          <p:nvPr/>
        </p:nvGrpSpPr>
        <p:grpSpPr>
          <a:xfrm>
            <a:off x="6192521" y="1170497"/>
            <a:ext cx="3131206" cy="1206500"/>
            <a:chOff x="6358171" y="672761"/>
            <a:chExt cx="2348774" cy="904746"/>
          </a:xfrm>
        </p:grpSpPr>
        <p:sp>
          <p:nvSpPr>
            <p:cNvPr id="115" name="Content Placeholder 2"/>
            <p:cNvSpPr txBox="1"/>
            <p:nvPr/>
          </p:nvSpPr>
          <p:spPr>
            <a:xfrm>
              <a:off x="6468636" y="902916"/>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sp>
          <p:nvSpPr>
            <p:cNvPr id="116" name="文本框 17"/>
            <p:cNvSpPr txBox="1">
              <a:spLocks noChangeArrowheads="1"/>
            </p:cNvSpPr>
            <p:nvPr/>
          </p:nvSpPr>
          <p:spPr bwMode="auto">
            <a:xfrm>
              <a:off x="6358171" y="672761"/>
              <a:ext cx="2348774" cy="251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spTree>
    <p:extLst>
      <p:ext uri="{BB962C8B-B14F-4D97-AF65-F5344CB8AC3E}">
        <p14:creationId val="62127861"/>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1"/>
                                        </p:tgtEl>
                                        <p:attrNameLst>
                                          <p:attrName>style.visibility</p:attrName>
                                        </p:attrNameLst>
                                      </p:cBhvr>
                                      <p:to>
                                        <p:strVal val="visible"/>
                                      </p:to>
                                    </p:set>
                                    <p:animEffect filter="wipe(left)" transition="in">
                                      <p:cBhvr>
                                        <p:cTn dur="500" id="7"/>
                                        <p:tgtEl>
                                          <p:spTgt spid="61"/>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79"/>
                                        </p:tgtEl>
                                        <p:attrNameLst>
                                          <p:attrName>style.visibility</p:attrName>
                                        </p:attrNameLst>
                                      </p:cBhvr>
                                      <p:to>
                                        <p:strVal val="visible"/>
                                      </p:to>
                                    </p:set>
                                    <p:animEffect filter="fade" transition="in">
                                      <p:cBhvr>
                                        <p:cTn dur="500" id="11"/>
                                        <p:tgtEl>
                                          <p:spTgt spid="79"/>
                                        </p:tgtEl>
                                      </p:cBhvr>
                                    </p:animEffect>
                                    <p:anim calcmode="lin" valueType="num">
                                      <p:cBhvr>
                                        <p:cTn dur="500" fill="hold" id="12"/>
                                        <p:tgtEl>
                                          <p:spTgt spid="79"/>
                                        </p:tgtEl>
                                        <p:attrNameLst>
                                          <p:attrName>ppt_x</p:attrName>
                                        </p:attrNameLst>
                                      </p:cBhvr>
                                      <p:tavLst>
                                        <p:tav tm="0">
                                          <p:val>
                                            <p:strVal val="#ppt_x"/>
                                          </p:val>
                                        </p:tav>
                                        <p:tav tm="100000">
                                          <p:val>
                                            <p:strVal val="#ppt_x"/>
                                          </p:val>
                                        </p:tav>
                                      </p:tavLst>
                                    </p:anim>
                                    <p:anim calcmode="lin" valueType="num">
                                      <p:cBhvr>
                                        <p:cTn dur="500" fill="hold" id="13"/>
                                        <p:tgtEl>
                                          <p:spTgt spid="7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82"/>
                                        </p:tgtEl>
                                        <p:attrNameLst>
                                          <p:attrName>style.visibility</p:attrName>
                                        </p:attrNameLst>
                                      </p:cBhvr>
                                      <p:to>
                                        <p:strVal val="visible"/>
                                      </p:to>
                                    </p:set>
                                    <p:animEffect filter="fade" transition="in">
                                      <p:cBhvr>
                                        <p:cTn dur="250" id="17"/>
                                        <p:tgtEl>
                                          <p:spTgt spid="82"/>
                                        </p:tgtEl>
                                      </p:cBhvr>
                                    </p:animEffect>
                                  </p:childTnLst>
                                </p:cTn>
                              </p:par>
                            </p:childTnLst>
                          </p:cTn>
                        </p:par>
                        <p:par>
                          <p:cTn fill="hold" id="18" nodeType="afterGroup">
                            <p:stCondLst>
                              <p:cond delay="1250"/>
                            </p:stCondLst>
                            <p:childTnLst>
                              <p:par>
                                <p:cTn fill="hold" id="19" nodeType="afterEffect" presetClass="entr" presetID="42" presetSubtype="0">
                                  <p:stCondLst>
                                    <p:cond delay="0"/>
                                  </p:stCondLst>
                                  <p:childTnLst>
                                    <p:set>
                                      <p:cBhvr>
                                        <p:cTn dur="1" fill="hold" id="20">
                                          <p:stCondLst>
                                            <p:cond delay="0"/>
                                          </p:stCondLst>
                                        </p:cTn>
                                        <p:tgtEl>
                                          <p:spTgt spid="73"/>
                                        </p:tgtEl>
                                        <p:attrNameLst>
                                          <p:attrName>style.visibility</p:attrName>
                                        </p:attrNameLst>
                                      </p:cBhvr>
                                      <p:to>
                                        <p:strVal val="visible"/>
                                      </p:to>
                                    </p:set>
                                    <p:animEffect filter="fade" transition="in">
                                      <p:cBhvr>
                                        <p:cTn dur="1000" id="21"/>
                                        <p:tgtEl>
                                          <p:spTgt spid="73"/>
                                        </p:tgtEl>
                                      </p:cBhvr>
                                    </p:animEffect>
                                    <p:anim calcmode="lin" valueType="num">
                                      <p:cBhvr>
                                        <p:cTn dur="1000" fill="hold" id="22"/>
                                        <p:tgtEl>
                                          <p:spTgt spid="73"/>
                                        </p:tgtEl>
                                        <p:attrNameLst>
                                          <p:attrName>ppt_x</p:attrName>
                                        </p:attrNameLst>
                                      </p:cBhvr>
                                      <p:tavLst>
                                        <p:tav tm="0">
                                          <p:val>
                                            <p:strVal val="#ppt_x"/>
                                          </p:val>
                                        </p:tav>
                                        <p:tav tm="100000">
                                          <p:val>
                                            <p:strVal val="#ppt_x"/>
                                          </p:val>
                                        </p:tav>
                                      </p:tavLst>
                                    </p:anim>
                                    <p:anim calcmode="lin" valueType="num">
                                      <p:cBhvr>
                                        <p:cTn dur="1000" fill="hold" id="23"/>
                                        <p:tgtEl>
                                          <p:spTgt spid="7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250"/>
                            </p:stCondLst>
                            <p:childTnLst>
                              <p:par>
                                <p:cTn fill="hold" id="25" nodeType="afterEffect" presetClass="entr" presetID="10" presetSubtype="0">
                                  <p:stCondLst>
                                    <p:cond delay="0"/>
                                  </p:stCondLst>
                                  <p:childTnLst>
                                    <p:set>
                                      <p:cBhvr>
                                        <p:cTn dur="1" fill="hold" id="26">
                                          <p:stCondLst>
                                            <p:cond delay="0"/>
                                          </p:stCondLst>
                                        </p:cTn>
                                        <p:tgtEl>
                                          <p:spTgt spid="94"/>
                                        </p:tgtEl>
                                        <p:attrNameLst>
                                          <p:attrName>style.visibility</p:attrName>
                                        </p:attrNameLst>
                                      </p:cBhvr>
                                      <p:to>
                                        <p:strVal val="visible"/>
                                      </p:to>
                                    </p:set>
                                    <p:animEffect filter="fade" transition="in">
                                      <p:cBhvr>
                                        <p:cTn dur="250" id="27"/>
                                        <p:tgtEl>
                                          <p:spTgt spid="94"/>
                                        </p:tgtEl>
                                      </p:cBhvr>
                                    </p:animEffect>
                                  </p:childTnLst>
                                </p:cTn>
                              </p:par>
                            </p:childTnLst>
                          </p:cTn>
                        </p:par>
                        <p:par>
                          <p:cTn fill="hold" id="28" nodeType="afterGroup">
                            <p:stCondLst>
                              <p:cond delay="2500"/>
                            </p:stCondLst>
                            <p:childTnLst>
                              <p:par>
                                <p:cTn fill="hold" id="29" nodeType="afterEffect" presetClass="entr" presetID="47" presetSubtype="0">
                                  <p:stCondLst>
                                    <p:cond delay="0"/>
                                  </p:stCondLst>
                                  <p:childTnLst>
                                    <p:set>
                                      <p:cBhvr>
                                        <p:cTn dur="1" fill="hold" id="30">
                                          <p:stCondLst>
                                            <p:cond delay="0"/>
                                          </p:stCondLst>
                                        </p:cTn>
                                        <p:tgtEl>
                                          <p:spTgt spid="76"/>
                                        </p:tgtEl>
                                        <p:attrNameLst>
                                          <p:attrName>style.visibility</p:attrName>
                                        </p:attrNameLst>
                                      </p:cBhvr>
                                      <p:to>
                                        <p:strVal val="visible"/>
                                      </p:to>
                                    </p:set>
                                    <p:animEffect filter="fade" transition="in">
                                      <p:cBhvr>
                                        <p:cTn dur="500" id="31"/>
                                        <p:tgtEl>
                                          <p:spTgt spid="76"/>
                                        </p:tgtEl>
                                      </p:cBhvr>
                                    </p:animEffect>
                                    <p:anim calcmode="lin" valueType="num">
                                      <p:cBhvr>
                                        <p:cTn dur="500" fill="hold" id="32"/>
                                        <p:tgtEl>
                                          <p:spTgt spid="76"/>
                                        </p:tgtEl>
                                        <p:attrNameLst>
                                          <p:attrName>ppt_x</p:attrName>
                                        </p:attrNameLst>
                                      </p:cBhvr>
                                      <p:tavLst>
                                        <p:tav tm="0">
                                          <p:val>
                                            <p:strVal val="#ppt_x"/>
                                          </p:val>
                                        </p:tav>
                                        <p:tav tm="100000">
                                          <p:val>
                                            <p:strVal val="#ppt_x"/>
                                          </p:val>
                                        </p:tav>
                                      </p:tavLst>
                                    </p:anim>
                                    <p:anim calcmode="lin" valueType="num">
                                      <p:cBhvr>
                                        <p:cTn dur="500" fill="hold" id="33"/>
                                        <p:tgtEl>
                                          <p:spTgt spid="7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id="35" nodeType="afterEffect" presetClass="entr" presetID="10" presetSubtype="0">
                                  <p:stCondLst>
                                    <p:cond delay="0"/>
                                  </p:stCondLst>
                                  <p:childTnLst>
                                    <p:set>
                                      <p:cBhvr>
                                        <p:cTn dur="1" fill="hold" id="36">
                                          <p:stCondLst>
                                            <p:cond delay="0"/>
                                          </p:stCondLst>
                                        </p:cTn>
                                        <p:tgtEl>
                                          <p:spTgt spid="86"/>
                                        </p:tgtEl>
                                        <p:attrNameLst>
                                          <p:attrName>style.visibility</p:attrName>
                                        </p:attrNameLst>
                                      </p:cBhvr>
                                      <p:to>
                                        <p:strVal val="visible"/>
                                      </p:to>
                                    </p:set>
                                    <p:animEffect filter="fade" transition="in">
                                      <p:cBhvr>
                                        <p:cTn dur="250" id="37"/>
                                        <p:tgtEl>
                                          <p:spTgt spid="86"/>
                                        </p:tgtEl>
                                      </p:cBhvr>
                                    </p:animEffect>
                                  </p:childTnLst>
                                </p:cTn>
                              </p:par>
                            </p:childTnLst>
                          </p:cTn>
                        </p:par>
                        <p:par>
                          <p:cTn fill="hold" id="38" nodeType="afterGroup">
                            <p:stCondLst>
                              <p:cond delay="3250"/>
                            </p:stCondLst>
                            <p:childTnLst>
                              <p:par>
                                <p:cTn fill="hold" id="39" nodeType="afterEffect" presetClass="entr" presetID="42" presetSubtype="0">
                                  <p:stCondLst>
                                    <p:cond delay="0"/>
                                  </p:stCondLst>
                                  <p:childTnLst>
                                    <p:set>
                                      <p:cBhvr>
                                        <p:cTn dur="1" fill="hold" id="40">
                                          <p:stCondLst>
                                            <p:cond delay="0"/>
                                          </p:stCondLst>
                                        </p:cTn>
                                        <p:tgtEl>
                                          <p:spTgt spid="67"/>
                                        </p:tgtEl>
                                        <p:attrNameLst>
                                          <p:attrName>style.visibility</p:attrName>
                                        </p:attrNameLst>
                                      </p:cBhvr>
                                      <p:to>
                                        <p:strVal val="visible"/>
                                      </p:to>
                                    </p:set>
                                    <p:animEffect filter="fade" transition="in">
                                      <p:cBhvr>
                                        <p:cTn dur="1000" id="41"/>
                                        <p:tgtEl>
                                          <p:spTgt spid="67"/>
                                        </p:tgtEl>
                                      </p:cBhvr>
                                    </p:animEffect>
                                    <p:anim calcmode="lin" valueType="num">
                                      <p:cBhvr>
                                        <p:cTn dur="1000" fill="hold" id="42"/>
                                        <p:tgtEl>
                                          <p:spTgt spid="67"/>
                                        </p:tgtEl>
                                        <p:attrNameLst>
                                          <p:attrName>ppt_x</p:attrName>
                                        </p:attrNameLst>
                                      </p:cBhvr>
                                      <p:tavLst>
                                        <p:tav tm="0">
                                          <p:val>
                                            <p:strVal val="#ppt_x"/>
                                          </p:val>
                                        </p:tav>
                                        <p:tav tm="100000">
                                          <p:val>
                                            <p:strVal val="#ppt_x"/>
                                          </p:val>
                                        </p:tav>
                                      </p:tavLst>
                                    </p:anim>
                                    <p:anim calcmode="lin" valueType="num">
                                      <p:cBhvr>
                                        <p:cTn dur="1000" fill="hold" id="43"/>
                                        <p:tgtEl>
                                          <p:spTgt spid="6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4250"/>
                            </p:stCondLst>
                            <p:childTnLst>
                              <p:par>
                                <p:cTn fill="hold" id="45" nodeType="afterEffect" presetClass="entr" presetID="10" presetSubtype="0">
                                  <p:stCondLst>
                                    <p:cond delay="0"/>
                                  </p:stCondLst>
                                  <p:childTnLst>
                                    <p:set>
                                      <p:cBhvr>
                                        <p:cTn dur="1" fill="hold" id="46">
                                          <p:stCondLst>
                                            <p:cond delay="0"/>
                                          </p:stCondLst>
                                        </p:cTn>
                                        <p:tgtEl>
                                          <p:spTgt spid="98"/>
                                        </p:tgtEl>
                                        <p:attrNameLst>
                                          <p:attrName>style.visibility</p:attrName>
                                        </p:attrNameLst>
                                      </p:cBhvr>
                                      <p:to>
                                        <p:strVal val="visible"/>
                                      </p:to>
                                    </p:set>
                                    <p:animEffect filter="fade" transition="in">
                                      <p:cBhvr>
                                        <p:cTn dur="250" id="47"/>
                                        <p:tgtEl>
                                          <p:spTgt spid="98"/>
                                        </p:tgtEl>
                                      </p:cBhvr>
                                    </p:animEffect>
                                  </p:childTnLst>
                                </p:cTn>
                              </p:par>
                            </p:childTnLst>
                          </p:cTn>
                        </p:par>
                        <p:par>
                          <p:cTn fill="hold" id="48" nodeType="afterGroup">
                            <p:stCondLst>
                              <p:cond delay="4500"/>
                            </p:stCondLst>
                            <p:childTnLst>
                              <p:par>
                                <p:cTn fill="hold" id="49" nodeType="afterEffect" presetClass="entr" presetID="47" presetSubtype="0">
                                  <p:stCondLst>
                                    <p:cond delay="0"/>
                                  </p:stCondLst>
                                  <p:childTnLst>
                                    <p:set>
                                      <p:cBhvr>
                                        <p:cTn dur="1" fill="hold" id="50">
                                          <p:stCondLst>
                                            <p:cond delay="0"/>
                                          </p:stCondLst>
                                        </p:cTn>
                                        <p:tgtEl>
                                          <p:spTgt spid="70"/>
                                        </p:tgtEl>
                                        <p:attrNameLst>
                                          <p:attrName>style.visibility</p:attrName>
                                        </p:attrNameLst>
                                      </p:cBhvr>
                                      <p:to>
                                        <p:strVal val="visible"/>
                                      </p:to>
                                    </p:set>
                                    <p:animEffect filter="fade" transition="in">
                                      <p:cBhvr>
                                        <p:cTn dur="500" id="51"/>
                                        <p:tgtEl>
                                          <p:spTgt spid="70"/>
                                        </p:tgtEl>
                                      </p:cBhvr>
                                    </p:animEffect>
                                    <p:anim calcmode="lin" valueType="num">
                                      <p:cBhvr>
                                        <p:cTn dur="500" fill="hold" id="52"/>
                                        <p:tgtEl>
                                          <p:spTgt spid="70"/>
                                        </p:tgtEl>
                                        <p:attrNameLst>
                                          <p:attrName>ppt_x</p:attrName>
                                        </p:attrNameLst>
                                      </p:cBhvr>
                                      <p:tavLst>
                                        <p:tav tm="0">
                                          <p:val>
                                            <p:strVal val="#ppt_x"/>
                                          </p:val>
                                        </p:tav>
                                        <p:tav tm="100000">
                                          <p:val>
                                            <p:strVal val="#ppt_x"/>
                                          </p:val>
                                        </p:tav>
                                      </p:tavLst>
                                    </p:anim>
                                    <p:anim calcmode="lin" valueType="num">
                                      <p:cBhvr>
                                        <p:cTn dur="500" fill="hold" id="53"/>
                                        <p:tgtEl>
                                          <p:spTgt spid="7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000"/>
                            </p:stCondLst>
                            <p:childTnLst>
                              <p:par>
                                <p:cTn fill="hold" id="55" nodeType="afterEffect" presetClass="entr" presetID="10" presetSubtype="0">
                                  <p:stCondLst>
                                    <p:cond delay="0"/>
                                  </p:stCondLst>
                                  <p:childTnLst>
                                    <p:set>
                                      <p:cBhvr>
                                        <p:cTn dur="1" fill="hold" id="56">
                                          <p:stCondLst>
                                            <p:cond delay="0"/>
                                          </p:stCondLst>
                                        </p:cTn>
                                        <p:tgtEl>
                                          <p:spTgt spid="90"/>
                                        </p:tgtEl>
                                        <p:attrNameLst>
                                          <p:attrName>style.visibility</p:attrName>
                                        </p:attrNameLst>
                                      </p:cBhvr>
                                      <p:to>
                                        <p:strVal val="visible"/>
                                      </p:to>
                                    </p:set>
                                    <p:animEffect filter="fade" transition="in">
                                      <p:cBhvr>
                                        <p:cTn dur="250" id="57"/>
                                        <p:tgtEl>
                                          <p:spTgt spid="90"/>
                                        </p:tgtEl>
                                      </p:cBhvr>
                                    </p:animEffect>
                                  </p:childTnLst>
                                </p:cTn>
                              </p:par>
                            </p:childTnLst>
                          </p:cTn>
                        </p:par>
                        <p:par>
                          <p:cTn fill="hold" id="58" nodeType="afterGroup">
                            <p:stCondLst>
                              <p:cond delay="5250"/>
                            </p:stCondLst>
                            <p:childTnLst>
                              <p:par>
                                <p:cTn decel="100000" fill="hold" id="59" nodeType="afterEffect" presetClass="entr" presetID="2" presetSubtype="4">
                                  <p:stCondLst>
                                    <p:cond delay="0"/>
                                  </p:stCondLst>
                                  <p:childTnLst>
                                    <p:set>
                                      <p:cBhvr>
                                        <p:cTn dur="1" fill="hold" id="60">
                                          <p:stCondLst>
                                            <p:cond delay="0"/>
                                          </p:stCondLst>
                                        </p:cTn>
                                        <p:tgtEl>
                                          <p:spTgt spid="102"/>
                                        </p:tgtEl>
                                        <p:attrNameLst>
                                          <p:attrName>style.visibility</p:attrName>
                                        </p:attrNameLst>
                                      </p:cBhvr>
                                      <p:to>
                                        <p:strVal val="visible"/>
                                      </p:to>
                                    </p:set>
                                    <p:anim calcmode="lin" valueType="num">
                                      <p:cBhvr additive="base">
                                        <p:cTn dur="500" fill="hold" id="61"/>
                                        <p:tgtEl>
                                          <p:spTgt spid="102"/>
                                        </p:tgtEl>
                                        <p:attrNameLst>
                                          <p:attrName>ppt_x</p:attrName>
                                        </p:attrNameLst>
                                      </p:cBhvr>
                                      <p:tavLst>
                                        <p:tav tm="0">
                                          <p:val>
                                            <p:strVal val="#ppt_x"/>
                                          </p:val>
                                        </p:tav>
                                        <p:tav tm="100000">
                                          <p:val>
                                            <p:strVal val="#ppt_x"/>
                                          </p:val>
                                        </p:tav>
                                      </p:tavLst>
                                    </p:anim>
                                    <p:anim calcmode="lin" valueType="num">
                                      <p:cBhvr additive="base">
                                        <p:cTn dur="500" fill="hold" id="62"/>
                                        <p:tgtEl>
                                          <p:spTgt spid="102"/>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5750"/>
                            </p:stCondLst>
                            <p:childTnLst>
                              <p:par>
                                <p:cTn decel="100000" fill="hold" id="64" nodeType="afterEffect" presetClass="entr" presetID="2" presetSubtype="4">
                                  <p:stCondLst>
                                    <p:cond delay="0"/>
                                  </p:stCondLst>
                                  <p:childTnLst>
                                    <p:set>
                                      <p:cBhvr>
                                        <p:cTn dur="1" fill="hold" id="65">
                                          <p:stCondLst>
                                            <p:cond delay="0"/>
                                          </p:stCondLst>
                                        </p:cTn>
                                        <p:tgtEl>
                                          <p:spTgt spid="105"/>
                                        </p:tgtEl>
                                        <p:attrNameLst>
                                          <p:attrName>style.visibility</p:attrName>
                                        </p:attrNameLst>
                                      </p:cBhvr>
                                      <p:to>
                                        <p:strVal val="visible"/>
                                      </p:to>
                                    </p:set>
                                    <p:anim calcmode="lin" valueType="num">
                                      <p:cBhvr additive="base">
                                        <p:cTn dur="500" fill="hold" id="66"/>
                                        <p:tgtEl>
                                          <p:spTgt spid="105"/>
                                        </p:tgtEl>
                                        <p:attrNameLst>
                                          <p:attrName>ppt_x</p:attrName>
                                        </p:attrNameLst>
                                      </p:cBhvr>
                                      <p:tavLst>
                                        <p:tav tm="0">
                                          <p:val>
                                            <p:strVal val="#ppt_x"/>
                                          </p:val>
                                        </p:tav>
                                        <p:tav tm="100000">
                                          <p:val>
                                            <p:strVal val="#ppt_x"/>
                                          </p:val>
                                        </p:tav>
                                      </p:tavLst>
                                    </p:anim>
                                    <p:anim calcmode="lin" valueType="num">
                                      <p:cBhvr additive="base">
                                        <p:cTn dur="500" fill="hold" id="67"/>
                                        <p:tgtEl>
                                          <p:spTgt spid="105"/>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6250"/>
                            </p:stCondLst>
                            <p:childTnLst>
                              <p:par>
                                <p:cTn decel="100000" fill="hold" id="69" nodeType="afterEffect" presetClass="entr" presetID="2" presetSubtype="4">
                                  <p:stCondLst>
                                    <p:cond delay="0"/>
                                  </p:stCondLst>
                                  <p:childTnLst>
                                    <p:set>
                                      <p:cBhvr>
                                        <p:cTn dur="1" fill="hold" id="70">
                                          <p:stCondLst>
                                            <p:cond delay="0"/>
                                          </p:stCondLst>
                                        </p:cTn>
                                        <p:tgtEl>
                                          <p:spTgt spid="108"/>
                                        </p:tgtEl>
                                        <p:attrNameLst>
                                          <p:attrName>style.visibility</p:attrName>
                                        </p:attrNameLst>
                                      </p:cBhvr>
                                      <p:to>
                                        <p:strVal val="visible"/>
                                      </p:to>
                                    </p:set>
                                    <p:anim calcmode="lin" valueType="num">
                                      <p:cBhvr additive="base">
                                        <p:cTn dur="500" fill="hold" id="71"/>
                                        <p:tgtEl>
                                          <p:spTgt spid="108"/>
                                        </p:tgtEl>
                                        <p:attrNameLst>
                                          <p:attrName>ppt_x</p:attrName>
                                        </p:attrNameLst>
                                      </p:cBhvr>
                                      <p:tavLst>
                                        <p:tav tm="0">
                                          <p:val>
                                            <p:strVal val="#ppt_x"/>
                                          </p:val>
                                        </p:tav>
                                        <p:tav tm="100000">
                                          <p:val>
                                            <p:strVal val="#ppt_x"/>
                                          </p:val>
                                        </p:tav>
                                      </p:tavLst>
                                    </p:anim>
                                    <p:anim calcmode="lin" valueType="num">
                                      <p:cBhvr additive="base">
                                        <p:cTn dur="500" fill="hold" id="72"/>
                                        <p:tgtEl>
                                          <p:spTgt spid="108"/>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6750"/>
                            </p:stCondLst>
                            <p:childTnLst>
                              <p:par>
                                <p:cTn decel="100000" fill="hold" id="74" nodeType="afterEffect" presetClass="entr" presetID="2" presetSubtype="4">
                                  <p:stCondLst>
                                    <p:cond delay="0"/>
                                  </p:stCondLst>
                                  <p:childTnLst>
                                    <p:set>
                                      <p:cBhvr>
                                        <p:cTn dur="1" fill="hold" id="75">
                                          <p:stCondLst>
                                            <p:cond delay="0"/>
                                          </p:stCondLst>
                                        </p:cTn>
                                        <p:tgtEl>
                                          <p:spTgt spid="111"/>
                                        </p:tgtEl>
                                        <p:attrNameLst>
                                          <p:attrName>style.visibility</p:attrName>
                                        </p:attrNameLst>
                                      </p:cBhvr>
                                      <p:to>
                                        <p:strVal val="visible"/>
                                      </p:to>
                                    </p:set>
                                    <p:anim calcmode="lin" valueType="num">
                                      <p:cBhvr additive="base">
                                        <p:cTn dur="500" fill="hold" id="76"/>
                                        <p:tgtEl>
                                          <p:spTgt spid="111"/>
                                        </p:tgtEl>
                                        <p:attrNameLst>
                                          <p:attrName>ppt_x</p:attrName>
                                        </p:attrNameLst>
                                      </p:cBhvr>
                                      <p:tavLst>
                                        <p:tav tm="0">
                                          <p:val>
                                            <p:strVal val="#ppt_x"/>
                                          </p:val>
                                        </p:tav>
                                        <p:tav tm="100000">
                                          <p:val>
                                            <p:strVal val="#ppt_x"/>
                                          </p:val>
                                        </p:tav>
                                      </p:tavLst>
                                    </p:anim>
                                    <p:anim calcmode="lin" valueType="num">
                                      <p:cBhvr additive="base">
                                        <p:cTn dur="500" fill="hold" id="77"/>
                                        <p:tgtEl>
                                          <p:spTgt spid="111"/>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7250"/>
                            </p:stCondLst>
                            <p:childTnLst>
                              <p:par>
                                <p:cTn decel="100000" fill="hold" id="79" nodeType="afterEffect" presetClass="entr" presetID="2" presetSubtype="4">
                                  <p:stCondLst>
                                    <p:cond delay="0"/>
                                  </p:stCondLst>
                                  <p:childTnLst>
                                    <p:set>
                                      <p:cBhvr>
                                        <p:cTn dur="1" fill="hold" id="80">
                                          <p:stCondLst>
                                            <p:cond delay="0"/>
                                          </p:stCondLst>
                                        </p:cTn>
                                        <p:tgtEl>
                                          <p:spTgt spid="114"/>
                                        </p:tgtEl>
                                        <p:attrNameLst>
                                          <p:attrName>style.visibility</p:attrName>
                                        </p:attrNameLst>
                                      </p:cBhvr>
                                      <p:to>
                                        <p:strVal val="visible"/>
                                      </p:to>
                                    </p:set>
                                    <p:anim calcmode="lin" valueType="num">
                                      <p:cBhvr additive="base">
                                        <p:cTn dur="500" fill="hold" id="81"/>
                                        <p:tgtEl>
                                          <p:spTgt spid="114"/>
                                        </p:tgtEl>
                                        <p:attrNameLst>
                                          <p:attrName>ppt_x</p:attrName>
                                        </p:attrNameLst>
                                      </p:cBhvr>
                                      <p:tavLst>
                                        <p:tav tm="0">
                                          <p:val>
                                            <p:strVal val="#ppt_x"/>
                                          </p:val>
                                        </p:tav>
                                        <p:tav tm="100000">
                                          <p:val>
                                            <p:strVal val="#ppt_x"/>
                                          </p:val>
                                        </p:tav>
                                      </p:tavLst>
                                    </p:anim>
                                    <p:anim calcmode="lin" valueType="num">
                                      <p:cBhvr additive="base">
                                        <p:cTn dur="500" fill="hold" id="82"/>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占位符 16"/>
          <p:cNvSpPr txBox="1"/>
          <p:nvPr/>
        </p:nvSpPr>
        <p:spPr>
          <a:xfrm>
            <a:off x="4271963" y="3105610"/>
            <a:ext cx="3648074" cy="70104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en-US" lang="zh-CN" smtClean="0" sz="4000">
                <a:solidFill>
                  <a:schemeClr val="tx1">
                    <a:lumMod val="65000"/>
                    <a:lumOff val="35000"/>
                  </a:schemeClr>
                </a:solidFill>
              </a:rPr>
              <a:t>工作完成情况</a:t>
            </a:r>
          </a:p>
        </p:txBody>
      </p:sp>
      <p:sp>
        <p:nvSpPr>
          <p:cNvPr id="14" name="文本占位符 16"/>
          <p:cNvSpPr txBox="1"/>
          <p:nvPr/>
        </p:nvSpPr>
        <p:spPr>
          <a:xfrm>
            <a:off x="3668486" y="3988557"/>
            <a:ext cx="4855028"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15" name="组合 14"/>
          <p:cNvGrpSpPr/>
          <p:nvPr/>
        </p:nvGrpSpPr>
        <p:grpSpPr>
          <a:xfrm>
            <a:off x="4844143" y="1146263"/>
            <a:ext cx="2503714" cy="1594528"/>
            <a:chOff x="288926" y="1736034"/>
            <a:chExt cx="1019174" cy="576254"/>
          </a:xfrm>
        </p:grpSpPr>
        <p:sp>
          <p:nvSpPr>
            <p:cNvPr id="16" name="矩形 15"/>
            <p:cNvSpPr/>
            <p:nvPr/>
          </p:nvSpPr>
          <p:spPr>
            <a:xfrm>
              <a:off x="442913" y="1752600"/>
              <a:ext cx="711200" cy="559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 name="文本占位符 16"/>
            <p:cNvSpPr txBox="1"/>
            <p:nvPr/>
          </p:nvSpPr>
          <p:spPr>
            <a:xfrm>
              <a:off x="288926" y="1736034"/>
              <a:ext cx="1019174" cy="548563"/>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7200"/>
                <a:t>02</a:t>
              </a:r>
            </a:p>
          </p:txBody>
        </p:sp>
      </p:grpSp>
      <p:grpSp>
        <p:nvGrpSpPr>
          <p:cNvPr id="33" name="组合 32"/>
          <p:cNvGrpSpPr/>
          <p:nvPr/>
        </p:nvGrpSpPr>
        <p:grpSpPr>
          <a:xfrm>
            <a:off x="314068" y="5820802"/>
            <a:ext cx="589688" cy="589685"/>
            <a:chOff x="1174007" y="954462"/>
            <a:chExt cx="1329951" cy="1329951"/>
          </a:xfrm>
          <a:solidFill>
            <a:schemeClr val="bg1"/>
          </a:solidFill>
        </p:grpSpPr>
        <p:sp>
          <p:nvSpPr>
            <p:cNvPr id="34" name="矩形 33"/>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5" name="矩形 34"/>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36" name="TextBox 57"/>
          <p:cNvSpPr txBox="1"/>
          <p:nvPr/>
        </p:nvSpPr>
        <p:spPr>
          <a:xfrm>
            <a:off x="989739" y="5930978"/>
            <a:ext cx="5378403" cy="365760"/>
          </a:xfrm>
          <a:prstGeom prst="rect">
            <a:avLst/>
          </a:prstGeom>
          <a:noFill/>
        </p:spPr>
        <p:txBody>
          <a:bodyPr rtlCol="0" wrap="square">
            <a:spAutoFit/>
          </a:bodyPr>
          <a:lstStyle/>
          <a:p>
            <a:r>
              <a:rPr altLang="en-US" lang="zh-CN">
                <a:solidFill>
                  <a:schemeClr val="bg1"/>
                </a:solidFill>
              </a:rPr>
              <a:t>无德者不能为医，有品者方能济世</a:t>
            </a:r>
          </a:p>
        </p:txBody>
      </p:sp>
    </p:spTree>
    <p:extLst>
      <p:ext uri="{BB962C8B-B14F-4D97-AF65-F5344CB8AC3E}">
        <p14:creationId val="208691135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iterate type="wd">
                                    <p:tmPct val="10000"/>
                                  </p:iterate>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4" name="组合 3"/>
          <p:cNvGrpSpPr/>
          <p:nvPr/>
        </p:nvGrpSpPr>
        <p:grpSpPr>
          <a:xfrm>
            <a:off x="3333667" y="1803344"/>
            <a:ext cx="2790919" cy="1889032"/>
            <a:chOff x="2386715" y="858687"/>
            <a:chExt cx="2093189" cy="1416774"/>
          </a:xfrm>
          <a:solidFill>
            <a:schemeClr val="accent2"/>
          </a:solidFill>
        </p:grpSpPr>
        <p:sp>
          <p:nvSpPr>
            <p:cNvPr id="5" name="等腰三角形 4">
              <a:hlinkClick r:id="rId3"/>
            </p:cNvPr>
            <p:cNvSpPr/>
            <p:nvPr/>
          </p:nvSpPr>
          <p:spPr>
            <a:xfrm flipH="1" flipV="1">
              <a:off x="2386715" y="858687"/>
              <a:ext cx="2093189" cy="1416774"/>
            </a:xfrm>
            <a:prstGeom prst="triangle">
              <a:avLst/>
            </a:prstGeom>
            <a:solidFill>
              <a:srgbClr val="C00000"/>
            </a:solidFill>
            <a:ln algn="ctr" cap="flat" cmpd="sng" w="25400">
              <a:noFill/>
              <a:prstDash val="solid"/>
            </a:ln>
            <a:effectLst/>
          </p:spPr>
          <p:txBody>
            <a:bodyPr anchor="ctr" rtlCol="0"/>
            <a:lstStyle/>
            <a:p>
              <a:pPr algn="ctr" defTabSz="914377">
                <a:defRPr/>
              </a:pPr>
              <a:endParaRPr altLang="en-US" kern="0" lang="zh-CN" sz="1800">
                <a:solidFill>
                  <a:schemeClr val="bg1"/>
                </a:solidFill>
                <a:latin panose="020f0502020204030204" typeface="Calibri"/>
                <a:ea typeface="微软雅黑"/>
              </a:endParaRPr>
            </a:p>
          </p:txBody>
        </p:sp>
        <p:sp>
          <p:nvSpPr>
            <p:cNvPr id="6" name="文本框 20"/>
            <p:cNvSpPr txBox="1"/>
            <p:nvPr/>
          </p:nvSpPr>
          <p:spPr>
            <a:xfrm>
              <a:off x="3064602" y="981159"/>
              <a:ext cx="732472" cy="678142"/>
            </a:xfrm>
            <a:prstGeom prst="rect">
              <a:avLst/>
            </a:prstGeom>
            <a:noFill/>
          </p:spPr>
          <p:txBody>
            <a:bodyPr rtlCol="0" wrap="none">
              <a:spAutoFit/>
            </a:bodyPr>
            <a:lstStyle>
              <a:defPPr>
                <a:defRPr lang="zh-CN"/>
              </a:defPPr>
              <a:lvl1pPr algn="ctr" lvl="0">
                <a:defRPr sz="1100">
                  <a:solidFill>
                    <a:schemeClr val="bg1"/>
                  </a:solidFill>
                  <a:latin charset="-122" pitchFamily="34" typeface="微软雅黑"/>
                  <a:ea charset="-122" pitchFamily="34" typeface="微软雅黑"/>
                </a:defRPr>
              </a:lvl1pPr>
            </a:lstStyle>
            <a:p>
              <a:pPr defTabSz="914377">
                <a:defRPr/>
              </a:pPr>
              <a:r>
                <a:rPr altLang="zh-CN" kern="0" lang="en-US" sz="5333">
                  <a:ea typeface="微软雅黑"/>
                </a:rPr>
                <a:t>01</a:t>
              </a:r>
            </a:p>
          </p:txBody>
        </p:sp>
      </p:grpSp>
      <p:grpSp>
        <p:nvGrpSpPr>
          <p:cNvPr id="7" name="组合 6"/>
          <p:cNvGrpSpPr/>
          <p:nvPr/>
        </p:nvGrpSpPr>
        <p:grpSpPr>
          <a:xfrm>
            <a:off x="4786251" y="1803345"/>
            <a:ext cx="2790919" cy="1889032"/>
            <a:chOff x="3476153" y="858688"/>
            <a:chExt cx="2093189" cy="1416774"/>
          </a:xfrm>
          <a:solidFill>
            <a:schemeClr val="tx1">
              <a:lumMod val="65000"/>
              <a:lumOff val="35000"/>
            </a:schemeClr>
          </a:solidFill>
        </p:grpSpPr>
        <p:sp>
          <p:nvSpPr>
            <p:cNvPr id="8" name="等腰三角形 7">
              <a:hlinkClick r:id="rId3"/>
            </p:cNvPr>
            <p:cNvSpPr/>
            <p:nvPr/>
          </p:nvSpPr>
          <p:spPr>
            <a:xfrm>
              <a:off x="3476153" y="858688"/>
              <a:ext cx="2093189" cy="1416774"/>
            </a:xfrm>
            <a:prstGeom prst="triangle">
              <a:avLst/>
            </a:prstGeom>
            <a:grpFill/>
            <a:ln algn="ctr" cap="flat" cmpd="sng" w="25400">
              <a:noFill/>
              <a:prstDash val="solid"/>
            </a:ln>
            <a:effectLst/>
          </p:spPr>
          <p:txBody>
            <a:bodyPr anchor="ctr" rtlCol="0"/>
            <a:lstStyle/>
            <a:p>
              <a:pPr algn="ctr" defTabSz="914377">
                <a:defRPr/>
              </a:pPr>
              <a:endParaRPr altLang="en-US" kern="0" lang="zh-CN" sz="1800">
                <a:solidFill>
                  <a:schemeClr val="bg1"/>
                </a:solidFill>
                <a:latin panose="020f0502020204030204" typeface="Calibri"/>
                <a:ea typeface="微软雅黑"/>
              </a:endParaRPr>
            </a:p>
          </p:txBody>
        </p:sp>
        <p:sp>
          <p:nvSpPr>
            <p:cNvPr id="9" name="文本框 23"/>
            <p:cNvSpPr txBox="1"/>
            <p:nvPr/>
          </p:nvSpPr>
          <p:spPr>
            <a:xfrm>
              <a:off x="4112646" y="1409575"/>
              <a:ext cx="732472" cy="678142"/>
            </a:xfrm>
            <a:prstGeom prst="rect">
              <a:avLst/>
            </a:prstGeom>
            <a:noFill/>
          </p:spPr>
          <p:txBody>
            <a:bodyPr rtlCol="0" wrap="none">
              <a:spAutoFit/>
            </a:bodyPr>
            <a:lstStyle>
              <a:defPPr>
                <a:defRPr lang="zh-CN"/>
              </a:defPPr>
              <a:lvl1pPr algn="ctr" lvl="0">
                <a:defRPr sz="1100">
                  <a:solidFill>
                    <a:schemeClr val="bg1"/>
                  </a:solidFill>
                  <a:latin charset="-122" pitchFamily="34" typeface="微软雅黑"/>
                  <a:ea charset="-122" pitchFamily="34" typeface="微软雅黑"/>
                </a:defRPr>
              </a:lvl1pPr>
            </a:lstStyle>
            <a:p>
              <a:pPr defTabSz="914377">
                <a:defRPr/>
              </a:pPr>
              <a:r>
                <a:rPr altLang="zh-CN" kern="0" lang="en-US" sz="5333">
                  <a:ea typeface="微软雅黑"/>
                </a:rPr>
                <a:t>02</a:t>
              </a:r>
            </a:p>
          </p:txBody>
        </p:sp>
      </p:grpSp>
      <p:grpSp>
        <p:nvGrpSpPr>
          <p:cNvPr id="10" name="组合 9"/>
          <p:cNvGrpSpPr/>
          <p:nvPr/>
        </p:nvGrpSpPr>
        <p:grpSpPr>
          <a:xfrm>
            <a:off x="4786251" y="3748212"/>
            <a:ext cx="2790919" cy="1889032"/>
            <a:chOff x="3476153" y="2317338"/>
            <a:chExt cx="2093189" cy="1416774"/>
          </a:xfrm>
          <a:solidFill>
            <a:schemeClr val="accent2"/>
          </a:solidFill>
        </p:grpSpPr>
        <p:sp>
          <p:nvSpPr>
            <p:cNvPr id="11" name="等腰三角形 10">
              <a:hlinkClick r:id="rId3"/>
            </p:cNvPr>
            <p:cNvSpPr/>
            <p:nvPr/>
          </p:nvSpPr>
          <p:spPr>
            <a:xfrm flipH="1" flipV="1">
              <a:off x="3476153" y="2317338"/>
              <a:ext cx="2093189" cy="1416774"/>
            </a:xfrm>
            <a:prstGeom prst="triangle">
              <a:avLst/>
            </a:prstGeom>
            <a:solidFill>
              <a:srgbClr val="FF0000"/>
            </a:solidFill>
            <a:ln algn="ctr" cap="flat" cmpd="sng" w="25400">
              <a:noFill/>
              <a:prstDash val="solid"/>
            </a:ln>
            <a:effectLst/>
          </p:spPr>
          <p:txBody>
            <a:bodyPr anchor="ctr" rtlCol="0"/>
            <a:lstStyle/>
            <a:p>
              <a:pPr algn="ctr" defTabSz="914377">
                <a:defRPr/>
              </a:pPr>
              <a:endParaRPr altLang="en-US" kern="0" lang="zh-CN" sz="1800">
                <a:solidFill>
                  <a:schemeClr val="bg1"/>
                </a:solidFill>
                <a:latin panose="020f0502020204030204" typeface="Calibri"/>
                <a:ea typeface="微软雅黑"/>
              </a:endParaRPr>
            </a:p>
          </p:txBody>
        </p:sp>
        <p:sp>
          <p:nvSpPr>
            <p:cNvPr id="12" name="文本框 26"/>
            <p:cNvSpPr txBox="1"/>
            <p:nvPr/>
          </p:nvSpPr>
          <p:spPr>
            <a:xfrm>
              <a:off x="4156509" y="2497551"/>
              <a:ext cx="732472" cy="678142"/>
            </a:xfrm>
            <a:prstGeom prst="rect">
              <a:avLst/>
            </a:prstGeom>
            <a:noFill/>
          </p:spPr>
          <p:txBody>
            <a:bodyPr rtlCol="0" wrap="none">
              <a:spAutoFit/>
            </a:bodyPr>
            <a:lstStyle>
              <a:defPPr>
                <a:defRPr lang="zh-CN"/>
              </a:defPPr>
              <a:lvl1pPr algn="ctr" lvl="0">
                <a:defRPr sz="1100">
                  <a:solidFill>
                    <a:schemeClr val="bg1"/>
                  </a:solidFill>
                  <a:latin charset="-122" pitchFamily="34" typeface="微软雅黑"/>
                  <a:ea charset="-122" pitchFamily="34" typeface="微软雅黑"/>
                </a:defRPr>
              </a:lvl1pPr>
            </a:lstStyle>
            <a:p>
              <a:pPr defTabSz="914377">
                <a:defRPr/>
              </a:pPr>
              <a:r>
                <a:rPr altLang="zh-CN" kern="0" lang="en-US" sz="5333">
                  <a:ea typeface="微软雅黑"/>
                </a:rPr>
                <a:t>03</a:t>
              </a:r>
            </a:p>
          </p:txBody>
        </p:sp>
      </p:grpSp>
      <p:grpSp>
        <p:nvGrpSpPr>
          <p:cNvPr id="13" name="组合 12"/>
          <p:cNvGrpSpPr/>
          <p:nvPr/>
        </p:nvGrpSpPr>
        <p:grpSpPr>
          <a:xfrm>
            <a:off x="6238834" y="3748213"/>
            <a:ext cx="2790919" cy="1889032"/>
            <a:chOff x="4565590" y="2317339"/>
            <a:chExt cx="2093189" cy="1416774"/>
          </a:xfrm>
          <a:solidFill>
            <a:srgbClr val="C20F2A"/>
          </a:solidFill>
        </p:grpSpPr>
        <p:sp>
          <p:nvSpPr>
            <p:cNvPr id="14" name="等腰三角形 13">
              <a:hlinkClick r:id="rId3"/>
            </p:cNvPr>
            <p:cNvSpPr/>
            <p:nvPr/>
          </p:nvSpPr>
          <p:spPr>
            <a:xfrm>
              <a:off x="4565590" y="2317339"/>
              <a:ext cx="2093189" cy="1416774"/>
            </a:xfrm>
            <a:prstGeom prst="triangle">
              <a:avLst/>
            </a:prstGeom>
            <a:solidFill>
              <a:srgbClr val="4F5962"/>
            </a:solidFill>
            <a:ln algn="ctr" cap="flat" cmpd="sng" w="25400">
              <a:noFill/>
              <a:prstDash val="solid"/>
            </a:ln>
            <a:effectLst/>
          </p:spPr>
          <p:txBody>
            <a:bodyPr anchor="ctr" rtlCol="0"/>
            <a:lstStyle/>
            <a:p>
              <a:pPr algn="ctr" defTabSz="914377">
                <a:defRPr/>
              </a:pPr>
              <a:endParaRPr altLang="en-US" kern="0" lang="zh-CN" sz="1800">
                <a:solidFill>
                  <a:schemeClr val="bg1"/>
                </a:solidFill>
                <a:latin panose="020f0502020204030204" typeface="Calibri"/>
                <a:ea typeface="微软雅黑"/>
              </a:endParaRPr>
            </a:p>
          </p:txBody>
        </p:sp>
        <p:sp>
          <p:nvSpPr>
            <p:cNvPr id="15" name="文本框 29"/>
            <p:cNvSpPr txBox="1"/>
            <p:nvPr/>
          </p:nvSpPr>
          <p:spPr>
            <a:xfrm>
              <a:off x="5245946" y="2837636"/>
              <a:ext cx="732472" cy="678142"/>
            </a:xfrm>
            <a:prstGeom prst="rect">
              <a:avLst/>
            </a:prstGeom>
            <a:noFill/>
          </p:spPr>
          <p:txBody>
            <a:bodyPr rtlCol="0" wrap="none">
              <a:spAutoFit/>
            </a:bodyPr>
            <a:lstStyle>
              <a:defPPr>
                <a:defRPr lang="zh-CN"/>
              </a:defPPr>
              <a:lvl1pPr algn="ctr" lvl="0">
                <a:defRPr sz="1100">
                  <a:solidFill>
                    <a:schemeClr val="bg1"/>
                  </a:solidFill>
                  <a:latin charset="-122" pitchFamily="34" typeface="微软雅黑"/>
                  <a:ea charset="-122" pitchFamily="34" typeface="微软雅黑"/>
                </a:defRPr>
              </a:lvl1pPr>
            </a:lstStyle>
            <a:p>
              <a:pPr defTabSz="914377">
                <a:defRPr/>
              </a:pPr>
              <a:r>
                <a:rPr altLang="zh-CN" kern="0" lang="en-US" sz="5333">
                  <a:ea typeface="微软雅黑"/>
                </a:rPr>
                <a:t>04</a:t>
              </a:r>
            </a:p>
          </p:txBody>
        </p:sp>
      </p:grpSp>
      <p:sp>
        <p:nvSpPr>
          <p:cNvPr id="16" name="TextBox 49"/>
          <p:cNvSpPr txBox="1"/>
          <p:nvPr/>
        </p:nvSpPr>
        <p:spPr>
          <a:xfrm>
            <a:off x="719403" y="2269097"/>
            <a:ext cx="2688299" cy="948436"/>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a:lnSpc>
                <a:spcPts val="1867"/>
              </a:lnSpc>
              <a:defRPr/>
            </a:pPr>
            <a:r>
              <a:rPr altLang="en-US" kern="0" lang="zh-CN" sz="1333">
                <a:solidFill>
                  <a:schemeClr val="tx1">
                    <a:lumMod val="85000"/>
                    <a:lumOff val="15000"/>
                  </a:schemeClr>
                </a:solidFill>
              </a:rPr>
              <a:t>详写内容……点击输入本栏的具体文字，简明扼要的说明分项内容，此为概念图解，请根据您的具体内容酌情修改</a:t>
            </a:r>
          </a:p>
        </p:txBody>
      </p:sp>
      <p:sp>
        <p:nvSpPr>
          <p:cNvPr id="17" name="TextBox 50"/>
          <p:cNvSpPr txBox="1"/>
          <p:nvPr/>
        </p:nvSpPr>
        <p:spPr>
          <a:xfrm>
            <a:off x="7155892" y="2059097"/>
            <a:ext cx="2688299" cy="948436"/>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a:lnSpc>
                <a:spcPts val="1867"/>
              </a:lnSpc>
              <a:defRPr/>
            </a:pPr>
            <a:r>
              <a:rPr altLang="en-US" kern="0" lang="zh-CN" sz="1333">
                <a:solidFill>
                  <a:schemeClr val="tx1">
                    <a:lumMod val="85000"/>
                    <a:lumOff val="15000"/>
                  </a:schemeClr>
                </a:solidFill>
              </a:rPr>
              <a:t>详写内容……点击输入本栏的具体文字，简明扼要的说明分项内容，此为概念图解，请根据您的具体内容酌情修改</a:t>
            </a:r>
          </a:p>
        </p:txBody>
      </p:sp>
      <p:sp>
        <p:nvSpPr>
          <p:cNvPr id="18" name="TextBox 51"/>
          <p:cNvSpPr txBox="1"/>
          <p:nvPr/>
        </p:nvSpPr>
        <p:spPr>
          <a:xfrm>
            <a:off x="2351584" y="4401351"/>
            <a:ext cx="2688299" cy="948436"/>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a:lnSpc>
                <a:spcPts val="1867"/>
              </a:lnSpc>
              <a:defRPr/>
            </a:pPr>
            <a:r>
              <a:rPr altLang="en-US" kern="0" lang="zh-CN" sz="1333">
                <a:solidFill>
                  <a:schemeClr val="tx1">
                    <a:lumMod val="85000"/>
                    <a:lumOff val="15000"/>
                  </a:schemeClr>
                </a:solidFill>
              </a:rPr>
              <a:t>详写内容……点击输入本栏的具体文字，简明扼要的说明分项内容，此为概念图解，请根据您的具体内容酌情修改</a:t>
            </a:r>
          </a:p>
        </p:txBody>
      </p:sp>
      <p:sp>
        <p:nvSpPr>
          <p:cNvPr id="19" name="TextBox 52"/>
          <p:cNvSpPr txBox="1"/>
          <p:nvPr/>
        </p:nvSpPr>
        <p:spPr>
          <a:xfrm>
            <a:off x="8784298" y="3998660"/>
            <a:ext cx="2688299" cy="948436"/>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a:lnSpc>
                <a:spcPts val="1867"/>
              </a:lnSpc>
              <a:defRPr/>
            </a:pPr>
            <a:r>
              <a:rPr altLang="en-US" kern="0" lang="zh-CN" sz="1333">
                <a:solidFill>
                  <a:schemeClr val="tx1">
                    <a:lumMod val="85000"/>
                    <a:lumOff val="15000"/>
                  </a:schemeClr>
                </a:solidFill>
              </a:rPr>
              <a:t>详写内容……点击输入本栏的具体文字，简明扼要的说明分项内容，此为概念图解，请根据您的具体内容酌情修改</a:t>
            </a:r>
          </a:p>
        </p:txBody>
      </p:sp>
    </p:spTree>
    <p:extLst>
      <p:ext uri="{BB962C8B-B14F-4D97-AF65-F5344CB8AC3E}">
        <p14:creationId val="3430003950"/>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20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childTnLst>
                                </p:cTn>
                              </p:par>
                              <p:par>
                                <p:cTn fill="hold" id="13" nodeType="withEffect" presetClass="entr" presetID="23" presetSubtype="16">
                                  <p:stCondLst>
                                    <p:cond delay="40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50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17"/>
                                        </p:tgtEl>
                                        <p:attrNameLst>
                                          <p:attrName>style.visibility</p:attrName>
                                        </p:attrNameLst>
                                      </p:cBhvr>
                                      <p:to>
                                        <p:strVal val="visible"/>
                                      </p:to>
                                    </p:set>
                                    <p:animEffect filter="wipe(left)" transition="in">
                                      <p:cBhvr>
                                        <p:cTn dur="500" id="26"/>
                                        <p:tgtEl>
                                          <p:spTgt spid="17"/>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18"/>
                                        </p:tgtEl>
                                        <p:attrNameLst>
                                          <p:attrName>style.visibility</p:attrName>
                                        </p:attrNameLst>
                                      </p:cBhvr>
                                      <p:to>
                                        <p:strVal val="visible"/>
                                      </p:to>
                                    </p:set>
                                    <p:animEffect filter="wipe(left)" transition="in">
                                      <p:cBhvr>
                                        <p:cTn dur="500" id="29"/>
                                        <p:tgtEl>
                                          <p:spTgt spid="18"/>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19"/>
                                        </p:tgtEl>
                                        <p:attrNameLst>
                                          <p:attrName>style.visibility</p:attrName>
                                        </p:attrNameLst>
                                      </p:cBhvr>
                                      <p:to>
                                        <p:strVal val="visible"/>
                                      </p:to>
                                    </p:set>
                                    <p:animEffect filter="wipe(left)" transition="in">
                                      <p:cBhvr>
                                        <p:cTn dur="500" id="3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7" name="矩形 6"/>
          <p:cNvSpPr/>
          <p:nvPr/>
        </p:nvSpPr>
        <p:spPr>
          <a:xfrm>
            <a:off x="531904"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200">
              <a:cs typeface="+mn-ea"/>
              <a:sym typeface="+mn-lt"/>
            </a:endParaRPr>
          </a:p>
        </p:txBody>
      </p:sp>
      <p:sp>
        <p:nvSpPr>
          <p:cNvPr id="8" name="矩形 7"/>
          <p:cNvSpPr/>
          <p:nvPr/>
        </p:nvSpPr>
        <p:spPr>
          <a:xfrm>
            <a:off x="4322402"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200">
              <a:cs typeface="+mn-ea"/>
              <a:sym typeface="+mn-lt"/>
            </a:endParaRPr>
          </a:p>
        </p:txBody>
      </p:sp>
      <p:sp>
        <p:nvSpPr>
          <p:cNvPr id="9" name="矩形 8"/>
          <p:cNvSpPr/>
          <p:nvPr/>
        </p:nvSpPr>
        <p:spPr>
          <a:xfrm>
            <a:off x="8116798"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200">
              <a:cs typeface="+mn-ea"/>
              <a:sym typeface="+mn-lt"/>
            </a:endParaRPr>
          </a:p>
        </p:txBody>
      </p:sp>
      <p:sp>
        <p:nvSpPr>
          <p:cNvPr id="10" name="矩形 9"/>
          <p:cNvSpPr/>
          <p:nvPr/>
        </p:nvSpPr>
        <p:spPr>
          <a:xfrm>
            <a:off x="1263511" y="4519232"/>
            <a:ext cx="2673489" cy="923544"/>
          </a:xfrm>
          <a:prstGeom prst="rect">
            <a:avLst/>
          </a:prstGeom>
        </p:spPr>
        <p:txBody>
          <a:bodyPr wrap="square">
            <a:spAutoFit/>
          </a:bodyPr>
          <a:lstStyle/>
          <a:p>
            <a:pPr algn="just">
              <a:lnSpc>
                <a:spcPct val="130000"/>
              </a:lnSpc>
            </a:pPr>
            <a:r>
              <a:rPr altLang="en-US" lang="zh-CN" sz="105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p>
        </p:txBody>
      </p:sp>
      <p:sp>
        <p:nvSpPr>
          <p:cNvPr id="11" name="矩形 10"/>
          <p:cNvSpPr/>
          <p:nvPr/>
        </p:nvSpPr>
        <p:spPr>
          <a:xfrm>
            <a:off x="1263511" y="4020339"/>
            <a:ext cx="3134632" cy="487680"/>
          </a:xfrm>
          <a:prstGeom prst="rect">
            <a:avLst/>
          </a:prstGeom>
        </p:spPr>
        <p:txBody>
          <a:bodyPr wrap="square">
            <a:spAutoFit/>
          </a:bodyPr>
          <a:lstStyle/>
          <a:p>
            <a:pPr defTabSz="1219170">
              <a:lnSpc>
                <a:spcPct val="130000"/>
              </a:lnSpc>
              <a:defRPr/>
            </a:pPr>
            <a:r>
              <a:rPr altLang="en-US" b="1" kern="0" lang="zh-CN" sz="2000">
                <a:solidFill>
                  <a:srgbClr val="C00000"/>
                </a:solidFill>
                <a:cs typeface="+mn-ea"/>
                <a:sym typeface="+mn-lt"/>
              </a:rPr>
              <a:t>点击此处添加标题</a:t>
            </a:r>
          </a:p>
        </p:txBody>
      </p:sp>
      <p:sp>
        <p:nvSpPr>
          <p:cNvPr id="12" name="矩形 11"/>
          <p:cNvSpPr/>
          <p:nvPr/>
        </p:nvSpPr>
        <p:spPr>
          <a:xfrm>
            <a:off x="5078668" y="4519232"/>
            <a:ext cx="2673489" cy="923544"/>
          </a:xfrm>
          <a:prstGeom prst="rect">
            <a:avLst/>
          </a:prstGeom>
        </p:spPr>
        <p:txBody>
          <a:bodyPr wrap="square">
            <a:spAutoFit/>
          </a:bodyPr>
          <a:lstStyle/>
          <a:p>
            <a:pPr algn="just">
              <a:lnSpc>
                <a:spcPct val="130000"/>
              </a:lnSpc>
            </a:pPr>
            <a:r>
              <a:rPr altLang="en-US" lang="zh-CN" sz="105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p>
        </p:txBody>
      </p:sp>
      <p:sp>
        <p:nvSpPr>
          <p:cNvPr id="13" name="矩形 12"/>
          <p:cNvSpPr/>
          <p:nvPr/>
        </p:nvSpPr>
        <p:spPr>
          <a:xfrm>
            <a:off x="5078668" y="4020339"/>
            <a:ext cx="3134632" cy="487680"/>
          </a:xfrm>
          <a:prstGeom prst="rect">
            <a:avLst/>
          </a:prstGeom>
        </p:spPr>
        <p:txBody>
          <a:bodyPr wrap="square">
            <a:spAutoFit/>
          </a:bodyPr>
          <a:lstStyle/>
          <a:p>
            <a:pPr defTabSz="1219170">
              <a:lnSpc>
                <a:spcPct val="130000"/>
              </a:lnSpc>
              <a:defRPr/>
            </a:pPr>
            <a:r>
              <a:rPr altLang="en-US" b="1" kern="0" lang="zh-CN" sz="2000">
                <a:solidFill>
                  <a:srgbClr val="C00000"/>
                </a:solidFill>
                <a:cs typeface="+mn-ea"/>
                <a:sym typeface="+mn-lt"/>
              </a:rPr>
              <a:t>点击此处添加标题</a:t>
            </a:r>
          </a:p>
        </p:txBody>
      </p:sp>
      <p:sp>
        <p:nvSpPr>
          <p:cNvPr id="14" name="矩形 13"/>
          <p:cNvSpPr/>
          <p:nvPr/>
        </p:nvSpPr>
        <p:spPr>
          <a:xfrm>
            <a:off x="8892463" y="4519232"/>
            <a:ext cx="2673489" cy="923544"/>
          </a:xfrm>
          <a:prstGeom prst="rect">
            <a:avLst/>
          </a:prstGeom>
        </p:spPr>
        <p:txBody>
          <a:bodyPr wrap="square">
            <a:spAutoFit/>
          </a:bodyPr>
          <a:lstStyle/>
          <a:p>
            <a:pPr algn="just">
              <a:lnSpc>
                <a:spcPct val="130000"/>
              </a:lnSpc>
            </a:pPr>
            <a:r>
              <a:rPr altLang="en-US" lang="zh-CN" sz="105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p>
        </p:txBody>
      </p:sp>
      <p:sp>
        <p:nvSpPr>
          <p:cNvPr id="15" name="矩形 14"/>
          <p:cNvSpPr/>
          <p:nvPr/>
        </p:nvSpPr>
        <p:spPr>
          <a:xfrm>
            <a:off x="8892465" y="4020339"/>
            <a:ext cx="3134632" cy="487680"/>
          </a:xfrm>
          <a:prstGeom prst="rect">
            <a:avLst/>
          </a:prstGeom>
        </p:spPr>
        <p:txBody>
          <a:bodyPr wrap="square">
            <a:spAutoFit/>
          </a:bodyPr>
          <a:lstStyle/>
          <a:p>
            <a:pPr defTabSz="1219170">
              <a:lnSpc>
                <a:spcPct val="130000"/>
              </a:lnSpc>
              <a:defRPr/>
            </a:pPr>
            <a:r>
              <a:rPr altLang="en-US" b="1" kern="0" lang="zh-CN" sz="2000">
                <a:solidFill>
                  <a:srgbClr val="C00000"/>
                </a:solidFill>
                <a:cs typeface="+mn-ea"/>
                <a:sym typeface="+mn-lt"/>
              </a:rPr>
              <a:t>点击此处添加标题</a:t>
            </a:r>
          </a:p>
        </p:txBody>
      </p:sp>
      <p:sp>
        <p:nvSpPr>
          <p:cNvPr id="16" name="矩形 15"/>
          <p:cNvSpPr/>
          <p:nvPr/>
        </p:nvSpPr>
        <p:spPr>
          <a:xfrm>
            <a:off x="531904" y="1665634"/>
            <a:ext cx="3543298" cy="2187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200">
              <a:latin charset="-122" pitchFamily="34" typeface="微软雅黑"/>
              <a:ea charset="-122" pitchFamily="34" typeface="微软雅黑"/>
            </a:endParaRPr>
          </a:p>
        </p:txBody>
      </p:sp>
      <p:sp>
        <p:nvSpPr>
          <p:cNvPr id="17" name="矩形 16"/>
          <p:cNvSpPr/>
          <p:nvPr/>
        </p:nvSpPr>
        <p:spPr>
          <a:xfrm>
            <a:off x="4325982" y="1665634"/>
            <a:ext cx="3543298" cy="218791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200">
              <a:latin charset="-122" pitchFamily="34" typeface="微软雅黑"/>
              <a:ea charset="-122" pitchFamily="34" typeface="微软雅黑"/>
            </a:endParaRPr>
          </a:p>
        </p:txBody>
      </p:sp>
      <p:sp>
        <p:nvSpPr>
          <p:cNvPr id="18" name="矩形 17"/>
          <p:cNvSpPr/>
          <p:nvPr/>
        </p:nvSpPr>
        <p:spPr>
          <a:xfrm>
            <a:off x="8106412" y="1665634"/>
            <a:ext cx="3543298" cy="2187910"/>
          </a:xfrm>
          <a:prstGeom prst="rect">
            <a:avLst/>
          </a:prstGeom>
          <a:blipFill>
            <a:blip r:embed="rId5">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200">
              <a:latin charset="-122" pitchFamily="34" typeface="微软雅黑"/>
              <a:ea charset="-122" pitchFamily="34" typeface="微软雅黑"/>
            </a:endParaRPr>
          </a:p>
        </p:txBody>
      </p:sp>
    </p:spTree>
    <p:extLst>
      <p:ext uri="{BB962C8B-B14F-4D97-AF65-F5344CB8AC3E}">
        <p14:creationId val="3090063764"/>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grpId="0" id="10" nodeType="withEffect" presetClass="entr" presetID="53" presetSubtype="0">
                                  <p:stCondLst>
                                    <p:cond delay="10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grpId="0" id="15" nodeType="withEffect" presetClass="entr" presetID="53" presetSubtype="0">
                                  <p:stCondLst>
                                    <p:cond delay="20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childTnLst>
                          </p:cTn>
                        </p:par>
                        <p:par>
                          <p:cTn fill="hold" id="20" nodeType="afterGroup">
                            <p:stCondLst>
                              <p:cond delay="700"/>
                            </p:stCondLst>
                            <p:childTnLst>
                              <p:par>
                                <p:cTn fill="hold" grpId="0" id="21" nodeType="after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childTnLst>
                          </p:cTn>
                        </p:par>
                        <p:par>
                          <p:cTn fill="hold" id="36" nodeType="afterGroup">
                            <p:stCondLst>
                              <p:cond delay="1200"/>
                            </p:stCondLst>
                            <p:childTnLst>
                              <p:par>
                                <p:cTn fill="hold" grpId="0" id="37" nodeType="afterEffect" presetClass="entr" presetID="10" presetSubtype="0">
                                  <p:stCondLst>
                                    <p:cond delay="0"/>
                                  </p:stCondLst>
                                  <p:iterate type="wd">
                                    <p:tmPct val="10000"/>
                                  </p:iterate>
                                  <p:childTnLst>
                                    <p:set>
                                      <p:cBhvr>
                                        <p:cTn dur="1" fill="hold" id="38">
                                          <p:stCondLst>
                                            <p:cond delay="0"/>
                                          </p:stCondLst>
                                        </p:cTn>
                                        <p:tgtEl>
                                          <p:spTgt spid="11"/>
                                        </p:tgtEl>
                                        <p:attrNameLst>
                                          <p:attrName>style.visibility</p:attrName>
                                        </p:attrNameLst>
                                      </p:cBhvr>
                                      <p:to>
                                        <p:strVal val="visible"/>
                                      </p:to>
                                    </p:set>
                                    <p:animEffect filter="fade" transition="in">
                                      <p:cBhvr>
                                        <p:cTn dur="500" id="39"/>
                                        <p:tgtEl>
                                          <p:spTgt spid="11"/>
                                        </p:tgtEl>
                                      </p:cBhvr>
                                    </p:animEffect>
                                  </p:childTnLst>
                                </p:cTn>
                              </p:par>
                              <p:par>
                                <p:cTn fill="hold" grpId="0" id="40" nodeType="withEffect" presetClass="entr" presetID="10" presetSubtype="0">
                                  <p:stCondLst>
                                    <p:cond delay="0"/>
                                  </p:stCondLst>
                                  <p:iterate type="wd">
                                    <p:tmPct val="10000"/>
                                  </p:iterate>
                                  <p:childTnLst>
                                    <p:set>
                                      <p:cBhvr>
                                        <p:cTn dur="1" fill="hold" id="41">
                                          <p:stCondLst>
                                            <p:cond delay="0"/>
                                          </p:stCondLst>
                                        </p:cTn>
                                        <p:tgtEl>
                                          <p:spTgt spid="13"/>
                                        </p:tgtEl>
                                        <p:attrNameLst>
                                          <p:attrName>style.visibility</p:attrName>
                                        </p:attrNameLst>
                                      </p:cBhvr>
                                      <p:to>
                                        <p:strVal val="visible"/>
                                      </p:to>
                                    </p:set>
                                    <p:animEffect filter="fade" transition="in">
                                      <p:cBhvr>
                                        <p:cTn dur="500" id="42"/>
                                        <p:tgtEl>
                                          <p:spTgt spid="13"/>
                                        </p:tgtEl>
                                      </p:cBhvr>
                                    </p:animEffect>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15"/>
                                        </p:tgtEl>
                                        <p:attrNameLst>
                                          <p:attrName>style.visibility</p:attrName>
                                        </p:attrNameLst>
                                      </p:cBhvr>
                                      <p:to>
                                        <p:strVal val="visible"/>
                                      </p:to>
                                    </p:set>
                                    <p:animEffect filter="fade" transition="in">
                                      <p:cBhvr>
                                        <p:cTn dur="500" id="45"/>
                                        <p:tgtEl>
                                          <p:spTgt spid="15"/>
                                        </p:tgtEl>
                                      </p:cBhvr>
                                    </p:animEffect>
                                  </p:childTnLst>
                                </p:cTn>
                              </p:par>
                            </p:childTnLst>
                          </p:cTn>
                        </p:par>
                        <p:par>
                          <p:cTn fill="hold" id="46" nodeType="afterGroup">
                            <p:stCondLst>
                              <p:cond delay="1700"/>
                            </p:stCondLst>
                            <p:childTnLst>
                              <p:par>
                                <p:cTn fill="hold" grpId="0" id="47" nodeType="afterEffect" presetClass="entr" presetID="22" presetSubtype="1">
                                  <p:stCondLst>
                                    <p:cond delay="0"/>
                                  </p:stCondLst>
                                  <p:childTnLst>
                                    <p:set>
                                      <p:cBhvr>
                                        <p:cTn dur="1" fill="hold" id="48">
                                          <p:stCondLst>
                                            <p:cond delay="0"/>
                                          </p:stCondLst>
                                        </p:cTn>
                                        <p:tgtEl>
                                          <p:spTgt spid="10"/>
                                        </p:tgtEl>
                                        <p:attrNameLst>
                                          <p:attrName>style.visibility</p:attrName>
                                        </p:attrNameLst>
                                      </p:cBhvr>
                                      <p:to>
                                        <p:strVal val="visible"/>
                                      </p:to>
                                    </p:set>
                                    <p:animEffect filter="wipe(up)" transition="in">
                                      <p:cBhvr>
                                        <p:cTn dur="500" id="49"/>
                                        <p:tgtEl>
                                          <p:spTgt spid="10"/>
                                        </p:tgtEl>
                                      </p:cBhvr>
                                    </p:animEffect>
                                  </p:childTnLst>
                                </p:cTn>
                              </p:par>
                              <p:par>
                                <p:cTn fill="hold" grpId="0" id="50" nodeType="withEffect" presetClass="entr" presetID="22" presetSubtype="1">
                                  <p:stCondLst>
                                    <p:cond delay="0"/>
                                  </p:stCondLst>
                                  <p:childTnLst>
                                    <p:set>
                                      <p:cBhvr>
                                        <p:cTn dur="1" fill="hold" id="51">
                                          <p:stCondLst>
                                            <p:cond delay="0"/>
                                          </p:stCondLst>
                                        </p:cTn>
                                        <p:tgtEl>
                                          <p:spTgt spid="12"/>
                                        </p:tgtEl>
                                        <p:attrNameLst>
                                          <p:attrName>style.visibility</p:attrName>
                                        </p:attrNameLst>
                                      </p:cBhvr>
                                      <p:to>
                                        <p:strVal val="visible"/>
                                      </p:to>
                                    </p:set>
                                    <p:animEffect filter="wipe(up)" transition="in">
                                      <p:cBhvr>
                                        <p:cTn dur="500" id="52"/>
                                        <p:tgtEl>
                                          <p:spTgt spid="12"/>
                                        </p:tgtEl>
                                      </p:cBhvr>
                                    </p:animEffect>
                                  </p:childTnLst>
                                </p:cTn>
                              </p:par>
                              <p:par>
                                <p:cTn fill="hold" grpId="0" id="53" nodeType="withEffect" presetClass="entr" presetID="22" presetSubtype="1">
                                  <p:stCondLst>
                                    <p:cond delay="0"/>
                                  </p:stCondLst>
                                  <p:childTnLst>
                                    <p:set>
                                      <p:cBhvr>
                                        <p:cTn dur="1" fill="hold" id="54">
                                          <p:stCondLst>
                                            <p:cond delay="0"/>
                                          </p:stCondLst>
                                        </p:cTn>
                                        <p:tgtEl>
                                          <p:spTgt spid="14"/>
                                        </p:tgtEl>
                                        <p:attrNameLst>
                                          <p:attrName>style.visibility</p:attrName>
                                        </p:attrNameLst>
                                      </p:cBhvr>
                                      <p:to>
                                        <p:strVal val="visible"/>
                                      </p:to>
                                    </p:set>
                                    <p:animEffect filter="wipe(up)" transition="in">
                                      <p:cBhvr>
                                        <p:cTn dur="500" id="5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4" name="组合 3"/>
          <p:cNvGrpSpPr/>
          <p:nvPr/>
        </p:nvGrpSpPr>
        <p:grpSpPr>
          <a:xfrm>
            <a:off x="5329489" y="1204219"/>
            <a:ext cx="1533022" cy="1533022"/>
            <a:chOff x="5184292" y="3158835"/>
            <a:chExt cx="1823416" cy="1823416"/>
          </a:xfrm>
        </p:grpSpPr>
        <p:grpSp>
          <p:nvGrpSpPr>
            <p:cNvPr id="5" name="组合 4"/>
            <p:cNvGrpSpPr/>
            <p:nvPr/>
          </p:nvGrpSpPr>
          <p:grpSpPr>
            <a:xfrm>
              <a:off x="5184292" y="3158835"/>
              <a:ext cx="1823416" cy="1823416"/>
              <a:chOff x="4489450" y="2618448"/>
              <a:chExt cx="2209800" cy="2209800"/>
            </a:xfrm>
          </p:grpSpPr>
          <p:sp>
            <p:nvSpPr>
              <p:cNvPr id="7" name="椭圆 6"/>
              <p:cNvSpPr/>
              <p:nvPr/>
            </p:nvSpPr>
            <p:spPr>
              <a:xfrm>
                <a:off x="4489450" y="2618448"/>
                <a:ext cx="2209800" cy="2209800"/>
              </a:xfrm>
              <a:prstGeom prst="ellipse">
                <a:avLst/>
              </a:prstGeom>
              <a:solidFill>
                <a:sysClr lastClr="FFFFFF" val="window">
                  <a:lumMod val="95000"/>
                </a:sysClr>
              </a:solidFill>
              <a:ln algn="ctr" cap="rnd" cmpd="sng" w="15875">
                <a:noFill/>
                <a:prstDash val="sysDot"/>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8" name="椭圆 7"/>
              <p:cNvSpPr/>
              <p:nvPr/>
            </p:nvSpPr>
            <p:spPr>
              <a:xfrm>
                <a:off x="4701442" y="2830441"/>
                <a:ext cx="1785818" cy="1785816"/>
              </a:xfrm>
              <a:prstGeom prst="ellipse">
                <a:avLst/>
              </a:prstGeom>
              <a:solidFill>
                <a:srgbClr val="5A6478"/>
              </a:solidFill>
              <a:ln algn="ctr" cap="flat" cmpd="sng" w="44450">
                <a:solidFill>
                  <a:srgbClr val="5A6478">
                    <a:lumMod val="60000"/>
                    <a:lumOff val="4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sp>
          <p:nvSpPr>
            <p:cNvPr id="6" name="Freeform 61"/>
            <p:cNvSpPr>
              <a:spLocks noEditPoints="1"/>
            </p:cNvSpPr>
            <p:nvPr/>
          </p:nvSpPr>
          <p:spPr bwMode="auto">
            <a:xfrm>
              <a:off x="5824097" y="3798640"/>
              <a:ext cx="543805" cy="543805"/>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sp>
        <p:nvSpPr>
          <p:cNvPr id="9" name="上箭头 8"/>
          <p:cNvSpPr/>
          <p:nvPr/>
        </p:nvSpPr>
        <p:spPr>
          <a:xfrm>
            <a:off x="5000478" y="2691272"/>
            <a:ext cx="2191044" cy="2807827"/>
          </a:xfrm>
          <a:prstGeom prst="upArrow">
            <a:avLst>
              <a:gd fmla="val 73185" name="adj1"/>
              <a:gd fmla="val 50000" name="adj2"/>
            </a:avLst>
          </a:prstGeom>
          <a:gradFill flip="none" rotWithShape="1">
            <a:gsLst>
              <a:gs pos="0">
                <a:srgbClr val="5A6478">
                  <a:lumMod val="20000"/>
                  <a:lumOff val="80000"/>
                  <a:alpha val="13000"/>
                </a:srgbClr>
              </a:gs>
              <a:gs pos="90000">
                <a:srgbClr val="5A6478">
                  <a:lumMod val="20000"/>
                  <a:lumOff val="80000"/>
                  <a:alpha val="0"/>
                </a:srgbClr>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nvGrpSpPr>
          <p:cNvPr id="10" name="组合 9"/>
          <p:cNvGrpSpPr/>
          <p:nvPr/>
        </p:nvGrpSpPr>
        <p:grpSpPr>
          <a:xfrm rot="10800000">
            <a:off x="3070373" y="3226065"/>
            <a:ext cx="2865510" cy="1572138"/>
            <a:chOff x="5910386" y="1749342"/>
            <a:chExt cx="2865510" cy="1572138"/>
          </a:xfrm>
          <a:solidFill>
            <a:srgbClr val="C00000"/>
          </a:solidFill>
        </p:grpSpPr>
        <p:grpSp>
          <p:nvGrpSpPr>
            <p:cNvPr id="11" name="组合 10"/>
            <p:cNvGrpSpPr/>
            <p:nvPr/>
          </p:nvGrpSpPr>
          <p:grpSpPr>
            <a:xfrm>
              <a:off x="5957423" y="1749342"/>
              <a:ext cx="2818473" cy="1397778"/>
              <a:chOff x="7693025" y="801304"/>
              <a:chExt cx="2578770" cy="1278903"/>
            </a:xfrm>
            <a:grpFill/>
          </p:grpSpPr>
          <p:sp>
            <p:nvSpPr>
              <p:cNvPr id="13" name="空心弧 12"/>
              <p:cNvSpPr/>
              <p:nvPr/>
            </p:nvSpPr>
            <p:spPr>
              <a:xfrm>
                <a:off x="7693025" y="801304"/>
                <a:ext cx="914400" cy="914400"/>
              </a:xfrm>
              <a:prstGeom prst="blockArc">
                <a:avLst>
                  <a:gd fmla="val 10800000" name="adj1"/>
                  <a:gd fmla="val 16215187" name="adj2"/>
                  <a:gd fmla="val 27530" name="adj3"/>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14" name="矩形 13"/>
              <p:cNvSpPr/>
              <p:nvPr/>
            </p:nvSpPr>
            <p:spPr>
              <a:xfrm>
                <a:off x="8140273" y="801304"/>
                <a:ext cx="2131522"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15" name="矩形 14"/>
              <p:cNvSpPr/>
              <p:nvPr/>
            </p:nvSpPr>
            <p:spPr>
              <a:xfrm rot="5400000">
                <a:off x="7402161" y="1537343"/>
                <a:ext cx="833729"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sp>
          <p:nvSpPr>
            <p:cNvPr id="12" name="直角三角形 11"/>
            <p:cNvSpPr/>
            <p:nvPr/>
          </p:nvSpPr>
          <p:spPr>
            <a:xfrm flipH="1" rot="2700000">
              <a:off x="5910386" y="2954157"/>
              <a:ext cx="367323" cy="367323"/>
            </a:xfrm>
            <a:prstGeom prst="rtTriangl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grpSp>
        <p:nvGrpSpPr>
          <p:cNvPr id="16" name="组合 15"/>
          <p:cNvGrpSpPr/>
          <p:nvPr/>
        </p:nvGrpSpPr>
        <p:grpSpPr>
          <a:xfrm flipH="1" rot="10800000">
            <a:off x="6256118" y="3226065"/>
            <a:ext cx="2865510" cy="1572138"/>
            <a:chOff x="5910386" y="1749342"/>
            <a:chExt cx="2865510" cy="1572138"/>
          </a:xfrm>
          <a:solidFill>
            <a:srgbClr val="FF0000"/>
          </a:solidFill>
        </p:grpSpPr>
        <p:grpSp>
          <p:nvGrpSpPr>
            <p:cNvPr id="17" name="组合 16"/>
            <p:cNvGrpSpPr/>
            <p:nvPr/>
          </p:nvGrpSpPr>
          <p:grpSpPr>
            <a:xfrm>
              <a:off x="5957423" y="1749342"/>
              <a:ext cx="2818473" cy="1397778"/>
              <a:chOff x="7693025" y="801304"/>
              <a:chExt cx="2578770" cy="1278903"/>
            </a:xfrm>
            <a:grpFill/>
          </p:grpSpPr>
          <p:sp>
            <p:nvSpPr>
              <p:cNvPr id="19" name="空心弧 18"/>
              <p:cNvSpPr/>
              <p:nvPr/>
            </p:nvSpPr>
            <p:spPr>
              <a:xfrm>
                <a:off x="7693025" y="801304"/>
                <a:ext cx="914400" cy="914400"/>
              </a:xfrm>
              <a:prstGeom prst="blockArc">
                <a:avLst>
                  <a:gd fmla="val 10800000" name="adj1"/>
                  <a:gd fmla="val 16215187" name="adj2"/>
                  <a:gd fmla="val 27530" name="adj3"/>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20" name="矩形 19"/>
              <p:cNvSpPr/>
              <p:nvPr/>
            </p:nvSpPr>
            <p:spPr>
              <a:xfrm>
                <a:off x="8140273" y="801304"/>
                <a:ext cx="2131522"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21" name="矩形 20"/>
              <p:cNvSpPr/>
              <p:nvPr/>
            </p:nvSpPr>
            <p:spPr>
              <a:xfrm rot="5400000">
                <a:off x="7402161" y="1537343"/>
                <a:ext cx="833729"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sp>
          <p:nvSpPr>
            <p:cNvPr id="18" name="直角三角形 17"/>
            <p:cNvSpPr/>
            <p:nvPr/>
          </p:nvSpPr>
          <p:spPr>
            <a:xfrm flipH="1" rot="2700000">
              <a:off x="5910386" y="2954157"/>
              <a:ext cx="367323" cy="367323"/>
            </a:xfrm>
            <a:prstGeom prst="rtTriangl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grpSp>
        <p:nvGrpSpPr>
          <p:cNvPr id="22" name="组合 21"/>
          <p:cNvGrpSpPr/>
          <p:nvPr/>
        </p:nvGrpSpPr>
        <p:grpSpPr>
          <a:xfrm rot="10800000">
            <a:off x="3787918" y="4082035"/>
            <a:ext cx="2197702" cy="1534505"/>
            <a:chOff x="5860648" y="2156555"/>
            <a:chExt cx="2197702" cy="1534505"/>
          </a:xfrm>
          <a:solidFill>
            <a:srgbClr val="4F5962"/>
          </a:solidFill>
        </p:grpSpPr>
        <p:grpSp>
          <p:nvGrpSpPr>
            <p:cNvPr id="23" name="组合 22"/>
            <p:cNvGrpSpPr/>
            <p:nvPr/>
          </p:nvGrpSpPr>
          <p:grpSpPr>
            <a:xfrm>
              <a:off x="5957425" y="2156555"/>
              <a:ext cx="2100925" cy="1364522"/>
              <a:chOff x="7693025" y="1173885"/>
              <a:chExt cx="1922247" cy="1248475"/>
            </a:xfrm>
            <a:grpFill/>
          </p:grpSpPr>
          <p:sp>
            <p:nvSpPr>
              <p:cNvPr id="25" name="空心弧 24"/>
              <p:cNvSpPr/>
              <p:nvPr/>
            </p:nvSpPr>
            <p:spPr>
              <a:xfrm>
                <a:off x="7693025" y="1173885"/>
                <a:ext cx="914400" cy="914400"/>
              </a:xfrm>
              <a:prstGeom prst="blockArc">
                <a:avLst>
                  <a:gd fmla="val 10800000" name="adj1"/>
                  <a:gd fmla="val 16215187" name="adj2"/>
                  <a:gd fmla="val 27530" name="adj3"/>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26" name="矩形 25"/>
              <p:cNvSpPr/>
              <p:nvPr/>
            </p:nvSpPr>
            <p:spPr>
              <a:xfrm>
                <a:off x="8140274" y="1173885"/>
                <a:ext cx="1474998"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27" name="矩形 26"/>
              <p:cNvSpPr/>
              <p:nvPr/>
            </p:nvSpPr>
            <p:spPr>
              <a:xfrm rot="5400000">
                <a:off x="7419908" y="1897242"/>
                <a:ext cx="798236"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sp>
          <p:nvSpPr>
            <p:cNvPr id="24" name="直角三角形 23"/>
            <p:cNvSpPr/>
            <p:nvPr/>
          </p:nvSpPr>
          <p:spPr>
            <a:xfrm flipH="1" rot="2700000">
              <a:off x="5860648" y="3224262"/>
              <a:ext cx="466798" cy="466798"/>
            </a:xfrm>
            <a:prstGeom prst="rtTriangl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grpSp>
        <p:nvGrpSpPr>
          <p:cNvPr id="28" name="组合 27"/>
          <p:cNvGrpSpPr/>
          <p:nvPr/>
        </p:nvGrpSpPr>
        <p:grpSpPr>
          <a:xfrm flipH="1" rot="10800000">
            <a:off x="6206380" y="4082035"/>
            <a:ext cx="2197702" cy="1534505"/>
            <a:chOff x="5860648" y="2156555"/>
            <a:chExt cx="2197702" cy="1534505"/>
          </a:xfrm>
          <a:solidFill>
            <a:schemeClr val="bg2">
              <a:lumMod val="50000"/>
            </a:schemeClr>
          </a:solidFill>
        </p:grpSpPr>
        <p:grpSp>
          <p:nvGrpSpPr>
            <p:cNvPr id="29" name="组合 28"/>
            <p:cNvGrpSpPr/>
            <p:nvPr/>
          </p:nvGrpSpPr>
          <p:grpSpPr>
            <a:xfrm>
              <a:off x="5957425" y="2156555"/>
              <a:ext cx="2100925" cy="1364522"/>
              <a:chOff x="7693025" y="1173885"/>
              <a:chExt cx="1922247" cy="1248475"/>
            </a:xfrm>
            <a:grpFill/>
          </p:grpSpPr>
          <p:sp>
            <p:nvSpPr>
              <p:cNvPr id="31" name="空心弧 30"/>
              <p:cNvSpPr/>
              <p:nvPr/>
            </p:nvSpPr>
            <p:spPr>
              <a:xfrm>
                <a:off x="7693025" y="1173885"/>
                <a:ext cx="914400" cy="914400"/>
              </a:xfrm>
              <a:prstGeom prst="blockArc">
                <a:avLst>
                  <a:gd fmla="val 10800000" name="adj1"/>
                  <a:gd fmla="val 16215187" name="adj2"/>
                  <a:gd fmla="val 27530" name="adj3"/>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32" name="矩形 31"/>
              <p:cNvSpPr/>
              <p:nvPr/>
            </p:nvSpPr>
            <p:spPr>
              <a:xfrm>
                <a:off x="8140274" y="1173885"/>
                <a:ext cx="1474998"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sp>
            <p:nvSpPr>
              <p:cNvPr id="33" name="矩形 32"/>
              <p:cNvSpPr/>
              <p:nvPr/>
            </p:nvSpPr>
            <p:spPr>
              <a:xfrm rot="5400000">
                <a:off x="7419908" y="1897242"/>
                <a:ext cx="798236" cy="2520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sp>
          <p:nvSpPr>
            <p:cNvPr id="30" name="直角三角形 29"/>
            <p:cNvSpPr/>
            <p:nvPr/>
          </p:nvSpPr>
          <p:spPr>
            <a:xfrm flipH="1" rot="2700000">
              <a:off x="5860648" y="3224262"/>
              <a:ext cx="466798" cy="466798"/>
            </a:xfrm>
            <a:prstGeom prst="rtTriangl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tx1">
                    <a:lumMod val="85000"/>
                    <a:lumOff val="15000"/>
                  </a:schemeClr>
                </a:solidFill>
                <a:effectLst/>
                <a:uLnTx/>
                <a:uFillTx/>
                <a:latin typeface="小米兰亭_GB外压缩"/>
                <a:ea typeface="小米兰亭_GB外压缩"/>
              </a:endParaRPr>
            </a:p>
          </p:txBody>
        </p:sp>
      </p:grpSp>
      <p:grpSp>
        <p:nvGrpSpPr>
          <p:cNvPr id="34" name="组合 33"/>
          <p:cNvGrpSpPr/>
          <p:nvPr/>
        </p:nvGrpSpPr>
        <p:grpSpPr>
          <a:xfrm>
            <a:off x="2746478" y="4236244"/>
            <a:ext cx="849276" cy="849276"/>
            <a:chOff x="2746478" y="4236244"/>
            <a:chExt cx="849276" cy="849276"/>
          </a:xfrm>
        </p:grpSpPr>
        <p:grpSp>
          <p:nvGrpSpPr>
            <p:cNvPr id="37" name="组合 36"/>
            <p:cNvGrpSpPr/>
            <p:nvPr/>
          </p:nvGrpSpPr>
          <p:grpSpPr>
            <a:xfrm>
              <a:off x="2746478" y="4236244"/>
              <a:ext cx="849276" cy="849276"/>
              <a:chOff x="4489450" y="2618448"/>
              <a:chExt cx="2209800" cy="2209800"/>
            </a:xfrm>
          </p:grpSpPr>
          <p:sp>
            <p:nvSpPr>
              <p:cNvPr id="39" name="椭圆 38"/>
              <p:cNvSpPr/>
              <p:nvPr/>
            </p:nvSpPr>
            <p:spPr>
              <a:xfrm>
                <a:off x="4489450" y="2618448"/>
                <a:ext cx="2209800" cy="2209800"/>
              </a:xfrm>
              <a:prstGeom prst="ellipse">
                <a:avLst/>
              </a:prstGeom>
              <a:solidFill>
                <a:sysClr lastClr="FFFFFF" val="window">
                  <a:lumMod val="95000"/>
                </a:sysClr>
              </a:solidFill>
              <a:ln algn="ctr" cap="rnd" cmpd="sng" w="15875">
                <a:noFill/>
                <a:prstDash val="sysDot"/>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sp>
            <p:nvSpPr>
              <p:cNvPr id="40" name="椭圆 39"/>
              <p:cNvSpPr/>
              <p:nvPr/>
            </p:nvSpPr>
            <p:spPr>
              <a:xfrm>
                <a:off x="4701442" y="2830441"/>
                <a:ext cx="1785818" cy="1785816"/>
              </a:xfrm>
              <a:prstGeom prst="ellipse">
                <a:avLst/>
              </a:prstGeom>
              <a:solidFill>
                <a:srgbClr val="C00000"/>
              </a:solidFill>
              <a:ln algn="ctr" cap="flat" cmpd="sng" w="4445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grpSp>
        <p:sp>
          <p:nvSpPr>
            <p:cNvPr id="38" name="矩形 37"/>
            <p:cNvSpPr/>
            <p:nvPr/>
          </p:nvSpPr>
          <p:spPr>
            <a:xfrm>
              <a:off x="2952676" y="4476216"/>
              <a:ext cx="436880" cy="365760"/>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800" u="none">
                  <a:ln>
                    <a:noFill/>
                  </a:ln>
                  <a:solidFill>
                    <a:schemeClr val="bg1"/>
                  </a:solidFill>
                  <a:effectLst/>
                  <a:uLnTx/>
                  <a:uFillTx/>
                  <a:latin typeface="小米兰亭_GB外压缩"/>
                  <a:ea typeface="小米兰亭_GB外压缩"/>
                </a:rPr>
                <a:t>01</a:t>
              </a:r>
            </a:p>
          </p:txBody>
        </p:sp>
      </p:grpSp>
      <p:grpSp>
        <p:nvGrpSpPr>
          <p:cNvPr id="41" name="组合 40"/>
          <p:cNvGrpSpPr/>
          <p:nvPr/>
        </p:nvGrpSpPr>
        <p:grpSpPr>
          <a:xfrm>
            <a:off x="8596247" y="4236244"/>
            <a:ext cx="849276" cy="849276"/>
            <a:chOff x="8596247" y="4236244"/>
            <a:chExt cx="849276" cy="849276"/>
          </a:xfrm>
        </p:grpSpPr>
        <p:grpSp>
          <p:nvGrpSpPr>
            <p:cNvPr id="42" name="组合 41"/>
            <p:cNvGrpSpPr/>
            <p:nvPr/>
          </p:nvGrpSpPr>
          <p:grpSpPr>
            <a:xfrm>
              <a:off x="8596247" y="4236244"/>
              <a:ext cx="849276" cy="849276"/>
              <a:chOff x="4489450" y="2618448"/>
              <a:chExt cx="2209800" cy="2209800"/>
            </a:xfrm>
          </p:grpSpPr>
          <p:sp>
            <p:nvSpPr>
              <p:cNvPr id="44" name="椭圆 43"/>
              <p:cNvSpPr/>
              <p:nvPr/>
            </p:nvSpPr>
            <p:spPr>
              <a:xfrm>
                <a:off x="4489450" y="2618448"/>
                <a:ext cx="2209800" cy="2209800"/>
              </a:xfrm>
              <a:prstGeom prst="ellipse">
                <a:avLst/>
              </a:prstGeom>
              <a:solidFill>
                <a:sysClr lastClr="FFFFFF" val="window">
                  <a:lumMod val="95000"/>
                </a:sysClr>
              </a:solidFill>
              <a:ln algn="ctr" cap="rnd" cmpd="sng" w="15875">
                <a:noFill/>
                <a:prstDash val="sysDot"/>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sp>
            <p:nvSpPr>
              <p:cNvPr id="45" name="椭圆 44"/>
              <p:cNvSpPr/>
              <p:nvPr/>
            </p:nvSpPr>
            <p:spPr>
              <a:xfrm>
                <a:off x="4701442" y="2830441"/>
                <a:ext cx="1785818" cy="1785816"/>
              </a:xfrm>
              <a:prstGeom prst="ellipse">
                <a:avLst/>
              </a:prstGeom>
              <a:solidFill>
                <a:srgbClr val="FF0000"/>
              </a:solidFill>
              <a:ln algn="ctr" cap="flat" cmpd="sng" w="4445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grpSp>
        <p:sp>
          <p:nvSpPr>
            <p:cNvPr id="43" name="矩形 42"/>
            <p:cNvSpPr/>
            <p:nvPr/>
          </p:nvSpPr>
          <p:spPr>
            <a:xfrm>
              <a:off x="8797417" y="4476216"/>
              <a:ext cx="436880" cy="365760"/>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800" u="none">
                  <a:ln>
                    <a:noFill/>
                  </a:ln>
                  <a:solidFill>
                    <a:schemeClr val="bg1"/>
                  </a:solidFill>
                  <a:effectLst/>
                  <a:uLnTx/>
                  <a:uFillTx/>
                  <a:latin typeface="小米兰亭_GB外压缩"/>
                  <a:ea typeface="小米兰亭_GB外压缩"/>
                </a:rPr>
                <a:t>02</a:t>
              </a:r>
            </a:p>
          </p:txBody>
        </p:sp>
      </p:grpSp>
      <p:grpSp>
        <p:nvGrpSpPr>
          <p:cNvPr id="46" name="组合 45"/>
          <p:cNvGrpSpPr/>
          <p:nvPr/>
        </p:nvGrpSpPr>
        <p:grpSpPr>
          <a:xfrm>
            <a:off x="7844234" y="5054190"/>
            <a:ext cx="849276" cy="849276"/>
            <a:chOff x="7844234" y="5054190"/>
            <a:chExt cx="849276" cy="849276"/>
          </a:xfrm>
        </p:grpSpPr>
        <p:grpSp>
          <p:nvGrpSpPr>
            <p:cNvPr id="47" name="组合 46"/>
            <p:cNvGrpSpPr/>
            <p:nvPr/>
          </p:nvGrpSpPr>
          <p:grpSpPr>
            <a:xfrm>
              <a:off x="7844234" y="5054190"/>
              <a:ext cx="849276" cy="849276"/>
              <a:chOff x="4489450" y="2618448"/>
              <a:chExt cx="2209800" cy="2209800"/>
            </a:xfrm>
          </p:grpSpPr>
          <p:sp>
            <p:nvSpPr>
              <p:cNvPr id="49" name="椭圆 48"/>
              <p:cNvSpPr/>
              <p:nvPr/>
            </p:nvSpPr>
            <p:spPr>
              <a:xfrm>
                <a:off x="4489450" y="2618448"/>
                <a:ext cx="2209800" cy="2209800"/>
              </a:xfrm>
              <a:prstGeom prst="ellipse">
                <a:avLst/>
              </a:prstGeom>
              <a:solidFill>
                <a:sysClr lastClr="FFFFFF" val="window">
                  <a:lumMod val="95000"/>
                </a:sysClr>
              </a:solidFill>
              <a:ln algn="ctr" cap="rnd" cmpd="sng" w="15875">
                <a:noFill/>
                <a:prstDash val="sysDot"/>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sp>
            <p:nvSpPr>
              <p:cNvPr id="50" name="椭圆 49"/>
              <p:cNvSpPr/>
              <p:nvPr/>
            </p:nvSpPr>
            <p:spPr>
              <a:xfrm>
                <a:off x="4701442" y="2830441"/>
                <a:ext cx="1785818" cy="1785816"/>
              </a:xfrm>
              <a:prstGeom prst="ellipse">
                <a:avLst/>
              </a:prstGeom>
              <a:solidFill>
                <a:schemeClr val="bg2">
                  <a:lumMod val="50000"/>
                </a:schemeClr>
              </a:solidFill>
              <a:ln algn="ctr" cap="flat" cmpd="sng" w="4445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grpSp>
        <p:sp>
          <p:nvSpPr>
            <p:cNvPr id="48" name="矩形 47"/>
            <p:cNvSpPr/>
            <p:nvPr/>
          </p:nvSpPr>
          <p:spPr>
            <a:xfrm>
              <a:off x="8050433" y="5294162"/>
              <a:ext cx="436880" cy="365760"/>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800" u="none">
                  <a:ln>
                    <a:noFill/>
                  </a:ln>
                  <a:solidFill>
                    <a:schemeClr val="bg1"/>
                  </a:solidFill>
                  <a:effectLst/>
                  <a:uLnTx/>
                  <a:uFillTx/>
                  <a:latin typeface="小米兰亭_GB外压缩"/>
                  <a:ea typeface="小米兰亭_GB外压缩"/>
                </a:rPr>
                <a:t>04</a:t>
              </a:r>
            </a:p>
          </p:txBody>
        </p:sp>
      </p:grpSp>
      <p:grpSp>
        <p:nvGrpSpPr>
          <p:cNvPr id="51" name="组合 50"/>
          <p:cNvGrpSpPr/>
          <p:nvPr/>
        </p:nvGrpSpPr>
        <p:grpSpPr>
          <a:xfrm>
            <a:off x="3498491" y="5054190"/>
            <a:ext cx="849276" cy="849276"/>
            <a:chOff x="3498491" y="5054190"/>
            <a:chExt cx="849276" cy="849276"/>
          </a:xfrm>
        </p:grpSpPr>
        <p:grpSp>
          <p:nvGrpSpPr>
            <p:cNvPr id="52" name="组合 51"/>
            <p:cNvGrpSpPr/>
            <p:nvPr/>
          </p:nvGrpSpPr>
          <p:grpSpPr>
            <a:xfrm>
              <a:off x="3498491" y="5054190"/>
              <a:ext cx="849276" cy="849276"/>
              <a:chOff x="4489450" y="2618448"/>
              <a:chExt cx="2209800" cy="2209800"/>
            </a:xfrm>
          </p:grpSpPr>
          <p:sp>
            <p:nvSpPr>
              <p:cNvPr id="54" name="椭圆 53"/>
              <p:cNvSpPr/>
              <p:nvPr/>
            </p:nvSpPr>
            <p:spPr>
              <a:xfrm>
                <a:off x="4489450" y="2618448"/>
                <a:ext cx="2209800" cy="2209800"/>
              </a:xfrm>
              <a:prstGeom prst="ellipse">
                <a:avLst/>
              </a:prstGeom>
              <a:solidFill>
                <a:sysClr lastClr="FFFFFF" val="window">
                  <a:lumMod val="95000"/>
                </a:sysClr>
              </a:solidFill>
              <a:ln algn="ctr" cap="rnd" cmpd="sng" w="15875">
                <a:noFill/>
                <a:prstDash val="sysDot"/>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sp>
            <p:nvSpPr>
              <p:cNvPr id="55" name="椭圆 54"/>
              <p:cNvSpPr/>
              <p:nvPr/>
            </p:nvSpPr>
            <p:spPr>
              <a:xfrm>
                <a:off x="4701442" y="2830441"/>
                <a:ext cx="1785818" cy="1785816"/>
              </a:xfrm>
              <a:prstGeom prst="ellipse">
                <a:avLst/>
              </a:prstGeom>
              <a:solidFill>
                <a:srgbClr val="4F5962"/>
              </a:solidFill>
              <a:ln algn="ctr" cap="flat" cmpd="sng" w="4445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latin typeface="小米兰亭_GB外压缩"/>
                  <a:ea typeface="小米兰亭_GB外压缩"/>
                </a:endParaRPr>
              </a:p>
            </p:txBody>
          </p:sp>
        </p:grpSp>
        <p:sp>
          <p:nvSpPr>
            <p:cNvPr id="53" name="矩形 52"/>
            <p:cNvSpPr/>
            <p:nvPr/>
          </p:nvSpPr>
          <p:spPr>
            <a:xfrm>
              <a:off x="3704689" y="5294162"/>
              <a:ext cx="436880" cy="365760"/>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800" u="none">
                  <a:ln>
                    <a:noFill/>
                  </a:ln>
                  <a:solidFill>
                    <a:schemeClr val="bg1"/>
                  </a:solidFill>
                  <a:effectLst/>
                  <a:uLnTx/>
                  <a:uFillTx/>
                  <a:latin typeface="小米兰亭_GB外压缩"/>
                  <a:ea typeface="小米兰亭_GB外压缩"/>
                </a:rPr>
                <a:t>03</a:t>
              </a:r>
            </a:p>
          </p:txBody>
        </p:sp>
      </p:grpSp>
      <p:grpSp>
        <p:nvGrpSpPr>
          <p:cNvPr id="56" name="组合 55"/>
          <p:cNvGrpSpPr/>
          <p:nvPr/>
        </p:nvGrpSpPr>
        <p:grpSpPr>
          <a:xfrm>
            <a:off x="7781621" y="1617793"/>
            <a:ext cx="3517328" cy="818916"/>
            <a:chOff x="7781621" y="1617793"/>
            <a:chExt cx="3517328" cy="818916"/>
          </a:xfrm>
        </p:grpSpPr>
        <p:sp>
          <p:nvSpPr>
            <p:cNvPr id="57" name="矩形 56"/>
            <p:cNvSpPr/>
            <p:nvPr/>
          </p:nvSpPr>
          <p:spPr>
            <a:xfrm>
              <a:off x="8346198" y="1617793"/>
              <a:ext cx="2952750" cy="304800"/>
            </a:xfrm>
            <a:prstGeom prst="rect">
              <a:avLst/>
            </a:prstGeom>
          </p:spPr>
          <p:txBody>
            <a:bodyPr wrap="square">
              <a:spAutoFit/>
            </a:bodyPr>
            <a:lstStyle/>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p:txBody>
        </p:sp>
        <p:sp>
          <p:nvSpPr>
            <p:cNvPr id="58" name="矩形 57"/>
            <p:cNvSpPr/>
            <p:nvPr/>
          </p:nvSpPr>
          <p:spPr>
            <a:xfrm>
              <a:off x="7782849" y="1661548"/>
              <a:ext cx="579755" cy="518160"/>
            </a:xfrm>
            <a:prstGeom prst="rect">
              <a:avLst/>
            </a:prstGeom>
          </p:spPr>
          <p:txBody>
            <a:bodyPr wrap="none">
              <a:spAutoFit/>
            </a:bodyPr>
            <a:lstStyle/>
            <a:p>
              <a:pPr algn="ctr"/>
              <a:r>
                <a:rPr altLang="zh-CN" lang="en-US" smtClean="0" sz="2800">
                  <a:solidFill>
                    <a:schemeClr val="tx1">
                      <a:lumMod val="85000"/>
                      <a:lumOff val="15000"/>
                    </a:schemeClr>
                  </a:solidFill>
                  <a:ea typeface="小米兰亭_GB外压缩"/>
                </a:rPr>
                <a:t>02</a:t>
              </a:r>
            </a:p>
          </p:txBody>
        </p:sp>
        <p:sp>
          <p:nvSpPr>
            <p:cNvPr id="59" name="矩形 58"/>
            <p:cNvSpPr/>
            <p:nvPr/>
          </p:nvSpPr>
          <p:spPr>
            <a:xfrm>
              <a:off x="8314458" y="1918810"/>
              <a:ext cx="2952750" cy="548640"/>
            </a:xfrm>
            <a:prstGeom prst="rect">
              <a:avLst/>
            </a:prstGeom>
          </p:spPr>
          <p:txBody>
            <a:bodyPr wrap="square">
              <a:spAutoFit/>
            </a:bodyPr>
            <a:lstStyle/>
            <a:p>
              <a:pPr>
                <a:lnSpc>
                  <a:spcPct val="150000"/>
                </a:lnSpc>
                <a:spcAft>
                  <a:spcPts val="600"/>
                </a:spcAft>
                <a:buClr>
                  <a:srgbClr val="5ABEAA"/>
                </a:buClr>
              </a:pPr>
              <a:r>
                <a:rPr altLang="en-US" lang="zh-CN" smtClean="0" sz="1000">
                  <a:solidFill>
                    <a:schemeClr val="tx1">
                      <a:lumMod val="85000"/>
                      <a:lumOff val="15000"/>
                    </a:schemeClr>
                  </a:solidFill>
                  <a:latin typeface="小米兰亭_GB外压缩"/>
                  <a:ea typeface="小米兰亭_GB外压缩"/>
                </a:rPr>
                <a:t>为客户提供有效服务，是我们工作的方向和价值评价的标尺，成就客户就是成就我们自己</a:t>
              </a:r>
            </a:p>
          </p:txBody>
        </p:sp>
      </p:grpSp>
      <p:grpSp>
        <p:nvGrpSpPr>
          <p:cNvPr id="60" name="组合 59"/>
          <p:cNvGrpSpPr/>
          <p:nvPr/>
        </p:nvGrpSpPr>
        <p:grpSpPr>
          <a:xfrm>
            <a:off x="7781622" y="2760046"/>
            <a:ext cx="3517327" cy="856239"/>
            <a:chOff x="7781622" y="2760046"/>
            <a:chExt cx="3517327" cy="856239"/>
          </a:xfrm>
        </p:grpSpPr>
        <p:sp>
          <p:nvSpPr>
            <p:cNvPr id="61" name="矩形 60"/>
            <p:cNvSpPr/>
            <p:nvPr/>
          </p:nvSpPr>
          <p:spPr>
            <a:xfrm>
              <a:off x="8346199" y="2760046"/>
              <a:ext cx="2952750" cy="304800"/>
            </a:xfrm>
            <a:prstGeom prst="rect">
              <a:avLst/>
            </a:prstGeom>
          </p:spPr>
          <p:txBody>
            <a:bodyPr wrap="square">
              <a:spAutoFit/>
            </a:bodyPr>
            <a:lstStyle/>
            <a:p>
              <a:pPr algn="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p:txBody>
        </p:sp>
        <p:sp>
          <p:nvSpPr>
            <p:cNvPr id="62" name="矩形 61"/>
            <p:cNvSpPr/>
            <p:nvPr/>
          </p:nvSpPr>
          <p:spPr>
            <a:xfrm>
              <a:off x="7784077" y="2798384"/>
              <a:ext cx="579755" cy="518160"/>
            </a:xfrm>
            <a:prstGeom prst="rect">
              <a:avLst/>
            </a:prstGeom>
          </p:spPr>
          <p:txBody>
            <a:bodyPr wrap="none">
              <a:spAutoFit/>
            </a:bodyPr>
            <a:lstStyle/>
            <a:p>
              <a:pPr algn="r"/>
              <a:r>
                <a:rPr altLang="zh-CN" lang="en-US" smtClean="0" sz="2800">
                  <a:solidFill>
                    <a:schemeClr val="tx1">
                      <a:lumMod val="85000"/>
                      <a:lumOff val="15000"/>
                    </a:schemeClr>
                  </a:solidFill>
                  <a:ea typeface="小米兰亭_GB外压缩"/>
                </a:rPr>
                <a:t>04</a:t>
              </a:r>
            </a:p>
          </p:txBody>
        </p:sp>
        <p:sp>
          <p:nvSpPr>
            <p:cNvPr id="63" name="矩形 62"/>
            <p:cNvSpPr/>
            <p:nvPr/>
          </p:nvSpPr>
          <p:spPr>
            <a:xfrm>
              <a:off x="8314457" y="3098386"/>
              <a:ext cx="2952750" cy="548640"/>
            </a:xfrm>
            <a:prstGeom prst="rect">
              <a:avLst/>
            </a:prstGeom>
          </p:spPr>
          <p:txBody>
            <a:bodyPr wrap="square">
              <a:spAutoFit/>
            </a:bodyPr>
            <a:lstStyle/>
            <a:p>
              <a:pPr algn="r">
                <a:lnSpc>
                  <a:spcPct val="150000"/>
                </a:lnSpc>
                <a:spcAft>
                  <a:spcPts val="600"/>
                </a:spcAft>
                <a:buClr>
                  <a:srgbClr val="5ABEAA"/>
                </a:buClr>
              </a:pPr>
              <a:r>
                <a:rPr altLang="en-US" lang="zh-CN" smtClean="0" sz="1000">
                  <a:solidFill>
                    <a:schemeClr val="tx1">
                      <a:lumMod val="85000"/>
                      <a:lumOff val="15000"/>
                    </a:schemeClr>
                  </a:solidFill>
                  <a:latin typeface="小米兰亭_GB外压缩"/>
                  <a:ea typeface="小米兰亭_GB外压缩"/>
                </a:rPr>
                <a:t>为客户提供有效服务，是我们工作的方向和价值评价的标尺，成就客户就是成就我们自己</a:t>
              </a:r>
            </a:p>
          </p:txBody>
        </p:sp>
      </p:grpSp>
      <p:grpSp>
        <p:nvGrpSpPr>
          <p:cNvPr id="64" name="组合 63"/>
          <p:cNvGrpSpPr/>
          <p:nvPr/>
        </p:nvGrpSpPr>
        <p:grpSpPr>
          <a:xfrm>
            <a:off x="852954" y="2760046"/>
            <a:ext cx="3558934" cy="856239"/>
            <a:chOff x="852954" y="2760046"/>
            <a:chExt cx="3558934" cy="856239"/>
          </a:xfrm>
        </p:grpSpPr>
        <p:sp>
          <p:nvSpPr>
            <p:cNvPr id="65" name="矩形 64"/>
            <p:cNvSpPr/>
            <p:nvPr/>
          </p:nvSpPr>
          <p:spPr>
            <a:xfrm>
              <a:off x="893051" y="2760046"/>
              <a:ext cx="2952750" cy="304800"/>
            </a:xfrm>
            <a:prstGeom prst="rect">
              <a:avLst/>
            </a:prstGeom>
          </p:spPr>
          <p:txBody>
            <a:bodyPr wrap="square">
              <a:spAutoFit/>
            </a:bodyPr>
            <a:lstStyle/>
            <a:p>
              <a:pPr algn="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p:txBody>
        </p:sp>
        <p:sp>
          <p:nvSpPr>
            <p:cNvPr id="66" name="矩形 65"/>
            <p:cNvSpPr/>
            <p:nvPr/>
          </p:nvSpPr>
          <p:spPr>
            <a:xfrm>
              <a:off x="3832133" y="2798384"/>
              <a:ext cx="579755" cy="518160"/>
            </a:xfrm>
            <a:prstGeom prst="rect">
              <a:avLst/>
            </a:prstGeom>
          </p:spPr>
          <p:txBody>
            <a:bodyPr wrap="none">
              <a:spAutoFit/>
            </a:bodyPr>
            <a:lstStyle/>
            <a:p>
              <a:pPr algn="r"/>
              <a:r>
                <a:rPr altLang="zh-CN" lang="en-US" smtClean="0" sz="2800">
                  <a:solidFill>
                    <a:schemeClr val="tx1">
                      <a:lumMod val="85000"/>
                      <a:lumOff val="15000"/>
                    </a:schemeClr>
                  </a:solidFill>
                  <a:ea typeface="小米兰亭_GB外压缩"/>
                </a:rPr>
                <a:t>03</a:t>
              </a:r>
            </a:p>
          </p:txBody>
        </p:sp>
        <p:sp>
          <p:nvSpPr>
            <p:cNvPr id="67" name="矩形 66"/>
            <p:cNvSpPr/>
            <p:nvPr/>
          </p:nvSpPr>
          <p:spPr>
            <a:xfrm>
              <a:off x="852954" y="3098386"/>
              <a:ext cx="2952750" cy="548640"/>
            </a:xfrm>
            <a:prstGeom prst="rect">
              <a:avLst/>
            </a:prstGeom>
          </p:spPr>
          <p:txBody>
            <a:bodyPr wrap="square">
              <a:spAutoFit/>
            </a:bodyPr>
            <a:lstStyle/>
            <a:p>
              <a:pPr algn="r">
                <a:lnSpc>
                  <a:spcPct val="150000"/>
                </a:lnSpc>
                <a:spcAft>
                  <a:spcPts val="600"/>
                </a:spcAft>
                <a:buClr>
                  <a:srgbClr val="5ABEAA"/>
                </a:buClr>
              </a:pPr>
              <a:r>
                <a:rPr altLang="en-US" lang="zh-CN" smtClean="0" sz="1000">
                  <a:solidFill>
                    <a:schemeClr val="tx1">
                      <a:lumMod val="85000"/>
                      <a:lumOff val="15000"/>
                    </a:schemeClr>
                  </a:solidFill>
                  <a:latin typeface="小米兰亭_GB外压缩"/>
                  <a:ea typeface="小米兰亭_GB外压缩"/>
                </a:rPr>
                <a:t>为客户提供有效服务，是我们工作的方向和价值评价的标尺，成就客户就是成就我们自己</a:t>
              </a:r>
            </a:p>
          </p:txBody>
        </p:sp>
      </p:grpSp>
      <p:grpSp>
        <p:nvGrpSpPr>
          <p:cNvPr id="68" name="组合 67"/>
          <p:cNvGrpSpPr/>
          <p:nvPr/>
        </p:nvGrpSpPr>
        <p:grpSpPr>
          <a:xfrm>
            <a:off x="852954" y="1617793"/>
            <a:ext cx="3558934" cy="818439"/>
            <a:chOff x="852954" y="1617793"/>
            <a:chExt cx="3558934" cy="818439"/>
          </a:xfrm>
        </p:grpSpPr>
        <p:sp>
          <p:nvSpPr>
            <p:cNvPr id="69" name="矩形 68"/>
            <p:cNvSpPr/>
            <p:nvPr/>
          </p:nvSpPr>
          <p:spPr>
            <a:xfrm>
              <a:off x="893051" y="1617793"/>
              <a:ext cx="2952750" cy="304800"/>
            </a:xfrm>
            <a:prstGeom prst="rect">
              <a:avLst/>
            </a:prstGeom>
          </p:spPr>
          <p:txBody>
            <a:bodyPr wrap="square">
              <a:spAutoFit/>
            </a:bodyPr>
            <a:lstStyle/>
            <a:p>
              <a:pPr algn="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p:txBody>
        </p:sp>
        <p:sp>
          <p:nvSpPr>
            <p:cNvPr id="70" name="矩形 69"/>
            <p:cNvSpPr/>
            <p:nvPr/>
          </p:nvSpPr>
          <p:spPr>
            <a:xfrm>
              <a:off x="3832133" y="1661548"/>
              <a:ext cx="579755" cy="518160"/>
            </a:xfrm>
            <a:prstGeom prst="rect">
              <a:avLst/>
            </a:prstGeom>
          </p:spPr>
          <p:txBody>
            <a:bodyPr wrap="none">
              <a:spAutoFit/>
            </a:bodyPr>
            <a:lstStyle/>
            <a:p>
              <a:pPr algn="r"/>
              <a:r>
                <a:rPr altLang="zh-CN" lang="en-US" sz="2800">
                  <a:solidFill>
                    <a:schemeClr val="tx1">
                      <a:lumMod val="85000"/>
                      <a:lumOff val="15000"/>
                    </a:schemeClr>
                  </a:solidFill>
                  <a:ea typeface="小米兰亭_GB外压缩"/>
                </a:rPr>
                <a:t>01</a:t>
              </a:r>
            </a:p>
          </p:txBody>
        </p:sp>
        <p:sp>
          <p:nvSpPr>
            <p:cNvPr id="71" name="矩形 70"/>
            <p:cNvSpPr/>
            <p:nvPr/>
          </p:nvSpPr>
          <p:spPr>
            <a:xfrm>
              <a:off x="852954" y="1882234"/>
              <a:ext cx="2952750" cy="548640"/>
            </a:xfrm>
            <a:prstGeom prst="rect">
              <a:avLst/>
            </a:prstGeom>
          </p:spPr>
          <p:txBody>
            <a:bodyPr wrap="square">
              <a:spAutoFit/>
            </a:bodyPr>
            <a:lstStyle/>
            <a:p>
              <a:pPr algn="r">
                <a:lnSpc>
                  <a:spcPct val="150000"/>
                </a:lnSpc>
                <a:spcAft>
                  <a:spcPts val="600"/>
                </a:spcAft>
                <a:buClr>
                  <a:srgbClr val="5ABEAA"/>
                </a:buClr>
              </a:pPr>
              <a:r>
                <a:rPr altLang="en-US" lang="zh-CN" smtClean="0" sz="1000">
                  <a:solidFill>
                    <a:schemeClr val="tx1">
                      <a:lumMod val="85000"/>
                      <a:lumOff val="15000"/>
                    </a:schemeClr>
                  </a:solidFill>
                  <a:latin typeface="小米兰亭_GB外压缩"/>
                  <a:ea typeface="小米兰亭_GB外压缩"/>
                </a:rPr>
                <a:t>为客户提供有效服务，是我们工作的方向和价值评价的标尺，成就客户就是成就我们自己</a:t>
              </a:r>
            </a:p>
          </p:txBody>
        </p:sp>
      </p:grpSp>
    </p:spTree>
    <p:extLst>
      <p:ext uri="{BB962C8B-B14F-4D97-AF65-F5344CB8AC3E}">
        <p14:creationId val="305794927"/>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 calcmode="lin" valueType="num">
                                      <p:cBhvr>
                                        <p:cTn dur="500" fill="hold" id="9"/>
                                        <p:tgtEl>
                                          <p:spTgt spid="34"/>
                                        </p:tgtEl>
                                        <p:attrNameLst>
                                          <p:attrName>style.rotation</p:attrName>
                                        </p:attrNameLst>
                                      </p:cBhvr>
                                      <p:tavLst>
                                        <p:tav tm="0">
                                          <p:val>
                                            <p:fltVal val="360"/>
                                          </p:val>
                                        </p:tav>
                                        <p:tav tm="100000">
                                          <p:val>
                                            <p:fltVal val="0"/>
                                          </p:val>
                                        </p:tav>
                                      </p:tavLst>
                                    </p:anim>
                                    <p:animEffect filter="fade" transition="in">
                                      <p:cBhvr>
                                        <p:cTn dur="500" id="10"/>
                                        <p:tgtEl>
                                          <p:spTgt spid="34"/>
                                        </p:tgtEl>
                                      </p:cBhvr>
                                    </p:animEffect>
                                  </p:childTnLst>
                                </p:cTn>
                              </p:par>
                            </p:childTnLst>
                          </p:cTn>
                        </p:par>
                        <p:par>
                          <p:cTn fill="hold" id="11" nodeType="afterGroup">
                            <p:stCondLst>
                              <p:cond delay="500"/>
                            </p:stCondLst>
                            <p:childTnLst>
                              <p:par>
                                <p:cTn fill="hold" id="12" nodeType="afterEffect" presetClass="entr" presetID="10"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500" id="14"/>
                                        <p:tgtEl>
                                          <p:spTgt spid="10"/>
                                        </p:tgtEl>
                                      </p:cBhvr>
                                    </p:animEffect>
                                  </p:childTnLst>
                                </p:cTn>
                              </p:par>
                            </p:childTnLst>
                          </p:cTn>
                        </p:par>
                        <p:par>
                          <p:cTn fill="hold" id="15" nodeType="afterGroup">
                            <p:stCondLst>
                              <p:cond delay="1000"/>
                            </p:stCondLst>
                            <p:childTnLst>
                              <p:par>
                                <p:cTn decel="100000" fill="hold" id="16" nodeType="afterEffect" presetClass="entr" presetID="49" presetSubtype="0">
                                  <p:stCondLst>
                                    <p:cond delay="0"/>
                                  </p:stCondLst>
                                  <p:childTnLst>
                                    <p:set>
                                      <p:cBhvr>
                                        <p:cTn dur="1" fill="hold" id="17">
                                          <p:stCondLst>
                                            <p:cond delay="0"/>
                                          </p:stCondLst>
                                        </p:cTn>
                                        <p:tgtEl>
                                          <p:spTgt spid="41"/>
                                        </p:tgtEl>
                                        <p:attrNameLst>
                                          <p:attrName>style.visibility</p:attrName>
                                        </p:attrNameLst>
                                      </p:cBhvr>
                                      <p:to>
                                        <p:strVal val="visible"/>
                                      </p:to>
                                    </p:set>
                                    <p:anim calcmode="lin" valueType="num">
                                      <p:cBhvr>
                                        <p:cTn dur="500" fill="hold" id="18"/>
                                        <p:tgtEl>
                                          <p:spTgt spid="41"/>
                                        </p:tgtEl>
                                        <p:attrNameLst>
                                          <p:attrName>ppt_w</p:attrName>
                                        </p:attrNameLst>
                                      </p:cBhvr>
                                      <p:tavLst>
                                        <p:tav tm="0">
                                          <p:val>
                                            <p:fltVal val="0"/>
                                          </p:val>
                                        </p:tav>
                                        <p:tav tm="100000">
                                          <p:val>
                                            <p:strVal val="#ppt_w"/>
                                          </p:val>
                                        </p:tav>
                                      </p:tavLst>
                                    </p:anim>
                                    <p:anim calcmode="lin" valueType="num">
                                      <p:cBhvr>
                                        <p:cTn dur="500" fill="hold" id="19"/>
                                        <p:tgtEl>
                                          <p:spTgt spid="41"/>
                                        </p:tgtEl>
                                        <p:attrNameLst>
                                          <p:attrName>ppt_h</p:attrName>
                                        </p:attrNameLst>
                                      </p:cBhvr>
                                      <p:tavLst>
                                        <p:tav tm="0">
                                          <p:val>
                                            <p:fltVal val="0"/>
                                          </p:val>
                                        </p:tav>
                                        <p:tav tm="100000">
                                          <p:val>
                                            <p:strVal val="#ppt_h"/>
                                          </p:val>
                                        </p:tav>
                                      </p:tavLst>
                                    </p:anim>
                                    <p:anim calcmode="lin" valueType="num">
                                      <p:cBhvr>
                                        <p:cTn dur="500" fill="hold" id="20"/>
                                        <p:tgtEl>
                                          <p:spTgt spid="41"/>
                                        </p:tgtEl>
                                        <p:attrNameLst>
                                          <p:attrName>style.rotation</p:attrName>
                                        </p:attrNameLst>
                                      </p:cBhvr>
                                      <p:tavLst>
                                        <p:tav tm="0">
                                          <p:val>
                                            <p:fltVal val="360"/>
                                          </p:val>
                                        </p:tav>
                                        <p:tav tm="100000">
                                          <p:val>
                                            <p:fltVal val="0"/>
                                          </p:val>
                                        </p:tav>
                                      </p:tavLst>
                                    </p:anim>
                                    <p:animEffect filter="fade" transition="in">
                                      <p:cBhvr>
                                        <p:cTn dur="500" id="21"/>
                                        <p:tgtEl>
                                          <p:spTgt spid="41"/>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childTnLst>
                          </p:cTn>
                        </p:par>
                        <p:par>
                          <p:cTn fill="hold" id="26" nodeType="afterGroup">
                            <p:stCondLst>
                              <p:cond delay="2000"/>
                            </p:stCondLst>
                            <p:childTnLst>
                              <p:par>
                                <p:cTn decel="100000" fill="hold" id="27" nodeType="afterEffect" presetClass="entr" presetID="49" presetSubtype="0">
                                  <p:stCondLst>
                                    <p:cond delay="0"/>
                                  </p:stCondLst>
                                  <p:childTnLst>
                                    <p:set>
                                      <p:cBhvr>
                                        <p:cTn dur="1" fill="hold" id="28">
                                          <p:stCondLst>
                                            <p:cond delay="0"/>
                                          </p:stCondLst>
                                        </p:cTn>
                                        <p:tgtEl>
                                          <p:spTgt spid="51"/>
                                        </p:tgtEl>
                                        <p:attrNameLst>
                                          <p:attrName>style.visibility</p:attrName>
                                        </p:attrNameLst>
                                      </p:cBhvr>
                                      <p:to>
                                        <p:strVal val="visible"/>
                                      </p:to>
                                    </p:set>
                                    <p:anim calcmode="lin" valueType="num">
                                      <p:cBhvr>
                                        <p:cTn dur="500" fill="hold" id="29"/>
                                        <p:tgtEl>
                                          <p:spTgt spid="51"/>
                                        </p:tgtEl>
                                        <p:attrNameLst>
                                          <p:attrName>ppt_w</p:attrName>
                                        </p:attrNameLst>
                                      </p:cBhvr>
                                      <p:tavLst>
                                        <p:tav tm="0">
                                          <p:val>
                                            <p:fltVal val="0"/>
                                          </p:val>
                                        </p:tav>
                                        <p:tav tm="100000">
                                          <p:val>
                                            <p:strVal val="#ppt_w"/>
                                          </p:val>
                                        </p:tav>
                                      </p:tavLst>
                                    </p:anim>
                                    <p:anim calcmode="lin" valueType="num">
                                      <p:cBhvr>
                                        <p:cTn dur="500" fill="hold" id="30"/>
                                        <p:tgtEl>
                                          <p:spTgt spid="51"/>
                                        </p:tgtEl>
                                        <p:attrNameLst>
                                          <p:attrName>ppt_h</p:attrName>
                                        </p:attrNameLst>
                                      </p:cBhvr>
                                      <p:tavLst>
                                        <p:tav tm="0">
                                          <p:val>
                                            <p:fltVal val="0"/>
                                          </p:val>
                                        </p:tav>
                                        <p:tav tm="100000">
                                          <p:val>
                                            <p:strVal val="#ppt_h"/>
                                          </p:val>
                                        </p:tav>
                                      </p:tavLst>
                                    </p:anim>
                                    <p:anim calcmode="lin" valueType="num">
                                      <p:cBhvr>
                                        <p:cTn dur="500" fill="hold" id="31"/>
                                        <p:tgtEl>
                                          <p:spTgt spid="51"/>
                                        </p:tgtEl>
                                        <p:attrNameLst>
                                          <p:attrName>style.rotation</p:attrName>
                                        </p:attrNameLst>
                                      </p:cBhvr>
                                      <p:tavLst>
                                        <p:tav tm="0">
                                          <p:val>
                                            <p:fltVal val="360"/>
                                          </p:val>
                                        </p:tav>
                                        <p:tav tm="100000">
                                          <p:val>
                                            <p:fltVal val="0"/>
                                          </p:val>
                                        </p:tav>
                                      </p:tavLst>
                                    </p:anim>
                                    <p:animEffect filter="fade" transition="in">
                                      <p:cBhvr>
                                        <p:cTn dur="500" id="32"/>
                                        <p:tgtEl>
                                          <p:spTgt spid="51"/>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22"/>
                                        </p:tgtEl>
                                        <p:attrNameLst>
                                          <p:attrName>style.visibility</p:attrName>
                                        </p:attrNameLst>
                                      </p:cBhvr>
                                      <p:to>
                                        <p:strVal val="visible"/>
                                      </p:to>
                                    </p:set>
                                    <p:animEffect filter="fade" transition="in">
                                      <p:cBhvr>
                                        <p:cTn dur="500" id="36"/>
                                        <p:tgtEl>
                                          <p:spTgt spid="22"/>
                                        </p:tgtEl>
                                      </p:cBhvr>
                                    </p:animEffect>
                                  </p:childTnLst>
                                </p:cTn>
                              </p:par>
                            </p:childTnLst>
                          </p:cTn>
                        </p:par>
                        <p:par>
                          <p:cTn fill="hold" id="37" nodeType="afterGroup">
                            <p:stCondLst>
                              <p:cond delay="3000"/>
                            </p:stCondLst>
                            <p:childTnLst>
                              <p:par>
                                <p:cTn decel="100000" fill="hold" id="38" nodeType="afterEffect" presetClass="entr" presetID="49" presetSubtype="0">
                                  <p:stCondLst>
                                    <p:cond delay="0"/>
                                  </p:stCondLst>
                                  <p:childTnLst>
                                    <p:set>
                                      <p:cBhvr>
                                        <p:cTn dur="1" fill="hold" id="39">
                                          <p:stCondLst>
                                            <p:cond delay="0"/>
                                          </p:stCondLst>
                                        </p:cTn>
                                        <p:tgtEl>
                                          <p:spTgt spid="46"/>
                                        </p:tgtEl>
                                        <p:attrNameLst>
                                          <p:attrName>style.visibility</p:attrName>
                                        </p:attrNameLst>
                                      </p:cBhvr>
                                      <p:to>
                                        <p:strVal val="visible"/>
                                      </p:to>
                                    </p:set>
                                    <p:anim calcmode="lin" valueType="num">
                                      <p:cBhvr>
                                        <p:cTn dur="500" fill="hold" id="40"/>
                                        <p:tgtEl>
                                          <p:spTgt spid="46"/>
                                        </p:tgtEl>
                                        <p:attrNameLst>
                                          <p:attrName>ppt_w</p:attrName>
                                        </p:attrNameLst>
                                      </p:cBhvr>
                                      <p:tavLst>
                                        <p:tav tm="0">
                                          <p:val>
                                            <p:fltVal val="0"/>
                                          </p:val>
                                        </p:tav>
                                        <p:tav tm="100000">
                                          <p:val>
                                            <p:strVal val="#ppt_w"/>
                                          </p:val>
                                        </p:tav>
                                      </p:tavLst>
                                    </p:anim>
                                    <p:anim calcmode="lin" valueType="num">
                                      <p:cBhvr>
                                        <p:cTn dur="500" fill="hold" id="41"/>
                                        <p:tgtEl>
                                          <p:spTgt spid="46"/>
                                        </p:tgtEl>
                                        <p:attrNameLst>
                                          <p:attrName>ppt_h</p:attrName>
                                        </p:attrNameLst>
                                      </p:cBhvr>
                                      <p:tavLst>
                                        <p:tav tm="0">
                                          <p:val>
                                            <p:fltVal val="0"/>
                                          </p:val>
                                        </p:tav>
                                        <p:tav tm="100000">
                                          <p:val>
                                            <p:strVal val="#ppt_h"/>
                                          </p:val>
                                        </p:tav>
                                      </p:tavLst>
                                    </p:anim>
                                    <p:anim calcmode="lin" valueType="num">
                                      <p:cBhvr>
                                        <p:cTn dur="500" fill="hold" id="42"/>
                                        <p:tgtEl>
                                          <p:spTgt spid="46"/>
                                        </p:tgtEl>
                                        <p:attrNameLst>
                                          <p:attrName>style.rotation</p:attrName>
                                        </p:attrNameLst>
                                      </p:cBhvr>
                                      <p:tavLst>
                                        <p:tav tm="0">
                                          <p:val>
                                            <p:fltVal val="360"/>
                                          </p:val>
                                        </p:tav>
                                        <p:tav tm="100000">
                                          <p:val>
                                            <p:fltVal val="0"/>
                                          </p:val>
                                        </p:tav>
                                      </p:tavLst>
                                    </p:anim>
                                    <p:animEffect filter="fade" transition="in">
                                      <p:cBhvr>
                                        <p:cTn dur="500" id="43"/>
                                        <p:tgtEl>
                                          <p:spTgt spid="46"/>
                                        </p:tgtEl>
                                      </p:cBhvr>
                                    </p:animEffect>
                                  </p:childTnLst>
                                </p:cTn>
                              </p:par>
                            </p:childTnLst>
                          </p:cTn>
                        </p:par>
                        <p:par>
                          <p:cTn fill="hold" id="44" nodeType="afterGroup">
                            <p:stCondLst>
                              <p:cond delay="3500"/>
                            </p:stCondLst>
                            <p:childTnLst>
                              <p:par>
                                <p:cTn fill="hold" id="45" nodeType="afterEffect" presetClass="entr" presetID="10" presetSubtype="0">
                                  <p:stCondLst>
                                    <p:cond delay="0"/>
                                  </p:stCondLst>
                                  <p:childTnLst>
                                    <p:set>
                                      <p:cBhvr>
                                        <p:cTn dur="1" fill="hold" id="46">
                                          <p:stCondLst>
                                            <p:cond delay="0"/>
                                          </p:stCondLst>
                                        </p:cTn>
                                        <p:tgtEl>
                                          <p:spTgt spid="28"/>
                                        </p:tgtEl>
                                        <p:attrNameLst>
                                          <p:attrName>style.visibility</p:attrName>
                                        </p:attrNameLst>
                                      </p:cBhvr>
                                      <p:to>
                                        <p:strVal val="visible"/>
                                      </p:to>
                                    </p:set>
                                    <p:animEffect filter="fade" transition="in">
                                      <p:cBhvr>
                                        <p:cTn dur="500" id="47"/>
                                        <p:tgtEl>
                                          <p:spTgt spid="28"/>
                                        </p:tgtEl>
                                      </p:cBhvr>
                                    </p:animEffect>
                                  </p:childTnLst>
                                </p:cTn>
                              </p:par>
                            </p:childTnLst>
                          </p:cTn>
                        </p:par>
                        <p:par>
                          <p:cTn fill="hold" id="48" nodeType="afterGroup">
                            <p:stCondLst>
                              <p:cond delay="4000"/>
                            </p:stCondLst>
                            <p:childTnLst>
                              <p:par>
                                <p:cTn fill="hold" grpId="0" id="49" nodeType="afterEffect" presetClass="entr" presetID="12" presetSubtype="4">
                                  <p:stCondLst>
                                    <p:cond delay="0"/>
                                  </p:stCondLst>
                                  <p:childTnLst>
                                    <p:set>
                                      <p:cBhvr>
                                        <p:cTn dur="1" fill="hold" id="50">
                                          <p:stCondLst>
                                            <p:cond delay="0"/>
                                          </p:stCondLst>
                                        </p:cTn>
                                        <p:tgtEl>
                                          <p:spTgt spid="9"/>
                                        </p:tgtEl>
                                        <p:attrNameLst>
                                          <p:attrName>style.visibility</p:attrName>
                                        </p:attrNameLst>
                                      </p:cBhvr>
                                      <p:to>
                                        <p:strVal val="visible"/>
                                      </p:to>
                                    </p:set>
                                    <p:anim calcmode="lin" valueType="num">
                                      <p:cBhvr additive="base">
                                        <p:cTn dur="500" id="51"/>
                                        <p:tgtEl>
                                          <p:spTgt spid="9"/>
                                        </p:tgtEl>
                                        <p:attrNameLst>
                                          <p:attrName>ppt_y</p:attrName>
                                        </p:attrNameLst>
                                      </p:cBhvr>
                                      <p:tavLst>
                                        <p:tav tm="0">
                                          <p:val>
                                            <p:strVal val="#ppt_y+#ppt_h*1.125000"/>
                                          </p:val>
                                        </p:tav>
                                        <p:tav tm="100000">
                                          <p:val>
                                            <p:strVal val="#ppt_y"/>
                                          </p:val>
                                        </p:tav>
                                      </p:tavLst>
                                    </p:anim>
                                    <p:animEffect filter="wipe(up)" transition="in">
                                      <p:cBhvr>
                                        <p:cTn dur="500" id="52"/>
                                        <p:tgtEl>
                                          <p:spTgt spid="9"/>
                                        </p:tgtEl>
                                      </p:cBhvr>
                                    </p:animEffect>
                                  </p:childTnLst>
                                </p:cTn>
                              </p:par>
                            </p:childTnLst>
                          </p:cTn>
                        </p:par>
                        <p:par>
                          <p:cTn fill="hold" id="53" nodeType="afterGroup">
                            <p:stCondLst>
                              <p:cond delay="4500"/>
                            </p:stCondLst>
                            <p:childTnLst>
                              <p:par>
                                <p:cTn decel="100000" fill="hold" id="54" nodeType="afterEffect" presetClass="entr" presetID="49" presetSubtype="0">
                                  <p:stCondLst>
                                    <p:cond delay="0"/>
                                  </p:stCondLst>
                                  <p:childTnLst>
                                    <p:set>
                                      <p:cBhvr>
                                        <p:cTn dur="1" fill="hold" id="55">
                                          <p:stCondLst>
                                            <p:cond delay="0"/>
                                          </p:stCondLst>
                                        </p:cTn>
                                        <p:tgtEl>
                                          <p:spTgt spid="4"/>
                                        </p:tgtEl>
                                        <p:attrNameLst>
                                          <p:attrName>style.visibility</p:attrName>
                                        </p:attrNameLst>
                                      </p:cBhvr>
                                      <p:to>
                                        <p:strVal val="visible"/>
                                      </p:to>
                                    </p:set>
                                    <p:anim calcmode="lin" valueType="num">
                                      <p:cBhvr>
                                        <p:cTn dur="500" fill="hold" id="56"/>
                                        <p:tgtEl>
                                          <p:spTgt spid="4"/>
                                        </p:tgtEl>
                                        <p:attrNameLst>
                                          <p:attrName>ppt_w</p:attrName>
                                        </p:attrNameLst>
                                      </p:cBhvr>
                                      <p:tavLst>
                                        <p:tav tm="0">
                                          <p:val>
                                            <p:fltVal val="0"/>
                                          </p:val>
                                        </p:tav>
                                        <p:tav tm="100000">
                                          <p:val>
                                            <p:strVal val="#ppt_w"/>
                                          </p:val>
                                        </p:tav>
                                      </p:tavLst>
                                    </p:anim>
                                    <p:anim calcmode="lin" valueType="num">
                                      <p:cBhvr>
                                        <p:cTn dur="500" fill="hold" id="57"/>
                                        <p:tgtEl>
                                          <p:spTgt spid="4"/>
                                        </p:tgtEl>
                                        <p:attrNameLst>
                                          <p:attrName>ppt_h</p:attrName>
                                        </p:attrNameLst>
                                      </p:cBhvr>
                                      <p:tavLst>
                                        <p:tav tm="0">
                                          <p:val>
                                            <p:fltVal val="0"/>
                                          </p:val>
                                        </p:tav>
                                        <p:tav tm="100000">
                                          <p:val>
                                            <p:strVal val="#ppt_h"/>
                                          </p:val>
                                        </p:tav>
                                      </p:tavLst>
                                    </p:anim>
                                    <p:anim calcmode="lin" valueType="num">
                                      <p:cBhvr>
                                        <p:cTn dur="500" fill="hold" id="58"/>
                                        <p:tgtEl>
                                          <p:spTgt spid="4"/>
                                        </p:tgtEl>
                                        <p:attrNameLst>
                                          <p:attrName>style.rotation</p:attrName>
                                        </p:attrNameLst>
                                      </p:cBhvr>
                                      <p:tavLst>
                                        <p:tav tm="0">
                                          <p:val>
                                            <p:fltVal val="360"/>
                                          </p:val>
                                        </p:tav>
                                        <p:tav tm="100000">
                                          <p:val>
                                            <p:fltVal val="0"/>
                                          </p:val>
                                        </p:tav>
                                      </p:tavLst>
                                    </p:anim>
                                    <p:animEffect filter="fade" transition="in">
                                      <p:cBhvr>
                                        <p:cTn dur="500" id="59"/>
                                        <p:tgtEl>
                                          <p:spTgt spid="4"/>
                                        </p:tgtEl>
                                      </p:cBhvr>
                                    </p:animEffect>
                                  </p:childTnLst>
                                </p:cTn>
                              </p:par>
                            </p:childTnLst>
                          </p:cTn>
                        </p:par>
                        <p:par>
                          <p:cTn fill="hold" id="60" nodeType="afterGroup">
                            <p:stCondLst>
                              <p:cond delay="5000"/>
                            </p:stCondLst>
                            <p:childTnLst>
                              <p:par>
                                <p:cTn fill="hold" id="61" nodeType="afterEffect" presetClass="entr" presetID="2" presetSubtype="8">
                                  <p:stCondLst>
                                    <p:cond delay="0"/>
                                  </p:stCondLst>
                                  <p:childTnLst>
                                    <p:set>
                                      <p:cBhvr>
                                        <p:cTn dur="1" fill="hold" id="62">
                                          <p:stCondLst>
                                            <p:cond delay="0"/>
                                          </p:stCondLst>
                                        </p:cTn>
                                        <p:tgtEl>
                                          <p:spTgt spid="68"/>
                                        </p:tgtEl>
                                        <p:attrNameLst>
                                          <p:attrName>style.visibility</p:attrName>
                                        </p:attrNameLst>
                                      </p:cBhvr>
                                      <p:to>
                                        <p:strVal val="visible"/>
                                      </p:to>
                                    </p:set>
                                    <p:anim calcmode="lin" valueType="num">
                                      <p:cBhvr additive="base">
                                        <p:cTn dur="500" fill="hold" id="63"/>
                                        <p:tgtEl>
                                          <p:spTgt spid="68"/>
                                        </p:tgtEl>
                                        <p:attrNameLst>
                                          <p:attrName>ppt_x</p:attrName>
                                        </p:attrNameLst>
                                      </p:cBhvr>
                                      <p:tavLst>
                                        <p:tav tm="0">
                                          <p:val>
                                            <p:strVal val="0-#ppt_w/2"/>
                                          </p:val>
                                        </p:tav>
                                        <p:tav tm="100000">
                                          <p:val>
                                            <p:strVal val="#ppt_x"/>
                                          </p:val>
                                        </p:tav>
                                      </p:tavLst>
                                    </p:anim>
                                    <p:anim calcmode="lin" valueType="num">
                                      <p:cBhvr additive="base">
                                        <p:cTn dur="500" fill="hold" id="64"/>
                                        <p:tgtEl>
                                          <p:spTgt spid="68"/>
                                        </p:tgtEl>
                                        <p:attrNameLst>
                                          <p:attrName>ppt_y</p:attrName>
                                        </p:attrNameLst>
                                      </p:cBhvr>
                                      <p:tavLst>
                                        <p:tav tm="0">
                                          <p:val>
                                            <p:strVal val="#ppt_y"/>
                                          </p:val>
                                        </p:tav>
                                        <p:tav tm="100000">
                                          <p:val>
                                            <p:strVal val="#ppt_y"/>
                                          </p:val>
                                        </p:tav>
                                      </p:tavLst>
                                    </p:anim>
                                  </p:childTnLst>
                                </p:cTn>
                              </p:par>
                              <p:par>
                                <p:cTn fill="hold" id="65" nodeType="withEffect" presetClass="entr" presetID="2" presetSubtype="8">
                                  <p:stCondLst>
                                    <p:cond delay="0"/>
                                  </p:stCondLst>
                                  <p:childTnLst>
                                    <p:set>
                                      <p:cBhvr>
                                        <p:cTn dur="1" fill="hold" id="66">
                                          <p:stCondLst>
                                            <p:cond delay="0"/>
                                          </p:stCondLst>
                                        </p:cTn>
                                        <p:tgtEl>
                                          <p:spTgt spid="64"/>
                                        </p:tgtEl>
                                        <p:attrNameLst>
                                          <p:attrName>style.visibility</p:attrName>
                                        </p:attrNameLst>
                                      </p:cBhvr>
                                      <p:to>
                                        <p:strVal val="visible"/>
                                      </p:to>
                                    </p:set>
                                    <p:anim calcmode="lin" valueType="num">
                                      <p:cBhvr additive="base">
                                        <p:cTn dur="500" fill="hold" id="67"/>
                                        <p:tgtEl>
                                          <p:spTgt spid="64"/>
                                        </p:tgtEl>
                                        <p:attrNameLst>
                                          <p:attrName>ppt_x</p:attrName>
                                        </p:attrNameLst>
                                      </p:cBhvr>
                                      <p:tavLst>
                                        <p:tav tm="0">
                                          <p:val>
                                            <p:strVal val="0-#ppt_w/2"/>
                                          </p:val>
                                        </p:tav>
                                        <p:tav tm="100000">
                                          <p:val>
                                            <p:strVal val="#ppt_x"/>
                                          </p:val>
                                        </p:tav>
                                      </p:tavLst>
                                    </p:anim>
                                    <p:anim calcmode="lin" valueType="num">
                                      <p:cBhvr additive="base">
                                        <p:cTn dur="500" fill="hold" id="68"/>
                                        <p:tgtEl>
                                          <p:spTgt spid="64"/>
                                        </p:tgtEl>
                                        <p:attrNameLst>
                                          <p:attrName>ppt_y</p:attrName>
                                        </p:attrNameLst>
                                      </p:cBhvr>
                                      <p:tavLst>
                                        <p:tav tm="0">
                                          <p:val>
                                            <p:strVal val="#ppt_y"/>
                                          </p:val>
                                        </p:tav>
                                        <p:tav tm="100000">
                                          <p:val>
                                            <p:strVal val="#ppt_y"/>
                                          </p:val>
                                        </p:tav>
                                      </p:tavLst>
                                    </p:anim>
                                  </p:childTnLst>
                                </p:cTn>
                              </p:par>
                              <p:par>
                                <p:cTn fill="hold" id="69" nodeType="withEffect" presetClass="entr" presetID="2" presetSubtype="2">
                                  <p:stCondLst>
                                    <p:cond delay="0"/>
                                  </p:stCondLst>
                                  <p:childTnLst>
                                    <p:set>
                                      <p:cBhvr>
                                        <p:cTn dur="1" fill="hold" id="70">
                                          <p:stCondLst>
                                            <p:cond delay="0"/>
                                          </p:stCondLst>
                                        </p:cTn>
                                        <p:tgtEl>
                                          <p:spTgt spid="56"/>
                                        </p:tgtEl>
                                        <p:attrNameLst>
                                          <p:attrName>style.visibility</p:attrName>
                                        </p:attrNameLst>
                                      </p:cBhvr>
                                      <p:to>
                                        <p:strVal val="visible"/>
                                      </p:to>
                                    </p:set>
                                    <p:anim calcmode="lin" valueType="num">
                                      <p:cBhvr additive="base">
                                        <p:cTn dur="500" fill="hold" id="71"/>
                                        <p:tgtEl>
                                          <p:spTgt spid="56"/>
                                        </p:tgtEl>
                                        <p:attrNameLst>
                                          <p:attrName>ppt_x</p:attrName>
                                        </p:attrNameLst>
                                      </p:cBhvr>
                                      <p:tavLst>
                                        <p:tav tm="0">
                                          <p:val>
                                            <p:strVal val="1+#ppt_w/2"/>
                                          </p:val>
                                        </p:tav>
                                        <p:tav tm="100000">
                                          <p:val>
                                            <p:strVal val="#ppt_x"/>
                                          </p:val>
                                        </p:tav>
                                      </p:tavLst>
                                    </p:anim>
                                    <p:anim calcmode="lin" valueType="num">
                                      <p:cBhvr additive="base">
                                        <p:cTn dur="500" fill="hold" id="72"/>
                                        <p:tgtEl>
                                          <p:spTgt spid="56"/>
                                        </p:tgtEl>
                                        <p:attrNameLst>
                                          <p:attrName>ppt_y</p:attrName>
                                        </p:attrNameLst>
                                      </p:cBhvr>
                                      <p:tavLst>
                                        <p:tav tm="0">
                                          <p:val>
                                            <p:strVal val="#ppt_y"/>
                                          </p:val>
                                        </p:tav>
                                        <p:tav tm="100000">
                                          <p:val>
                                            <p:strVal val="#ppt_y"/>
                                          </p:val>
                                        </p:tav>
                                      </p:tavLst>
                                    </p:anim>
                                  </p:childTnLst>
                                </p:cTn>
                              </p:par>
                              <p:par>
                                <p:cTn fill="hold" id="73" nodeType="withEffect" presetClass="entr" presetID="2" presetSubtype="2">
                                  <p:stCondLst>
                                    <p:cond delay="0"/>
                                  </p:stCondLst>
                                  <p:childTnLst>
                                    <p:set>
                                      <p:cBhvr>
                                        <p:cTn dur="1" fill="hold" id="74">
                                          <p:stCondLst>
                                            <p:cond delay="0"/>
                                          </p:stCondLst>
                                        </p:cTn>
                                        <p:tgtEl>
                                          <p:spTgt spid="60"/>
                                        </p:tgtEl>
                                        <p:attrNameLst>
                                          <p:attrName>style.visibility</p:attrName>
                                        </p:attrNameLst>
                                      </p:cBhvr>
                                      <p:to>
                                        <p:strVal val="visible"/>
                                      </p:to>
                                    </p:set>
                                    <p:anim calcmode="lin" valueType="num">
                                      <p:cBhvr additive="base">
                                        <p:cTn dur="500" fill="hold" id="75"/>
                                        <p:tgtEl>
                                          <p:spTgt spid="60"/>
                                        </p:tgtEl>
                                        <p:attrNameLst>
                                          <p:attrName>ppt_x</p:attrName>
                                        </p:attrNameLst>
                                      </p:cBhvr>
                                      <p:tavLst>
                                        <p:tav tm="0">
                                          <p:val>
                                            <p:strVal val="1+#ppt_w/2"/>
                                          </p:val>
                                        </p:tav>
                                        <p:tav tm="100000">
                                          <p:val>
                                            <p:strVal val="#ppt_x"/>
                                          </p:val>
                                        </p:tav>
                                      </p:tavLst>
                                    </p:anim>
                                    <p:anim calcmode="lin" valueType="num">
                                      <p:cBhvr additive="base">
                                        <p:cTn dur="500" fill="hold" id="76"/>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118" name="组合 117"/>
          <p:cNvGrpSpPr/>
          <p:nvPr/>
        </p:nvGrpSpPr>
        <p:grpSpPr>
          <a:xfrm>
            <a:off x="4605306" y="1214426"/>
            <a:ext cx="2736000" cy="2538107"/>
            <a:chOff x="1151906" y="1214426"/>
            <a:chExt cx="2736000" cy="2538107"/>
          </a:xfrm>
        </p:grpSpPr>
        <p:sp>
          <p:nvSpPr>
            <p:cNvPr id="119" name="矩形 118"/>
            <p:cNvSpPr/>
            <p:nvPr/>
          </p:nvSpPr>
          <p:spPr>
            <a:xfrm>
              <a:off x="1151906" y="1214426"/>
              <a:ext cx="2736000" cy="1584000"/>
            </a:xfrm>
            <a:prstGeom prst="rect">
              <a:avLst/>
            </a:prstGeom>
            <a:blipFill dpi="0" rotWithShape="1">
              <a:blip r:embed="rId3"/>
              <a:stretch>
                <a:fillRect/>
              </a:stretch>
            </a:bli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000" u="none">
                <a:ln>
                  <a:noFill/>
                </a:ln>
                <a:solidFill>
                  <a:schemeClr val="tx1">
                    <a:lumMod val="75000"/>
                    <a:lumOff val="25000"/>
                  </a:schemeClr>
                </a:solidFill>
                <a:effectLst/>
                <a:uLnTx/>
                <a:uFillTx/>
                <a:latin charset="-122" pitchFamily="34" typeface="微软雅黑"/>
                <a:ea charset="-122" pitchFamily="34" typeface="微软雅黑"/>
              </a:endParaRPr>
            </a:p>
          </p:txBody>
        </p:sp>
        <p:sp>
          <p:nvSpPr>
            <p:cNvPr id="120" name="矩形 119"/>
            <p:cNvSpPr/>
            <p:nvPr/>
          </p:nvSpPr>
          <p:spPr>
            <a:xfrm>
              <a:off x="1151906" y="2798426"/>
              <a:ext cx="2736000" cy="807720"/>
            </a:xfrm>
            <a:prstGeom prst="rect">
              <a:avLst/>
            </a:prstGeom>
          </p:spPr>
          <p:txBody>
            <a:bodyPr wrap="square">
              <a:spAutoFit/>
            </a:bodyPr>
            <a:lstStyle/>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为客户服务是我们存在的唯一理由，客户需求是我们发展的原动力。我们坚持持续为客户创造长期价值</a:t>
              </a:r>
            </a:p>
          </p:txBody>
        </p:sp>
      </p:grpSp>
      <p:grpSp>
        <p:nvGrpSpPr>
          <p:cNvPr id="121" name="组合 120"/>
          <p:cNvGrpSpPr/>
          <p:nvPr/>
        </p:nvGrpSpPr>
        <p:grpSpPr>
          <a:xfrm>
            <a:off x="8188274" y="1214426"/>
            <a:ext cx="2736000" cy="2538107"/>
            <a:chOff x="4667153" y="1214426"/>
            <a:chExt cx="2736000" cy="2538107"/>
          </a:xfrm>
        </p:grpSpPr>
        <p:sp>
          <p:nvSpPr>
            <p:cNvPr id="122" name="矩形 121"/>
            <p:cNvSpPr/>
            <p:nvPr/>
          </p:nvSpPr>
          <p:spPr>
            <a:xfrm>
              <a:off x="4667153" y="1214426"/>
              <a:ext cx="2736000" cy="1584000"/>
            </a:xfrm>
            <a:prstGeom prst="rect">
              <a:avLst/>
            </a:prstGeom>
            <a:blipFill dpi="0" rotWithShape="1">
              <a:blip r:embed="rId4"/>
              <a:stretch>
                <a:fillRect/>
              </a:stretch>
            </a:bli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000" u="none">
                <a:ln>
                  <a:noFill/>
                </a:ln>
                <a:solidFill>
                  <a:schemeClr val="tx1">
                    <a:lumMod val="75000"/>
                    <a:lumOff val="25000"/>
                  </a:schemeClr>
                </a:solidFill>
                <a:effectLst/>
                <a:uLnTx/>
                <a:uFillTx/>
                <a:latin charset="-122" pitchFamily="34" typeface="微软雅黑"/>
                <a:ea charset="-122" pitchFamily="34" typeface="微软雅黑"/>
              </a:endParaRPr>
            </a:p>
          </p:txBody>
        </p:sp>
        <p:sp>
          <p:nvSpPr>
            <p:cNvPr id="123" name="矩形 122"/>
            <p:cNvSpPr/>
            <p:nvPr/>
          </p:nvSpPr>
          <p:spPr>
            <a:xfrm>
              <a:off x="4667152" y="2798426"/>
              <a:ext cx="2736000" cy="807720"/>
            </a:xfrm>
            <a:prstGeom prst="rect">
              <a:avLst/>
            </a:prstGeom>
          </p:spPr>
          <p:txBody>
            <a:bodyPr wrap="square">
              <a:spAutoFit/>
            </a:bodyPr>
            <a:lstStyle/>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为客户服务是我们存在的唯一理由，客户需求是我们发展的原动力。我们坚持持续为客户创造长期价值</a:t>
              </a:r>
            </a:p>
          </p:txBody>
        </p:sp>
      </p:grpSp>
      <p:grpSp>
        <p:nvGrpSpPr>
          <p:cNvPr id="124" name="组合 123"/>
          <p:cNvGrpSpPr/>
          <p:nvPr/>
        </p:nvGrpSpPr>
        <p:grpSpPr>
          <a:xfrm>
            <a:off x="4605306" y="3779826"/>
            <a:ext cx="2736000" cy="2538107"/>
            <a:chOff x="1151906" y="3779826"/>
            <a:chExt cx="2736000" cy="2538107"/>
          </a:xfrm>
        </p:grpSpPr>
        <p:sp>
          <p:nvSpPr>
            <p:cNvPr id="125" name="矩形 124"/>
            <p:cNvSpPr/>
            <p:nvPr/>
          </p:nvSpPr>
          <p:spPr>
            <a:xfrm>
              <a:off x="1151906" y="3779826"/>
              <a:ext cx="2736000" cy="1584000"/>
            </a:xfrm>
            <a:prstGeom prst="rect">
              <a:avLst/>
            </a:prstGeom>
            <a:blipFill dpi="0" rotWithShape="1">
              <a:blip r:embed="rId5"/>
              <a:stretch>
                <a:fillRect/>
              </a:stretch>
            </a:bli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000" u="none">
                <a:ln>
                  <a:noFill/>
                </a:ln>
                <a:solidFill>
                  <a:schemeClr val="tx1">
                    <a:lumMod val="75000"/>
                    <a:lumOff val="25000"/>
                  </a:schemeClr>
                </a:solidFill>
                <a:effectLst/>
                <a:uLnTx/>
                <a:uFillTx/>
                <a:latin charset="-122" pitchFamily="34" typeface="微软雅黑"/>
                <a:ea charset="-122" pitchFamily="34" typeface="微软雅黑"/>
              </a:endParaRPr>
            </a:p>
          </p:txBody>
        </p:sp>
        <p:sp>
          <p:nvSpPr>
            <p:cNvPr id="126" name="矩形 125"/>
            <p:cNvSpPr/>
            <p:nvPr/>
          </p:nvSpPr>
          <p:spPr>
            <a:xfrm>
              <a:off x="1151906" y="5363826"/>
              <a:ext cx="2736000" cy="807720"/>
            </a:xfrm>
            <a:prstGeom prst="rect">
              <a:avLst/>
            </a:prstGeom>
          </p:spPr>
          <p:txBody>
            <a:bodyPr wrap="square">
              <a:spAutoFit/>
            </a:bodyPr>
            <a:lstStyle/>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为客户服务是我们存在的唯一理由，客户需求是我们发展的原动力。我们坚持持续为客户创造长期价值</a:t>
              </a:r>
            </a:p>
          </p:txBody>
        </p:sp>
      </p:grpSp>
      <p:grpSp>
        <p:nvGrpSpPr>
          <p:cNvPr id="127" name="组合 126"/>
          <p:cNvGrpSpPr/>
          <p:nvPr/>
        </p:nvGrpSpPr>
        <p:grpSpPr>
          <a:xfrm>
            <a:off x="8188274" y="3779826"/>
            <a:ext cx="2736000" cy="2538107"/>
            <a:chOff x="4667153" y="3779826"/>
            <a:chExt cx="2736000" cy="2538107"/>
          </a:xfrm>
        </p:grpSpPr>
        <p:sp>
          <p:nvSpPr>
            <p:cNvPr id="128" name="矩形 127"/>
            <p:cNvSpPr/>
            <p:nvPr/>
          </p:nvSpPr>
          <p:spPr>
            <a:xfrm>
              <a:off x="4667153" y="3779826"/>
              <a:ext cx="2736000" cy="1584000"/>
            </a:xfrm>
            <a:prstGeom prst="rect">
              <a:avLst/>
            </a:prstGeom>
            <a:blipFill dpi="0" rotWithShape="1">
              <a:blip r:embed="rId6"/>
              <a:stretch>
                <a:fillRect/>
              </a:stretch>
            </a:bli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000" u="none">
                <a:ln>
                  <a:noFill/>
                </a:ln>
                <a:solidFill>
                  <a:schemeClr val="tx1">
                    <a:lumMod val="75000"/>
                    <a:lumOff val="25000"/>
                  </a:schemeClr>
                </a:solidFill>
                <a:effectLst/>
                <a:uLnTx/>
                <a:uFillTx/>
                <a:latin charset="-122" pitchFamily="34" typeface="微软雅黑"/>
                <a:ea charset="-122" pitchFamily="34" typeface="微软雅黑"/>
              </a:endParaRPr>
            </a:p>
          </p:txBody>
        </p:sp>
        <p:sp>
          <p:nvSpPr>
            <p:cNvPr id="129" name="矩形 128"/>
            <p:cNvSpPr/>
            <p:nvPr/>
          </p:nvSpPr>
          <p:spPr>
            <a:xfrm>
              <a:off x="4667152" y="5363826"/>
              <a:ext cx="2736000" cy="807720"/>
            </a:xfrm>
            <a:prstGeom prst="rect">
              <a:avLst/>
            </a:prstGeom>
          </p:spPr>
          <p:txBody>
            <a:bodyPr wrap="square">
              <a:spAutoFit/>
            </a:bodyPr>
            <a:lstStyle/>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050">
                  <a:solidFill>
                    <a:schemeClr val="tx1">
                      <a:lumMod val="85000"/>
                      <a:lumOff val="15000"/>
                    </a:schemeClr>
                  </a:solidFill>
                  <a:cs typeface="+mn-ea"/>
                  <a:sym typeface="+mn-lt"/>
                </a:rPr>
                <a:t>为客户服务是我们存在的唯一理由，客户需求是我们发展的原动力。我们坚持持续为客户创造长期价值</a:t>
              </a:r>
            </a:p>
          </p:txBody>
        </p:sp>
      </p:grpSp>
      <p:sp>
        <p:nvSpPr>
          <p:cNvPr id="130" name="任意多边形 129"/>
          <p:cNvSpPr/>
          <p:nvPr/>
        </p:nvSpPr>
        <p:spPr bwMode="auto">
          <a:xfrm>
            <a:off x="345468" y="1478605"/>
            <a:ext cx="3622192" cy="4024635"/>
          </a:xfrm>
          <a:custGeom>
            <a:gdLst>
              <a:gd fmla="*/ 586207 w 1555750" name="connsiteX0"/>
              <a:gd fmla="*/ 1498130 h 1728611" name="connsiteY0"/>
              <a:gd fmla="*/ 591008 w 1555750" name="connsiteX1"/>
              <a:gd fmla="*/ 1505133 h 1728611" name="connsiteY1"/>
              <a:gd fmla="*/ 596210 w 1555750" name="connsiteX2"/>
              <a:gd fmla="*/ 1511535 h 1728611" name="connsiteY2"/>
              <a:gd fmla="*/ 601612 w 1555750" name="connsiteX3"/>
              <a:gd fmla="*/ 1517737 h 1728611" name="connsiteY3"/>
              <a:gd fmla="*/ 607814 w 1555750" name="connsiteX4"/>
              <a:gd fmla="*/ 1523539 h 1728611" name="connsiteY4"/>
              <a:gd fmla="*/ 614217 w 1555750" name="connsiteX5"/>
              <a:gd fmla="*/ 1528941 h 1728611" name="connsiteY5"/>
              <a:gd fmla="*/ 621219 w 1555750" name="connsiteX6"/>
              <a:gd fmla="*/ 1533543 h 1728611" name="connsiteY6"/>
              <a:gd fmla="*/ 628222 w 1555750" name="connsiteX7"/>
              <a:gd fmla="*/ 1538144 h 1728611" name="connsiteY7"/>
              <a:gd fmla="*/ 636024 w 1555750" name="connsiteX8"/>
              <a:gd fmla="*/ 1541946 h 1728611" name="connsiteY8"/>
              <a:gd fmla="*/ 402142 w 1555750" name="connsiteX9"/>
              <a:gd fmla="*/ 1636579 h 1728611" name="connsiteY9"/>
              <a:gd fmla="*/ 399141 w 1555750" name="connsiteX10"/>
              <a:gd fmla="*/ 1638179 h 1728611" name="connsiteY10"/>
              <a:gd fmla="*/ 396740 w 1555750" name="connsiteX11"/>
              <a:gd fmla="*/ 1639980 h 1728611" name="connsiteY11"/>
              <a:gd fmla="*/ 394739 w 1555750" name="connsiteX12"/>
              <a:gd fmla="*/ 1642381 h 1728611" name="connsiteY12"/>
              <a:gd fmla="*/ 393339 w 1555750" name="connsiteX13"/>
              <a:gd fmla="*/ 1644782 h 1728611" name="connsiteY13"/>
              <a:gd fmla="*/ 392339 w 1555750" name="connsiteX14"/>
              <a:gd fmla="*/ 1647383 h 1728611" name="connsiteY14"/>
              <a:gd fmla="*/ 391738 w 1555750" name="connsiteX15"/>
              <a:gd fmla="*/ 1649984 h 1728611" name="connsiteY15"/>
              <a:gd fmla="*/ 391538 w 1555750" name="connsiteX16"/>
              <a:gd fmla="*/ 1652785 h 1728611" name="connsiteY16"/>
              <a:gd fmla="*/ 391738 w 1555750" name="connsiteX17"/>
              <a:gd fmla="*/ 1655586 h 1728611" name="connsiteY17"/>
              <a:gd fmla="*/ 392739 w 1555750" name="connsiteX18"/>
              <a:gd fmla="*/ 1658387 h 1728611" name="connsiteY18"/>
              <a:gd fmla="*/ 393939 w 1555750" name="connsiteX19"/>
              <a:gd fmla="*/ 1660787 h 1728611" name="connsiteY19"/>
              <a:gd fmla="*/ 395340 w 1555750" name="connsiteX20"/>
              <a:gd fmla="*/ 1663188 h 1728611" name="connsiteY20"/>
              <a:gd fmla="*/ 397340 w 1555750" name="connsiteX21"/>
              <a:gd fmla="*/ 1665389 h 1728611" name="connsiteY21"/>
              <a:gd fmla="*/ 399341 w 1555750" name="connsiteX22"/>
              <a:gd fmla="*/ 1666790 h 1728611" name="connsiteY22"/>
              <a:gd fmla="*/ 402142 w 1555750" name="connsiteX23"/>
              <a:gd fmla="*/ 1668190 h 1728611" name="connsiteY23"/>
              <a:gd fmla="*/ 405143 w 1555750" name="connsiteX24"/>
              <a:gd fmla="*/ 1668990 h 1728611" name="connsiteY24"/>
              <a:gd fmla="*/ 408544 w 1555750" name="connsiteX25"/>
              <a:gd fmla="*/ 1669390 h 1728611" name="connsiteY25"/>
              <a:gd fmla="*/ 1147205 w 1555750" name="connsiteX26"/>
              <a:gd fmla="*/ 1669390 h 1728611" name="connsiteY26"/>
              <a:gd fmla="*/ 1150606 w 1555750" name="connsiteX27"/>
              <a:gd fmla="*/ 1668990 h 1728611" name="connsiteY27"/>
              <a:gd fmla="*/ 1153607 w 1555750" name="connsiteX28"/>
              <a:gd fmla="*/ 1668190 h 1728611" name="connsiteY28"/>
              <a:gd fmla="*/ 1156008 w 1555750" name="connsiteX29"/>
              <a:gd fmla="*/ 1666790 h 1728611" name="connsiteY29"/>
              <a:gd fmla="*/ 1158409 w 1555750" name="connsiteX30"/>
              <a:gd fmla="*/ 1665389 h 1728611" name="connsiteY30"/>
              <a:gd fmla="*/ 1160410 w 1555750" name="connsiteX31"/>
              <a:gd fmla="*/ 1663188 h 1728611" name="connsiteY31"/>
              <a:gd fmla="*/ 1161810 w 1555750" name="connsiteX32"/>
              <a:gd fmla="*/ 1660787 h 1728611" name="connsiteY32"/>
              <a:gd fmla="*/ 1163010 w 1555750" name="connsiteX33"/>
              <a:gd fmla="*/ 1658387 h 1728611" name="connsiteY33"/>
              <a:gd fmla="*/ 1163611 w 1555750" name="connsiteX34"/>
              <a:gd fmla="*/ 1655586 h 1728611" name="connsiteY34"/>
              <a:gd fmla="*/ 1164211 w 1555750" name="connsiteX35"/>
              <a:gd fmla="*/ 1652785 h 1728611" name="connsiteY35"/>
              <a:gd fmla="*/ 1164011 w 1555750" name="connsiteX36"/>
              <a:gd fmla="*/ 1649984 h 1728611" name="connsiteY36"/>
              <a:gd fmla="*/ 1163411 w 1555750" name="connsiteX37"/>
              <a:gd fmla="*/ 1647383 h 1728611" name="connsiteY37"/>
              <a:gd fmla="*/ 1162410 w 1555750" name="connsiteX38"/>
              <a:gd fmla="*/ 1644782 h 1728611" name="connsiteY38"/>
              <a:gd fmla="*/ 1161010 w 1555750" name="connsiteX39"/>
              <a:gd fmla="*/ 1642381 h 1728611" name="connsiteY39"/>
              <a:gd fmla="*/ 1159009 w 1555750" name="connsiteX40"/>
              <a:gd fmla="*/ 1639980 h 1728611" name="connsiteY40"/>
              <a:gd fmla="*/ 1156608 w 1555750" name="connsiteX41"/>
              <a:gd fmla="*/ 1638179 h 1728611" name="connsiteY41"/>
              <a:gd fmla="*/ 1153607 w 1555750" name="connsiteX42"/>
              <a:gd fmla="*/ 1636579 h 1728611" name="connsiteY42"/>
              <a:gd fmla="*/ 919725 w 1555750" name="connsiteX43"/>
              <a:gd fmla="*/ 1541946 h 1728611" name="connsiteY43"/>
              <a:gd fmla="*/ 927527 w 1555750" name="connsiteX44"/>
              <a:gd fmla="*/ 1538144 h 1728611" name="connsiteY44"/>
              <a:gd fmla="*/ 934530 w 1555750" name="connsiteX45"/>
              <a:gd fmla="*/ 1533543 h 1728611" name="connsiteY45"/>
              <a:gd fmla="*/ 941532 w 1555750" name="connsiteX46"/>
              <a:gd fmla="*/ 1528941 h 1728611" name="connsiteY46"/>
              <a:gd fmla="*/ 947935 w 1555750" name="connsiteX47"/>
              <a:gd fmla="*/ 1523539 h 1728611" name="connsiteY47"/>
              <a:gd fmla="*/ 954137 w 1555750" name="connsiteX48"/>
              <a:gd fmla="*/ 1517737 h 1728611" name="connsiteY48"/>
              <a:gd fmla="*/ 959539 w 1555750" name="connsiteX49"/>
              <a:gd fmla="*/ 1511535 h 1728611" name="connsiteY49"/>
              <a:gd fmla="*/ 964740 w 1555750" name="connsiteX50"/>
              <a:gd fmla="*/ 1505133 h 1728611" name="connsiteY50"/>
              <a:gd fmla="*/ 969342 w 1555750" name="connsiteX51"/>
              <a:gd fmla="*/ 1498130 h 1728611" name="connsiteY51"/>
              <a:gd fmla="*/ 1296258 w 1555750" name="connsiteX52"/>
              <a:gd fmla="*/ 1630777 h 1728611" name="connsiteY52"/>
              <a:gd fmla="*/ 1307862 w 1555750" name="connsiteX53"/>
              <a:gd fmla="*/ 1635378 h 1728611" name="connsiteY53"/>
              <a:gd fmla="*/ 1319866 w 1555750" name="connsiteX54"/>
              <a:gd fmla="*/ 1639580 h 1728611" name="connsiteY54"/>
              <a:gd fmla="*/ 1332070 w 1555750" name="connsiteX55"/>
              <a:gd fmla="*/ 1643581 h 1728611" name="connsiteY55"/>
              <a:gd fmla="*/ 1344074 w 1555750" name="connsiteX56"/>
              <a:gd fmla="*/ 1647583 h 1728611" name="connsiteY56"/>
              <a:gd fmla="*/ 1356279 w 1555750" name="connsiteX57"/>
              <a:gd fmla="*/ 1650984 h 1728611" name="connsiteY57"/>
              <a:gd fmla="*/ 1368483 w 1555750" name="connsiteX58"/>
              <a:gd fmla="*/ 1653985 h 1728611" name="connsiteY58"/>
              <a:gd fmla="*/ 1380888 w 1555750" name="connsiteX59"/>
              <a:gd fmla="*/ 1657186 h 1728611" name="connsiteY59"/>
              <a:gd fmla="*/ 1393092 w 1555750" name="connsiteX60"/>
              <a:gd fmla="*/ 1659587 h 1728611" name="connsiteY60"/>
              <a:gd fmla="*/ 1405696 w 1555750" name="connsiteX61"/>
              <a:gd fmla="*/ 1661988 h 1728611" name="connsiteY61"/>
              <a:gd fmla="*/ 1418301 w 1555750" name="connsiteX62"/>
              <a:gd fmla="*/ 1663788 h 1728611" name="connsiteY62"/>
              <a:gd fmla="*/ 1430705 w 1555750" name="connsiteX63"/>
              <a:gd fmla="*/ 1665589 h 1728611" name="connsiteY63"/>
              <a:gd fmla="*/ 1443310 w 1555750" name="connsiteX64"/>
              <a:gd fmla="*/ 1666790 h 1728611" name="connsiteY64"/>
              <a:gd fmla="*/ 1456114 w 1555750" name="connsiteX65"/>
              <a:gd fmla="*/ 1668190 h 1728611" name="connsiteY65"/>
              <a:gd fmla="*/ 1468719 w 1555750" name="connsiteX66"/>
              <a:gd fmla="*/ 1668790 h 1728611" name="connsiteY66"/>
              <a:gd fmla="*/ 1481523 w 1555750" name="connsiteX67"/>
              <a:gd fmla="*/ 1669390 h 1728611" name="connsiteY67"/>
              <a:gd fmla="*/ 1493928 w 1555750" name="connsiteX68"/>
              <a:gd fmla="*/ 1669390 h 1728611" name="connsiteY68"/>
              <a:gd fmla="*/ 1497129 w 1555750" name="connsiteX69"/>
              <a:gd fmla="*/ 1669590 h 1728611" name="connsiteY69"/>
              <a:gd fmla="*/ 1500130 w 1555750" name="connsiteX70"/>
              <a:gd fmla="*/ 1669991 h 1728611" name="connsiteY70"/>
              <a:gd fmla="*/ 1502931 w 1555750" name="connsiteX71"/>
              <a:gd fmla="*/ 1670591 h 1728611" name="connsiteY71"/>
              <a:gd fmla="*/ 1505732 w 1555750" name="connsiteX72"/>
              <a:gd fmla="*/ 1671791 h 1728611" name="connsiteY72"/>
              <a:gd fmla="*/ 1508132 w 1555750" name="connsiteX73"/>
              <a:gd fmla="*/ 1672992 h 1728611" name="connsiteY73"/>
              <a:gd fmla="*/ 1510533 w 1555750" name="connsiteX74"/>
              <a:gd fmla="*/ 1674592 h 1728611" name="connsiteY74"/>
              <a:gd fmla="*/ 1512934 w 1555750" name="connsiteX75"/>
              <a:gd fmla="*/ 1675993 h 1728611" name="connsiteY75"/>
              <a:gd fmla="*/ 1515135 w 1555750" name="connsiteX76"/>
              <a:gd fmla="*/ 1677793 h 1728611" name="connsiteY76"/>
              <a:gd fmla="*/ 1516936 w 1555750" name="connsiteX77"/>
              <a:gd fmla="*/ 1679994 h 1728611" name="connsiteY77"/>
              <a:gd fmla="*/ 1518736 w 1555750" name="connsiteX78"/>
              <a:gd fmla="*/ 1682395 h 1728611" name="connsiteY78"/>
              <a:gd fmla="*/ 1519937 w 1555750" name="connsiteX79"/>
              <a:gd fmla="*/ 1684996 h 1728611" name="connsiteY79"/>
              <a:gd fmla="*/ 1521137 w 1555750" name="connsiteX80"/>
              <a:gd fmla="*/ 1687397 h 1728611" name="connsiteY80"/>
              <a:gd fmla="*/ 1522538 w 1555750" name="connsiteX81"/>
              <a:gd fmla="*/ 1690198 h 1728611" name="connsiteY81"/>
              <a:gd fmla="*/ 1523138 w 1555750" name="connsiteX82"/>
              <a:gd fmla="*/ 1692799 h 1728611" name="connsiteY82"/>
              <a:gd fmla="*/ 1523738 w 1555750" name="connsiteX83"/>
              <a:gd fmla="*/ 1696000 h 1728611" name="connsiteY83"/>
              <a:gd fmla="*/ 1523738 w 1555750" name="connsiteX84"/>
              <a:gd fmla="*/ 1699001 h 1728611" name="connsiteY84"/>
              <a:gd fmla="*/ 1523738 w 1555750" name="connsiteX85"/>
              <a:gd fmla="*/ 1702002 h 1728611" name="connsiteY85"/>
              <a:gd fmla="*/ 1523138 w 1555750" name="connsiteX86"/>
              <a:gd fmla="*/ 1704803 h 1728611" name="connsiteY86"/>
              <a:gd fmla="*/ 1522538 w 1555750" name="connsiteX87"/>
              <a:gd fmla="*/ 1707804 h 1728611" name="connsiteY87"/>
              <a:gd fmla="*/ 1521137 w 1555750" name="connsiteX88"/>
              <a:gd fmla="*/ 1710605 h 1728611" name="connsiteY88"/>
              <a:gd fmla="*/ 1519937 w 1555750" name="connsiteX89"/>
              <a:gd fmla="*/ 1713006 h 1728611" name="connsiteY89"/>
              <a:gd fmla="*/ 1518736 w 1555750" name="connsiteX90"/>
              <a:gd fmla="*/ 1715407 h 1728611" name="connsiteY90"/>
              <a:gd fmla="*/ 1516936 w 1555750" name="connsiteX91"/>
              <a:gd fmla="*/ 1717607 h 1728611" name="connsiteY91"/>
              <a:gd fmla="*/ 1515135 w 1555750" name="connsiteX92"/>
              <a:gd fmla="*/ 1719808 h 1728611" name="connsiteY92"/>
              <a:gd fmla="*/ 1512934 w 1555750" name="connsiteX93"/>
              <a:gd fmla="*/ 1721809 h 1728611" name="connsiteY93"/>
              <a:gd fmla="*/ 1510533 w 1555750" name="connsiteX94"/>
              <a:gd fmla="*/ 1723409 h 1728611" name="connsiteY94"/>
              <a:gd fmla="*/ 1508132 w 1555750" name="connsiteX95"/>
              <a:gd fmla="*/ 1725010 h 1728611" name="connsiteY95"/>
              <a:gd fmla="*/ 1505732 w 1555750" name="connsiteX96"/>
              <a:gd fmla="*/ 1726210 h 1728611" name="connsiteY96"/>
              <a:gd fmla="*/ 1502931 w 1555750" name="connsiteX97"/>
              <a:gd fmla="*/ 1727011 h 1728611" name="connsiteY97"/>
              <a:gd fmla="*/ 1500130 w 1555750" name="connsiteX98"/>
              <a:gd fmla="*/ 1728011 h 1728611" name="connsiteY98"/>
              <a:gd fmla="*/ 1497129 w 1555750" name="connsiteX99"/>
              <a:gd fmla="*/ 1728211 h 1728611" name="connsiteY99"/>
              <a:gd fmla="*/ 1493928 w 1555750" name="connsiteX100"/>
              <a:gd fmla="*/ 1728611 h 1728611" name="connsiteY100"/>
              <a:gd fmla="*/ 61822 w 1555750" name="connsiteX101"/>
              <a:gd fmla="*/ 1728611 h 1728611" name="connsiteY101"/>
              <a:gd fmla="*/ 58621 w 1555750" name="connsiteX102"/>
              <a:gd fmla="*/ 1728211 h 1728611" name="connsiteY102"/>
              <a:gd fmla="*/ 55620 w 1555750" name="connsiteX103"/>
              <a:gd fmla="*/ 1728011 h 1728611" name="connsiteY103"/>
              <a:gd fmla="*/ 52819 w 1555750" name="connsiteX104"/>
              <a:gd fmla="*/ 1727011 h 1728611" name="connsiteY104"/>
              <a:gd fmla="*/ 50018 w 1555750" name="connsiteX105"/>
              <a:gd fmla="*/ 1726210 h 1728611" name="connsiteY105"/>
              <a:gd fmla="*/ 47417 w 1555750" name="connsiteX106"/>
              <a:gd fmla="*/ 1725010 h 1728611" name="connsiteY106"/>
              <a:gd fmla="*/ 45216 w 1555750" name="connsiteX107"/>
              <a:gd fmla="*/ 1723409 h 1728611" name="connsiteY107"/>
              <a:gd fmla="*/ 42815 w 1555750" name="connsiteX108"/>
              <a:gd fmla="*/ 1721809 h 1728611" name="connsiteY108"/>
              <a:gd fmla="*/ 40614 w 1555750" name="connsiteX109"/>
              <a:gd fmla="*/ 1719808 h 1728611" name="connsiteY109"/>
              <a:gd fmla="*/ 38814 w 1555750" name="connsiteX110"/>
              <a:gd fmla="*/ 1717607 h 1728611" name="connsiteY110"/>
              <a:gd fmla="*/ 37013 w 1555750" name="connsiteX111"/>
              <a:gd fmla="*/ 1715407 h 1728611" name="connsiteY111"/>
              <a:gd fmla="*/ 35813 w 1555750" name="connsiteX112"/>
              <a:gd fmla="*/ 1713006 h 1728611" name="connsiteY112"/>
              <a:gd fmla="*/ 34212 w 1555750" name="connsiteX113"/>
              <a:gd fmla="*/ 1710605 h 1728611" name="connsiteY113"/>
              <a:gd fmla="*/ 33212 w 1555750" name="connsiteX114"/>
              <a:gd fmla="*/ 1707804 h 1728611" name="connsiteY114"/>
              <a:gd fmla="*/ 32611 w 1555750" name="connsiteX115"/>
              <a:gd fmla="*/ 1704803 h 1728611" name="connsiteY115"/>
              <a:gd fmla="*/ 32011 w 1555750" name="connsiteX116"/>
              <a:gd fmla="*/ 1702002 h 1728611" name="connsiteY116"/>
              <a:gd fmla="*/ 32011 w 1555750" name="connsiteX117"/>
              <a:gd fmla="*/ 1699001 h 1728611" name="connsiteY117"/>
              <a:gd fmla="*/ 32011 w 1555750" name="connsiteX118"/>
              <a:gd fmla="*/ 1696000 h 1728611" name="connsiteY118"/>
              <a:gd fmla="*/ 32611 w 1555750" name="connsiteX119"/>
              <a:gd fmla="*/ 1692799 h 1728611" name="connsiteY119"/>
              <a:gd fmla="*/ 33212 w 1555750" name="connsiteX120"/>
              <a:gd fmla="*/ 1690198 h 1728611" name="connsiteY120"/>
              <a:gd fmla="*/ 34212 w 1555750" name="connsiteX121"/>
              <a:gd fmla="*/ 1687397 h 1728611" name="connsiteY121"/>
              <a:gd fmla="*/ 35813 w 1555750" name="connsiteX122"/>
              <a:gd fmla="*/ 1684996 h 1728611" name="connsiteY122"/>
              <a:gd fmla="*/ 37013 w 1555750" name="connsiteX123"/>
              <a:gd fmla="*/ 1682395 h 1728611" name="connsiteY123"/>
              <a:gd fmla="*/ 38814 w 1555750" name="connsiteX124"/>
              <a:gd fmla="*/ 1679994 h 1728611" name="connsiteY124"/>
              <a:gd fmla="*/ 40614 w 1555750" name="connsiteX125"/>
              <a:gd fmla="*/ 1677793 h 1728611" name="connsiteY125"/>
              <a:gd fmla="*/ 42815 w 1555750" name="connsiteX126"/>
              <a:gd fmla="*/ 1675993 h 1728611" name="connsiteY126"/>
              <a:gd fmla="*/ 45216 w 1555750" name="connsiteX127"/>
              <a:gd fmla="*/ 1674592 h 1728611" name="connsiteY127"/>
              <a:gd fmla="*/ 47417 w 1555750" name="connsiteX128"/>
              <a:gd fmla="*/ 1672992 h 1728611" name="connsiteY128"/>
              <a:gd fmla="*/ 50018 w 1555750" name="connsiteX129"/>
              <a:gd fmla="*/ 1671791 h 1728611" name="connsiteY129"/>
              <a:gd fmla="*/ 52819 w 1555750" name="connsiteX130"/>
              <a:gd fmla="*/ 1670591 h 1728611" name="connsiteY130"/>
              <a:gd fmla="*/ 55620 w 1555750" name="connsiteX131"/>
              <a:gd fmla="*/ 1669991 h 1728611" name="connsiteY131"/>
              <a:gd fmla="*/ 58621 w 1555750" name="connsiteX132"/>
              <a:gd fmla="*/ 1669590 h 1728611" name="connsiteY132"/>
              <a:gd fmla="*/ 61822 w 1555750" name="connsiteX133"/>
              <a:gd fmla="*/ 1669390 h 1728611" name="connsiteY133"/>
              <a:gd fmla="*/ 74226 w 1555750" name="connsiteX134"/>
              <a:gd fmla="*/ 1669390 h 1728611" name="connsiteY134"/>
              <a:gd fmla="*/ 87031 w 1555750" name="connsiteX135"/>
              <a:gd fmla="*/ 1668790 h 1728611" name="connsiteY135"/>
              <a:gd fmla="*/ 99635 w 1555750" name="connsiteX136"/>
              <a:gd fmla="*/ 1668190 h 1728611" name="connsiteY136"/>
              <a:gd fmla="*/ 112440 w 1555750" name="connsiteX137"/>
              <a:gd fmla="*/ 1666790 h 1728611" name="connsiteY137"/>
              <a:gd fmla="*/ 125044 w 1555750" name="connsiteX138"/>
              <a:gd fmla="*/ 1665589 h 1728611" name="connsiteY138"/>
              <a:gd fmla="*/ 137448 w 1555750" name="connsiteX139"/>
              <a:gd fmla="*/ 1663788 h 1728611" name="connsiteY139"/>
              <a:gd fmla="*/ 150053 w 1555750" name="connsiteX140"/>
              <a:gd fmla="*/ 1661988 h 1728611" name="connsiteY140"/>
              <a:gd fmla="*/ 162657 w 1555750" name="connsiteX141"/>
              <a:gd fmla="*/ 1659587 h 1728611" name="connsiteY141"/>
              <a:gd fmla="*/ 174862 w 1555750" name="connsiteX142"/>
              <a:gd fmla="*/ 1657186 h 1728611" name="connsiteY142"/>
              <a:gd fmla="*/ 187066 w 1555750" name="connsiteX143"/>
              <a:gd fmla="*/ 1653985 h 1728611" name="connsiteY143"/>
              <a:gd fmla="*/ 199470 w 1555750" name="connsiteX144"/>
              <a:gd fmla="*/ 1650984 h 1728611" name="connsiteY144"/>
              <a:gd fmla="*/ 211475 w 1555750" name="connsiteX145"/>
              <a:gd fmla="*/ 1647583 h 1728611" name="connsiteY145"/>
              <a:gd fmla="*/ 223679 w 1555750" name="connsiteX146"/>
              <a:gd fmla="*/ 1643581 h 1728611" name="connsiteY146"/>
              <a:gd fmla="*/ 235683 w 1555750" name="connsiteX147"/>
              <a:gd fmla="*/ 1639580 h 1728611" name="connsiteY147"/>
              <a:gd fmla="*/ 247487 w 1555750" name="connsiteX148"/>
              <a:gd fmla="*/ 1635378 h 1728611" name="connsiteY148"/>
              <a:gd fmla="*/ 259492 w 1555750" name="connsiteX149"/>
              <a:gd fmla="*/ 1630777 h 1728611" name="connsiteY149"/>
              <a:gd fmla="*/ 688344 w 1555750" name="connsiteX150"/>
              <a:gd fmla="*/ 911522 h 1728611" name="connsiteY150"/>
              <a:gd fmla="*/ 694339 w 1555750" name="connsiteX151"/>
              <a:gd fmla="*/ 911922 h 1728611" name="connsiteY151"/>
              <a:gd fmla="*/ 700534 w 1555750" name="connsiteX152"/>
              <a:gd fmla="*/ 912522 h 1728611" name="connsiteY152"/>
              <a:gd fmla="*/ 706330 w 1555750" name="connsiteX153"/>
              <a:gd fmla="*/ 913722 h 1728611" name="connsiteY153"/>
              <a:gd fmla="*/ 712325 w 1555750" name="connsiteX154"/>
              <a:gd fmla="*/ 914922 h 1728611" name="connsiteY154"/>
              <a:gd fmla="*/ 718521 w 1555750" name="connsiteX155"/>
              <a:gd fmla="*/ 916522 h 1728611" name="connsiteY155"/>
              <a:gd fmla="*/ 724316 w 1555750" name="connsiteX156"/>
              <a:gd fmla="*/ 918322 h 1728611" name="connsiteY156"/>
              <a:gd fmla="*/ 730312 w 1555750" name="connsiteX157"/>
              <a:gd fmla="*/ 920722 h 1728611" name="connsiteY157"/>
              <a:gd fmla="*/ 736307 w 1555750" name="connsiteX158"/>
              <a:gd fmla="*/ 923123 h 1728611" name="connsiteY158"/>
              <a:gd fmla="*/ 741103 w 1555750" name="connsiteX159"/>
              <a:gd fmla="*/ 925323 h 1728611" name="connsiteY159"/>
              <a:gd fmla="*/ 746299 w 1555750" name="connsiteX160"/>
              <a:gd fmla="*/ 927123 h 1728611" name="connsiteY160"/>
              <a:gd fmla="*/ 751496 w 1555750" name="connsiteX161"/>
              <a:gd fmla="*/ 928723 h 1728611" name="connsiteY161"/>
              <a:gd fmla="*/ 756692 w 1555750" name="connsiteX162"/>
              <a:gd fmla="*/ 929923 h 1728611" name="connsiteY162"/>
              <a:gd fmla="*/ 761888 w 1555750" name="connsiteX163"/>
              <a:gd fmla="*/ 931123 h 1728611" name="connsiteY163"/>
              <a:gd fmla="*/ 767284 w 1555750" name="connsiteX164"/>
              <a:gd fmla="*/ 931723 h 1728611" name="connsiteY164"/>
              <a:gd fmla="*/ 772480 w 1555750" name="connsiteX165"/>
              <a:gd fmla="*/ 932323 h 1728611" name="connsiteY165"/>
              <a:gd fmla="*/ 777676 w 1555750" name="connsiteX166"/>
              <a:gd fmla="*/ 932323 h 1728611" name="connsiteY166"/>
              <a:gd fmla="*/ 783271 w 1555750" name="connsiteX167"/>
              <a:gd fmla="*/ 932323 h 1728611" name="connsiteY167"/>
              <a:gd fmla="*/ 788467 w 1555750" name="connsiteX168"/>
              <a:gd fmla="*/ 931723 h 1728611" name="connsiteY168"/>
              <a:gd fmla="*/ 793863 w 1555750" name="connsiteX169"/>
              <a:gd fmla="*/ 931123 h 1728611" name="connsiteY169"/>
              <a:gd fmla="*/ 799059 w 1555750" name="connsiteX170"/>
              <a:gd fmla="*/ 929923 h 1728611" name="connsiteY170"/>
              <a:gd fmla="*/ 804255 w 1555750" name="connsiteX171"/>
              <a:gd fmla="*/ 928723 h 1728611" name="connsiteY171"/>
              <a:gd fmla="*/ 809452 w 1555750" name="connsiteX172"/>
              <a:gd fmla="*/ 927123 h 1728611" name="connsiteY172"/>
              <a:gd fmla="*/ 814448 w 1555750" name="connsiteX173"/>
              <a:gd fmla="*/ 925323 h 1728611" name="connsiteY173"/>
              <a:gd fmla="*/ 819444 w 1555750" name="connsiteX174"/>
              <a:gd fmla="*/ 923123 h 1728611" name="connsiteY174"/>
              <a:gd fmla="*/ 825439 w 1555750" name="connsiteX175"/>
              <a:gd fmla="*/ 920722 h 1728611" name="connsiteY175"/>
              <a:gd fmla="*/ 831435 w 1555750" name="connsiteX176"/>
              <a:gd fmla="*/ 918322 h 1728611" name="connsiteY176"/>
              <a:gd fmla="*/ 837230 w 1555750" name="connsiteX177"/>
              <a:gd fmla="*/ 916522 h 1728611" name="connsiteY177"/>
              <a:gd fmla="*/ 843426 w 1555750" name="connsiteX178"/>
              <a:gd fmla="*/ 914922 h 1728611" name="connsiteY178"/>
              <a:gd fmla="*/ 849421 w 1555750" name="connsiteX179"/>
              <a:gd fmla="*/ 913722 h 1728611" name="connsiteY179"/>
              <a:gd fmla="*/ 855217 w 1555750" name="connsiteX180"/>
              <a:gd fmla="*/ 912522 h 1728611" name="connsiteY180"/>
              <a:gd fmla="*/ 861412 w 1555750" name="connsiteX181"/>
              <a:gd fmla="*/ 911922 h 1728611" name="connsiteY181"/>
              <a:gd fmla="*/ 867407 w 1555750" name="connsiteX182"/>
              <a:gd fmla="*/ 911522 h 1728611" name="connsiteY182"/>
              <a:gd fmla="*/ 873603 w 1555750" name="connsiteX183"/>
              <a:gd fmla="*/ 911922 h 1728611" name="connsiteY183"/>
              <a:gd fmla="*/ 879398 w 1555750" name="connsiteX184"/>
              <a:gd fmla="*/ 912122 h 1728611" name="connsiteY184"/>
              <a:gd fmla="*/ 885394 w 1555750" name="connsiteX185"/>
              <a:gd fmla="*/ 912722 h 1728611" name="connsiteY185"/>
              <a:gd fmla="*/ 891589 w 1555750" name="connsiteX186"/>
              <a:gd fmla="*/ 913722 h 1728611" name="connsiteY186"/>
              <a:gd fmla="*/ 897385 w 1555750" name="connsiteX187"/>
              <a:gd fmla="*/ 915322 h 1728611" name="connsiteY187"/>
              <a:gd fmla="*/ 903580 w 1555750" name="connsiteX188"/>
              <a:gd fmla="*/ 916722 h 1728611" name="connsiteY188"/>
              <a:gd fmla="*/ 909376 w 1555750" name="connsiteX189"/>
              <a:gd fmla="*/ 918522 h 1728611" name="connsiteY189"/>
              <a:gd fmla="*/ 915371 w 1555750" name="connsiteX190"/>
              <a:gd fmla="*/ 921123 h 1728611" name="connsiteY190"/>
              <a:gd fmla="*/ 915771 w 1555750" name="connsiteX191"/>
              <a:gd fmla="*/ 921323 h 1728611" name="connsiteY191"/>
              <a:gd fmla="*/ 920367 w 1555750" name="connsiteX192"/>
              <a:gd fmla="*/ 923123 h 1728611" name="connsiteY192"/>
              <a:gd fmla="*/ 924564 w 1555750" name="connsiteX193"/>
              <a:gd fmla="*/ 925323 h 1728611" name="connsiteY193"/>
              <a:gd fmla="*/ 928561 w 1555750" name="connsiteX194"/>
              <a:gd fmla="*/ 927723 h 1728611" name="connsiteY194"/>
              <a:gd fmla="*/ 932558 w 1555750" name="connsiteX195"/>
              <a:gd fmla="*/ 930523 h 1728611" name="connsiteY195"/>
              <a:gd fmla="*/ 936155 w 1555750" name="connsiteX196"/>
              <a:gd fmla="*/ 933523 h 1728611" name="connsiteY196"/>
              <a:gd fmla="*/ 939553 w 1555750" name="connsiteX197"/>
              <a:gd fmla="*/ 936723 h 1728611" name="connsiteY197"/>
              <a:gd fmla="*/ 942550 w 1555750" name="connsiteX198"/>
              <a:gd fmla="*/ 939923 h 1728611" name="connsiteY198"/>
              <a:gd fmla="*/ 945548 w 1555750" name="connsiteX199"/>
              <a:gd fmla="*/ 943323 h 1728611" name="connsiteY199"/>
              <a:gd fmla="*/ 948346 w 1555750" name="connsiteX200"/>
              <a:gd fmla="*/ 947323 h 1728611" name="connsiteY200"/>
              <a:gd fmla="*/ 950544 w 1555750" name="connsiteX201"/>
              <a:gd fmla="*/ 951323 h 1728611" name="connsiteY201"/>
              <a:gd fmla="*/ 952543 w 1555750" name="connsiteX202"/>
              <a:gd fmla="*/ 955323 h 1728611" name="connsiteY202"/>
              <a:gd fmla="*/ 954142 w 1555750" name="connsiteX203"/>
              <a:gd fmla="*/ 959524 h 1728611" name="connsiteY203"/>
              <a:gd fmla="*/ 955740 w 1555750" name="connsiteX204"/>
              <a:gd fmla="*/ 963724 h 1728611" name="connsiteY204"/>
              <a:gd fmla="*/ 956540 w 1555750" name="connsiteX205"/>
              <a:gd fmla="*/ 968324 h 1728611" name="connsiteY205"/>
              <a:gd fmla="*/ 957139 w 1555750" name="connsiteX206"/>
              <a:gd fmla="*/ 973324 h 1728611" name="connsiteY206"/>
              <a:gd fmla="*/ 957539 w 1555750" name="connsiteX207"/>
              <a:gd fmla="*/ 977924 h 1728611" name="connsiteY207"/>
              <a:gd fmla="*/ 957539 w 1555750" name="connsiteX208"/>
              <a:gd fmla="*/ 1437336 h 1728611" name="connsiteY208"/>
              <a:gd fmla="*/ 957139 w 1555750" name="connsiteX209"/>
              <a:gd fmla="*/ 1441936 h 1728611" name="connsiteY209"/>
              <a:gd fmla="*/ 956939 w 1555750" name="connsiteX210"/>
              <a:gd fmla="*/ 1446336 h 1728611" name="connsiteY210"/>
              <a:gd fmla="*/ 956340 w 1555750" name="connsiteX211"/>
              <a:gd fmla="*/ 1450536 h 1728611" name="connsiteY211"/>
              <a:gd fmla="*/ 955740 w 1555750" name="connsiteX212"/>
              <a:gd fmla="*/ 1454736 h 1728611" name="connsiteY212"/>
              <a:gd fmla="*/ 954741 w 1555750" name="connsiteX213"/>
              <a:gd fmla="*/ 1458737 h 1728611" name="connsiteY213"/>
              <a:gd fmla="*/ 953542 w 1555750" name="connsiteX214"/>
              <a:gd fmla="*/ 1463137 h 1728611" name="connsiteY214"/>
              <a:gd fmla="*/ 952343 w 1555750" name="connsiteX215"/>
              <a:gd fmla="*/ 1466937 h 1728611" name="connsiteY215"/>
              <a:gd fmla="*/ 950744 w 1555750" name="connsiteX216"/>
              <a:gd fmla="*/ 1470737 h 1728611" name="connsiteY216"/>
              <a:gd fmla="*/ 948946 w 1555750" name="connsiteX217"/>
              <a:gd fmla="*/ 1474737 h 1728611" name="connsiteY217"/>
              <a:gd fmla="*/ 947147 w 1555750" name="connsiteX218"/>
              <a:gd fmla="*/ 1478337 h 1728611" name="connsiteY218"/>
              <a:gd fmla="*/ 944949 w 1555750" name="connsiteX219"/>
              <a:gd fmla="*/ 1481737 h 1728611" name="connsiteY219"/>
              <a:gd fmla="*/ 942950 w 1555750" name="connsiteX220"/>
              <a:gd fmla="*/ 1485337 h 1728611" name="connsiteY220"/>
              <a:gd fmla="*/ 940352 w 1555750" name="connsiteX221"/>
              <a:gd fmla="*/ 1488737 h 1728611" name="connsiteY221"/>
              <a:gd fmla="*/ 937954 w 1555750" name="connsiteX222"/>
              <a:gd fmla="*/ 1491737 h 1728611" name="connsiteY222"/>
              <a:gd fmla="*/ 935156 w 1555750" name="connsiteX223"/>
              <a:gd fmla="*/ 1494737 h 1728611" name="connsiteY223"/>
              <a:gd fmla="*/ 932558 w 1555750" name="connsiteX224"/>
              <a:gd fmla="*/ 1497938 h 1728611" name="connsiteY224"/>
              <a:gd fmla="*/ 929360 w 1555750" name="connsiteX225"/>
              <a:gd fmla="*/ 1500538 h 1728611" name="connsiteY225"/>
              <a:gd fmla="*/ 926363 w 1555750" name="connsiteX226"/>
              <a:gd fmla="*/ 1503338 h 1728611" name="connsiteY226"/>
              <a:gd fmla="*/ 922965 w 1555750" name="connsiteX227"/>
              <a:gd fmla="*/ 1505738 h 1728611" name="connsiteY227"/>
              <a:gd fmla="*/ 919568 w 1555750" name="connsiteX228"/>
              <a:gd fmla="*/ 1508338 h 1728611" name="connsiteY228"/>
              <a:gd fmla="*/ 916370 w 1555750" name="connsiteX229"/>
              <a:gd fmla="*/ 1510738 h 1728611" name="connsiteY229"/>
              <a:gd fmla="*/ 912573 w 1555750" name="connsiteX230"/>
              <a:gd fmla="*/ 1512538 h 1728611" name="connsiteY230"/>
              <a:gd fmla="*/ 908976 w 1555750" name="connsiteX231"/>
              <a:gd fmla="*/ 1514338 h 1728611" name="connsiteY231"/>
              <a:gd fmla="*/ 905379 w 1555750" name="connsiteX232"/>
              <a:gd fmla="*/ 1516138 h 1728611" name="connsiteY232"/>
              <a:gd fmla="*/ 901382 w 1555750" name="connsiteX233"/>
              <a:gd fmla="*/ 1517738 h 1728611" name="connsiteY233"/>
              <a:gd fmla="*/ 897385 w 1555750" name="connsiteX234"/>
              <a:gd fmla="*/ 1518938 h 1728611" name="connsiteY234"/>
              <a:gd fmla="*/ 893388 w 1555750" name="connsiteX235"/>
              <a:gd fmla="*/ 1520138 h 1728611" name="connsiteY235"/>
              <a:gd fmla="*/ 889191 w 1555750" name="connsiteX236"/>
              <a:gd fmla="*/ 1521138 h 1728611" name="connsiteY236"/>
              <a:gd fmla="*/ 885194 w 1555750" name="connsiteX237"/>
              <a:gd fmla="*/ 1521938 h 1728611" name="connsiteY237"/>
              <a:gd fmla="*/ 880797 w 1555750" name="connsiteX238"/>
              <a:gd fmla="*/ 1522538 h 1728611" name="connsiteY238"/>
              <a:gd fmla="*/ 876401 w 1555750" name="connsiteX239"/>
              <a:gd fmla="*/ 1522938 h 1728611" name="connsiteY239"/>
              <a:gd fmla="*/ 872004 w 1555750" name="connsiteX240"/>
              <a:gd fmla="*/ 1522938 h 1728611" name="connsiteY240"/>
              <a:gd fmla="*/ 863211 w 1555750" name="connsiteX241"/>
              <a:gd fmla="*/ 1522938 h 1728611" name="connsiteY241"/>
              <a:gd fmla="*/ 859014 w 1555750" name="connsiteX242"/>
              <a:gd fmla="*/ 1522938 h 1728611" name="connsiteY242"/>
              <a:gd fmla="*/ 854417 w 1555750" name="connsiteX243"/>
              <a:gd fmla="*/ 1522538 h 1728611" name="connsiteY243"/>
              <a:gd fmla="*/ 850021 w 1555750" name="connsiteX244"/>
              <a:gd fmla="*/ 1521938 h 1728611" name="connsiteY244"/>
              <a:gd fmla="*/ 846024 w 1555750" name="connsiteX245"/>
              <a:gd fmla="*/ 1521138 h 1728611" name="connsiteY245"/>
              <a:gd fmla="*/ 841827 w 1555750" name="connsiteX246"/>
              <a:gd fmla="*/ 1520138 h 1728611" name="connsiteY246"/>
              <a:gd fmla="*/ 837830 w 1555750" name="connsiteX247"/>
              <a:gd fmla="*/ 1518938 h 1728611" name="connsiteY247"/>
              <a:gd fmla="*/ 833833 w 1555750" name="connsiteX248"/>
              <a:gd fmla="*/ 1517738 h 1728611" name="connsiteY248"/>
              <a:gd fmla="*/ 829836 w 1555750" name="connsiteX249"/>
              <a:gd fmla="*/ 1516138 h 1728611" name="connsiteY249"/>
              <a:gd fmla="*/ 826239 w 1555750" name="connsiteX250"/>
              <a:gd fmla="*/ 1514338 h 1728611" name="connsiteY250"/>
              <a:gd fmla="*/ 822641 w 1555750" name="connsiteX251"/>
              <a:gd fmla="*/ 1512538 h 1728611" name="connsiteY251"/>
              <a:gd fmla="*/ 818844 w 1555750" name="connsiteX252"/>
              <a:gd fmla="*/ 1510738 h 1728611" name="connsiteY252"/>
              <a:gd fmla="*/ 815647 w 1555750" name="connsiteX253"/>
              <a:gd fmla="*/ 1508338 h 1728611" name="connsiteY253"/>
              <a:gd fmla="*/ 812249 w 1555750" name="connsiteX254"/>
              <a:gd fmla="*/ 1505738 h 1728611" name="connsiteY254"/>
              <a:gd fmla="*/ 808852 w 1555750" name="connsiteX255"/>
              <a:gd fmla="*/ 1503338 h 1728611" name="connsiteY255"/>
              <a:gd fmla="*/ 805854 w 1555750" name="connsiteX256"/>
              <a:gd fmla="*/ 1500538 h 1728611" name="connsiteY256"/>
              <a:gd fmla="*/ 802657 w 1555750" name="connsiteX257"/>
              <a:gd fmla="*/ 1497938 h 1728611" name="connsiteY257"/>
              <a:gd fmla="*/ 800059 w 1555750" name="connsiteX258"/>
              <a:gd fmla="*/ 1494737 h 1728611" name="connsiteY258"/>
              <a:gd fmla="*/ 797261 w 1555750" name="connsiteX259"/>
              <a:gd fmla="*/ 1491737 h 1728611" name="connsiteY259"/>
              <a:gd fmla="*/ 794863 w 1555750" name="connsiteX260"/>
              <a:gd fmla="*/ 1488737 h 1728611" name="connsiteY260"/>
              <a:gd fmla="*/ 792464 w 1555750" name="connsiteX261"/>
              <a:gd fmla="*/ 1485337 h 1728611" name="connsiteY261"/>
              <a:gd fmla="*/ 790266 w 1555750" name="connsiteX262"/>
              <a:gd fmla="*/ 1481737 h 1728611" name="connsiteY262"/>
              <a:gd fmla="*/ 788068 w 1555750" name="connsiteX263"/>
              <a:gd fmla="*/ 1478337 h 1728611" name="connsiteY263"/>
              <a:gd fmla="*/ 786269 w 1555750" name="connsiteX264"/>
              <a:gd fmla="*/ 1474737 h 1728611" name="connsiteY264"/>
              <a:gd fmla="*/ 784470 w 1555750" name="connsiteX265"/>
              <a:gd fmla="*/ 1470737 h 1728611" name="connsiteY265"/>
              <a:gd fmla="*/ 782872 w 1555750" name="connsiteX266"/>
              <a:gd fmla="*/ 1466937 h 1728611" name="connsiteY266"/>
              <a:gd fmla="*/ 781673 w 1555750" name="connsiteX267"/>
              <a:gd fmla="*/ 1463137 h 1728611" name="connsiteY267"/>
              <a:gd fmla="*/ 780474 w 1555750" name="connsiteX268"/>
              <a:gd fmla="*/ 1458737 h 1728611" name="connsiteY268"/>
              <a:gd fmla="*/ 779474 w 1555750" name="connsiteX269"/>
              <a:gd fmla="*/ 1454736 h 1728611" name="connsiteY269"/>
              <a:gd fmla="*/ 778875 w 1555750" name="connsiteX270"/>
              <a:gd fmla="*/ 1450536 h 1728611" name="connsiteY270"/>
              <a:gd fmla="*/ 778275 w 1555750" name="connsiteX271"/>
              <a:gd fmla="*/ 1446336 h 1728611" name="connsiteY271"/>
              <a:gd fmla="*/ 778075 w 1555750" name="connsiteX272"/>
              <a:gd fmla="*/ 1441936 h 1728611" name="connsiteY272"/>
              <a:gd fmla="*/ 777676 w 1555750" name="connsiteX273"/>
              <a:gd fmla="*/ 1437336 h 1728611" name="connsiteY273"/>
              <a:gd fmla="*/ 777676 w 1555750" name="connsiteX274"/>
              <a:gd fmla="*/ 1441936 h 1728611" name="connsiteY274"/>
              <a:gd fmla="*/ 777476 w 1555750" name="connsiteX275"/>
              <a:gd fmla="*/ 1446336 h 1728611" name="connsiteY275"/>
              <a:gd fmla="*/ 776876 w 1555750" name="connsiteX276"/>
              <a:gd fmla="*/ 1450536 h 1728611" name="connsiteY276"/>
              <a:gd fmla="*/ 776277 w 1555750" name="connsiteX277"/>
              <a:gd fmla="*/ 1454736 h 1728611" name="connsiteY277"/>
              <a:gd fmla="*/ 775277 w 1555750" name="connsiteX278"/>
              <a:gd fmla="*/ 1458737 h 1728611" name="connsiteY278"/>
              <a:gd fmla="*/ 774078 w 1555750" name="connsiteX279"/>
              <a:gd fmla="*/ 1463137 h 1728611" name="connsiteY279"/>
              <a:gd fmla="*/ 772480 w 1555750" name="connsiteX280"/>
              <a:gd fmla="*/ 1466937 h 1728611" name="connsiteY280"/>
              <a:gd fmla="*/ 771081 w 1555750" name="connsiteX281"/>
              <a:gd fmla="*/ 1470737 h 1728611" name="connsiteY281"/>
              <a:gd fmla="*/ 769482 w 1555750" name="connsiteX282"/>
              <a:gd fmla="*/ 1474737 h 1728611" name="connsiteY282"/>
              <a:gd fmla="*/ 767683 w 1555750" name="connsiteX283"/>
              <a:gd fmla="*/ 1478337 h 1728611" name="connsiteY283"/>
              <a:gd fmla="*/ 765485 w 1555750" name="connsiteX284"/>
              <a:gd fmla="*/ 1481737 h 1728611" name="connsiteY284"/>
              <a:gd fmla="*/ 763287 w 1555750" name="connsiteX285"/>
              <a:gd fmla="*/ 1485337 h 1728611" name="connsiteY285"/>
              <a:gd fmla="*/ 760888 w 1555750" name="connsiteX286"/>
              <a:gd fmla="*/ 1488737 h 1728611" name="connsiteY286"/>
              <a:gd fmla="*/ 758490 w 1555750" name="connsiteX287"/>
              <a:gd fmla="*/ 1491737 h 1728611" name="connsiteY287"/>
              <a:gd fmla="*/ 755692 w 1555750" name="connsiteX288"/>
              <a:gd fmla="*/ 1494737 h 1728611" name="connsiteY288"/>
              <a:gd fmla="*/ 753094 w 1555750" name="connsiteX289"/>
              <a:gd fmla="*/ 1497938 h 1728611" name="connsiteY289"/>
              <a:gd fmla="*/ 749897 w 1555750" name="connsiteX290"/>
              <a:gd fmla="*/ 1500538 h 1728611" name="connsiteY290"/>
              <a:gd fmla="*/ 746899 w 1555750" name="connsiteX291"/>
              <a:gd fmla="*/ 1503338 h 1728611" name="connsiteY291"/>
              <a:gd fmla="*/ 743502 w 1555750" name="connsiteX292"/>
              <a:gd fmla="*/ 1505738 h 1728611" name="connsiteY292"/>
              <a:gd fmla="*/ 740104 w 1555750" name="connsiteX293"/>
              <a:gd fmla="*/ 1508338 h 1728611" name="connsiteY293"/>
              <a:gd fmla="*/ 736907 w 1555750" name="connsiteX294"/>
              <a:gd fmla="*/ 1510738 h 1728611" name="connsiteY294"/>
              <a:gd fmla="*/ 733110 w 1555750" name="connsiteX295"/>
              <a:gd fmla="*/ 1512538 h 1728611" name="connsiteY295"/>
              <a:gd fmla="*/ 729512 w 1555750" name="connsiteX296"/>
              <a:gd fmla="*/ 1514338 h 1728611" name="connsiteY296"/>
              <a:gd fmla="*/ 725915 w 1555750" name="connsiteX297"/>
              <a:gd fmla="*/ 1516138 h 1728611" name="connsiteY297"/>
              <a:gd fmla="*/ 721918 w 1555750" name="connsiteX298"/>
              <a:gd fmla="*/ 1517738 h 1728611" name="connsiteY298"/>
              <a:gd fmla="*/ 717921 w 1555750" name="connsiteX299"/>
              <a:gd fmla="*/ 1518938 h 1728611" name="connsiteY299"/>
              <a:gd fmla="*/ 713924 w 1555750" name="connsiteX300"/>
              <a:gd fmla="*/ 1520138 h 1728611" name="connsiteY300"/>
              <a:gd fmla="*/ 709727 w 1555750" name="connsiteX301"/>
              <a:gd fmla="*/ 1521138 h 1728611" name="connsiteY301"/>
              <a:gd fmla="*/ 705331 w 1555750" name="connsiteX302"/>
              <a:gd fmla="*/ 1521938 h 1728611" name="connsiteY302"/>
              <a:gd fmla="*/ 701134 w 1555750" name="connsiteX303"/>
              <a:gd fmla="*/ 1522538 h 1728611" name="connsiteY303"/>
              <a:gd fmla="*/ 696737 w 1555750" name="connsiteX304"/>
              <a:gd fmla="*/ 1522938 h 1728611" name="connsiteY304"/>
              <a:gd fmla="*/ 692540 w 1555750" name="connsiteX305"/>
              <a:gd fmla="*/ 1522938 h 1728611" name="connsiteY305"/>
              <a:gd fmla="*/ 683747 w 1555750" name="connsiteX306"/>
              <a:gd fmla="*/ 1522938 h 1728611" name="connsiteY306"/>
              <a:gd fmla="*/ 679151 w 1555750" name="connsiteX307"/>
              <a:gd fmla="*/ 1522938 h 1728611" name="connsiteY307"/>
              <a:gd fmla="*/ 674954 w 1555750" name="connsiteX308"/>
              <a:gd fmla="*/ 1522538 h 1728611" name="connsiteY308"/>
              <a:gd fmla="*/ 670557 w 1555750" name="connsiteX309"/>
              <a:gd fmla="*/ 1521938 h 1728611" name="connsiteY309"/>
              <a:gd fmla="*/ 666560 w 1555750" name="connsiteX310"/>
              <a:gd fmla="*/ 1521138 h 1728611" name="connsiteY310"/>
              <a:gd fmla="*/ 662363 w 1555750" name="connsiteX311"/>
              <a:gd fmla="*/ 1520138 h 1728611" name="connsiteY311"/>
              <a:gd fmla="*/ 658366 w 1555750" name="connsiteX312"/>
              <a:gd fmla="*/ 1518938 h 1728611" name="connsiteY312"/>
              <a:gd fmla="*/ 654369 w 1555750" name="connsiteX313"/>
              <a:gd fmla="*/ 1517738 h 1728611" name="connsiteY313"/>
              <a:gd fmla="*/ 650372 w 1555750" name="connsiteX314"/>
              <a:gd fmla="*/ 1516138 h 1728611" name="connsiteY314"/>
              <a:gd fmla="*/ 646775 w 1555750" name="connsiteX315"/>
              <a:gd fmla="*/ 1514338 h 1728611" name="connsiteY315"/>
              <a:gd fmla="*/ 643178 w 1555750" name="connsiteX316"/>
              <a:gd fmla="*/ 1512538 h 1728611" name="connsiteY316"/>
              <a:gd fmla="*/ 639381 w 1555750" name="connsiteX317"/>
              <a:gd fmla="*/ 1510738 h 1728611" name="connsiteY317"/>
              <a:gd fmla="*/ 636183 w 1555750" name="connsiteX318"/>
              <a:gd fmla="*/ 1508338 h 1728611" name="connsiteY318"/>
              <a:gd fmla="*/ 632786 w 1555750" name="connsiteX319"/>
              <a:gd fmla="*/ 1505738 h 1728611" name="connsiteY319"/>
              <a:gd fmla="*/ 629388 w 1555750" name="connsiteX320"/>
              <a:gd fmla="*/ 1503338 h 1728611" name="connsiteY320"/>
              <a:gd fmla="*/ 626391 w 1555750" name="connsiteX321"/>
              <a:gd fmla="*/ 1500538 h 1728611" name="connsiteY321"/>
              <a:gd fmla="*/ 623193 w 1555750" name="connsiteX322"/>
              <a:gd fmla="*/ 1497938 h 1728611" name="connsiteY322"/>
              <a:gd fmla="*/ 620595 w 1555750" name="connsiteX323"/>
              <a:gd fmla="*/ 1494737 h 1728611" name="connsiteY323"/>
              <a:gd fmla="*/ 617797 w 1555750" name="connsiteX324"/>
              <a:gd fmla="*/ 1491737 h 1728611" name="connsiteY324"/>
              <a:gd fmla="*/ 615399 w 1555750" name="connsiteX325"/>
              <a:gd fmla="*/ 1488737 h 1728611" name="connsiteY325"/>
              <a:gd fmla="*/ 612801 w 1555750" name="connsiteX326"/>
              <a:gd fmla="*/ 1485337 h 1728611" name="connsiteY326"/>
              <a:gd fmla="*/ 610802 w 1555750" name="connsiteX327"/>
              <a:gd fmla="*/ 1481737 h 1728611" name="connsiteY327"/>
              <a:gd fmla="*/ 608604 w 1555750" name="connsiteX328"/>
              <a:gd fmla="*/ 1478337 h 1728611" name="connsiteY328"/>
              <a:gd fmla="*/ 606805 w 1555750" name="connsiteX329"/>
              <a:gd fmla="*/ 1474737 h 1728611" name="connsiteY329"/>
              <a:gd fmla="*/ 605007 w 1555750" name="connsiteX330"/>
              <a:gd fmla="*/ 1470737 h 1728611" name="connsiteY330"/>
              <a:gd fmla="*/ 603408 w 1555750" name="connsiteX331"/>
              <a:gd fmla="*/ 1466937 h 1728611" name="connsiteY331"/>
              <a:gd fmla="*/ 602209 w 1555750" name="connsiteX332"/>
              <a:gd fmla="*/ 1463137 h 1728611" name="connsiteY332"/>
              <a:gd fmla="*/ 601010 w 1555750" name="connsiteX333"/>
              <a:gd fmla="*/ 1458737 h 1728611" name="connsiteY333"/>
              <a:gd fmla="*/ 600011 w 1555750" name="connsiteX334"/>
              <a:gd fmla="*/ 1454736 h 1728611" name="connsiteY334"/>
              <a:gd fmla="*/ 599211 w 1555750" name="connsiteX335"/>
              <a:gd fmla="*/ 1450536 h 1728611" name="connsiteY335"/>
              <a:gd fmla="*/ 598812 w 1555750" name="connsiteX336"/>
              <a:gd fmla="*/ 1446336 h 1728611" name="connsiteY336"/>
              <a:gd fmla="*/ 598612 w 1555750" name="connsiteX337"/>
              <a:gd fmla="*/ 1441936 h 1728611" name="connsiteY337"/>
              <a:gd fmla="*/ 598212 w 1555750" name="connsiteX338"/>
              <a:gd fmla="*/ 1437336 h 1728611" name="connsiteY338"/>
              <a:gd fmla="*/ 598212 w 1555750" name="connsiteX339"/>
              <a:gd fmla="*/ 977924 h 1728611" name="connsiteY339"/>
              <a:gd fmla="*/ 598612 w 1555750" name="connsiteX340"/>
              <a:gd fmla="*/ 973324 h 1728611" name="connsiteY340"/>
              <a:gd fmla="*/ 599211 w 1555750" name="connsiteX341"/>
              <a:gd fmla="*/ 968324 h 1728611" name="connsiteY341"/>
              <a:gd fmla="*/ 600011 w 1555750" name="connsiteX342"/>
              <a:gd fmla="*/ 963724 h 1728611" name="connsiteY342"/>
              <a:gd fmla="*/ 601210 w 1555750" name="connsiteX343"/>
              <a:gd fmla="*/ 959524 h 1728611" name="connsiteY343"/>
              <a:gd fmla="*/ 603208 w 1555750" name="connsiteX344"/>
              <a:gd fmla="*/ 955323 h 1728611" name="connsiteY344"/>
              <a:gd fmla="*/ 605207 w 1555750" name="connsiteX345"/>
              <a:gd fmla="*/ 951323 h 1728611" name="connsiteY345"/>
              <a:gd fmla="*/ 607405 w 1555750" name="connsiteX346"/>
              <a:gd fmla="*/ 947323 h 1728611" name="connsiteY346"/>
              <a:gd fmla="*/ 610203 w 1555750" name="connsiteX347"/>
              <a:gd fmla="*/ 943723 h 1728611" name="connsiteY347"/>
              <a:gd fmla="*/ 612801 w 1555750" name="connsiteX348"/>
              <a:gd fmla="*/ 939923 h 1728611" name="connsiteY348"/>
              <a:gd fmla="*/ 616198 w 1555750" name="connsiteX349"/>
              <a:gd fmla="*/ 936723 h 1728611" name="connsiteY349"/>
              <a:gd fmla="*/ 619596 w 1555750" name="connsiteX350"/>
              <a:gd fmla="*/ 933523 h 1728611" name="connsiteY350"/>
              <a:gd fmla="*/ 623193 w 1555750" name="connsiteX351"/>
              <a:gd fmla="*/ 930523 h 1728611" name="connsiteY351"/>
              <a:gd fmla="*/ 627190 w 1555750" name="connsiteX352"/>
              <a:gd fmla="*/ 927723 h 1728611" name="connsiteY352"/>
              <a:gd fmla="*/ 631187 w 1555750" name="connsiteX353"/>
              <a:gd fmla="*/ 925323 h 1728611" name="connsiteY353"/>
              <a:gd fmla="*/ 635384 w 1555750" name="connsiteX354"/>
              <a:gd fmla="*/ 923123 h 1728611" name="connsiteY354"/>
              <a:gd fmla="*/ 639980 w 1555750" name="connsiteX355"/>
              <a:gd fmla="*/ 921323 h 1728611" name="connsiteY355"/>
              <a:gd fmla="*/ 640380 w 1555750" name="connsiteX356"/>
              <a:gd fmla="*/ 921123 h 1728611" name="connsiteY356"/>
              <a:gd fmla="*/ 646176 w 1555750" name="connsiteX357"/>
              <a:gd fmla="*/ 918522 h 1728611" name="connsiteY357"/>
              <a:gd fmla="*/ 652171 w 1555750" name="connsiteX358"/>
              <a:gd fmla="*/ 916722 h 1728611" name="connsiteY358"/>
              <a:gd fmla="*/ 658366 w 1555750" name="connsiteX359"/>
              <a:gd fmla="*/ 915322 h 1728611" name="connsiteY359"/>
              <a:gd fmla="*/ 664162 w 1555750" name="connsiteX360"/>
              <a:gd fmla="*/ 913722 h 1728611" name="connsiteY360"/>
              <a:gd fmla="*/ 670357 w 1555750" name="connsiteX361"/>
              <a:gd fmla="*/ 912722 h 1728611" name="connsiteY361"/>
              <a:gd fmla="*/ 676353 w 1555750" name="connsiteX362"/>
              <a:gd fmla="*/ 912122 h 1728611" name="connsiteY362"/>
              <a:gd fmla="*/ 682148 w 1555750" name="connsiteX363"/>
              <a:gd fmla="*/ 911922 h 1728611" name="connsiteY363"/>
              <a:gd fmla="*/ 1150607 w 1555750" name="connsiteX364"/>
              <a:gd fmla="*/ 879111 h 1728611" name="connsiteY364"/>
              <a:gd fmla="*/ 1452113 w 1555750" name="connsiteX365"/>
              <a:gd fmla="*/ 879111 h 1728611" name="connsiteY365"/>
              <a:gd fmla="*/ 1457315 w 1555750" name="connsiteX366"/>
              <a:gd fmla="*/ 879111 h 1728611" name="connsiteY366"/>
              <a:gd fmla="*/ 1462917 w 1555750" name="connsiteX367"/>
              <a:gd fmla="*/ 879711 h 1728611" name="connsiteY367"/>
              <a:gd fmla="*/ 1468119 w 1555750" name="connsiteX368"/>
              <a:gd fmla="*/ 880312 h 1728611" name="connsiteY368"/>
              <a:gd fmla="*/ 1472921 w 1555750" name="connsiteX369"/>
              <a:gd fmla="*/ 881312 h 1728611" name="connsiteY369"/>
              <a:gd fmla="*/ 1478123 w 1555750" name="connsiteX370"/>
              <a:gd fmla="*/ 882512 h 1728611" name="connsiteY370"/>
              <a:gd fmla="*/ 1482924 w 1555750" name="connsiteX371"/>
              <a:gd fmla="*/ 883713 h 1728611" name="connsiteY371"/>
              <a:gd fmla="*/ 1487926 w 1555750" name="connsiteX372"/>
              <a:gd fmla="*/ 885514 h 1728611" name="connsiteY372"/>
              <a:gd fmla="*/ 1492528 w 1555750" name="connsiteX373"/>
              <a:gd fmla="*/ 887314 h 1728611" name="connsiteY373"/>
              <a:gd fmla="*/ 1497129 w 1555750" name="connsiteX374"/>
              <a:gd fmla="*/ 889115 h 1728611" name="connsiteY374"/>
              <a:gd fmla="*/ 1501731 w 1555750" name="connsiteX375"/>
              <a:gd fmla="*/ 891516 h 1728611" name="connsiteY375"/>
              <a:gd fmla="*/ 1505932 w 1555750" name="connsiteX376"/>
              <a:gd fmla="*/ 894117 h 1728611" name="connsiteY376"/>
              <a:gd fmla="*/ 1509934 w 1555750" name="connsiteX377"/>
              <a:gd fmla="*/ 896717 h 1728611" name="connsiteY377"/>
              <a:gd fmla="*/ 1514135 w 1555750" name="connsiteX378"/>
              <a:gd fmla="*/ 899518 h 1728611" name="connsiteY378"/>
              <a:gd fmla="*/ 1518137 w 1555750" name="connsiteX379"/>
              <a:gd fmla="*/ 902520 h 1728611" name="connsiteY379"/>
              <a:gd fmla="*/ 1521738 w 1555750" name="connsiteX380"/>
              <a:gd fmla="*/ 905921 h 1728611" name="connsiteY380"/>
              <a:gd fmla="*/ 1525539 w 1555750" name="connsiteX381"/>
              <a:gd fmla="*/ 909322 h 1728611" name="connsiteY381"/>
              <a:gd fmla="*/ 1528940 w 1555750" name="connsiteX382"/>
              <a:gd fmla="*/ 912923 h 1728611" name="connsiteY382"/>
              <a:gd fmla="*/ 1531942 w 1555750" name="connsiteX383"/>
              <a:gd fmla="*/ 916725 h 1728611" name="connsiteY383"/>
              <a:gd fmla="*/ 1535343 w 1555750" name="connsiteX384"/>
              <a:gd fmla="*/ 920726 h 1728611" name="connsiteY384"/>
              <a:gd fmla="*/ 1537944 w 1555750" name="connsiteX385"/>
              <a:gd fmla="*/ 924527 h 1728611" name="connsiteY385"/>
              <a:gd fmla="*/ 1540745 w 1555750" name="connsiteX386"/>
              <a:gd fmla="*/ 928929 h 1728611" name="connsiteY386"/>
              <a:gd fmla="*/ 1543146 w 1555750" name="connsiteX387"/>
              <a:gd fmla="*/ 933130 h 1728611" name="connsiteY387"/>
              <a:gd fmla="*/ 1545346 w 1555750" name="connsiteX388"/>
              <a:gd fmla="*/ 937732 h 1728611" name="connsiteY388"/>
              <a:gd fmla="*/ 1547547 w 1555750" name="connsiteX389"/>
              <a:gd fmla="*/ 942334 h 1728611" name="connsiteY389"/>
              <a:gd fmla="*/ 1549348 w 1555750" name="connsiteX390"/>
              <a:gd fmla="*/ 946935 h 1728611" name="connsiteY390"/>
              <a:gd fmla="*/ 1551148 w 1555750" name="connsiteX391"/>
              <a:gd fmla="*/ 951737 h 1728611" name="connsiteY391"/>
              <a:gd fmla="*/ 1552349 w 1555750" name="connsiteX392"/>
              <a:gd fmla="*/ 956739 h 1728611" name="connsiteY392"/>
              <a:gd fmla="*/ 1553549 w 1555750" name="connsiteX393"/>
              <a:gd fmla="*/ 961941 h 1728611" name="connsiteY393"/>
              <a:gd fmla="*/ 1554550 w 1555750" name="connsiteX394"/>
              <a:gd fmla="*/ 966742 h 1728611" name="connsiteY394"/>
              <a:gd fmla="*/ 1555150 w 1555750" name="connsiteX395"/>
              <a:gd fmla="*/ 971944 h 1728611" name="connsiteY395"/>
              <a:gd fmla="*/ 1555350 w 1555750" name="connsiteX396"/>
              <a:gd fmla="*/ 977146 h 1728611" name="connsiteY396"/>
              <a:gd fmla="*/ 1555750 w 1555750" name="connsiteX397"/>
              <a:gd fmla="*/ 982748 h 1728611" name="connsiteY397"/>
              <a:gd fmla="*/ 1555350 w 1555750" name="connsiteX398"/>
              <a:gd fmla="*/ 987950 h 1728611" name="connsiteY398"/>
              <a:gd fmla="*/ 1555150 w 1555750" name="connsiteX399"/>
              <a:gd fmla="*/ 993352 h 1728611" name="connsiteY399"/>
              <a:gd fmla="*/ 1554550 w 1555750" name="connsiteX400"/>
              <a:gd fmla="*/ 998553 h 1728611" name="connsiteY400"/>
              <a:gd fmla="*/ 1553549 w 1555750" name="connsiteX401"/>
              <a:gd fmla="*/ 1003555 h 1728611" name="connsiteY401"/>
              <a:gd fmla="*/ 1552349 w 1555750" name="connsiteX402"/>
              <a:gd fmla="*/ 1008757 h 1728611" name="connsiteY402"/>
              <a:gd fmla="*/ 1551148 w 1555750" name="connsiteX403"/>
              <a:gd fmla="*/ 1013559 h 1728611" name="connsiteY403"/>
              <a:gd fmla="*/ 1549348 w 1555750" name="connsiteX404"/>
              <a:gd fmla="*/ 1018160 h 1728611" name="connsiteY404"/>
              <a:gd fmla="*/ 1547547 w 1555750" name="connsiteX405"/>
              <a:gd fmla="*/ 1022962 h 1728611" name="connsiteY405"/>
              <a:gd fmla="*/ 1545346 w 1555750" name="connsiteX406"/>
              <a:gd fmla="*/ 1027564 h 1728611" name="connsiteY406"/>
              <a:gd fmla="*/ 1543146 w 1555750" name="connsiteX407"/>
              <a:gd fmla="*/ 1031965 h 1728611" name="connsiteY407"/>
              <a:gd fmla="*/ 1540745 w 1555750" name="connsiteX408"/>
              <a:gd fmla="*/ 1036567 h 1728611" name="connsiteY408"/>
              <a:gd fmla="*/ 1537944 w 1555750" name="connsiteX409"/>
              <a:gd fmla="*/ 1040368 h 1728611" name="connsiteY409"/>
              <a:gd fmla="*/ 1535343 w 1555750" name="connsiteX410"/>
              <a:gd fmla="*/ 1044770 h 1728611" name="connsiteY410"/>
              <a:gd fmla="*/ 1531942 w 1555750" name="connsiteX411"/>
              <a:gd fmla="*/ 1048371 h 1728611" name="connsiteY411"/>
              <a:gd fmla="*/ 1528940 w 1555750" name="connsiteX412"/>
              <a:gd fmla="*/ 1052373 h 1728611" name="connsiteY412"/>
              <a:gd fmla="*/ 1525539 w 1555750" name="connsiteX413"/>
              <a:gd fmla="*/ 1055974 h 1728611" name="connsiteY413"/>
              <a:gd fmla="*/ 1521738 w 1555750" name="connsiteX414"/>
              <a:gd fmla="*/ 1059375 h 1728611" name="connsiteY414"/>
              <a:gd fmla="*/ 1518137 w 1555750" name="connsiteX415"/>
              <a:gd fmla="*/ 1062376 h 1728611" name="connsiteY415"/>
              <a:gd fmla="*/ 1514135 w 1555750" name="connsiteX416"/>
              <a:gd fmla="*/ 1065577 h 1728611" name="connsiteY416"/>
              <a:gd fmla="*/ 1509934 w 1555750" name="connsiteX417"/>
              <a:gd fmla="*/ 1068578 h 1728611" name="connsiteY417"/>
              <a:gd fmla="*/ 1505932 w 1555750" name="connsiteX418"/>
              <a:gd fmla="*/ 1071379 h 1728611" name="connsiteY418"/>
              <a:gd fmla="*/ 1501731 w 1555750" name="connsiteX419"/>
              <a:gd fmla="*/ 1073780 h 1728611" name="connsiteY419"/>
              <a:gd fmla="*/ 1497129 w 1555750" name="connsiteX420"/>
              <a:gd fmla="*/ 1075981 h 1728611" name="connsiteY420"/>
              <a:gd fmla="*/ 1492528 w 1555750" name="connsiteX421"/>
              <a:gd fmla="*/ 1077982 h 1728611" name="connsiteY421"/>
              <a:gd fmla="*/ 1487926 w 1555750" name="connsiteX422"/>
              <a:gd fmla="*/ 1079782 h 1728611" name="connsiteY422"/>
              <a:gd fmla="*/ 1482924 w 1555750" name="connsiteX423"/>
              <a:gd fmla="*/ 1081783 h 1728611" name="connsiteY423"/>
              <a:gd fmla="*/ 1478123 w 1555750" name="connsiteX424"/>
              <a:gd fmla="*/ 1082983 h 1728611" name="connsiteY424"/>
              <a:gd fmla="*/ 1472921 w 1555750" name="connsiteX425"/>
              <a:gd fmla="*/ 1084184 h 1728611" name="connsiteY425"/>
              <a:gd fmla="*/ 1468119 w 1555750" name="connsiteX426"/>
              <a:gd fmla="*/ 1084984 h 1728611" name="connsiteY426"/>
              <a:gd fmla="*/ 1462917 w 1555750" name="connsiteX427"/>
              <a:gd fmla="*/ 1085584 h 1728611" name="connsiteY427"/>
              <a:gd fmla="*/ 1457315 w 1555750" name="connsiteX428"/>
              <a:gd fmla="*/ 1085984 h 1728611" name="connsiteY428"/>
              <a:gd fmla="*/ 1452113 w 1555750" name="connsiteX429"/>
              <a:gd fmla="*/ 1086385 h 1728611" name="connsiteY429"/>
              <a:gd fmla="*/ 1439909 w 1555750" name="connsiteX430"/>
              <a:gd fmla="*/ 1086385 h 1728611" name="connsiteY430"/>
              <a:gd fmla="*/ 1439909 w 1555750" name="connsiteX431"/>
              <a:gd fmla="*/ 1186820 h 1728611" name="connsiteY431"/>
              <a:gd fmla="*/ 1439709 w 1555750" name="connsiteX432"/>
              <a:gd fmla="*/ 1189221 h 1728611" name="connsiteY432"/>
              <a:gd fmla="*/ 1439309 w 1555750" name="connsiteX433"/>
              <a:gd fmla="*/ 1191822 h 1728611" name="connsiteY433"/>
              <a:gd fmla="*/ 1438709 w 1555750" name="connsiteX434"/>
              <a:gd fmla="*/ 1194223 h 1728611" name="connsiteY434"/>
              <a:gd fmla="*/ 1437708 w 1555750" name="connsiteX435"/>
              <a:gd fmla="*/ 1196223 h 1728611" name="connsiteY435"/>
              <a:gd fmla="*/ 1436508 w 1555750" name="connsiteX436"/>
              <a:gd fmla="*/ 1198824 h 1728611" name="connsiteY436"/>
              <a:gd fmla="*/ 1435307 w 1555750" name="connsiteX437"/>
              <a:gd fmla="*/ 1201225 h 1728611" name="connsiteY437"/>
              <a:gd fmla="*/ 1432306 w 1555750" name="connsiteX438"/>
              <a:gd fmla="*/ 1205427 h 1728611" name="connsiteY438"/>
              <a:gd fmla="*/ 1428705 w 1555750" name="connsiteX439"/>
              <a:gd fmla="*/ 1209828 h 1728611" name="connsiteY439"/>
              <a:gd fmla="*/ 1424304 w 1555750" name="connsiteX440"/>
              <a:gd fmla="*/ 1213830 h 1728611" name="connsiteY440"/>
              <a:gd fmla="*/ 1420102 w 1555750" name="connsiteX441"/>
              <a:gd fmla="*/ 1217431 h 1728611" name="connsiteY441"/>
              <a:gd fmla="*/ 1415500 w 1555750" name="connsiteX442"/>
              <a:gd fmla="*/ 1221032 h 1728611" name="connsiteY442"/>
              <a:gd fmla="*/ 1411299 w 1555750" name="connsiteX443"/>
              <a:gd fmla="*/ 1224033 h 1728611" name="connsiteY443"/>
              <a:gd fmla="*/ 1406697 w 1555750" name="connsiteX444"/>
              <a:gd fmla="*/ 1226834 h 1728611" name="connsiteY444"/>
              <a:gd fmla="*/ 1398895 w 1555750" name="connsiteX445"/>
              <a:gd fmla="*/ 1231436 h 1728611" name="connsiteY445"/>
              <a:gd fmla="*/ 1393493 w 1555750" name="connsiteX446"/>
              <a:gd fmla="*/ 1234237 h 1728611" name="connsiteY446"/>
              <a:gd fmla="*/ 1391292 w 1555750" name="connsiteX447"/>
              <a:gd fmla="*/ 1235037 h 1728611" name="connsiteY447"/>
              <a:gd fmla="*/ 987149 w 1555750" name="connsiteX448"/>
              <a:gd fmla="*/ 1399295 h 1728611" name="connsiteY448"/>
              <a:gd fmla="*/ 987149 w 1555750" name="connsiteX449"/>
              <a:gd fmla="*/ 1335473 h 1728611" name="connsiteY449"/>
              <a:gd fmla="*/ 1164212 w 1555750" name="connsiteX450"/>
              <a:gd fmla="*/ 1263647 h 1728611" name="connsiteY450"/>
              <a:gd fmla="*/ 1166813 w 1555750" name="connsiteX451"/>
              <a:gd fmla="*/ 1262047 h 1728611" name="connsiteY451"/>
              <a:gd fmla="*/ 1168813 w 1555750" name="connsiteX452"/>
              <a:gd fmla="*/ 1260446 h 1728611" name="connsiteY452"/>
              <a:gd fmla="*/ 1170614 w 1555750" name="connsiteX453"/>
              <a:gd fmla="*/ 1258645 h 1728611" name="connsiteY453"/>
              <a:gd fmla="*/ 1172014 w 1555750" name="connsiteX454"/>
              <a:gd fmla="*/ 1256445 h 1728611" name="connsiteY454"/>
              <a:gd fmla="*/ 1172815 w 1555750" name="connsiteX455"/>
              <a:gd fmla="*/ 1254044 h 1728611" name="connsiteY455"/>
              <a:gd fmla="*/ 1173215 w 1555750" name="connsiteX456"/>
              <a:gd fmla="*/ 1252043 h 1728611" name="connsiteY456"/>
              <a:gd fmla="*/ 1173415 w 1555750" name="connsiteX457"/>
              <a:gd fmla="*/ 1249442 h 1728611" name="connsiteY457"/>
              <a:gd fmla="*/ 1173215 w 1555750" name="connsiteX458"/>
              <a:gd fmla="*/ 1247041 h 1728611" name="connsiteY458"/>
              <a:gd fmla="*/ 1172615 w 1555750" name="connsiteX459"/>
              <a:gd fmla="*/ 1244641 h 1728611" name="connsiteY459"/>
              <a:gd fmla="*/ 1171414 w 1555750" name="connsiteX460"/>
              <a:gd fmla="*/ 1242440 h 1728611" name="connsiteY460"/>
              <a:gd fmla="*/ 1170014 w 1555750" name="connsiteX461"/>
              <a:gd fmla="*/ 1240639 h 1728611" name="connsiteY461"/>
              <a:gd fmla="*/ 1168213 w 1555750" name="connsiteX462"/>
              <a:gd fmla="*/ 1238838 h 1728611" name="connsiteY462"/>
              <a:gd fmla="*/ 1166412 w 1555750" name="connsiteX463"/>
              <a:gd fmla="*/ 1237238 h 1728611" name="connsiteY463"/>
              <a:gd fmla="*/ 1164012 w 1555750" name="connsiteX464"/>
              <a:gd fmla="*/ 1236037 h 1728611" name="connsiteY464"/>
              <a:gd fmla="*/ 1161611 w 1555750" name="connsiteX465"/>
              <a:gd fmla="*/ 1235437 h 1728611" name="connsiteY465"/>
              <a:gd fmla="*/ 1158410 w 1555750" name="connsiteX466"/>
              <a:gd fmla="*/ 1235037 h 1728611" name="connsiteY466"/>
              <a:gd fmla="*/ 987149 w 1555750" name="connsiteX467"/>
              <a:gd fmla="*/ 1235037 h 1728611" name="connsiteY467"/>
              <a:gd fmla="*/ 987149 w 1555750" name="connsiteX468"/>
              <a:gd fmla="*/ 1175816 h 1728611" name="connsiteY468"/>
              <a:gd fmla="*/ 1350678 w 1555750" name="connsiteX469"/>
              <a:gd fmla="*/ 1175816 h 1728611" name="connsiteY469"/>
              <a:gd fmla="*/ 1353679 w 1555750" name="connsiteX470"/>
              <a:gd fmla="*/ 1175816 h 1728611" name="connsiteY470"/>
              <a:gd fmla="*/ 1356480 w 1555750" name="connsiteX471"/>
              <a:gd fmla="*/ 1175216 h 1728611" name="connsiteY471"/>
              <a:gd fmla="*/ 1359481 w 1555750" name="connsiteX472"/>
              <a:gd fmla="*/ 1174616 h 1728611" name="connsiteY472"/>
              <a:gd fmla="*/ 1362282 w 1555750" name="connsiteX473"/>
              <a:gd fmla="*/ 1173615 h 1728611" name="connsiteY473"/>
              <a:gd fmla="*/ 1364682 w 1555750" name="connsiteX474"/>
              <a:gd fmla="*/ 1172415 h 1728611" name="connsiteY474"/>
              <a:gd fmla="*/ 1367483 w 1555750" name="connsiteX475"/>
              <a:gd fmla="*/ 1171014 h 1728611" name="connsiteY475"/>
              <a:gd fmla="*/ 1369684 w 1555750" name="connsiteX476"/>
              <a:gd fmla="*/ 1169214 h 1728611" name="connsiteY476"/>
              <a:gd fmla="*/ 1371885 w 1555750" name="connsiteX477"/>
              <a:gd fmla="*/ 1167213 h 1728611" name="connsiteY477"/>
              <a:gd fmla="*/ 1373886 w 1555750" name="connsiteX478"/>
              <a:gd fmla="*/ 1165212 h 1728611" name="connsiteY478"/>
              <a:gd fmla="*/ 1375486 w 1555750" name="connsiteX479"/>
              <a:gd fmla="*/ 1162612 h 1728611" name="connsiteY479"/>
              <a:gd fmla="*/ 1376887 w 1555750" name="connsiteX480"/>
              <a:gd fmla="*/ 1160211 h 1728611" name="connsiteY480"/>
              <a:gd fmla="*/ 1378287 w 1555750" name="connsiteX481"/>
              <a:gd fmla="*/ 1157410 h 1728611" name="connsiteY481"/>
              <a:gd fmla="*/ 1379488 w 1555750" name="connsiteX482"/>
              <a:gd fmla="*/ 1154809 h 1728611" name="connsiteY482"/>
              <a:gd fmla="*/ 1380088 w 1555750" name="connsiteX483"/>
              <a:gd fmla="*/ 1152008 h 1728611" name="connsiteY483"/>
              <a:gd fmla="*/ 1380688 w 1555750" name="connsiteX484"/>
              <a:gd fmla="*/ 1149007 h 1728611" name="connsiteY484"/>
              <a:gd fmla="*/ 1380688 w 1555750" name="connsiteX485"/>
              <a:gd fmla="*/ 1145806 h 1728611" name="connsiteY485"/>
              <a:gd fmla="*/ 1380688 w 1555750" name="connsiteX486"/>
              <a:gd fmla="*/ 1142805 h 1728611" name="connsiteY486"/>
              <a:gd fmla="*/ 1380088 w 1555750" name="connsiteX487"/>
              <a:gd fmla="*/ 1139803 h 1728611" name="connsiteY487"/>
              <a:gd fmla="*/ 1379488 w 1555750" name="connsiteX488"/>
              <a:gd fmla="*/ 1137002 h 1728611" name="connsiteY488"/>
              <a:gd fmla="*/ 1378287 w 1555750" name="connsiteX489"/>
              <a:gd fmla="*/ 1134201 h 1728611" name="connsiteY489"/>
              <a:gd fmla="*/ 1376887 w 1555750" name="connsiteX490"/>
              <a:gd fmla="*/ 1131601 h 1728611" name="connsiteY490"/>
              <a:gd fmla="*/ 1375486 w 1555750" name="connsiteX491"/>
              <a:gd fmla="*/ 1129000 h 1728611" name="connsiteY491"/>
              <a:gd fmla="*/ 1373886 w 1555750" name="connsiteX492"/>
              <a:gd fmla="*/ 1126599 h 1728611" name="connsiteY492"/>
              <a:gd fmla="*/ 1371885 w 1555750" name="connsiteX493"/>
              <a:gd fmla="*/ 1124398 h 1728611" name="connsiteY493"/>
              <a:gd fmla="*/ 1369684 w 1555750" name="connsiteX494"/>
              <a:gd fmla="*/ 1122597 h 1728611" name="connsiteY494"/>
              <a:gd fmla="*/ 1367483 w 1555750" name="connsiteX495"/>
              <a:gd fmla="*/ 1120797 h 1728611" name="connsiteY495"/>
              <a:gd fmla="*/ 1364682 w 1555750" name="connsiteX496"/>
              <a:gd fmla="*/ 1119396 h 1728611" name="connsiteY496"/>
              <a:gd fmla="*/ 1362282 w 1555750" name="connsiteX497"/>
              <a:gd fmla="*/ 1117996 h 1728611" name="connsiteY497"/>
              <a:gd fmla="*/ 1359481 w 1555750" name="connsiteX498"/>
              <a:gd fmla="*/ 1117195 h 1728611" name="connsiteY498"/>
              <a:gd fmla="*/ 1356480 w 1555750" name="connsiteX499"/>
              <a:gd fmla="*/ 1116595 h 1728611" name="connsiteY499"/>
              <a:gd fmla="*/ 1353679 w 1555750" name="connsiteX500"/>
              <a:gd fmla="*/ 1115995 h 1728611" name="connsiteY500"/>
              <a:gd fmla="*/ 1350678 w 1555750" name="connsiteX501"/>
              <a:gd fmla="*/ 1115995 h 1728611" name="connsiteY501"/>
              <a:gd fmla="*/ 987149 w 1555750" name="connsiteX502"/>
              <a:gd fmla="*/ 1115995 h 1728611" name="connsiteY502"/>
              <a:gd fmla="*/ 987149 w 1555750" name="connsiteX503"/>
              <a:gd fmla="*/ 977546 h 1728611" name="connsiteY503"/>
              <a:gd fmla="*/ 987149 w 1555750" name="connsiteX504"/>
              <a:gd fmla="*/ 975945 h 1728611" name="connsiteY504"/>
              <a:gd fmla="*/ 990350 w 1555750" name="connsiteX505"/>
              <a:gd fmla="*/ 979347 h 1728611" name="connsiteY505"/>
              <a:gd fmla="*/ 993751 w 1555750" name="connsiteX506"/>
              <a:gd fmla="*/ 982748 h 1728611" name="connsiteY506"/>
              <a:gd fmla="*/ 997153 w 1555750" name="connsiteX507"/>
              <a:gd fmla="*/ 985349 h 1728611" name="connsiteY507"/>
              <a:gd fmla="*/ 1000754 w 1555750" name="connsiteX508"/>
              <a:gd fmla="*/ 988550 h 1728611" name="connsiteY508"/>
              <a:gd fmla="*/ 1004755 w 1555750" name="connsiteX509"/>
              <a:gd fmla="*/ 990951 h 1728611" name="connsiteY509"/>
              <a:gd fmla="*/ 1008757 w 1555750" name="connsiteX510"/>
              <a:gd fmla="*/ 993352 h 1728611" name="connsiteY510"/>
              <a:gd fmla="*/ 1012758 w 1555750" name="connsiteX511"/>
              <a:gd fmla="*/ 995552 h 1728611" name="connsiteY511"/>
              <a:gd fmla="*/ 1016759 w 1555750" name="connsiteX512"/>
              <a:gd fmla="*/ 997353 h 1728611" name="connsiteY512"/>
              <a:gd fmla="*/ 1020961 w 1555750" name="connsiteX513"/>
              <a:gd fmla="*/ 999154 h 1728611" name="connsiteY513"/>
              <a:gd fmla="*/ 1025162 w 1555750" name="connsiteX514"/>
              <a:gd fmla="*/ 1000754 h 1728611" name="connsiteY514"/>
              <a:gd fmla="*/ 1029564 w 1555750" name="connsiteX515"/>
              <a:gd fmla="*/ 1001955 h 1728611" name="connsiteY515"/>
              <a:gd fmla="*/ 1033765 w 1555750" name="connsiteX516"/>
              <a:gd fmla="*/ 1002955 h 1728611" name="connsiteY516"/>
              <a:gd fmla="*/ 1038367 w 1555750" name="connsiteX517"/>
              <a:gd fmla="*/ 1003755 h 1728611" name="connsiteY517"/>
              <a:gd fmla="*/ 1042969 w 1555750" name="connsiteX518"/>
              <a:gd fmla="*/ 1004356 h 1728611" name="connsiteY518"/>
              <a:gd fmla="*/ 1047170 w 1555750" name="connsiteX519"/>
              <a:gd fmla="*/ 1004756 h 1728611" name="connsiteY519"/>
              <a:gd fmla="*/ 1051772 w 1555750" name="connsiteX520"/>
              <a:gd fmla="*/ 1004956 h 1728611" name="connsiteY520"/>
              <a:gd fmla="*/ 1056974 w 1555750" name="connsiteX521"/>
              <a:gd fmla="*/ 1004756 h 1728611" name="connsiteY521"/>
              <a:gd fmla="*/ 1061975 w 1555750" name="connsiteX522"/>
              <a:gd fmla="*/ 1004356 h 1728611" name="connsiteY522"/>
              <a:gd fmla="*/ 1066777 w 1555750" name="connsiteX523"/>
              <a:gd fmla="*/ 1003755 h 1728611" name="connsiteY523"/>
              <a:gd fmla="*/ 1071979 w 1555750" name="connsiteX524"/>
              <a:gd fmla="*/ 1002555 h 1728611" name="connsiteY524"/>
              <a:gd fmla="*/ 1076981 w 1555750" name="connsiteX525"/>
              <a:gd fmla="*/ 1001354 h 1728611" name="connsiteY525"/>
              <a:gd fmla="*/ 1081782 w 1555750" name="connsiteX526"/>
              <a:gd fmla="*/ 999754 h 1728611" name="connsiteY526"/>
              <a:gd fmla="*/ 1086584 w 1555750" name="connsiteX527"/>
              <a:gd fmla="*/ 997953 h 1728611" name="connsiteY527"/>
              <a:gd fmla="*/ 1091586 w 1555750" name="connsiteX528"/>
              <a:gd fmla="*/ 995753 h 1728611" name="connsiteY528"/>
              <a:gd fmla="*/ 1096788 w 1555750" name="connsiteX529"/>
              <a:gd fmla="*/ 993352 h 1728611" name="connsiteY529"/>
              <a:gd fmla="*/ 1101389 w 1555750" name="connsiteX530"/>
              <a:gd fmla="*/ 990551 h 1728611" name="connsiteY530"/>
              <a:gd fmla="*/ 1105991 w 1555750" name="connsiteX531"/>
              <a:gd fmla="*/ 987350 h 1728611" name="connsiteY531"/>
              <a:gd fmla="*/ 1110192 w 1555750" name="connsiteX532"/>
              <a:gd fmla="*/ 983948 h 1728611" name="connsiteY532"/>
              <a:gd fmla="*/ 1114194 w 1555750" name="connsiteX533"/>
              <a:gd fmla="*/ 980147 h 1728611" name="connsiteY533"/>
              <a:gd fmla="*/ 1118195 w 1555750" name="connsiteX534"/>
              <a:gd fmla="*/ 976346 h 1728611" name="connsiteY534"/>
              <a:gd fmla="*/ 1121597 w 1555750" name="connsiteX535"/>
              <a:gd fmla="*/ 972344 h 1728611" name="connsiteY535"/>
              <a:gd fmla="*/ 1124798 w 1555750" name="connsiteX536"/>
              <a:gd fmla="*/ 967943 h 1728611" name="connsiteY536"/>
              <a:gd fmla="*/ 1128199 w 1555750" name="connsiteX537"/>
              <a:gd fmla="*/ 963341 h 1728611" name="connsiteY537"/>
              <a:gd fmla="*/ 1131000 w 1555750" name="connsiteX538"/>
              <a:gd fmla="*/ 958539 h 1728611" name="connsiteY538"/>
              <a:gd fmla="*/ 1133401 w 1555750" name="connsiteX539"/>
              <a:gd fmla="*/ 953738 h 1728611" name="connsiteY539"/>
              <a:gd fmla="*/ 1135802 w 1555750" name="connsiteX540"/>
              <a:gd fmla="*/ 948736 h 1728611" name="connsiteY540"/>
              <a:gd fmla="*/ 1138002 w 1555750" name="connsiteX541"/>
              <a:gd fmla="*/ 943534 h 1728611" name="connsiteY541"/>
              <a:gd fmla="*/ 1139803 w 1555750" name="connsiteX542"/>
              <a:gd fmla="*/ 938332 h 1728611" name="connsiteY542"/>
              <a:gd fmla="*/ 1141404 w 1555750" name="connsiteX543"/>
              <a:gd fmla="*/ 932930 h 1728611" name="connsiteY543"/>
              <a:gd fmla="*/ 1142604 w 1555750" name="connsiteX544"/>
              <a:gd fmla="*/ 927328 h 1728611" name="connsiteY544"/>
              <a:gd fmla="*/ 1145005 w 1555750" name="connsiteX545"/>
              <a:gd fmla="*/ 915524 h 1728611" name="connsiteY545"/>
              <a:gd fmla="*/ 1147206 w 1555750" name="connsiteX546"/>
              <a:gd fmla="*/ 903520 h 1728611" name="connsiteY546"/>
              <a:gd fmla="*/ 1149006 w 1555750" name="connsiteX547"/>
              <a:gd fmla="*/ 891316 h 1728611" name="connsiteY547"/>
              <a:gd fmla="*/ 98035 w 1555750" name="connsiteX548"/>
              <a:gd fmla="*/ 879111 h 1728611" name="connsiteY548"/>
              <a:gd fmla="*/ 103637 w 1555750" name="connsiteX549"/>
              <a:gd fmla="*/ 879111 h 1728611" name="connsiteY549"/>
              <a:gd fmla="*/ 405143 w 1555750" name="connsiteX550"/>
              <a:gd fmla="*/ 879111 h 1728611" name="connsiteY550"/>
              <a:gd fmla="*/ 406744 w 1555750" name="connsiteX551"/>
              <a:gd fmla="*/ 890915 h 1728611" name="connsiteY551"/>
              <a:gd fmla="*/ 408545 w 1555750" name="connsiteX552"/>
              <a:gd fmla="*/ 902920 h 1728611" name="connsiteY552"/>
              <a:gd fmla="*/ 410345 w 1555750" name="connsiteX553"/>
              <a:gd fmla="*/ 914924 h 1728611" name="connsiteY553"/>
              <a:gd fmla="*/ 412946 w 1555750" name="connsiteX554"/>
              <a:gd fmla="*/ 926528 h 1728611" name="connsiteY554"/>
              <a:gd fmla="*/ 414147 w 1555750" name="connsiteX555"/>
              <a:gd fmla="*/ 931730 h 1728611" name="connsiteY555"/>
              <a:gd fmla="*/ 415547 w 1555750" name="connsiteX556"/>
              <a:gd fmla="*/ 936932 h 1728611" name="connsiteY556"/>
              <a:gd fmla="*/ 417148 w 1555750" name="connsiteX557"/>
              <a:gd fmla="*/ 941733 h 1728611" name="connsiteY557"/>
              <a:gd fmla="*/ 418948 w 1555750" name="connsiteX558"/>
              <a:gd fmla="*/ 946935 h 1728611" name="connsiteY558"/>
              <a:gd fmla="*/ 421149 w 1555750" name="connsiteX559"/>
              <a:gd fmla="*/ 951537 h 1728611" name="connsiteY559"/>
              <a:gd fmla="*/ 423550 w 1555750" name="connsiteX560"/>
              <a:gd fmla="*/ 956339 h 1728611" name="connsiteY560"/>
              <a:gd fmla="*/ 426351 w 1555750" name="connsiteX561"/>
              <a:gd fmla="*/ 960940 h 1728611" name="connsiteY561"/>
              <a:gd fmla="*/ 428952 w 1555750" name="connsiteX562"/>
              <a:gd fmla="*/ 965342 h 1728611" name="connsiteY562"/>
              <a:gd fmla="*/ 432153 w 1555750" name="connsiteX563"/>
              <a:gd fmla="*/ 969543 h 1728611" name="connsiteY563"/>
              <a:gd fmla="*/ 435554 w 1555750" name="connsiteX564"/>
              <a:gd fmla="*/ 973745 h 1728611" name="connsiteY564"/>
              <a:gd fmla="*/ 438755 w 1555750" name="connsiteX565"/>
              <a:gd fmla="*/ 977546 h 1728611" name="connsiteY565"/>
              <a:gd fmla="*/ 442557 w 1555750" name="connsiteX566"/>
              <a:gd fmla="*/ 981147 h 1728611" name="connsiteY566"/>
              <a:gd fmla="*/ 446558 w 1555750" name="connsiteX567"/>
              <a:gd fmla="*/ 984749 h 1728611" name="connsiteY567"/>
              <a:gd fmla="*/ 450760 w 1555750" name="connsiteX568"/>
              <a:gd fmla="*/ 987950 h 1728611" name="connsiteY568"/>
              <a:gd fmla="*/ 454961 w 1555750" name="connsiteX569"/>
              <a:gd fmla="*/ 990951 h 1728611" name="connsiteY569"/>
              <a:gd fmla="*/ 459563 w 1555750" name="connsiteX570"/>
              <a:gd fmla="*/ 993752 h 1728611" name="connsiteY570"/>
              <a:gd fmla="*/ 466565 w 1555750" name="connsiteX571"/>
              <a:gd fmla="*/ 996953 h 1728611" name="connsiteY571"/>
              <a:gd fmla="*/ 473968 w 1555750" name="connsiteX572"/>
              <a:gd fmla="*/ 999754 h 1728611" name="connsiteY572"/>
              <a:gd fmla="*/ 481370 w 1555750" name="connsiteX573"/>
              <a:gd fmla="*/ 1001955 h 1728611" name="connsiteY573"/>
              <a:gd fmla="*/ 488573 w 1555750" name="connsiteX574"/>
              <a:gd fmla="*/ 1003555 h 1728611" name="connsiteY574"/>
              <a:gd fmla="*/ 495976 w 1555750" name="connsiteX575"/>
              <a:gd fmla="*/ 1004756 h 1728611" name="connsiteY575"/>
              <a:gd fmla="*/ 503378 w 1555750" name="connsiteX576"/>
              <a:gd fmla="*/ 1004956 h 1728611" name="connsiteY576"/>
              <a:gd fmla="*/ 510581 w 1555750" name="connsiteX577"/>
              <a:gd fmla="*/ 1004756 h 1728611" name="connsiteY577"/>
              <a:gd fmla="*/ 517583 w 1555750" name="connsiteX578"/>
              <a:gd fmla="*/ 1003755 h 1728611" name="connsiteY578"/>
              <a:gd fmla="*/ 524786 w 1555750" name="connsiteX579"/>
              <a:gd fmla="*/ 1002155 h 1728611" name="connsiteY579"/>
              <a:gd fmla="*/ 531788 w 1555750" name="connsiteX580"/>
              <a:gd fmla="*/ 1000154 h 1728611" name="connsiteY580"/>
              <a:gd fmla="*/ 538391 w 1555750" name="connsiteX581"/>
              <a:gd fmla="*/ 997753 h 1728611" name="connsiteY581"/>
              <a:gd fmla="*/ 545193 w 1555750" name="connsiteX582"/>
              <a:gd fmla="*/ 994352 h 1728611" name="connsiteY582"/>
              <a:gd fmla="*/ 551195 w 1555750" name="connsiteX583"/>
              <a:gd fmla="*/ 990551 h 1728611" name="connsiteY583"/>
              <a:gd fmla="*/ 557397 w 1555750" name="connsiteX584"/>
              <a:gd fmla="*/ 986349 h 1728611" name="connsiteY584"/>
              <a:gd fmla="*/ 563199 w 1555750" name="connsiteX585"/>
              <a:gd fmla="*/ 981547 h 1728611" name="connsiteY585"/>
              <a:gd fmla="*/ 568601 w 1555750" name="connsiteX586"/>
              <a:gd fmla="*/ 976346 h 1728611" name="connsiteY586"/>
              <a:gd fmla="*/ 568401 w 1555750" name="connsiteX587"/>
              <a:gd fmla="*/ 977546 h 1728611" name="connsiteY587"/>
              <a:gd fmla="*/ 568401 w 1555750" name="connsiteX588"/>
              <a:gd fmla="*/ 1115995 h 1728611" name="connsiteY588"/>
              <a:gd fmla="*/ 205073 w 1555750" name="connsiteX589"/>
              <a:gd fmla="*/ 1115995 h 1728611" name="connsiteY589"/>
              <a:gd fmla="*/ 202072 w 1555750" name="connsiteX590"/>
              <a:gd fmla="*/ 1115995 h 1728611" name="connsiteY590"/>
              <a:gd fmla="*/ 198871 w 1555750" name="connsiteX591"/>
              <a:gd fmla="*/ 1116595 h 1728611" name="connsiteY591"/>
              <a:gd fmla="*/ 196270 w 1555750" name="connsiteX592"/>
              <a:gd fmla="*/ 1117195 h 1728611" name="connsiteY592"/>
              <a:gd fmla="*/ 193469 w 1555750" name="connsiteX593"/>
              <a:gd fmla="*/ 1117996 h 1728611" name="connsiteY593"/>
              <a:gd fmla="*/ 190668 w 1555750" name="connsiteX594"/>
              <a:gd fmla="*/ 1119396 h 1728611" name="connsiteY594"/>
              <a:gd fmla="*/ 188267 w 1555750" name="connsiteX595"/>
              <a:gd fmla="*/ 1120797 h 1728611" name="connsiteY595"/>
              <a:gd fmla="*/ 186066 w 1555750" name="connsiteX596"/>
              <a:gd fmla="*/ 1122597 h 1728611" name="connsiteY596"/>
              <a:gd fmla="*/ 183865 w 1555750" name="connsiteX597"/>
              <a:gd fmla="*/ 1124398 h 1728611" name="connsiteY597"/>
              <a:gd fmla="*/ 181865 w 1555750" name="connsiteX598"/>
              <a:gd fmla="*/ 1126599 h 1728611" name="connsiteY598"/>
              <a:gd fmla="*/ 180264 w 1555750" name="connsiteX599"/>
              <a:gd fmla="*/ 1129000 h 1728611" name="connsiteY599"/>
              <a:gd fmla="*/ 178863 w 1555750" name="connsiteX600"/>
              <a:gd fmla="*/ 1131601 h 1728611" name="connsiteY600"/>
              <a:gd fmla="*/ 177263 w 1555750" name="connsiteX601"/>
              <a:gd fmla="*/ 1134201 h 1728611" name="connsiteY601"/>
              <a:gd fmla="*/ 176263 w 1555750" name="connsiteX602"/>
              <a:gd fmla="*/ 1137002 h 1728611" name="connsiteY602"/>
              <a:gd fmla="*/ 175662 w 1555750" name="connsiteX603"/>
              <a:gd fmla="*/ 1139803 h 1728611" name="connsiteY603"/>
              <a:gd fmla="*/ 175062 w 1555750" name="connsiteX604"/>
              <a:gd fmla="*/ 1142805 h 1728611" name="connsiteY604"/>
              <a:gd fmla="*/ 175062 w 1555750" name="connsiteX605"/>
              <a:gd fmla="*/ 1145806 h 1728611" name="connsiteY605"/>
              <a:gd fmla="*/ 175062 w 1555750" name="connsiteX606"/>
              <a:gd fmla="*/ 1149007 h 1728611" name="connsiteY606"/>
              <a:gd fmla="*/ 175662 w 1555750" name="connsiteX607"/>
              <a:gd fmla="*/ 1152008 h 1728611" name="connsiteY607"/>
              <a:gd fmla="*/ 176263 w 1555750" name="connsiteX608"/>
              <a:gd fmla="*/ 1154809 h 1728611" name="connsiteY608"/>
              <a:gd fmla="*/ 177263 w 1555750" name="connsiteX609"/>
              <a:gd fmla="*/ 1157410 h 1728611" name="connsiteY609"/>
              <a:gd fmla="*/ 178863 w 1555750" name="connsiteX610"/>
              <a:gd fmla="*/ 1160211 h 1728611" name="connsiteY610"/>
              <a:gd fmla="*/ 180264 w 1555750" name="connsiteX611"/>
              <a:gd fmla="*/ 1162612 h 1728611" name="connsiteY611"/>
              <a:gd fmla="*/ 181865 w 1555750" name="connsiteX612"/>
              <a:gd fmla="*/ 1165212 h 1728611" name="connsiteY612"/>
              <a:gd fmla="*/ 183865 w 1555750" name="connsiteX613"/>
              <a:gd fmla="*/ 1167213 h 1728611" name="connsiteY613"/>
              <a:gd fmla="*/ 186066 w 1555750" name="connsiteX614"/>
              <a:gd fmla="*/ 1169214 h 1728611" name="connsiteY614"/>
              <a:gd fmla="*/ 188267 w 1555750" name="connsiteX615"/>
              <a:gd fmla="*/ 1171014 h 1728611" name="connsiteY615"/>
              <a:gd fmla="*/ 190668 w 1555750" name="connsiteX616"/>
              <a:gd fmla="*/ 1172415 h 1728611" name="connsiteY616"/>
              <a:gd fmla="*/ 193469 w 1555750" name="connsiteX617"/>
              <a:gd fmla="*/ 1173615 h 1728611" name="connsiteY617"/>
              <a:gd fmla="*/ 196270 w 1555750" name="connsiteX618"/>
              <a:gd fmla="*/ 1174616 h 1728611" name="connsiteY618"/>
              <a:gd fmla="*/ 198871 w 1555750" name="connsiteX619"/>
              <a:gd fmla="*/ 1175216 h 1728611" name="connsiteY619"/>
              <a:gd fmla="*/ 202072 w 1555750" name="connsiteX620"/>
              <a:gd fmla="*/ 1175816 h 1728611" name="connsiteY620"/>
              <a:gd fmla="*/ 205073 w 1555750" name="connsiteX621"/>
              <a:gd fmla="*/ 1175816 h 1728611" name="connsiteY621"/>
              <a:gd fmla="*/ 568401 w 1555750" name="connsiteX622"/>
              <a:gd fmla="*/ 1175816 h 1728611" name="connsiteY622"/>
              <a:gd fmla="*/ 568401 w 1555750" name="connsiteX623"/>
              <a:gd fmla="*/ 1235037 h 1728611" name="connsiteY623"/>
              <a:gd fmla="*/ 396941 w 1555750" name="connsiteX624"/>
              <a:gd fmla="*/ 1235037 h 1728611" name="connsiteY624"/>
              <a:gd fmla="*/ 394140 w 1555750" name="connsiteX625"/>
              <a:gd fmla="*/ 1235437 h 1728611" name="connsiteY625"/>
              <a:gd fmla="*/ 391539 w 1555750" name="connsiteX626"/>
              <a:gd fmla="*/ 1236037 h 1728611" name="connsiteY626"/>
              <a:gd fmla="*/ 389338 w 1555750" name="connsiteX627"/>
              <a:gd fmla="*/ 1237238 h 1728611" name="connsiteY627"/>
              <a:gd fmla="*/ 387137 w 1555750" name="connsiteX628"/>
              <a:gd fmla="*/ 1238838 h 1728611" name="connsiteY628"/>
              <a:gd fmla="*/ 385737 w 1555750" name="connsiteX629"/>
              <a:gd fmla="*/ 1240639 h 1728611" name="connsiteY629"/>
              <a:gd fmla="*/ 384336 w 1555750" name="connsiteX630"/>
              <a:gd fmla="*/ 1242440 h 1728611" name="connsiteY630"/>
              <a:gd fmla="*/ 383136 w 1555750" name="connsiteX631"/>
              <a:gd fmla="*/ 1244641 h 1728611" name="connsiteY631"/>
              <a:gd fmla="*/ 382535 w 1555750" name="connsiteX632"/>
              <a:gd fmla="*/ 1247041 h 1728611" name="connsiteY632"/>
              <a:gd fmla="*/ 382335 w 1555750" name="connsiteX633"/>
              <a:gd fmla="*/ 1249442 h 1728611" name="connsiteY633"/>
              <a:gd fmla="*/ 382535 w 1555750" name="connsiteX634"/>
              <a:gd fmla="*/ 1252043 h 1728611" name="connsiteY634"/>
              <a:gd fmla="*/ 382936 w 1555750" name="connsiteX635"/>
              <a:gd fmla="*/ 1254044 h 1728611" name="connsiteY635"/>
              <a:gd fmla="*/ 383736 w 1555750" name="connsiteX636"/>
              <a:gd fmla="*/ 1256445 h 1728611" name="connsiteY636"/>
              <a:gd fmla="*/ 385136 w 1555750" name="connsiteX637"/>
              <a:gd fmla="*/ 1258645 h 1728611" name="connsiteY637"/>
              <a:gd fmla="*/ 386937 w 1555750" name="connsiteX638"/>
              <a:gd fmla="*/ 1260446 h 1728611" name="connsiteY638"/>
              <a:gd fmla="*/ 388938 w 1555750" name="connsiteX639"/>
              <a:gd fmla="*/ 1262047 h 1728611" name="connsiteY639"/>
              <a:gd fmla="*/ 391539 w 1555750" name="connsiteX640"/>
              <a:gd fmla="*/ 1263647 h 1728611" name="connsiteY640"/>
              <a:gd fmla="*/ 568401 w 1555750" name="connsiteX641"/>
              <a:gd fmla="*/ 1335473 h 1728611" name="connsiteY641"/>
              <a:gd fmla="*/ 568401 w 1555750" name="connsiteX642"/>
              <a:gd fmla="*/ 1399295 h 1728611" name="connsiteY642"/>
              <a:gd fmla="*/ 164458 w 1555750" name="connsiteX643"/>
              <a:gd fmla="*/ 1235037 h 1728611" name="connsiteY643"/>
              <a:gd fmla="*/ 162258 w 1555750" name="connsiteX644"/>
              <a:gd fmla="*/ 1234237 h 1728611" name="connsiteY644"/>
              <a:gd fmla="*/ 156856 w 1555750" name="connsiteX645"/>
              <a:gd fmla="*/ 1231436 h 1728611" name="connsiteY645"/>
              <a:gd fmla="*/ 149053 w 1555750" name="connsiteX646"/>
              <a:gd fmla="*/ 1226834 h 1728611" name="connsiteY646"/>
              <a:gd fmla="*/ 144451 w 1555750" name="connsiteX647"/>
              <a:gd fmla="*/ 1224033 h 1728611" name="connsiteY647"/>
              <a:gd fmla="*/ 140050 w 1555750" name="connsiteX648"/>
              <a:gd fmla="*/ 1221032 h 1728611" name="connsiteY648"/>
              <a:gd fmla="*/ 135648 w 1555750" name="connsiteX649"/>
              <a:gd fmla="*/ 1217431 h 1728611" name="connsiteY649"/>
              <a:gd fmla="*/ 131047 w 1555750" name="connsiteX650"/>
              <a:gd fmla="*/ 1213830 h 1728611" name="connsiteY650"/>
              <a:gd fmla="*/ 127045 w 1555750" name="connsiteX651"/>
              <a:gd fmla="*/ 1209828 h 1728611" name="connsiteY651"/>
              <a:gd fmla="*/ 123444 w 1555750" name="connsiteX652"/>
              <a:gd fmla="*/ 1205427 h 1728611" name="connsiteY652"/>
              <a:gd fmla="*/ 120443 w 1555750" name="connsiteX653"/>
              <a:gd fmla="*/ 1201225 h 1728611" name="connsiteY653"/>
              <a:gd fmla="*/ 119242 w 1555750" name="connsiteX654"/>
              <a:gd fmla="*/ 1198824 h 1728611" name="connsiteY654"/>
              <a:gd fmla="*/ 118042 w 1555750" name="connsiteX655"/>
              <a:gd fmla="*/ 1196223 h 1728611" name="connsiteY655"/>
              <a:gd fmla="*/ 117042 w 1555750" name="connsiteX656"/>
              <a:gd fmla="*/ 1194223 h 1728611" name="connsiteY656"/>
              <a:gd fmla="*/ 116441 w 1555750" name="connsiteX657"/>
              <a:gd fmla="*/ 1191822 h 1728611" name="connsiteY657"/>
              <a:gd fmla="*/ 116041 w 1555750" name="connsiteX658"/>
              <a:gd fmla="*/ 1189221 h 1728611" name="connsiteY658"/>
              <a:gd fmla="*/ 115841 w 1555750" name="connsiteX659"/>
              <a:gd fmla="*/ 1186820 h 1728611" name="connsiteY659"/>
              <a:gd fmla="*/ 115841 w 1555750" name="connsiteX660"/>
              <a:gd fmla="*/ 1086385 h 1728611" name="connsiteY660"/>
              <a:gd fmla="*/ 103637 w 1555750" name="connsiteX661"/>
              <a:gd fmla="*/ 1086385 h 1728611" name="connsiteY661"/>
              <a:gd fmla="*/ 98035 w 1555750" name="connsiteX662"/>
              <a:gd fmla="*/ 1085984 h 1728611" name="connsiteY662"/>
              <a:gd fmla="*/ 92833 w 1555750" name="connsiteX663"/>
              <a:gd fmla="*/ 1085584 h 1728611" name="connsiteY663"/>
              <a:gd fmla="*/ 87631 w 1555750" name="connsiteX664"/>
              <a:gd fmla="*/ 1084984 h 1728611" name="connsiteY664"/>
              <a:gd fmla="*/ 82830 w 1555750" name="connsiteX665"/>
              <a:gd fmla="*/ 1084184 h 1728611" name="connsiteY665"/>
              <a:gd fmla="*/ 77628 w 1555750" name="connsiteX666"/>
              <a:gd fmla="*/ 1082983 h 1728611" name="connsiteY666"/>
              <a:gd fmla="*/ 72826 w 1555750" name="connsiteX667"/>
              <a:gd fmla="*/ 1081783 h 1728611" name="connsiteY667"/>
              <a:gd fmla="*/ 67824 w 1555750" name="connsiteX668"/>
              <a:gd fmla="*/ 1079782 h 1728611" name="connsiteY668"/>
              <a:gd fmla="*/ 63223 w 1555750" name="connsiteX669"/>
              <a:gd fmla="*/ 1077982 h 1728611" name="connsiteY669"/>
              <a:gd fmla="*/ 58621 w 1555750" name="connsiteX670"/>
              <a:gd fmla="*/ 1075981 h 1728611" name="connsiteY670"/>
              <a:gd fmla="*/ 54019 w 1555750" name="connsiteX671"/>
              <a:gd fmla="*/ 1073780 h 1728611" name="connsiteY671"/>
              <a:gd fmla="*/ 49818 w 1555750" name="connsiteX672"/>
              <a:gd fmla="*/ 1071379 h 1728611" name="connsiteY672"/>
              <a:gd fmla="*/ 45616 w 1555750" name="connsiteX673"/>
              <a:gd fmla="*/ 1068578 h 1728611" name="connsiteY673"/>
              <a:gd fmla="*/ 41615 w 1555750" name="connsiteX674"/>
              <a:gd fmla="*/ 1065577 h 1728611" name="connsiteY674"/>
              <a:gd fmla="*/ 37614 w 1555750" name="connsiteX675"/>
              <a:gd fmla="*/ 1062376 h 1728611" name="connsiteY675"/>
              <a:gd fmla="*/ 34012 w 1555750" name="connsiteX676"/>
              <a:gd fmla="*/ 1059375 h 1728611" name="connsiteY676"/>
              <a:gd fmla="*/ 30211 w 1555750" name="connsiteX677"/>
              <a:gd fmla="*/ 1055974 h 1728611" name="connsiteY677"/>
              <a:gd fmla="*/ 26810 w 1555750" name="connsiteX678"/>
              <a:gd fmla="*/ 1052373 h 1728611" name="connsiteY678"/>
              <a:gd fmla="*/ 23609 w 1555750" name="connsiteX679"/>
              <a:gd fmla="*/ 1048371 h 1728611" name="connsiteY679"/>
              <a:gd fmla="*/ 20407 w 1555750" name="connsiteX680"/>
              <a:gd fmla="*/ 1044770 h 1728611" name="connsiteY680"/>
              <a:gd fmla="*/ 17807 w 1555750" name="connsiteX681"/>
              <a:gd fmla="*/ 1040368 h 1728611" name="connsiteY681"/>
              <a:gd fmla="*/ 15006 w 1555750" name="connsiteX682"/>
              <a:gd fmla="*/ 1036567 h 1728611" name="connsiteY682"/>
              <a:gd fmla="*/ 12605 w 1555750" name="connsiteX683"/>
              <a:gd fmla="*/ 1031965 h 1728611" name="connsiteY683"/>
              <a:gd fmla="*/ 10004 w 1555750" name="connsiteX684"/>
              <a:gd fmla="*/ 1027564 h 1728611" name="connsiteY684"/>
              <a:gd fmla="*/ 8203 w 1555750" name="connsiteX685"/>
              <a:gd fmla="*/ 1022962 h 1728611" name="connsiteY685"/>
              <a:gd fmla="*/ 6403 w 1555750" name="connsiteX686"/>
              <a:gd fmla="*/ 1018160 h 1728611" name="connsiteY686"/>
              <a:gd fmla="*/ 4602 w 1555750" name="connsiteX687"/>
              <a:gd fmla="*/ 1013559 h 1728611" name="connsiteY687"/>
              <a:gd fmla="*/ 3401 w 1555750" name="connsiteX688"/>
              <a:gd fmla="*/ 1008757 h 1728611" name="connsiteY688"/>
              <a:gd fmla="*/ 2201 w 1555750" name="connsiteX689"/>
              <a:gd fmla="*/ 1003555 h 1728611" name="connsiteY689"/>
              <a:gd fmla="*/ 1201 w 1555750" name="connsiteX690"/>
              <a:gd fmla="*/ 998553 h 1728611" name="connsiteY690"/>
              <a:gd fmla="*/ 600 w 1555750" name="connsiteX691"/>
              <a:gd fmla="*/ 993352 h 1728611" name="connsiteY691"/>
              <a:gd fmla="*/ 0 w 1555750" name="connsiteX692"/>
              <a:gd fmla="*/ 987950 h 1728611" name="connsiteY692"/>
              <a:gd fmla="*/ 0 w 1555750" name="connsiteX693"/>
              <a:gd fmla="*/ 982748 h 1728611" name="connsiteY693"/>
              <a:gd fmla="*/ 0 w 1555750" name="connsiteX694"/>
              <a:gd fmla="*/ 977146 h 1728611" name="connsiteY694"/>
              <a:gd fmla="*/ 600 w 1555750" name="connsiteX695"/>
              <a:gd fmla="*/ 971944 h 1728611" name="connsiteY695"/>
              <a:gd fmla="*/ 1201 w 1555750" name="connsiteX696"/>
              <a:gd fmla="*/ 966742 h 1728611" name="connsiteY696"/>
              <a:gd fmla="*/ 2201 w 1555750" name="connsiteX697"/>
              <a:gd fmla="*/ 961941 h 1728611" name="connsiteY697"/>
              <a:gd fmla="*/ 3401 w 1555750" name="connsiteX698"/>
              <a:gd fmla="*/ 956739 h 1728611" name="connsiteY698"/>
              <a:gd fmla="*/ 4602 w 1555750" name="connsiteX699"/>
              <a:gd fmla="*/ 951737 h 1728611" name="connsiteY699"/>
              <a:gd fmla="*/ 6403 w 1555750" name="connsiteX700"/>
              <a:gd fmla="*/ 946935 h 1728611" name="connsiteY700"/>
              <a:gd fmla="*/ 8203 w 1555750" name="connsiteX701"/>
              <a:gd fmla="*/ 942334 h 1728611" name="connsiteY701"/>
              <a:gd fmla="*/ 10004 w 1555750" name="connsiteX702"/>
              <a:gd fmla="*/ 937732 h 1728611" name="connsiteY702"/>
              <a:gd fmla="*/ 12605 w 1555750" name="connsiteX703"/>
              <a:gd fmla="*/ 933130 h 1728611" name="connsiteY703"/>
              <a:gd fmla="*/ 15006 w 1555750" name="connsiteX704"/>
              <a:gd fmla="*/ 928929 h 1728611" name="connsiteY704"/>
              <a:gd fmla="*/ 17807 w 1555750" name="connsiteX705"/>
              <a:gd fmla="*/ 924527 h 1728611" name="connsiteY705"/>
              <a:gd fmla="*/ 20407 w 1555750" name="connsiteX706"/>
              <a:gd fmla="*/ 920726 h 1728611" name="connsiteY706"/>
              <a:gd fmla="*/ 23609 w 1555750" name="connsiteX707"/>
              <a:gd fmla="*/ 916725 h 1728611" name="connsiteY707"/>
              <a:gd fmla="*/ 26810 w 1555750" name="connsiteX708"/>
              <a:gd fmla="*/ 912923 h 1728611" name="connsiteY708"/>
              <a:gd fmla="*/ 30211 w 1555750" name="connsiteX709"/>
              <a:gd fmla="*/ 909322 h 1728611" name="connsiteY709"/>
              <a:gd fmla="*/ 34012 w 1555750" name="connsiteX710"/>
              <a:gd fmla="*/ 905921 h 1728611" name="connsiteY710"/>
              <a:gd fmla="*/ 37614 w 1555750" name="connsiteX711"/>
              <a:gd fmla="*/ 902520 h 1728611" name="connsiteY711"/>
              <a:gd fmla="*/ 41615 w 1555750" name="connsiteX712"/>
              <a:gd fmla="*/ 899518 h 1728611" name="connsiteY712"/>
              <a:gd fmla="*/ 45616 w 1555750" name="connsiteX713"/>
              <a:gd fmla="*/ 896717 h 1728611" name="connsiteY713"/>
              <a:gd fmla="*/ 49818 w 1555750" name="connsiteX714"/>
              <a:gd fmla="*/ 894117 h 1728611" name="connsiteY714"/>
              <a:gd fmla="*/ 54019 w 1555750" name="connsiteX715"/>
              <a:gd fmla="*/ 891516 h 1728611" name="connsiteY715"/>
              <a:gd fmla="*/ 58621 w 1555750" name="connsiteX716"/>
              <a:gd fmla="*/ 889115 h 1728611" name="connsiteY716"/>
              <a:gd fmla="*/ 63223 w 1555750" name="connsiteX717"/>
              <a:gd fmla="*/ 887314 h 1728611" name="connsiteY717"/>
              <a:gd fmla="*/ 67824 w 1555750" name="connsiteX718"/>
              <a:gd fmla="*/ 885514 h 1728611" name="connsiteY718"/>
              <a:gd fmla="*/ 72826 w 1555750" name="connsiteX719"/>
              <a:gd fmla="*/ 883713 h 1728611" name="connsiteY719"/>
              <a:gd fmla="*/ 77628 w 1555750" name="connsiteX720"/>
              <a:gd fmla="*/ 882512 h 1728611" name="connsiteY720"/>
              <a:gd fmla="*/ 82830 w 1555750" name="connsiteX721"/>
              <a:gd fmla="*/ 881312 h 1728611" name="connsiteY721"/>
              <a:gd fmla="*/ 87631 w 1555750" name="connsiteX722"/>
              <a:gd fmla="*/ 880312 h 1728611" name="connsiteY722"/>
              <a:gd fmla="*/ 92833 w 1555750" name="connsiteX723"/>
              <a:gd fmla="*/ 879711 h 1728611" name="connsiteY723"/>
              <a:gd fmla="*/ 700403 w 1555750" name="connsiteX724"/>
              <a:gd fmla="*/ 380935 h 1728611" name="connsiteY724"/>
              <a:gd fmla="*/ 704607 w 1555750" name="connsiteX725"/>
              <a:gd fmla="*/ 384337 h 1728611" name="connsiteY725"/>
              <a:gd fmla="*/ 709211 w 1555750" name="connsiteX726"/>
              <a:gd fmla="*/ 387339 h 1728611" name="connsiteY726"/>
              <a:gd fmla="*/ 713816 w 1555750" name="connsiteX727"/>
              <a:gd fmla="*/ 390141 h 1728611" name="connsiteY727"/>
              <a:gd fmla="*/ 718420 w 1555750" name="connsiteX728"/>
              <a:gd fmla="*/ 392743 h 1728611" name="connsiteY728"/>
              <a:gd fmla="*/ 723024 w 1555750" name="connsiteX729"/>
              <a:gd fmla="*/ 395345 h 1728611" name="connsiteY729"/>
              <a:gd fmla="*/ 727628 w 1555750" name="connsiteX730"/>
              <a:gd fmla="*/ 397346 h 1728611" name="connsiteY730"/>
              <a:gd fmla="*/ 732433 w 1555750" name="connsiteX731"/>
              <a:gd fmla="*/ 399548 h 1728611" name="connsiteY731"/>
              <a:gd fmla="*/ 737437 w 1555750" name="connsiteX732"/>
              <a:gd fmla="*/ 401349 h 1728611" name="connsiteY732"/>
              <a:gd fmla="*/ 742242 w 1555750" name="connsiteX733"/>
              <a:gd fmla="*/ 403150 h 1728611" name="connsiteY733"/>
              <a:gd fmla="*/ 747046 w 1555750" name="connsiteX734"/>
              <a:gd fmla="*/ 404551 h 1728611" name="connsiteY734"/>
              <a:gd fmla="*/ 752051 w 1555750" name="connsiteX735"/>
              <a:gd fmla="*/ 405952 h 1728611" name="connsiteY735"/>
              <a:gd fmla="*/ 757256 w 1555750" name="connsiteX736"/>
              <a:gd fmla="*/ 406953 h 1728611" name="connsiteY736"/>
              <a:gd fmla="*/ 762461 w 1555750" name="connsiteX737"/>
              <a:gd fmla="*/ 407753 h 1728611" name="connsiteY737"/>
              <a:gd fmla="*/ 767265 w 1555750" name="connsiteX738"/>
              <a:gd fmla="*/ 408154 h 1728611" name="connsiteY738"/>
              <a:gd fmla="*/ 772470 w 1555750" name="connsiteX739"/>
              <a:gd fmla="*/ 408754 h 1728611" name="connsiteY739"/>
              <a:gd fmla="*/ 777675 w 1555750" name="connsiteX740"/>
              <a:gd fmla="*/ 408754 h 1728611" name="connsiteY740"/>
              <a:gd fmla="*/ 782880 w 1555750" name="connsiteX741"/>
              <a:gd fmla="*/ 408754 h 1728611" name="connsiteY741"/>
              <a:gd fmla="*/ 788084 w 1555750" name="connsiteX742"/>
              <a:gd fmla="*/ 408154 h 1728611" name="connsiteY742"/>
              <a:gd fmla="*/ 793289 w 1555750" name="connsiteX743"/>
              <a:gd fmla="*/ 407753 h 1728611" name="connsiteY743"/>
              <a:gd fmla="*/ 798494 w 1555750" name="connsiteX744"/>
              <a:gd fmla="*/ 406953 h 1728611" name="connsiteY744"/>
              <a:gd fmla="*/ 803499 w 1555750" name="connsiteX745"/>
              <a:gd fmla="*/ 405952 h 1728611" name="connsiteY745"/>
              <a:gd fmla="*/ 808704 w 1555750" name="connsiteX746"/>
              <a:gd fmla="*/ 404551 h 1728611" name="connsiteY746"/>
              <a:gd fmla="*/ 813508 w 1555750" name="connsiteX747"/>
              <a:gd fmla="*/ 403150 h 1728611" name="connsiteY747"/>
              <a:gd fmla="*/ 818313 w 1555750" name="connsiteX748"/>
              <a:gd fmla="*/ 401349 h 1728611" name="connsiteY748"/>
              <a:gd fmla="*/ 823317 w 1555750" name="connsiteX749"/>
              <a:gd fmla="*/ 399548 h 1728611" name="connsiteY749"/>
              <a:gd fmla="*/ 827922 w 1555750" name="connsiteX750"/>
              <a:gd fmla="*/ 397346 h 1728611" name="connsiteY750"/>
              <a:gd fmla="*/ 832726 w 1555750" name="connsiteX751"/>
              <a:gd fmla="*/ 395345 h 1728611" name="connsiteY751"/>
              <a:gd fmla="*/ 837330 w 1555750" name="connsiteX752"/>
              <a:gd fmla="*/ 392743 h 1728611" name="connsiteY752"/>
              <a:gd fmla="*/ 841934 w 1555750" name="connsiteX753"/>
              <a:gd fmla="*/ 390141 h 1728611" name="connsiteY753"/>
              <a:gd fmla="*/ 846539 w 1555750" name="connsiteX754"/>
              <a:gd fmla="*/ 387339 h 1728611" name="connsiteY754"/>
              <a:gd fmla="*/ 851143 w 1555750" name="connsiteX755"/>
              <a:gd fmla="*/ 384337 h 1728611" name="connsiteY755"/>
              <a:gd fmla="*/ 855347 w 1555750" name="connsiteX756"/>
              <a:gd fmla="*/ 380935 h 1728611" name="connsiteY756"/>
              <a:gd fmla="*/ 862754 w 1555750" name="connsiteX757"/>
              <a:gd fmla="*/ 383136 h 1728611" name="connsiteY757"/>
              <a:gd fmla="*/ 869760 w 1555750" name="connsiteX758"/>
              <a:gd fmla="*/ 385538 h 1728611" name="connsiteY758"/>
              <a:gd fmla="*/ 876767 w 1555750" name="connsiteX759"/>
              <a:gd fmla="*/ 387940 h 1728611" name="connsiteY759"/>
              <a:gd fmla="*/ 883773 w 1555750" name="connsiteX760"/>
              <a:gd fmla="*/ 390742 h 1728611" name="connsiteY760"/>
              <a:gd fmla="*/ 890780 w 1555750" name="connsiteX761"/>
              <a:gd fmla="*/ 393744 h 1728611" name="connsiteY761"/>
              <a:gd fmla="*/ 897987 w 1555750" name="connsiteX762"/>
              <a:gd fmla="*/ 396746 h 1728611" name="connsiteY762"/>
              <a:gd fmla="*/ 904593 w 1555750" name="connsiteX763"/>
              <a:gd fmla="*/ 400148 h 1728611" name="connsiteY763"/>
              <a:gd fmla="*/ 911399 w 1555750" name="connsiteX764"/>
              <a:gd fmla="*/ 403550 h 1728611" name="connsiteY764"/>
              <a:gd fmla="*/ 918005 w 1555750" name="connsiteX765"/>
              <a:gd fmla="*/ 407153 h 1728611" name="connsiteY765"/>
              <a:gd fmla="*/ 924812 w 1555750" name="connsiteX766"/>
              <a:gd fmla="*/ 410956 h 1728611" name="connsiteY766"/>
              <a:gd fmla="*/ 937623 w 1555750" name="connsiteX767"/>
              <a:gd fmla="*/ 419161 h 1728611" name="connsiteY767"/>
              <a:gd fmla="*/ 950435 w 1555750" name="connsiteX768"/>
              <a:gd fmla="*/ 427767 h 1728611" name="connsiteY768"/>
              <a:gd fmla="*/ 963047 w 1555750" name="connsiteX769"/>
              <a:gd fmla="*/ 437174 h 1728611" name="connsiteY769"/>
              <a:gd fmla="*/ 974858 w 1555750" name="connsiteX770"/>
              <a:gd fmla="*/ 447181 h 1728611" name="connsiteY770"/>
              <a:gd fmla="*/ 986469 w 1555750" name="connsiteX771"/>
              <a:gd fmla="*/ 457588 h 1728611" name="connsiteY771"/>
              <a:gd fmla="*/ 997879 w 1555750" name="connsiteX772"/>
              <a:gd fmla="*/ 468996 h 1728611" name="connsiteY772"/>
              <a:gd fmla="*/ 1008890 w 1555750" name="connsiteX773"/>
              <a:gd fmla="*/ 480604 h 1728611" name="connsiteY773"/>
              <a:gd fmla="*/ 1019499 w 1555750" name="connsiteX774"/>
              <a:gd fmla="*/ 493212 h 1728611" name="connsiteY774"/>
              <a:gd fmla="*/ 1029709 w 1555750" name="connsiteX775"/>
              <a:gd fmla="*/ 506021 h 1728611" name="connsiteY775"/>
              <a:gd fmla="*/ 1039118 w 1555750" name="connsiteX776"/>
              <a:gd fmla="*/ 519030 h 1728611" name="connsiteY776"/>
              <a:gd fmla="*/ 1048727 w 1555750" name="connsiteX777"/>
              <a:gd fmla="*/ 533240 h 1728611" name="connsiteY777"/>
              <a:gd fmla="*/ 1057535 w 1555750" name="connsiteX778"/>
              <a:gd fmla="*/ 547250 h 1728611" name="connsiteY778"/>
              <a:gd fmla="*/ 1065742 w 1555750" name="connsiteX779"/>
              <a:gd fmla="*/ 562260 h 1728611" name="connsiteY779"/>
              <a:gd fmla="*/ 1073750 w 1555750" name="connsiteX780"/>
              <a:gd fmla="*/ 577470 h 1728611" name="connsiteY780"/>
              <a:gd fmla="*/ 1080957 w 1555750" name="connsiteX781"/>
              <a:gd fmla="*/ 593081 h 1728611" name="connsiteY781"/>
              <a:gd fmla="*/ 1087763 w 1555750" name="connsiteX782"/>
              <a:gd fmla="*/ 608892 h 1728611" name="connsiteY782"/>
              <a:gd fmla="*/ 1094169 w 1555750" name="connsiteX783"/>
              <a:gd fmla="*/ 625504 h 1728611" name="connsiteY783"/>
              <a:gd fmla="*/ 1099974 w 1555750" name="connsiteX784"/>
              <a:gd fmla="*/ 642315 h 1728611" name="connsiteY784"/>
              <a:gd fmla="*/ 1105179 w 1555750" name="connsiteX785"/>
              <a:gd fmla="*/ 659727 h 1728611" name="connsiteY785"/>
              <a:gd fmla="*/ 1109783 w 1555750" name="connsiteX786"/>
              <a:gd fmla="*/ 677139 h 1728611" name="connsiteY786"/>
              <a:gd fmla="*/ 1113987 w 1555750" name="connsiteX787"/>
              <a:gd fmla="*/ 695151 h 1728611" name="connsiteY787"/>
              <a:gd fmla="*/ 1117390 w 1555750" name="connsiteX788"/>
              <a:gd fmla="*/ 713164 h 1728611" name="connsiteY788"/>
              <a:gd fmla="*/ 1120393 w 1555750" name="connsiteX789"/>
              <a:gd fmla="*/ 731577 h 1728611" name="connsiteY789"/>
              <a:gd fmla="*/ 1122595 w 1555750" name="connsiteX790"/>
              <a:gd fmla="*/ 750590 h 1728611" name="connsiteY790"/>
              <a:gd fmla="*/ 1124397 w 1555750" name="connsiteX791"/>
              <a:gd fmla="*/ 769403 h 1728611" name="connsiteY791"/>
              <a:gd fmla="*/ 1125398 w 1555750" name="connsiteX792"/>
              <a:gd fmla="*/ 788816 h 1728611" name="connsiteY792"/>
              <a:gd fmla="*/ 1125598 w 1555750" name="connsiteX793"/>
              <a:gd fmla="*/ 808029 h 1728611" name="connsiteY793"/>
              <a:gd fmla="*/ 1125398 w 1555750" name="connsiteX794"/>
              <a:gd fmla="*/ 823240 h 1728611" name="connsiteY794"/>
              <a:gd fmla="*/ 1124797 w 1555750" name="connsiteX795"/>
              <a:gd fmla="*/ 838650 h 1728611" name="connsiteY795"/>
              <a:gd fmla="*/ 1123796 w 1555750" name="connsiteX796"/>
              <a:gd fmla="*/ 853661 h 1728611" name="connsiteY796"/>
              <a:gd fmla="*/ 1122395 w 1555750" name="connsiteX797"/>
              <a:gd fmla="*/ 868471 h 1728611" name="connsiteY797"/>
              <a:gd fmla="*/ 1120393 w 1555750" name="connsiteX798"/>
              <a:gd fmla="*/ 883282 h 1728611" name="connsiteY798"/>
              <a:gd fmla="*/ 1118391 w 1555750" name="connsiteX799"/>
              <a:gd fmla="*/ 897892 h 1728611" name="connsiteY799"/>
              <a:gd fmla="*/ 1115989 w 1555750" name="connsiteX800"/>
              <a:gd fmla="*/ 912302 h 1728611" name="connsiteY800"/>
              <a:gd fmla="*/ 1112786 w 1555750" name="connsiteX801"/>
              <a:gd fmla="*/ 926712 h 1728611" name="connsiteY801"/>
              <a:gd fmla="*/ 1111585 w 1555750" name="connsiteX802"/>
              <a:gd fmla="*/ 930914 h 1728611" name="connsiteY802"/>
              <a:gd fmla="*/ 1110184 w 1555750" name="connsiteX803"/>
              <a:gd fmla="*/ 935117 h 1728611" name="connsiteY803"/>
              <a:gd fmla="*/ 1108582 w 1555750" name="connsiteX804"/>
              <a:gd fmla="*/ 939520 h 1728611" name="connsiteY804"/>
              <a:gd fmla="*/ 1106380 w 1555750" name="connsiteX805"/>
              <a:gd fmla="*/ 943523 h 1728611" name="connsiteY805"/>
              <a:gd fmla="*/ 1104378 w 1555750" name="connsiteX806"/>
              <a:gd fmla="*/ 947126 h 1728611" name="connsiteY806"/>
              <a:gd fmla="*/ 1101776 w 1555750" name="connsiteX807"/>
              <a:gd fmla="*/ 950528 h 1728611" name="connsiteY807"/>
              <a:gd fmla="*/ 1099173 w 1555750" name="connsiteX808"/>
              <a:gd fmla="*/ 953930 h 1728611" name="connsiteY808"/>
              <a:gd fmla="*/ 1096371 w 1555750" name="connsiteX809"/>
              <a:gd fmla="*/ 956932 h 1728611" name="connsiteY809"/>
              <a:gd fmla="*/ 1093368 w 1555750" name="connsiteX810"/>
              <a:gd fmla="*/ 959934 h 1728611" name="connsiteY810"/>
              <a:gd fmla="*/ 1090165 w 1555750" name="connsiteX811"/>
              <a:gd fmla="*/ 962336 h 1728611" name="connsiteY811"/>
              <a:gd fmla="*/ 1086762 w 1555750" name="connsiteX812"/>
              <a:gd fmla="*/ 964938 h 1728611" name="connsiteY812"/>
              <a:gd fmla="*/ 1083159 w 1555750" name="connsiteX813"/>
              <a:gd fmla="*/ 966939 h 1728611" name="connsiteY813"/>
              <a:gd fmla="*/ 1079555 w 1555750" name="connsiteX814"/>
              <a:gd fmla="*/ 969141 h 1728611" name="connsiteY814"/>
              <a:gd fmla="*/ 1075752 w 1555750" name="connsiteX815"/>
              <a:gd fmla="*/ 970742 h 1728611" name="connsiteY815"/>
              <a:gd fmla="*/ 1072148 w 1555750" name="connsiteX816"/>
              <a:gd fmla="*/ 972143 h 1728611" name="connsiteY816"/>
              <a:gd fmla="*/ 1068145 w 1555750" name="connsiteX817"/>
              <a:gd fmla="*/ 973344 h 1728611" name="connsiteY817"/>
              <a:gd fmla="*/ 1064141 w 1555750" name="connsiteX818"/>
              <a:gd fmla="*/ 974344 h 1728611" name="connsiteY818"/>
              <a:gd fmla="*/ 1060337 w 1555750" name="connsiteX819"/>
              <a:gd fmla="*/ 974945 h 1728611" name="connsiteY819"/>
              <a:gd fmla="*/ 1056334 w 1555750" name="connsiteX820"/>
              <a:gd fmla="*/ 975345 h 1728611" name="connsiteY820"/>
              <a:gd fmla="*/ 1052330 w 1555750" name="connsiteX821"/>
              <a:gd fmla="*/ 975545 h 1728611" name="connsiteY821"/>
              <a:gd fmla="*/ 1047926 w 1555750" name="connsiteX822"/>
              <a:gd fmla="*/ 975545 h 1728611" name="connsiteY822"/>
              <a:gd fmla="*/ 1044122 w 1555750" name="connsiteX823"/>
              <a:gd fmla="*/ 974945 h 1728611" name="connsiteY823"/>
              <a:gd fmla="*/ 1040119 w 1555750" name="connsiteX824"/>
              <a:gd fmla="*/ 974344 h 1728611" name="connsiteY824"/>
              <a:gd fmla="*/ 1036115 w 1555750" name="connsiteX825"/>
              <a:gd fmla="*/ 973344 h 1728611" name="connsiteY825"/>
              <a:gd fmla="*/ 1032111 w 1555750" name="connsiteX826"/>
              <a:gd fmla="*/ 972143 h 1728611" name="connsiteY826"/>
              <a:gd fmla="*/ 1028107 w 1555750" name="connsiteX827"/>
              <a:gd fmla="*/ 970742 h 1728611" name="connsiteY827"/>
              <a:gd fmla="*/ 1024504 w 1555750" name="connsiteX828"/>
              <a:gd fmla="*/ 968741 h 1728611" name="connsiteY828"/>
              <a:gd fmla="*/ 1020901 w 1555750" name="connsiteX829"/>
              <a:gd fmla="*/ 966739 h 1728611" name="connsiteY829"/>
              <a:gd fmla="*/ 1017097 w 1555750" name="connsiteX830"/>
              <a:gd fmla="*/ 963937 h 1728611" name="connsiteY830"/>
              <a:gd fmla="*/ 1013694 w 1555750" name="connsiteX831"/>
              <a:gd fmla="*/ 961135 h 1728611" name="connsiteY831"/>
              <a:gd fmla="*/ 1010491 w 1555750" name="connsiteX832"/>
              <a:gd fmla="*/ 958133 h 1728611" name="connsiteY832"/>
              <a:gd fmla="*/ 1007288 w 1555750" name="connsiteX833"/>
              <a:gd fmla="*/ 954731 h 1728611" name="connsiteY833"/>
              <a:gd fmla="*/ 1006487 w 1555750" name="connsiteX834"/>
              <a:gd fmla="*/ 953930 h 1728611" name="connsiteY834"/>
              <a:gd fmla="*/ 1002083 w 1555750" name="connsiteX835"/>
              <a:gd fmla="*/ 948326 h 1728611" name="connsiteY835"/>
              <a:gd fmla="*/ 998480 w 1555750" name="connsiteX836"/>
              <a:gd fmla="*/ 942923 h 1728611" name="connsiteY836"/>
              <a:gd fmla="*/ 995077 w 1555750" name="connsiteX837"/>
              <a:gd fmla="*/ 936718 h 1728611" name="connsiteY837"/>
              <a:gd fmla="*/ 992274 w 1555750" name="connsiteX838"/>
              <a:gd fmla="*/ 930514 h 1728611" name="connsiteY838"/>
              <a:gd fmla="*/ 990272 w 1555750" name="connsiteX839"/>
              <a:gd fmla="*/ 924110 h 1728611" name="connsiteY839"/>
              <a:gd fmla="*/ 988671 w 1555750" name="connsiteX840"/>
              <a:gd fmla="*/ 917505 h 1728611" name="connsiteY840"/>
              <a:gd fmla="*/ 987470 w 1555750" name="connsiteX841"/>
              <a:gd fmla="*/ 910701 h 1728611" name="connsiteY841"/>
              <a:gd fmla="*/ 987270 w 1555750" name="connsiteX842"/>
              <a:gd fmla="*/ 904096 h 1728611" name="connsiteY842"/>
              <a:gd fmla="*/ 987270 w 1555750" name="connsiteX843"/>
              <a:gd fmla="*/ 704958 h 1728611" name="connsiteY843"/>
              <a:gd fmla="*/ 986869 w 1555750" name="connsiteX844"/>
              <a:gd fmla="*/ 702156 h 1728611" name="connsiteY844"/>
              <a:gd fmla="*/ 986269 w 1555750" name="connsiteX845"/>
              <a:gd fmla="*/ 699554 h 1728611" name="connsiteY845"/>
              <a:gd fmla="*/ 984667 w 1555750" name="connsiteX846"/>
              <a:gd fmla="*/ 696753 h 1728611" name="connsiteY846"/>
              <a:gd fmla="*/ 982865 w 1555750" name="connsiteX847"/>
              <a:gd fmla="*/ 694551 h 1728611" name="connsiteY847"/>
              <a:gd fmla="*/ 980663 w 1555750" name="connsiteX848"/>
              <a:gd fmla="*/ 692750 h 1728611" name="connsiteY848"/>
              <a:gd fmla="*/ 978261 w 1555750" name="connsiteX849"/>
              <a:gd fmla="*/ 691549 h 1728611" name="connsiteY849"/>
              <a:gd fmla="*/ 975459 w 1555750" name="connsiteX850"/>
              <a:gd fmla="*/ 690548 h 1728611" name="connsiteY850"/>
              <a:gd fmla="*/ 972456 w 1555750" name="connsiteX851"/>
              <a:gd fmla="*/ 690348 h 1728611" name="connsiteY851"/>
              <a:gd fmla="*/ 969453 w 1555750" name="connsiteX852"/>
              <a:gd fmla="*/ 690548 h 1728611" name="connsiteY852"/>
              <a:gd fmla="*/ 966650 w 1555750" name="connsiteX853"/>
              <a:gd fmla="*/ 691549 h 1728611" name="connsiteY853"/>
              <a:gd fmla="*/ 964248 w 1555750" name="connsiteX854"/>
              <a:gd fmla="*/ 692750 h 1728611" name="connsiteY854"/>
              <a:gd fmla="*/ 962046 w 1555750" name="connsiteX855"/>
              <a:gd fmla="*/ 694551 h 1728611" name="connsiteY855"/>
              <a:gd fmla="*/ 960244 w 1555750" name="connsiteX856"/>
              <a:gd fmla="*/ 696753 h 1728611" name="connsiteY856"/>
              <a:gd fmla="*/ 958643 w 1555750" name="connsiteX857"/>
              <a:gd fmla="*/ 699554 h 1728611" name="connsiteY857"/>
              <a:gd fmla="*/ 958042 w 1555750" name="connsiteX858"/>
              <a:gd fmla="*/ 702156 h 1728611" name="connsiteY858"/>
              <a:gd fmla="*/ 957842 w 1555750" name="connsiteX859"/>
              <a:gd fmla="*/ 704958 h 1728611" name="connsiteY859"/>
              <a:gd fmla="*/ 957842 w 1555750" name="connsiteX860"/>
              <a:gd fmla="*/ 872474 h 1728611" name="connsiteY860"/>
              <a:gd fmla="*/ 957442 w 1555750" name="connsiteX861"/>
              <a:gd fmla="*/ 875276 h 1728611" name="connsiteY861"/>
              <a:gd fmla="*/ 956841 w 1555750" name="connsiteX862"/>
              <a:gd fmla="*/ 878078 h 1728611" name="connsiteY862"/>
              <a:gd fmla="*/ 956040 w 1555750" name="connsiteX863"/>
              <a:gd fmla="*/ 880680 h 1728611" name="connsiteY863"/>
              <a:gd fmla="*/ 955040 w 1555750" name="connsiteX864"/>
              <a:gd fmla="*/ 883282 h 1728611" name="connsiteY864"/>
              <a:gd fmla="*/ 953438 w 1555750" name="connsiteX865"/>
              <a:gd fmla="*/ 885683 h 1728611" name="connsiteY865"/>
              <a:gd fmla="*/ 951636 w 1555750" name="connsiteX866"/>
              <a:gd fmla="*/ 887885 h 1728611" name="connsiteY866"/>
              <a:gd fmla="*/ 949835 w 1555750" name="connsiteX867"/>
              <a:gd fmla="*/ 889686 h 1728611" name="connsiteY867"/>
              <a:gd fmla="*/ 947633 w 1555750" name="connsiteX868"/>
              <a:gd fmla="*/ 891087 h 1728611" name="connsiteY868"/>
              <a:gd fmla="*/ 945631 w 1555750" name="connsiteX869"/>
              <a:gd fmla="*/ 892688 h 1728611" name="connsiteY869"/>
              <a:gd fmla="*/ 943229 w 1555750" name="connsiteX870"/>
              <a:gd fmla="*/ 893689 h 1728611" name="connsiteY870"/>
              <a:gd fmla="*/ 940626 w 1555750" name="connsiteX871"/>
              <a:gd fmla="*/ 894489 h 1728611" name="connsiteY871"/>
              <a:gd fmla="*/ 938024 w 1555750" name="connsiteX872"/>
              <a:gd fmla="*/ 895090 h 1728611" name="connsiteY872"/>
              <a:gd fmla="*/ 935221 w 1555750" name="connsiteX873"/>
              <a:gd fmla="*/ 895090 h 1728611" name="connsiteY873"/>
              <a:gd fmla="*/ 932419 w 1555750" name="connsiteX874"/>
              <a:gd fmla="*/ 895090 h 1728611" name="connsiteY874"/>
              <a:gd fmla="*/ 929616 w 1555750" name="connsiteX875"/>
              <a:gd fmla="*/ 894489 h 1728611" name="connsiteY875"/>
              <a:gd fmla="*/ 927014 w 1555750" name="connsiteX876"/>
              <a:gd fmla="*/ 893689 h 1728611" name="connsiteY876"/>
              <a:gd fmla="*/ 919807 w 1555750" name="connsiteX877"/>
              <a:gd fmla="*/ 890887 h 1728611" name="connsiteY877"/>
              <a:gd fmla="*/ 913201 w 1555750" name="connsiteX878"/>
              <a:gd fmla="*/ 888485 h 1728611" name="connsiteY878"/>
              <a:gd fmla="*/ 906194 w 1555750" name="connsiteX879"/>
              <a:gd fmla="*/ 886684 h 1728611" name="connsiteY879"/>
              <a:gd fmla="*/ 898787 w 1555750" name="connsiteX880"/>
              <a:gd fmla="*/ 884683 h 1728611" name="connsiteY880"/>
              <a:gd fmla="*/ 891781 w 1555750" name="connsiteX881"/>
              <a:gd fmla="*/ 883482 h 1728611" name="connsiteY881"/>
              <a:gd fmla="*/ 884374 w 1555750" name="connsiteX882"/>
              <a:gd fmla="*/ 882681 h 1728611" name="connsiteY882"/>
              <a:gd fmla="*/ 877167 w 1555750" name="connsiteX883"/>
              <a:gd fmla="*/ 882081 h 1728611" name="connsiteY883"/>
              <a:gd fmla="*/ 869760 w 1555750" name="connsiteX884"/>
              <a:gd fmla="*/ 881681 h 1728611" name="connsiteY884"/>
              <a:gd fmla="*/ 861753 w 1555750" name="connsiteX885"/>
              <a:gd fmla="*/ 882081 h 1728611" name="connsiteY885"/>
              <a:gd fmla="*/ 853946 w 1555750" name="connsiteX886"/>
              <a:gd fmla="*/ 882681 h 1728611" name="connsiteY886"/>
              <a:gd fmla="*/ 845938 w 1555750" name="connsiteX887"/>
              <a:gd fmla="*/ 883882 h 1728611" name="connsiteY887"/>
              <a:gd fmla="*/ 837931 w 1555750" name="connsiteX888"/>
              <a:gd fmla="*/ 885283 h 1728611" name="connsiteY888"/>
              <a:gd fmla="*/ 829923 w 1555750" name="connsiteX889"/>
              <a:gd fmla="*/ 887485 h 1728611" name="connsiteY889"/>
              <a:gd fmla="*/ 822316 w 1555750" name="connsiteX890"/>
              <a:gd fmla="*/ 889886 h 1728611" name="connsiteY890"/>
              <a:gd fmla="*/ 814709 w 1555750" name="connsiteX891"/>
              <a:gd fmla="*/ 892688 h 1728611" name="connsiteY891"/>
              <a:gd fmla="*/ 807102 w 1555750" name="connsiteX892"/>
              <a:gd fmla="*/ 896090 h 1728611" name="connsiteY892"/>
              <a:gd fmla="*/ 803699 w 1555750" name="connsiteX893"/>
              <a:gd fmla="*/ 897692 h 1728611" name="connsiteY893"/>
              <a:gd fmla="*/ 800096 w 1555750" name="connsiteX894"/>
              <a:gd fmla="*/ 898892 h 1728611" name="connsiteY894"/>
              <a:gd fmla="*/ 796292 w 1555750" name="connsiteX895"/>
              <a:gd fmla="*/ 900093 h 1728611" name="connsiteY895"/>
              <a:gd fmla="*/ 792689 w 1555750" name="connsiteX896"/>
              <a:gd fmla="*/ 900894 h 1728611" name="connsiteY896"/>
              <a:gd fmla="*/ 789085 w 1555750" name="connsiteX897"/>
              <a:gd fmla="*/ 901494 h 1728611" name="connsiteY897"/>
              <a:gd fmla="*/ 785282 w 1555750" name="connsiteX898"/>
              <a:gd fmla="*/ 902095 h 1728611" name="connsiteY898"/>
              <a:gd fmla="*/ 781679 w 1555750" name="connsiteX899"/>
              <a:gd fmla="*/ 902495 h 1728611" name="connsiteY899"/>
              <a:gd fmla="*/ 777675 w 1555750" name="connsiteX900"/>
              <a:gd fmla="*/ 902495 h 1728611" name="connsiteY900"/>
              <a:gd fmla="*/ 774071 w 1555750" name="connsiteX901"/>
              <a:gd fmla="*/ 902495 h 1728611" name="connsiteY901"/>
              <a:gd fmla="*/ 770468 w 1555750" name="connsiteX902"/>
              <a:gd fmla="*/ 902095 h 1728611" name="connsiteY902"/>
              <a:gd fmla="*/ 766665 w 1555750" name="connsiteX903"/>
              <a:gd fmla="*/ 901494 h 1728611" name="connsiteY903"/>
              <a:gd fmla="*/ 763061 w 1555750" name="connsiteX904"/>
              <a:gd fmla="*/ 900894 h 1728611" name="connsiteY904"/>
              <a:gd fmla="*/ 759458 w 1555750" name="connsiteX905"/>
              <a:gd fmla="*/ 900093 h 1728611" name="connsiteY905"/>
              <a:gd fmla="*/ 755654 w 1555750" name="connsiteX906"/>
              <a:gd fmla="*/ 898892 h 1728611" name="connsiteY906"/>
              <a:gd fmla="*/ 752051 w 1555750" name="connsiteX907"/>
              <a:gd fmla="*/ 897692 h 1728611" name="connsiteY907"/>
              <a:gd fmla="*/ 748648 w 1555750" name="connsiteX908"/>
              <a:gd fmla="*/ 896090 h 1728611" name="connsiteY908"/>
              <a:gd fmla="*/ 741041 w 1555750" name="connsiteX909"/>
              <a:gd fmla="*/ 892688 h 1728611" name="connsiteY909"/>
              <a:gd fmla="*/ 733434 w 1555750" name="connsiteX910"/>
              <a:gd fmla="*/ 889886 h 1728611" name="connsiteY910"/>
              <a:gd fmla="*/ 725827 w 1555750" name="connsiteX911"/>
              <a:gd fmla="*/ 887485 h 1728611" name="connsiteY911"/>
              <a:gd fmla="*/ 717819 w 1555750" name="connsiteX912"/>
              <a:gd fmla="*/ 885283 h 1728611" name="connsiteY912"/>
              <a:gd fmla="*/ 709812 w 1555750" name="connsiteX913"/>
              <a:gd fmla="*/ 883882 h 1728611" name="connsiteY913"/>
              <a:gd fmla="*/ 701804 w 1555750" name="connsiteX914"/>
              <a:gd fmla="*/ 882681 h 1728611" name="connsiteY914"/>
              <a:gd fmla="*/ 693997 w 1555750" name="connsiteX915"/>
              <a:gd fmla="*/ 882081 h 1728611" name="connsiteY915"/>
              <a:gd fmla="*/ 685589 w 1555750" name="connsiteX916"/>
              <a:gd fmla="*/ 881681 h 1728611" name="connsiteY916"/>
              <a:gd fmla="*/ 678383 w 1555750" name="connsiteX917"/>
              <a:gd fmla="*/ 882081 h 1728611" name="connsiteY917"/>
              <a:gd fmla="*/ 671376 w 1555750" name="connsiteX918"/>
              <a:gd fmla="*/ 882681 h 1728611" name="connsiteY918"/>
              <a:gd fmla="*/ 663969 w 1555750" name="connsiteX919"/>
              <a:gd fmla="*/ 883482 h 1728611" name="connsiteY919"/>
              <a:gd fmla="*/ 656963 w 1555750" name="connsiteX920"/>
              <a:gd fmla="*/ 884683 h 1728611" name="connsiteY920"/>
              <a:gd fmla="*/ 649556 w 1555750" name="connsiteX921"/>
              <a:gd fmla="*/ 886684 h 1728611" name="connsiteY921"/>
              <a:gd fmla="*/ 642549 w 1555750" name="connsiteX922"/>
              <a:gd fmla="*/ 888485 h 1728611" name="connsiteY922"/>
              <a:gd fmla="*/ 635543 w 1555750" name="connsiteX923"/>
              <a:gd fmla="*/ 890887 h 1728611" name="connsiteY923"/>
              <a:gd fmla="*/ 628736 w 1555750" name="connsiteX924"/>
              <a:gd fmla="*/ 893689 h 1728611" name="connsiteY924"/>
              <a:gd fmla="*/ 626134 w 1555750" name="connsiteX925"/>
              <a:gd fmla="*/ 894489 h 1728611" name="connsiteY925"/>
              <a:gd fmla="*/ 623331 w 1555750" name="connsiteX926"/>
              <a:gd fmla="*/ 895090 h 1728611" name="connsiteY926"/>
              <a:gd fmla="*/ 620529 w 1555750" name="connsiteX927"/>
              <a:gd fmla="*/ 895090 h 1728611" name="connsiteY927"/>
              <a:gd fmla="*/ 617726 w 1555750" name="connsiteX928"/>
              <a:gd fmla="*/ 895090 h 1728611" name="connsiteY928"/>
              <a:gd fmla="*/ 615124 w 1555750" name="connsiteX929"/>
              <a:gd fmla="*/ 894489 h 1728611" name="connsiteY929"/>
              <a:gd fmla="*/ 612521 w 1555750" name="connsiteX930"/>
              <a:gd fmla="*/ 893689 h 1728611" name="connsiteY930"/>
              <a:gd fmla="*/ 610119 w 1555750" name="connsiteX931"/>
              <a:gd fmla="*/ 892688 h 1728611" name="connsiteY931"/>
              <a:gd fmla="*/ 608117 w 1555750" name="connsiteX932"/>
              <a:gd fmla="*/ 891087 h 1728611" name="connsiteY932"/>
              <a:gd fmla="*/ 605915 w 1555750" name="connsiteX933"/>
              <a:gd fmla="*/ 889686 h 1728611" name="connsiteY933"/>
              <a:gd fmla="*/ 603713 w 1555750" name="connsiteX934"/>
              <a:gd fmla="*/ 887885 h 1728611" name="connsiteY934"/>
              <a:gd fmla="*/ 602312 w 1555750" name="connsiteX935"/>
              <a:gd fmla="*/ 885683 h 1728611" name="connsiteY935"/>
              <a:gd fmla="*/ 600710 w 1555750" name="connsiteX936"/>
              <a:gd fmla="*/ 883282 h 1728611" name="connsiteY936"/>
              <a:gd fmla="*/ 599509 w 1555750" name="connsiteX937"/>
              <a:gd fmla="*/ 880680 h 1728611" name="connsiteY937"/>
              <a:gd fmla="*/ 598909 w 1555750" name="connsiteX938"/>
              <a:gd fmla="*/ 878078 h 1728611" name="connsiteY938"/>
              <a:gd fmla="*/ 598308 w 1555750" name="connsiteX939"/>
              <a:gd fmla="*/ 875276 h 1728611" name="connsiteY939"/>
              <a:gd fmla="*/ 597908 w 1555750" name="connsiteX940"/>
              <a:gd fmla="*/ 872474 h 1728611" name="connsiteY940"/>
              <a:gd fmla="*/ 597908 w 1555750" name="connsiteX941"/>
              <a:gd fmla="*/ 704958 h 1728611" name="connsiteY941"/>
              <a:gd fmla="*/ 597708 w 1555750" name="connsiteX942"/>
              <a:gd fmla="*/ 702156 h 1728611" name="connsiteY942"/>
              <a:gd fmla="*/ 596707 w 1555750" name="connsiteX943"/>
              <a:gd fmla="*/ 699554 h 1728611" name="connsiteY943"/>
              <a:gd fmla="*/ 595506 w 1555750" name="connsiteX944"/>
              <a:gd fmla="*/ 696753 h 1728611" name="connsiteY944"/>
              <a:gd fmla="*/ 593704 w 1555750" name="connsiteX945"/>
              <a:gd fmla="*/ 694551 h 1728611" name="connsiteY945"/>
              <a:gd fmla="*/ 591502 w 1555750" name="connsiteX946"/>
              <a:gd fmla="*/ 692750 h 1728611" name="connsiteY946"/>
              <a:gd fmla="*/ 589100 w 1555750" name="connsiteX947"/>
              <a:gd fmla="*/ 691549 h 1728611" name="connsiteY947"/>
              <a:gd fmla="*/ 586297 w 1555750" name="connsiteX948"/>
              <a:gd fmla="*/ 690548 h 1728611" name="connsiteY948"/>
              <a:gd fmla="*/ 583294 w 1555750" name="connsiteX949"/>
              <a:gd fmla="*/ 690348 h 1728611" name="connsiteY949"/>
              <a:gd fmla="*/ 580291 w 1555750" name="connsiteX950"/>
              <a:gd fmla="*/ 690548 h 1728611" name="connsiteY950"/>
              <a:gd fmla="*/ 577489 w 1555750" name="connsiteX951"/>
              <a:gd fmla="*/ 691549 h 1728611" name="connsiteY951"/>
              <a:gd fmla="*/ 575087 w 1555750" name="connsiteX952"/>
              <a:gd fmla="*/ 692750 h 1728611" name="connsiteY952"/>
              <a:gd fmla="*/ 572885 w 1555750" name="connsiteX953"/>
              <a:gd fmla="*/ 694551 h 1728611" name="connsiteY953"/>
              <a:gd fmla="*/ 571083 w 1555750" name="connsiteX954"/>
              <a:gd fmla="*/ 696753 h 1728611" name="connsiteY954"/>
              <a:gd fmla="*/ 569481 w 1555750" name="connsiteX955"/>
              <a:gd fmla="*/ 699554 h 1728611" name="connsiteY955"/>
              <a:gd fmla="*/ 568480 w 1555750" name="connsiteX956"/>
              <a:gd fmla="*/ 702156 h 1728611" name="connsiteY956"/>
              <a:gd fmla="*/ 568280 w 1555750" name="connsiteX957"/>
              <a:gd fmla="*/ 704958 h 1728611" name="connsiteY957"/>
              <a:gd fmla="*/ 568280 w 1555750" name="connsiteX958"/>
              <a:gd fmla="*/ 904096 h 1728611" name="connsiteY958"/>
              <a:gd fmla="*/ 567880 w 1555750" name="connsiteX959"/>
              <a:gd fmla="*/ 910701 h 1728611" name="connsiteY959"/>
              <a:gd fmla="*/ 567079 w 1555750" name="connsiteX960"/>
              <a:gd fmla="*/ 917505 h 1728611" name="connsiteY960"/>
              <a:gd fmla="*/ 565478 w 1555750" name="connsiteX961"/>
              <a:gd fmla="*/ 924110 h 1728611" name="connsiteY961"/>
              <a:gd fmla="*/ 563476 w 1555750" name="connsiteX962"/>
              <a:gd fmla="*/ 930514 h 1728611" name="connsiteY962"/>
              <a:gd fmla="*/ 560673 w 1555750" name="connsiteX963"/>
              <a:gd fmla="*/ 936718 h 1728611" name="connsiteY963"/>
              <a:gd fmla="*/ 557270 w 1555750" name="connsiteX964"/>
              <a:gd fmla="*/ 942923 h 1728611" name="connsiteY964"/>
              <a:gd fmla="*/ 553667 w 1555750" name="connsiteX965"/>
              <a:gd fmla="*/ 948326 h 1728611" name="connsiteY965"/>
              <a:gd fmla="*/ 549263 w 1555750" name="connsiteX966"/>
              <a:gd fmla="*/ 953930 h 1728611" name="connsiteY966"/>
              <a:gd fmla="*/ 548462 w 1555750" name="connsiteX967"/>
              <a:gd fmla="*/ 954731 h 1728611" name="connsiteY967"/>
              <a:gd fmla="*/ 545259 w 1555750" name="connsiteX968"/>
              <a:gd fmla="*/ 958133 h 1728611" name="connsiteY968"/>
              <a:gd fmla="*/ 542056 w 1555750" name="connsiteX969"/>
              <a:gd fmla="*/ 961135 h 1728611" name="connsiteY969"/>
              <a:gd fmla="*/ 538653 w 1555750" name="connsiteX970"/>
              <a:gd fmla="*/ 963937 h 1728611" name="connsiteY970"/>
              <a:gd fmla="*/ 534849 w 1555750" name="connsiteX971"/>
              <a:gd fmla="*/ 966739 h 1728611" name="connsiteY971"/>
              <a:gd fmla="*/ 531246 w 1555750" name="connsiteX972"/>
              <a:gd fmla="*/ 968741 h 1728611" name="connsiteY972"/>
              <a:gd fmla="*/ 527643 w 1555750" name="connsiteX973"/>
              <a:gd fmla="*/ 970742 h 1728611" name="connsiteY973"/>
              <a:gd fmla="*/ 523639 w 1555750" name="connsiteX974"/>
              <a:gd fmla="*/ 972143 h 1728611" name="connsiteY974"/>
              <a:gd fmla="*/ 519635 w 1555750" name="connsiteX975"/>
              <a:gd fmla="*/ 973344 h 1728611" name="connsiteY975"/>
              <a:gd fmla="*/ 515632 w 1555750" name="connsiteX976"/>
              <a:gd fmla="*/ 974344 h 1728611" name="connsiteY976"/>
              <a:gd fmla="*/ 511628 w 1555750" name="connsiteX977"/>
              <a:gd fmla="*/ 974945 h 1728611" name="connsiteY977"/>
              <a:gd fmla="*/ 507824 w 1555750" name="connsiteX978"/>
              <a:gd fmla="*/ 975545 h 1728611" name="connsiteY978"/>
              <a:gd fmla="*/ 503420 w 1555750" name="connsiteX979"/>
              <a:gd fmla="*/ 975545 h 1728611" name="connsiteY979"/>
              <a:gd fmla="*/ 499417 w 1555750" name="connsiteX980"/>
              <a:gd fmla="*/ 975345 h 1728611" name="connsiteY980"/>
              <a:gd fmla="*/ 495413 w 1555750" name="connsiteX981"/>
              <a:gd fmla="*/ 974945 h 1728611" name="connsiteY981"/>
              <a:gd fmla="*/ 491609 w 1555750" name="connsiteX982"/>
              <a:gd fmla="*/ 974344 h 1728611" name="connsiteY982"/>
              <a:gd fmla="*/ 487606 w 1555750" name="connsiteX983"/>
              <a:gd fmla="*/ 973344 h 1728611" name="connsiteY983"/>
              <a:gd fmla="*/ 483602 w 1555750" name="connsiteX984"/>
              <a:gd fmla="*/ 972143 h 1728611" name="connsiteY984"/>
              <a:gd fmla="*/ 479999 w 1555750" name="connsiteX985"/>
              <a:gd fmla="*/ 970742 h 1728611" name="connsiteY985"/>
              <a:gd fmla="*/ 475995 w 1555750" name="connsiteX986"/>
              <a:gd fmla="*/ 969141 h 1728611" name="connsiteY986"/>
              <a:gd fmla="*/ 472592 w 1555750" name="connsiteX987"/>
              <a:gd fmla="*/ 966939 h 1728611" name="connsiteY987"/>
              <a:gd fmla="*/ 468988 w 1555750" name="connsiteX988"/>
              <a:gd fmla="*/ 964938 h 1728611" name="connsiteY988"/>
              <a:gd fmla="*/ 465585 w 1555750" name="connsiteX989"/>
              <a:gd fmla="*/ 962336 h 1728611" name="connsiteY989"/>
              <a:gd fmla="*/ 462382 w 1555750" name="connsiteX990"/>
              <a:gd fmla="*/ 959934 h 1728611" name="connsiteY990"/>
              <a:gd fmla="*/ 459379 w 1555750" name="connsiteX991"/>
              <a:gd fmla="*/ 956932 h 1728611" name="connsiteY991"/>
              <a:gd fmla="*/ 456577 w 1555750" name="connsiteX992"/>
              <a:gd fmla="*/ 953930 h 1728611" name="connsiteY992"/>
              <a:gd fmla="*/ 453974 w 1555750" name="connsiteX993"/>
              <a:gd fmla="*/ 950528 h 1728611" name="connsiteY993"/>
              <a:gd fmla="*/ 451372 w 1555750" name="connsiteX994"/>
              <a:gd fmla="*/ 947126 h 1728611" name="connsiteY994"/>
              <a:gd fmla="*/ 449370 w 1555750" name="connsiteX995"/>
              <a:gd fmla="*/ 943523 h 1728611" name="connsiteY995"/>
              <a:gd fmla="*/ 447168 w 1555750" name="connsiteX996"/>
              <a:gd fmla="*/ 939520 h 1728611" name="connsiteY996"/>
              <a:gd fmla="*/ 445366 w 1555750" name="connsiteX997"/>
              <a:gd fmla="*/ 935117 h 1728611" name="connsiteY997"/>
              <a:gd fmla="*/ 444165 w 1555750" name="connsiteX998"/>
              <a:gd fmla="*/ 930914 h 1728611" name="connsiteY998"/>
              <a:gd fmla="*/ 442964 w 1555750" name="connsiteX999"/>
              <a:gd fmla="*/ 926712 h 1728611" name="connsiteY999"/>
              <a:gd fmla="*/ 439761 w 1555750" name="connsiteX1000"/>
              <a:gd fmla="*/ 912302 h 1728611" name="connsiteY1000"/>
              <a:gd fmla="*/ 437359 w 1555750" name="connsiteX1001"/>
              <a:gd fmla="*/ 897892 h 1728611" name="connsiteY1001"/>
              <a:gd fmla="*/ 435357 w 1555750" name="connsiteX1002"/>
              <a:gd fmla="*/ 883282 h 1728611" name="connsiteY1002"/>
              <a:gd fmla="*/ 433355 w 1555750" name="connsiteX1003"/>
              <a:gd fmla="*/ 868471 h 1728611" name="connsiteY1003"/>
              <a:gd fmla="*/ 431954 w 1555750" name="connsiteX1004"/>
              <a:gd fmla="*/ 853661 h 1728611" name="connsiteY1004"/>
              <a:gd fmla="*/ 430953 w 1555750" name="connsiteX1005"/>
              <a:gd fmla="*/ 838650 h 1728611" name="connsiteY1005"/>
              <a:gd fmla="*/ 430352 w 1555750" name="connsiteX1006"/>
              <a:gd fmla="*/ 823240 h 1728611" name="connsiteY1006"/>
              <a:gd fmla="*/ 430152 w 1555750" name="connsiteX1007"/>
              <a:gd fmla="*/ 808029 h 1728611" name="connsiteY1007"/>
              <a:gd fmla="*/ 430352 w 1555750" name="connsiteX1008"/>
              <a:gd fmla="*/ 788816 h 1728611" name="connsiteY1008"/>
              <a:gd fmla="*/ 431353 w 1555750" name="connsiteX1009"/>
              <a:gd fmla="*/ 769403 h 1728611" name="connsiteY1009"/>
              <a:gd fmla="*/ 433155 w 1555750" name="connsiteX1010"/>
              <a:gd fmla="*/ 750590 h 1728611" name="connsiteY1010"/>
              <a:gd fmla="*/ 435357 w 1555750" name="connsiteX1011"/>
              <a:gd fmla="*/ 731577 h 1728611" name="connsiteY1011"/>
              <a:gd fmla="*/ 438360 w 1555750" name="connsiteX1012"/>
              <a:gd fmla="*/ 713164 h 1728611" name="connsiteY1012"/>
              <a:gd fmla="*/ 441763 w 1555750" name="connsiteX1013"/>
              <a:gd fmla="*/ 695151 h 1728611" name="connsiteY1013"/>
              <a:gd fmla="*/ 445567 w 1555750" name="connsiteX1014"/>
              <a:gd fmla="*/ 677139 h 1728611" name="connsiteY1014"/>
              <a:gd fmla="*/ 450571 w 1555750" name="connsiteX1015"/>
              <a:gd fmla="*/ 659727 h 1728611" name="connsiteY1015"/>
              <a:gd fmla="*/ 455776 w 1555750" name="connsiteX1016"/>
              <a:gd fmla="*/ 642315 h 1728611" name="connsiteY1016"/>
              <a:gd fmla="*/ 461581 w 1555750" name="connsiteX1017"/>
              <a:gd fmla="*/ 625504 h 1728611" name="connsiteY1017"/>
              <a:gd fmla="*/ 467987 w 1555750" name="connsiteX1018"/>
              <a:gd fmla="*/ 608892 h 1728611" name="connsiteY1018"/>
              <a:gd fmla="*/ 474794 w 1555750" name="connsiteX1019"/>
              <a:gd fmla="*/ 593081 h 1728611" name="connsiteY1019"/>
              <a:gd fmla="*/ 482000 w 1555750" name="connsiteX1020"/>
              <a:gd fmla="*/ 577470 h 1728611" name="connsiteY1020"/>
              <a:gd fmla="*/ 490008 w 1555750" name="connsiteX1021"/>
              <a:gd fmla="*/ 562260 h 1728611" name="connsiteY1021"/>
              <a:gd fmla="*/ 498215 w 1555750" name="connsiteX1022"/>
              <a:gd fmla="*/ 547250 h 1728611" name="connsiteY1022"/>
              <a:gd fmla="*/ 507024 w 1555750" name="connsiteX1023"/>
              <a:gd fmla="*/ 533240 h 1728611" name="connsiteY1023"/>
              <a:gd fmla="*/ 516232 w 1555750" name="connsiteX1024"/>
              <a:gd fmla="*/ 519030 h 1728611" name="connsiteY1024"/>
              <a:gd fmla="*/ 526041 w 1555750" name="connsiteX1025"/>
              <a:gd fmla="*/ 506021 h 1728611" name="connsiteY1025"/>
              <a:gd fmla="*/ 536251 w 1555750" name="connsiteX1026"/>
              <a:gd fmla="*/ 493212 h 1728611" name="connsiteY1026"/>
              <a:gd fmla="*/ 546861 w 1555750" name="connsiteX1027"/>
              <a:gd fmla="*/ 480604 h 1728611" name="connsiteY1027"/>
              <a:gd fmla="*/ 557871 w 1555750" name="connsiteX1028"/>
              <a:gd fmla="*/ 468996 h 1728611" name="connsiteY1028"/>
              <a:gd fmla="*/ 569281 w 1555750" name="connsiteX1029"/>
              <a:gd fmla="*/ 457588 h 1728611" name="connsiteY1029"/>
              <a:gd fmla="*/ 580892 w 1555750" name="connsiteX1030"/>
              <a:gd fmla="*/ 447181 h 1728611" name="connsiteY1030"/>
              <a:gd fmla="*/ 592703 w 1555750" name="connsiteX1031"/>
              <a:gd fmla="*/ 437174 h 1728611" name="connsiteY1031"/>
              <a:gd fmla="*/ 605315 w 1555750" name="connsiteX1032"/>
              <a:gd fmla="*/ 427767 h 1728611" name="connsiteY1032"/>
              <a:gd fmla="*/ 617726 w 1555750" name="connsiteX1033"/>
              <a:gd fmla="*/ 419161 h 1728611" name="connsiteY1033"/>
              <a:gd fmla="*/ 630939 w 1555750" name="connsiteX1034"/>
              <a:gd fmla="*/ 410956 h 1728611" name="connsiteY1034"/>
              <a:gd fmla="*/ 637745 w 1555750" name="connsiteX1035"/>
              <a:gd fmla="*/ 407153 h 1728611" name="connsiteY1035"/>
              <a:gd fmla="*/ 644351 w 1555750" name="connsiteX1036"/>
              <a:gd fmla="*/ 403550 h 1728611" name="connsiteY1036"/>
              <a:gd fmla="*/ 651157 w 1555750" name="connsiteX1037"/>
              <a:gd fmla="*/ 400148 h 1728611" name="connsiteY1037"/>
              <a:gd fmla="*/ 657763 w 1555750" name="connsiteX1038"/>
              <a:gd fmla="*/ 396746 h 1728611" name="connsiteY1038"/>
              <a:gd fmla="*/ 664970 w 1555750" name="connsiteX1039"/>
              <a:gd fmla="*/ 393744 h 1728611" name="connsiteY1039"/>
              <a:gd fmla="*/ 671977 w 1555750" name="connsiteX1040"/>
              <a:gd fmla="*/ 390742 h 1728611" name="connsiteY1040"/>
              <a:gd fmla="*/ 678983 w 1555750" name="connsiteX1041"/>
              <a:gd fmla="*/ 387940 h 1728611" name="connsiteY1041"/>
              <a:gd fmla="*/ 685990 w 1555750" name="connsiteX1042"/>
              <a:gd fmla="*/ 385538 h 1728611" name="connsiteY1042"/>
              <a:gd fmla="*/ 692996 w 1555750" name="connsiteX1043"/>
              <a:gd fmla="*/ 383136 h 1728611" name="connsiteY1043"/>
              <a:gd fmla="*/ 770573 w 1555750" name="connsiteX1044"/>
              <a:gd fmla="*/ 0 h 1728611" name="connsiteY1044"/>
              <a:gd fmla="*/ 779571 w 1555750" name="connsiteX1045"/>
              <a:gd fmla="*/ 400 h 1728611" name="connsiteY1045"/>
              <a:gd fmla="*/ 788769 w 1555750" name="connsiteX1046"/>
              <a:gd fmla="*/ 1001 h 1728611" name="connsiteY1046"/>
              <a:gd fmla="*/ 797767 w 1555750" name="connsiteX1047"/>
              <a:gd fmla="*/ 2202 h 1728611" name="connsiteY1047"/>
              <a:gd fmla="*/ 806166 w 1555750" name="connsiteX1048"/>
              <a:gd fmla="*/ 3603 h 1728611" name="connsiteY1048"/>
              <a:gd fmla="*/ 814764 w 1555750" name="connsiteX1049"/>
              <a:gd fmla="*/ 5405 h 1728611" name="connsiteY1049"/>
              <a:gd fmla="*/ 823362 w 1555750" name="connsiteX1050"/>
              <a:gd fmla="*/ 8007 h 1728611" name="connsiteY1050"/>
              <a:gd fmla="*/ 831560 w 1555750" name="connsiteX1051"/>
              <a:gd fmla="*/ 10610 h 1728611" name="connsiteY1051"/>
              <a:gd fmla="*/ 839559 w 1555750" name="connsiteX1052"/>
              <a:gd fmla="*/ 14013 h 1728611" name="connsiteY1052"/>
              <a:gd fmla="*/ 847357 w 1555750" name="connsiteX1053"/>
              <a:gd fmla="*/ 17416 h 1728611" name="connsiteY1053"/>
              <a:gd fmla="*/ 855155 w 1555750" name="connsiteX1054"/>
              <a:gd fmla="*/ 21420 h 1728611" name="connsiteY1054"/>
              <a:gd fmla="*/ 862354 w 1555750" name="connsiteX1055"/>
              <a:gd fmla="*/ 25623 h 1728611" name="connsiteY1055"/>
              <a:gd fmla="*/ 869752 w 1555750" name="connsiteX1056"/>
              <a:gd fmla="*/ 30228 h 1728611" name="connsiteY1056"/>
              <a:gd fmla="*/ 876751 w 1555750" name="connsiteX1057"/>
              <a:gd fmla="*/ 35232 h 1728611" name="connsiteY1057"/>
              <a:gd fmla="*/ 883549 w 1555750" name="connsiteX1058"/>
              <a:gd fmla="*/ 40637 h 1728611" name="connsiteY1058"/>
              <a:gd fmla="*/ 889948 w 1555750" name="connsiteX1059"/>
              <a:gd fmla="*/ 46242 h 1728611" name="connsiteY1059"/>
              <a:gd fmla="*/ 895947 w 1555750" name="connsiteX1060"/>
              <a:gd fmla="*/ 52048 h 1728611" name="connsiteY1060"/>
              <a:gd fmla="*/ 901746 w 1555750" name="connsiteX1061"/>
              <a:gd fmla="*/ 58053 h 1728611" name="connsiteY1061"/>
              <a:gd fmla="*/ 907344 w 1555750" name="connsiteX1062"/>
              <a:gd fmla="*/ 64459 h 1728611" name="connsiteY1062"/>
              <a:gd fmla="*/ 912743 w 1555750" name="connsiteX1063"/>
              <a:gd fmla="*/ 71265 h 1728611" name="connsiteY1063"/>
              <a:gd fmla="*/ 917742 w 1555750" name="connsiteX1064"/>
              <a:gd fmla="*/ 78272 h 1728611" name="connsiteY1064"/>
              <a:gd fmla="*/ 922341 w 1555750" name="connsiteX1065"/>
              <a:gd fmla="*/ 85678 h 1728611" name="connsiteY1065"/>
              <a:gd fmla="*/ 926540 w 1555750" name="connsiteX1066"/>
              <a:gd fmla="*/ 92885 h 1728611" name="connsiteY1066"/>
              <a:gd fmla="*/ 930540 w 1555750" name="connsiteX1067"/>
              <a:gd fmla="*/ 100692 h 1728611" name="connsiteY1067"/>
              <a:gd fmla="*/ 933939 w 1555750" name="connsiteX1068"/>
              <a:gd fmla="*/ 108499 h 1728611" name="connsiteY1068"/>
              <a:gd fmla="*/ 937338 w 1555750" name="connsiteX1069"/>
              <a:gd fmla="*/ 116507 h 1728611" name="connsiteY1069"/>
              <a:gd fmla="*/ 939938 w 1555750" name="connsiteX1070"/>
              <a:gd fmla="*/ 124714 h 1728611" name="connsiteY1070"/>
              <a:gd fmla="*/ 942537 w 1555750" name="connsiteX1071"/>
              <a:gd fmla="*/ 133322 h 1728611" name="connsiteY1071"/>
              <a:gd fmla="*/ 944337 w 1555750" name="connsiteX1072"/>
              <a:gd fmla="*/ 141930 h 1728611" name="connsiteY1072"/>
              <a:gd fmla="*/ 945736 w 1555750" name="connsiteX1073"/>
              <a:gd fmla="*/ 150538 h 1728611" name="connsiteY1073"/>
              <a:gd fmla="*/ 946936 w 1555750" name="connsiteX1074"/>
              <a:gd fmla="*/ 159546 h 1728611" name="connsiteY1074"/>
              <a:gd fmla="*/ 947536 w 1555750" name="connsiteX1075"/>
              <a:gd fmla="*/ 168555 h 1728611" name="connsiteY1075"/>
              <a:gd fmla="*/ 947936 w 1555750" name="connsiteX1076"/>
              <a:gd fmla="*/ 177763 h 1728611" name="connsiteY1076"/>
              <a:gd fmla="*/ 947536 w 1555750" name="connsiteX1077"/>
              <a:gd fmla="*/ 186771 h 1728611" name="connsiteY1077"/>
              <a:gd fmla="*/ 946936 w 1555750" name="connsiteX1078"/>
              <a:gd fmla="*/ 195779 h 1728611" name="connsiteY1078"/>
              <a:gd fmla="*/ 945736 w 1555750" name="connsiteX1079"/>
              <a:gd fmla="*/ 204588 h 1728611" name="connsiteY1079"/>
              <a:gd fmla="*/ 944337 w 1555750" name="connsiteX1080"/>
              <a:gd fmla="*/ 213396 h 1728611" name="connsiteY1080"/>
              <a:gd fmla="*/ 942537 w 1555750" name="connsiteX1081"/>
              <a:gd fmla="*/ 222004 h 1728611" name="connsiteY1081"/>
              <a:gd fmla="*/ 939938 w 1555750" name="connsiteX1082"/>
              <a:gd fmla="*/ 230611 h 1728611" name="connsiteY1082"/>
              <a:gd fmla="*/ 937338 w 1555750" name="connsiteX1083"/>
              <a:gd fmla="*/ 238819 h 1728611" name="connsiteY1083"/>
              <a:gd fmla="*/ 933939 w 1555750" name="connsiteX1084"/>
              <a:gd fmla="*/ 246826 h 1728611" name="connsiteY1084"/>
              <a:gd fmla="*/ 930540 w 1555750" name="connsiteX1085"/>
              <a:gd fmla="*/ 254633 h 1728611" name="connsiteY1085"/>
              <a:gd fmla="*/ 926540 w 1555750" name="connsiteX1086"/>
              <a:gd fmla="*/ 262441 h 1728611" name="connsiteY1086"/>
              <a:gd fmla="*/ 922341 w 1555750" name="connsiteX1087"/>
              <a:gd fmla="*/ 269647 h 1728611" name="connsiteY1087"/>
              <a:gd fmla="*/ 917742 w 1555750" name="connsiteX1088"/>
              <a:gd fmla="*/ 277054 h 1728611" name="connsiteY1088"/>
              <a:gd fmla="*/ 912743 w 1555750" name="connsiteX1089"/>
              <a:gd fmla="*/ 283860 h 1728611" name="connsiteY1089"/>
              <a:gd fmla="*/ 907344 w 1555750" name="connsiteX1090"/>
              <a:gd fmla="*/ 290466 h 1728611" name="connsiteY1090"/>
              <a:gd fmla="*/ 901746 w 1555750" name="connsiteX1091"/>
              <a:gd fmla="*/ 296872 h 1728611" name="connsiteY1091"/>
              <a:gd fmla="*/ 895947 w 1555750" name="connsiteX1092"/>
              <a:gd fmla="*/ 303278 h 1728611" name="connsiteY1092"/>
              <a:gd fmla="*/ 889948 w 1555750" name="connsiteX1093"/>
              <a:gd fmla="*/ 309083 h 1728611" name="connsiteY1093"/>
              <a:gd fmla="*/ 883549 w 1555750" name="connsiteX1094"/>
              <a:gd fmla="*/ 314689 h 1728611" name="connsiteY1094"/>
              <a:gd fmla="*/ 876751 w 1555750" name="connsiteX1095"/>
              <a:gd fmla="*/ 319893 h 1728611" name="connsiteY1095"/>
              <a:gd fmla="*/ 869752 w 1555750" name="connsiteX1096"/>
              <a:gd fmla="*/ 325098 h 1728611" name="connsiteY1096"/>
              <a:gd fmla="*/ 862354 w 1555750" name="connsiteX1097"/>
              <a:gd fmla="*/ 329702 h 1728611" name="connsiteY1097"/>
              <a:gd fmla="*/ 855155 w 1555750" name="connsiteX1098"/>
              <a:gd fmla="*/ 333906 h 1728611" name="connsiteY1098"/>
              <a:gd fmla="*/ 847357 w 1555750" name="connsiteX1099"/>
              <a:gd fmla="*/ 337910 h 1728611" name="connsiteY1099"/>
              <a:gd fmla="*/ 839559 w 1555750" name="connsiteX1100"/>
              <a:gd fmla="*/ 341313 h 1728611" name="connsiteY1100"/>
              <a:gd fmla="*/ 831560 w 1555750" name="connsiteX1101"/>
              <a:gd fmla="*/ 344716 h 1728611" name="connsiteY1101"/>
              <a:gd fmla="*/ 823362 w 1555750" name="connsiteX1102"/>
              <a:gd fmla="*/ 347319 h 1728611" name="connsiteY1102"/>
              <a:gd fmla="*/ 814764 w 1555750" name="connsiteX1103"/>
              <a:gd fmla="*/ 349921 h 1728611" name="connsiteY1103"/>
              <a:gd fmla="*/ 806166 w 1555750" name="connsiteX1104"/>
              <a:gd fmla="*/ 351723 h 1728611" name="connsiteY1104"/>
              <a:gd fmla="*/ 797767 w 1555750" name="connsiteX1105"/>
              <a:gd fmla="*/ 353124 h 1728611" name="connsiteY1105"/>
              <a:gd fmla="*/ 788769 w 1555750" name="connsiteX1106"/>
              <a:gd fmla="*/ 354325 h 1728611" name="connsiteY1106"/>
              <a:gd fmla="*/ 779571 w 1555750" name="connsiteX1107"/>
              <a:gd fmla="*/ 355126 h 1728611" name="connsiteY1107"/>
              <a:gd fmla="*/ 770573 w 1555750" name="connsiteX1108"/>
              <a:gd fmla="*/ 355326 h 1728611" name="connsiteY1108"/>
              <a:gd fmla="*/ 761375 w 1555750" name="connsiteX1109"/>
              <a:gd fmla="*/ 355126 h 1728611" name="connsiteY1109"/>
              <a:gd fmla="*/ 752377 w 1555750" name="connsiteX1110"/>
              <a:gd fmla="*/ 354325 h 1728611" name="connsiteY1110"/>
              <a:gd fmla="*/ 743579 w 1555750" name="connsiteX1111"/>
              <a:gd fmla="*/ 353124 h 1728611" name="connsiteY1111"/>
              <a:gd fmla="*/ 734780 w 1555750" name="connsiteX1112"/>
              <a:gd fmla="*/ 351723 h 1728611" name="connsiteY1112"/>
              <a:gd fmla="*/ 726182 w 1555750" name="connsiteX1113"/>
              <a:gd fmla="*/ 349921 h 1728611" name="connsiteY1113"/>
              <a:gd fmla="*/ 717584 w 1555750" name="connsiteX1114"/>
              <a:gd fmla="*/ 347319 h 1728611" name="connsiteY1114"/>
              <a:gd fmla="*/ 709386 w 1555750" name="connsiteX1115"/>
              <a:gd fmla="*/ 344716 h 1728611" name="connsiteY1115"/>
              <a:gd fmla="*/ 701387 w 1555750" name="connsiteX1116"/>
              <a:gd fmla="*/ 341313 h 1728611" name="connsiteY1116"/>
              <a:gd fmla="*/ 693589 w 1555750" name="connsiteX1117"/>
              <a:gd fmla="*/ 337910 h 1728611" name="connsiteY1117"/>
              <a:gd fmla="*/ 685791 w 1555750" name="connsiteX1118"/>
              <a:gd fmla="*/ 333906 h 1728611" name="connsiteY1118"/>
              <a:gd fmla="*/ 678592 w 1555750" name="connsiteX1119"/>
              <a:gd fmla="*/ 329702 h 1728611" name="connsiteY1119"/>
              <a:gd fmla="*/ 671194 w 1555750" name="connsiteX1120"/>
              <a:gd fmla="*/ 325098 h 1728611" name="connsiteY1120"/>
              <a:gd fmla="*/ 664595 w 1555750" name="connsiteX1121"/>
              <a:gd fmla="*/ 319893 h 1728611" name="connsiteY1121"/>
              <a:gd fmla="*/ 657796 w 1555750" name="connsiteX1122"/>
              <a:gd fmla="*/ 314689 h 1728611" name="connsiteY1122"/>
              <a:gd fmla="*/ 651398 w 1555750" name="connsiteX1123"/>
              <a:gd fmla="*/ 309083 h 1728611" name="connsiteY1123"/>
              <a:gd fmla="*/ 644999 w 1555750" name="connsiteX1124"/>
              <a:gd fmla="*/ 303278 h 1728611" name="connsiteY1124"/>
              <a:gd fmla="*/ 639200 w 1555750" name="connsiteX1125"/>
              <a:gd fmla="*/ 296872 h 1728611" name="connsiteY1125"/>
              <a:gd fmla="*/ 633602 w 1555750" name="connsiteX1126"/>
              <a:gd fmla="*/ 290466 h 1728611" name="connsiteY1126"/>
              <a:gd fmla="*/ 628403 w 1555750" name="connsiteX1127"/>
              <a:gd fmla="*/ 283860 h 1728611" name="connsiteY1127"/>
              <a:gd fmla="*/ 623604 w 1555750" name="connsiteX1128"/>
              <a:gd fmla="*/ 277054 h 1728611" name="connsiteY1128"/>
              <a:gd fmla="*/ 618605 w 1555750" name="connsiteX1129"/>
              <a:gd fmla="*/ 269647 h 1728611" name="connsiteY1129"/>
              <a:gd fmla="*/ 614406 w 1555750" name="connsiteX1130"/>
              <a:gd fmla="*/ 262441 h 1728611" name="connsiteY1130"/>
              <a:gd fmla="*/ 610806 w 1555750" name="connsiteX1131"/>
              <a:gd fmla="*/ 254633 h 1728611" name="connsiteY1131"/>
              <a:gd fmla="*/ 607007 w 1555750" name="connsiteX1132"/>
              <a:gd fmla="*/ 246826 h 1728611" name="connsiteY1132"/>
              <a:gd fmla="*/ 604008 w 1555750" name="connsiteX1133"/>
              <a:gd fmla="*/ 238819 h 1728611" name="connsiteY1133"/>
              <a:gd fmla="*/ 601008 w 1555750" name="connsiteX1134"/>
              <a:gd fmla="*/ 230611 h 1728611" name="connsiteY1134"/>
              <a:gd fmla="*/ 598809 w 1555750" name="connsiteX1135"/>
              <a:gd fmla="*/ 222004 h 1728611" name="connsiteY1135"/>
              <a:gd fmla="*/ 596609 w 1555750" name="connsiteX1136"/>
              <a:gd fmla="*/ 213396 h 1728611" name="connsiteY1136"/>
              <a:gd fmla="*/ 595210 w 1555750" name="connsiteX1137"/>
              <a:gd fmla="*/ 204588 h 1728611" name="connsiteY1137"/>
              <a:gd fmla="*/ 594010 w 1555750" name="connsiteX1138"/>
              <a:gd fmla="*/ 195779 h 1728611" name="connsiteY1138"/>
              <a:gd fmla="*/ 593410 w 1555750" name="connsiteX1139"/>
              <a:gd fmla="*/ 186771 h 1728611" name="connsiteY1139"/>
              <a:gd fmla="*/ 593010 w 1555750" name="connsiteX1140"/>
              <a:gd fmla="*/ 177763 h 1728611" name="connsiteY1140"/>
              <a:gd fmla="*/ 593410 w 1555750" name="connsiteX1141"/>
              <a:gd fmla="*/ 168555 h 1728611" name="connsiteY1141"/>
              <a:gd fmla="*/ 594010 w 1555750" name="connsiteX1142"/>
              <a:gd fmla="*/ 159546 h 1728611" name="connsiteY1142"/>
              <a:gd fmla="*/ 595210 w 1555750" name="connsiteX1143"/>
              <a:gd fmla="*/ 150538 h 1728611" name="connsiteY1143"/>
              <a:gd fmla="*/ 596609 w 1555750" name="connsiteX1144"/>
              <a:gd fmla="*/ 141930 h 1728611" name="connsiteY1144"/>
              <a:gd fmla="*/ 598809 w 1555750" name="connsiteX1145"/>
              <a:gd fmla="*/ 133322 h 1728611" name="connsiteY1145"/>
              <a:gd fmla="*/ 601008 w 1555750" name="connsiteX1146"/>
              <a:gd fmla="*/ 124714 h 1728611" name="connsiteY1146"/>
              <a:gd fmla="*/ 604008 w 1555750" name="connsiteX1147"/>
              <a:gd fmla="*/ 116507 h 1728611" name="connsiteY1147"/>
              <a:gd fmla="*/ 607007 w 1555750" name="connsiteX1148"/>
              <a:gd fmla="*/ 108499 h 1728611" name="connsiteY1148"/>
              <a:gd fmla="*/ 610806 w 1555750" name="connsiteX1149"/>
              <a:gd fmla="*/ 100692 h 1728611" name="connsiteY1149"/>
              <a:gd fmla="*/ 614406 w 1555750" name="connsiteX1150"/>
              <a:gd fmla="*/ 92885 h 1728611" name="connsiteY1150"/>
              <a:gd fmla="*/ 618605 w 1555750" name="connsiteX1151"/>
              <a:gd fmla="*/ 85678 h 1728611" name="connsiteY1151"/>
              <a:gd fmla="*/ 623604 w 1555750" name="connsiteX1152"/>
              <a:gd fmla="*/ 78272 h 1728611" name="connsiteY1152"/>
              <a:gd fmla="*/ 628403 w 1555750" name="connsiteX1153"/>
              <a:gd fmla="*/ 71265 h 1728611" name="connsiteY1153"/>
              <a:gd fmla="*/ 633602 w 1555750" name="connsiteX1154"/>
              <a:gd fmla="*/ 64459 h 1728611" name="connsiteY1154"/>
              <a:gd fmla="*/ 639200 w 1555750" name="connsiteX1155"/>
              <a:gd fmla="*/ 58053 h 1728611" name="connsiteY1155"/>
              <a:gd fmla="*/ 644999 w 1555750" name="connsiteX1156"/>
              <a:gd fmla="*/ 52048 h 1728611" name="connsiteY1156"/>
              <a:gd fmla="*/ 651398 w 1555750" name="connsiteX1157"/>
              <a:gd fmla="*/ 46242 h 1728611" name="connsiteY1157"/>
              <a:gd fmla="*/ 657796 w 1555750" name="connsiteX1158"/>
              <a:gd fmla="*/ 40637 h 1728611" name="connsiteY1158"/>
              <a:gd fmla="*/ 664595 w 1555750" name="connsiteX1159"/>
              <a:gd fmla="*/ 35232 h 1728611" name="connsiteY1159"/>
              <a:gd fmla="*/ 671194 w 1555750" name="connsiteX1160"/>
              <a:gd fmla="*/ 30228 h 1728611" name="connsiteY1160"/>
              <a:gd fmla="*/ 678592 w 1555750" name="connsiteX1161"/>
              <a:gd fmla="*/ 25623 h 1728611" name="connsiteY1161"/>
              <a:gd fmla="*/ 685791 w 1555750" name="connsiteX1162"/>
              <a:gd fmla="*/ 21420 h 1728611" name="connsiteY1162"/>
              <a:gd fmla="*/ 693589 w 1555750" name="connsiteX1163"/>
              <a:gd fmla="*/ 17416 h 1728611" name="connsiteY1163"/>
              <a:gd fmla="*/ 701387 w 1555750" name="connsiteX1164"/>
              <a:gd fmla="*/ 14013 h 1728611" name="connsiteY1164"/>
              <a:gd fmla="*/ 709386 w 1555750" name="connsiteX1165"/>
              <a:gd fmla="*/ 10610 h 1728611" name="connsiteY1165"/>
              <a:gd fmla="*/ 717584 w 1555750" name="connsiteX1166"/>
              <a:gd fmla="*/ 8007 h 1728611" name="connsiteY1166"/>
              <a:gd fmla="*/ 726182 w 1555750" name="connsiteX1167"/>
              <a:gd fmla="*/ 5405 h 1728611" name="connsiteY1167"/>
              <a:gd fmla="*/ 734780 w 1555750" name="connsiteX1168"/>
              <a:gd fmla="*/ 3603 h 1728611" name="connsiteY1168"/>
              <a:gd fmla="*/ 743579 w 1555750" name="connsiteX1169"/>
              <a:gd fmla="*/ 2202 h 1728611" name="connsiteY1169"/>
              <a:gd fmla="*/ 752377 w 1555750" name="connsiteX1170"/>
              <a:gd fmla="*/ 1001 h 1728611" name="connsiteY1170"/>
              <a:gd fmla="*/ 761375 w 1555750" name="connsiteX1171"/>
              <a:gd fmla="*/ 400 h 1728611" name="connsiteY1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Lst>
            <a:rect b="b" l="l" r="r" t="t"/>
            <a:pathLst>
              <a:path h="1728611" w="1555750">
                <a:moveTo>
                  <a:pt x="586207" y="1498130"/>
                </a:moveTo>
                <a:lnTo>
                  <a:pt x="591008" y="1505133"/>
                </a:lnTo>
                <a:lnTo>
                  <a:pt x="596210" y="1511535"/>
                </a:lnTo>
                <a:lnTo>
                  <a:pt x="601612" y="1517737"/>
                </a:lnTo>
                <a:lnTo>
                  <a:pt x="607814" y="1523539"/>
                </a:lnTo>
                <a:lnTo>
                  <a:pt x="614217" y="1528941"/>
                </a:lnTo>
                <a:lnTo>
                  <a:pt x="621219" y="1533543"/>
                </a:lnTo>
                <a:lnTo>
                  <a:pt x="628222" y="1538144"/>
                </a:lnTo>
                <a:lnTo>
                  <a:pt x="636024" y="1541946"/>
                </a:lnTo>
                <a:lnTo>
                  <a:pt x="402142" y="1636579"/>
                </a:lnTo>
                <a:lnTo>
                  <a:pt x="399141" y="1638179"/>
                </a:lnTo>
                <a:lnTo>
                  <a:pt x="396740" y="1639980"/>
                </a:lnTo>
                <a:lnTo>
                  <a:pt x="394739" y="1642381"/>
                </a:lnTo>
                <a:lnTo>
                  <a:pt x="393339" y="1644782"/>
                </a:lnTo>
                <a:lnTo>
                  <a:pt x="392339" y="1647383"/>
                </a:lnTo>
                <a:lnTo>
                  <a:pt x="391738" y="1649984"/>
                </a:lnTo>
                <a:lnTo>
                  <a:pt x="391538" y="1652785"/>
                </a:lnTo>
                <a:lnTo>
                  <a:pt x="391738" y="1655586"/>
                </a:lnTo>
                <a:lnTo>
                  <a:pt x="392739" y="1658387"/>
                </a:lnTo>
                <a:lnTo>
                  <a:pt x="393939" y="1660787"/>
                </a:lnTo>
                <a:lnTo>
                  <a:pt x="395340" y="1663188"/>
                </a:lnTo>
                <a:lnTo>
                  <a:pt x="397340" y="1665389"/>
                </a:lnTo>
                <a:lnTo>
                  <a:pt x="399341" y="1666790"/>
                </a:lnTo>
                <a:lnTo>
                  <a:pt x="402142" y="1668190"/>
                </a:lnTo>
                <a:lnTo>
                  <a:pt x="405143" y="1668990"/>
                </a:lnTo>
                <a:lnTo>
                  <a:pt x="408544" y="1669390"/>
                </a:lnTo>
                <a:lnTo>
                  <a:pt x="1147205" y="1669390"/>
                </a:lnTo>
                <a:lnTo>
                  <a:pt x="1150606" y="1668990"/>
                </a:lnTo>
                <a:lnTo>
                  <a:pt x="1153607" y="1668190"/>
                </a:lnTo>
                <a:lnTo>
                  <a:pt x="1156008" y="1666790"/>
                </a:lnTo>
                <a:lnTo>
                  <a:pt x="1158409" y="1665389"/>
                </a:lnTo>
                <a:lnTo>
                  <a:pt x="1160410" y="1663188"/>
                </a:lnTo>
                <a:lnTo>
                  <a:pt x="1161810" y="1660787"/>
                </a:lnTo>
                <a:lnTo>
                  <a:pt x="1163010" y="1658387"/>
                </a:lnTo>
                <a:lnTo>
                  <a:pt x="1163611" y="1655586"/>
                </a:lnTo>
                <a:lnTo>
                  <a:pt x="1164211" y="1652785"/>
                </a:lnTo>
                <a:lnTo>
                  <a:pt x="1164011" y="1649984"/>
                </a:lnTo>
                <a:lnTo>
                  <a:pt x="1163411" y="1647383"/>
                </a:lnTo>
                <a:lnTo>
                  <a:pt x="1162410" y="1644782"/>
                </a:lnTo>
                <a:lnTo>
                  <a:pt x="1161010" y="1642381"/>
                </a:lnTo>
                <a:lnTo>
                  <a:pt x="1159009" y="1639980"/>
                </a:lnTo>
                <a:lnTo>
                  <a:pt x="1156608" y="1638179"/>
                </a:lnTo>
                <a:lnTo>
                  <a:pt x="1153607" y="1636579"/>
                </a:lnTo>
                <a:lnTo>
                  <a:pt x="919725" y="1541946"/>
                </a:lnTo>
                <a:lnTo>
                  <a:pt x="927527" y="1538144"/>
                </a:lnTo>
                <a:lnTo>
                  <a:pt x="934530" y="1533543"/>
                </a:lnTo>
                <a:lnTo>
                  <a:pt x="941532" y="1528941"/>
                </a:lnTo>
                <a:lnTo>
                  <a:pt x="947935" y="1523539"/>
                </a:lnTo>
                <a:lnTo>
                  <a:pt x="954137" y="1517737"/>
                </a:lnTo>
                <a:lnTo>
                  <a:pt x="959539" y="1511535"/>
                </a:lnTo>
                <a:lnTo>
                  <a:pt x="964740" y="1505133"/>
                </a:lnTo>
                <a:lnTo>
                  <a:pt x="969342" y="1498130"/>
                </a:lnTo>
                <a:lnTo>
                  <a:pt x="1296258" y="1630777"/>
                </a:lnTo>
                <a:lnTo>
                  <a:pt x="1307862" y="1635378"/>
                </a:lnTo>
                <a:lnTo>
                  <a:pt x="1319866" y="1639580"/>
                </a:lnTo>
                <a:lnTo>
                  <a:pt x="1332070" y="1643581"/>
                </a:lnTo>
                <a:lnTo>
                  <a:pt x="1344074" y="1647583"/>
                </a:lnTo>
                <a:lnTo>
                  <a:pt x="1356279" y="1650984"/>
                </a:lnTo>
                <a:lnTo>
                  <a:pt x="1368483" y="1653985"/>
                </a:lnTo>
                <a:lnTo>
                  <a:pt x="1380888" y="1657186"/>
                </a:lnTo>
                <a:lnTo>
                  <a:pt x="1393092" y="1659587"/>
                </a:lnTo>
                <a:lnTo>
                  <a:pt x="1405696" y="1661988"/>
                </a:lnTo>
                <a:lnTo>
                  <a:pt x="1418301" y="1663788"/>
                </a:lnTo>
                <a:lnTo>
                  <a:pt x="1430705" y="1665589"/>
                </a:lnTo>
                <a:lnTo>
                  <a:pt x="1443310" y="1666790"/>
                </a:lnTo>
                <a:lnTo>
                  <a:pt x="1456114" y="1668190"/>
                </a:lnTo>
                <a:lnTo>
                  <a:pt x="1468719" y="1668790"/>
                </a:lnTo>
                <a:lnTo>
                  <a:pt x="1481523" y="1669390"/>
                </a:lnTo>
                <a:lnTo>
                  <a:pt x="1493928" y="1669390"/>
                </a:lnTo>
                <a:lnTo>
                  <a:pt x="1497129" y="1669590"/>
                </a:lnTo>
                <a:lnTo>
                  <a:pt x="1500130" y="1669991"/>
                </a:lnTo>
                <a:lnTo>
                  <a:pt x="1502931" y="1670591"/>
                </a:lnTo>
                <a:lnTo>
                  <a:pt x="1505732" y="1671791"/>
                </a:lnTo>
                <a:lnTo>
                  <a:pt x="1508132" y="1672992"/>
                </a:lnTo>
                <a:lnTo>
                  <a:pt x="1510533" y="1674592"/>
                </a:lnTo>
                <a:lnTo>
                  <a:pt x="1512934" y="1675993"/>
                </a:lnTo>
                <a:lnTo>
                  <a:pt x="1515135" y="1677793"/>
                </a:lnTo>
                <a:lnTo>
                  <a:pt x="1516936" y="1679994"/>
                </a:lnTo>
                <a:lnTo>
                  <a:pt x="1518736" y="1682395"/>
                </a:lnTo>
                <a:lnTo>
                  <a:pt x="1519937" y="1684996"/>
                </a:lnTo>
                <a:lnTo>
                  <a:pt x="1521137" y="1687397"/>
                </a:lnTo>
                <a:lnTo>
                  <a:pt x="1522538" y="1690198"/>
                </a:lnTo>
                <a:lnTo>
                  <a:pt x="1523138" y="1692799"/>
                </a:lnTo>
                <a:lnTo>
                  <a:pt x="1523738" y="1696000"/>
                </a:lnTo>
                <a:lnTo>
                  <a:pt x="1523738" y="1699001"/>
                </a:lnTo>
                <a:lnTo>
                  <a:pt x="1523738" y="1702002"/>
                </a:lnTo>
                <a:lnTo>
                  <a:pt x="1523138" y="1704803"/>
                </a:lnTo>
                <a:lnTo>
                  <a:pt x="1522538" y="1707804"/>
                </a:lnTo>
                <a:lnTo>
                  <a:pt x="1521137" y="1710605"/>
                </a:lnTo>
                <a:lnTo>
                  <a:pt x="1519937" y="1713006"/>
                </a:lnTo>
                <a:lnTo>
                  <a:pt x="1518736" y="1715407"/>
                </a:lnTo>
                <a:lnTo>
                  <a:pt x="1516936" y="1717607"/>
                </a:lnTo>
                <a:lnTo>
                  <a:pt x="1515135" y="1719808"/>
                </a:lnTo>
                <a:lnTo>
                  <a:pt x="1512934" y="1721809"/>
                </a:lnTo>
                <a:lnTo>
                  <a:pt x="1510533" y="1723409"/>
                </a:lnTo>
                <a:lnTo>
                  <a:pt x="1508132" y="1725010"/>
                </a:lnTo>
                <a:lnTo>
                  <a:pt x="1505732" y="1726210"/>
                </a:lnTo>
                <a:lnTo>
                  <a:pt x="1502931" y="1727011"/>
                </a:lnTo>
                <a:lnTo>
                  <a:pt x="1500130" y="1728011"/>
                </a:lnTo>
                <a:lnTo>
                  <a:pt x="1497129" y="1728211"/>
                </a:lnTo>
                <a:lnTo>
                  <a:pt x="1493928" y="1728611"/>
                </a:lnTo>
                <a:lnTo>
                  <a:pt x="61822" y="1728611"/>
                </a:lnTo>
                <a:lnTo>
                  <a:pt x="58621" y="1728211"/>
                </a:lnTo>
                <a:lnTo>
                  <a:pt x="55620" y="1728011"/>
                </a:lnTo>
                <a:lnTo>
                  <a:pt x="52819" y="1727011"/>
                </a:lnTo>
                <a:lnTo>
                  <a:pt x="50018" y="1726210"/>
                </a:lnTo>
                <a:lnTo>
                  <a:pt x="47417" y="1725010"/>
                </a:lnTo>
                <a:lnTo>
                  <a:pt x="45216" y="1723409"/>
                </a:lnTo>
                <a:lnTo>
                  <a:pt x="42815" y="1721809"/>
                </a:lnTo>
                <a:lnTo>
                  <a:pt x="40614" y="1719808"/>
                </a:lnTo>
                <a:lnTo>
                  <a:pt x="38814" y="1717607"/>
                </a:lnTo>
                <a:lnTo>
                  <a:pt x="37013" y="1715407"/>
                </a:lnTo>
                <a:lnTo>
                  <a:pt x="35813" y="1713006"/>
                </a:lnTo>
                <a:lnTo>
                  <a:pt x="34212" y="1710605"/>
                </a:lnTo>
                <a:lnTo>
                  <a:pt x="33212" y="1707804"/>
                </a:lnTo>
                <a:lnTo>
                  <a:pt x="32611" y="1704803"/>
                </a:lnTo>
                <a:lnTo>
                  <a:pt x="32011" y="1702002"/>
                </a:lnTo>
                <a:lnTo>
                  <a:pt x="32011" y="1699001"/>
                </a:lnTo>
                <a:lnTo>
                  <a:pt x="32011" y="1696000"/>
                </a:lnTo>
                <a:lnTo>
                  <a:pt x="32611" y="1692799"/>
                </a:lnTo>
                <a:lnTo>
                  <a:pt x="33212" y="1690198"/>
                </a:lnTo>
                <a:lnTo>
                  <a:pt x="34212" y="1687397"/>
                </a:lnTo>
                <a:lnTo>
                  <a:pt x="35813" y="1684996"/>
                </a:lnTo>
                <a:lnTo>
                  <a:pt x="37013" y="1682395"/>
                </a:lnTo>
                <a:lnTo>
                  <a:pt x="38814" y="1679994"/>
                </a:lnTo>
                <a:lnTo>
                  <a:pt x="40614" y="1677793"/>
                </a:lnTo>
                <a:lnTo>
                  <a:pt x="42815" y="1675993"/>
                </a:lnTo>
                <a:lnTo>
                  <a:pt x="45216" y="1674592"/>
                </a:lnTo>
                <a:lnTo>
                  <a:pt x="47417" y="1672992"/>
                </a:lnTo>
                <a:lnTo>
                  <a:pt x="50018" y="1671791"/>
                </a:lnTo>
                <a:lnTo>
                  <a:pt x="52819" y="1670591"/>
                </a:lnTo>
                <a:lnTo>
                  <a:pt x="55620" y="1669991"/>
                </a:lnTo>
                <a:lnTo>
                  <a:pt x="58621" y="1669590"/>
                </a:lnTo>
                <a:lnTo>
                  <a:pt x="61822" y="1669390"/>
                </a:lnTo>
                <a:lnTo>
                  <a:pt x="74226" y="1669390"/>
                </a:lnTo>
                <a:lnTo>
                  <a:pt x="87031" y="1668790"/>
                </a:lnTo>
                <a:lnTo>
                  <a:pt x="99635" y="1668190"/>
                </a:lnTo>
                <a:lnTo>
                  <a:pt x="112440" y="1666790"/>
                </a:lnTo>
                <a:lnTo>
                  <a:pt x="125044" y="1665589"/>
                </a:lnTo>
                <a:lnTo>
                  <a:pt x="137448" y="1663788"/>
                </a:lnTo>
                <a:lnTo>
                  <a:pt x="150053" y="1661988"/>
                </a:lnTo>
                <a:lnTo>
                  <a:pt x="162657" y="1659587"/>
                </a:lnTo>
                <a:lnTo>
                  <a:pt x="174862" y="1657186"/>
                </a:lnTo>
                <a:lnTo>
                  <a:pt x="187066" y="1653985"/>
                </a:lnTo>
                <a:lnTo>
                  <a:pt x="199470" y="1650984"/>
                </a:lnTo>
                <a:lnTo>
                  <a:pt x="211475" y="1647583"/>
                </a:lnTo>
                <a:lnTo>
                  <a:pt x="223679" y="1643581"/>
                </a:lnTo>
                <a:lnTo>
                  <a:pt x="235683" y="1639580"/>
                </a:lnTo>
                <a:lnTo>
                  <a:pt x="247487" y="1635378"/>
                </a:lnTo>
                <a:lnTo>
                  <a:pt x="259492" y="1630777"/>
                </a:lnTo>
                <a:close/>
                <a:moveTo>
                  <a:pt x="688344" y="911522"/>
                </a:moveTo>
                <a:lnTo>
                  <a:pt x="694339" y="911922"/>
                </a:lnTo>
                <a:lnTo>
                  <a:pt x="700534" y="912522"/>
                </a:lnTo>
                <a:lnTo>
                  <a:pt x="706330" y="913722"/>
                </a:lnTo>
                <a:lnTo>
                  <a:pt x="712325" y="914922"/>
                </a:lnTo>
                <a:lnTo>
                  <a:pt x="718521" y="916522"/>
                </a:lnTo>
                <a:lnTo>
                  <a:pt x="724316" y="918322"/>
                </a:lnTo>
                <a:lnTo>
                  <a:pt x="730312" y="920722"/>
                </a:lnTo>
                <a:lnTo>
                  <a:pt x="736307" y="923123"/>
                </a:lnTo>
                <a:lnTo>
                  <a:pt x="741103" y="925323"/>
                </a:lnTo>
                <a:lnTo>
                  <a:pt x="746299" y="927123"/>
                </a:lnTo>
                <a:lnTo>
                  <a:pt x="751496" y="928723"/>
                </a:lnTo>
                <a:lnTo>
                  <a:pt x="756692" y="929923"/>
                </a:lnTo>
                <a:lnTo>
                  <a:pt x="761888" y="931123"/>
                </a:lnTo>
                <a:lnTo>
                  <a:pt x="767284" y="931723"/>
                </a:lnTo>
                <a:lnTo>
                  <a:pt x="772480" y="932323"/>
                </a:lnTo>
                <a:lnTo>
                  <a:pt x="777676" y="932323"/>
                </a:lnTo>
                <a:lnTo>
                  <a:pt x="783271" y="932323"/>
                </a:lnTo>
                <a:lnTo>
                  <a:pt x="788467" y="931723"/>
                </a:lnTo>
                <a:lnTo>
                  <a:pt x="793863" y="931123"/>
                </a:lnTo>
                <a:lnTo>
                  <a:pt x="799059" y="929923"/>
                </a:lnTo>
                <a:lnTo>
                  <a:pt x="804255" y="928723"/>
                </a:lnTo>
                <a:lnTo>
                  <a:pt x="809452" y="927123"/>
                </a:lnTo>
                <a:lnTo>
                  <a:pt x="814448" y="925323"/>
                </a:lnTo>
                <a:lnTo>
                  <a:pt x="819444" y="923123"/>
                </a:lnTo>
                <a:lnTo>
                  <a:pt x="825439" y="920722"/>
                </a:lnTo>
                <a:lnTo>
                  <a:pt x="831435" y="918322"/>
                </a:lnTo>
                <a:lnTo>
                  <a:pt x="837230" y="916522"/>
                </a:lnTo>
                <a:lnTo>
                  <a:pt x="843426" y="914922"/>
                </a:lnTo>
                <a:lnTo>
                  <a:pt x="849421" y="913722"/>
                </a:lnTo>
                <a:lnTo>
                  <a:pt x="855217" y="912522"/>
                </a:lnTo>
                <a:lnTo>
                  <a:pt x="861412" y="911922"/>
                </a:lnTo>
                <a:lnTo>
                  <a:pt x="867407" y="911522"/>
                </a:lnTo>
                <a:lnTo>
                  <a:pt x="873603" y="911922"/>
                </a:lnTo>
                <a:lnTo>
                  <a:pt x="879398" y="912122"/>
                </a:lnTo>
                <a:lnTo>
                  <a:pt x="885394" y="912722"/>
                </a:lnTo>
                <a:lnTo>
                  <a:pt x="891589" y="913722"/>
                </a:lnTo>
                <a:lnTo>
                  <a:pt x="897385" y="915322"/>
                </a:lnTo>
                <a:lnTo>
                  <a:pt x="903580" y="916722"/>
                </a:lnTo>
                <a:lnTo>
                  <a:pt x="909376" y="918522"/>
                </a:lnTo>
                <a:lnTo>
                  <a:pt x="915371" y="921123"/>
                </a:lnTo>
                <a:lnTo>
                  <a:pt x="915771" y="921323"/>
                </a:lnTo>
                <a:lnTo>
                  <a:pt x="920367" y="923123"/>
                </a:lnTo>
                <a:lnTo>
                  <a:pt x="924564" y="925323"/>
                </a:lnTo>
                <a:lnTo>
                  <a:pt x="928561" y="927723"/>
                </a:lnTo>
                <a:lnTo>
                  <a:pt x="932558" y="930523"/>
                </a:lnTo>
                <a:lnTo>
                  <a:pt x="936155" y="933523"/>
                </a:lnTo>
                <a:lnTo>
                  <a:pt x="939553" y="936723"/>
                </a:lnTo>
                <a:lnTo>
                  <a:pt x="942550" y="939923"/>
                </a:lnTo>
                <a:lnTo>
                  <a:pt x="945548" y="943323"/>
                </a:lnTo>
                <a:lnTo>
                  <a:pt x="948346" y="947323"/>
                </a:lnTo>
                <a:lnTo>
                  <a:pt x="950544" y="951323"/>
                </a:lnTo>
                <a:lnTo>
                  <a:pt x="952543" y="955323"/>
                </a:lnTo>
                <a:lnTo>
                  <a:pt x="954142" y="959524"/>
                </a:lnTo>
                <a:lnTo>
                  <a:pt x="955740" y="963724"/>
                </a:lnTo>
                <a:lnTo>
                  <a:pt x="956540" y="968324"/>
                </a:lnTo>
                <a:lnTo>
                  <a:pt x="957139" y="973324"/>
                </a:lnTo>
                <a:lnTo>
                  <a:pt x="957539" y="977924"/>
                </a:lnTo>
                <a:lnTo>
                  <a:pt x="957539" y="1437336"/>
                </a:lnTo>
                <a:lnTo>
                  <a:pt x="957139" y="1441936"/>
                </a:lnTo>
                <a:lnTo>
                  <a:pt x="956939" y="1446336"/>
                </a:lnTo>
                <a:lnTo>
                  <a:pt x="956340" y="1450536"/>
                </a:lnTo>
                <a:lnTo>
                  <a:pt x="955740" y="1454736"/>
                </a:lnTo>
                <a:lnTo>
                  <a:pt x="954741" y="1458737"/>
                </a:lnTo>
                <a:lnTo>
                  <a:pt x="953542" y="1463137"/>
                </a:lnTo>
                <a:lnTo>
                  <a:pt x="952343" y="1466937"/>
                </a:lnTo>
                <a:lnTo>
                  <a:pt x="950744" y="1470737"/>
                </a:lnTo>
                <a:lnTo>
                  <a:pt x="948946" y="1474737"/>
                </a:lnTo>
                <a:lnTo>
                  <a:pt x="947147" y="1478337"/>
                </a:lnTo>
                <a:lnTo>
                  <a:pt x="944949" y="1481737"/>
                </a:lnTo>
                <a:lnTo>
                  <a:pt x="942950" y="1485337"/>
                </a:lnTo>
                <a:lnTo>
                  <a:pt x="940352" y="1488737"/>
                </a:lnTo>
                <a:lnTo>
                  <a:pt x="937954" y="1491737"/>
                </a:lnTo>
                <a:lnTo>
                  <a:pt x="935156" y="1494737"/>
                </a:lnTo>
                <a:lnTo>
                  <a:pt x="932558" y="1497938"/>
                </a:lnTo>
                <a:lnTo>
                  <a:pt x="929360" y="1500538"/>
                </a:lnTo>
                <a:lnTo>
                  <a:pt x="926363" y="1503338"/>
                </a:lnTo>
                <a:lnTo>
                  <a:pt x="922965" y="1505738"/>
                </a:lnTo>
                <a:lnTo>
                  <a:pt x="919568" y="1508338"/>
                </a:lnTo>
                <a:lnTo>
                  <a:pt x="916370" y="1510738"/>
                </a:lnTo>
                <a:lnTo>
                  <a:pt x="912573" y="1512538"/>
                </a:lnTo>
                <a:lnTo>
                  <a:pt x="908976" y="1514338"/>
                </a:lnTo>
                <a:lnTo>
                  <a:pt x="905379" y="1516138"/>
                </a:lnTo>
                <a:lnTo>
                  <a:pt x="901382" y="1517738"/>
                </a:lnTo>
                <a:lnTo>
                  <a:pt x="897385" y="1518938"/>
                </a:lnTo>
                <a:lnTo>
                  <a:pt x="893388" y="1520138"/>
                </a:lnTo>
                <a:lnTo>
                  <a:pt x="889191" y="1521138"/>
                </a:lnTo>
                <a:lnTo>
                  <a:pt x="885194" y="1521938"/>
                </a:lnTo>
                <a:lnTo>
                  <a:pt x="880797" y="1522538"/>
                </a:lnTo>
                <a:lnTo>
                  <a:pt x="876401" y="1522938"/>
                </a:lnTo>
                <a:lnTo>
                  <a:pt x="872004" y="1522938"/>
                </a:lnTo>
                <a:lnTo>
                  <a:pt x="863211" y="1522938"/>
                </a:lnTo>
                <a:lnTo>
                  <a:pt x="859014" y="1522938"/>
                </a:lnTo>
                <a:lnTo>
                  <a:pt x="854417" y="1522538"/>
                </a:lnTo>
                <a:lnTo>
                  <a:pt x="850021" y="1521938"/>
                </a:lnTo>
                <a:lnTo>
                  <a:pt x="846024" y="1521138"/>
                </a:lnTo>
                <a:lnTo>
                  <a:pt x="841827" y="1520138"/>
                </a:lnTo>
                <a:lnTo>
                  <a:pt x="837830" y="1518938"/>
                </a:lnTo>
                <a:lnTo>
                  <a:pt x="833833" y="1517738"/>
                </a:lnTo>
                <a:lnTo>
                  <a:pt x="829836" y="1516138"/>
                </a:lnTo>
                <a:lnTo>
                  <a:pt x="826239" y="1514338"/>
                </a:lnTo>
                <a:lnTo>
                  <a:pt x="822641" y="1512538"/>
                </a:lnTo>
                <a:lnTo>
                  <a:pt x="818844" y="1510738"/>
                </a:lnTo>
                <a:lnTo>
                  <a:pt x="815647" y="1508338"/>
                </a:lnTo>
                <a:lnTo>
                  <a:pt x="812249" y="1505738"/>
                </a:lnTo>
                <a:lnTo>
                  <a:pt x="808852" y="1503338"/>
                </a:lnTo>
                <a:lnTo>
                  <a:pt x="805854" y="1500538"/>
                </a:lnTo>
                <a:lnTo>
                  <a:pt x="802657" y="1497938"/>
                </a:lnTo>
                <a:lnTo>
                  <a:pt x="800059" y="1494737"/>
                </a:lnTo>
                <a:lnTo>
                  <a:pt x="797261" y="1491737"/>
                </a:lnTo>
                <a:lnTo>
                  <a:pt x="794863" y="1488737"/>
                </a:lnTo>
                <a:lnTo>
                  <a:pt x="792464" y="1485337"/>
                </a:lnTo>
                <a:lnTo>
                  <a:pt x="790266" y="1481737"/>
                </a:lnTo>
                <a:lnTo>
                  <a:pt x="788068" y="1478337"/>
                </a:lnTo>
                <a:lnTo>
                  <a:pt x="786269" y="1474737"/>
                </a:lnTo>
                <a:lnTo>
                  <a:pt x="784470" y="1470737"/>
                </a:lnTo>
                <a:lnTo>
                  <a:pt x="782872" y="1466937"/>
                </a:lnTo>
                <a:lnTo>
                  <a:pt x="781673" y="1463137"/>
                </a:lnTo>
                <a:lnTo>
                  <a:pt x="780474" y="1458737"/>
                </a:lnTo>
                <a:lnTo>
                  <a:pt x="779474" y="1454736"/>
                </a:lnTo>
                <a:lnTo>
                  <a:pt x="778875" y="1450536"/>
                </a:lnTo>
                <a:lnTo>
                  <a:pt x="778275" y="1446336"/>
                </a:lnTo>
                <a:lnTo>
                  <a:pt x="778075" y="1441936"/>
                </a:lnTo>
                <a:lnTo>
                  <a:pt x="777676" y="1437336"/>
                </a:lnTo>
                <a:lnTo>
                  <a:pt x="777676" y="1441936"/>
                </a:lnTo>
                <a:lnTo>
                  <a:pt x="777476" y="1446336"/>
                </a:lnTo>
                <a:lnTo>
                  <a:pt x="776876" y="1450536"/>
                </a:lnTo>
                <a:lnTo>
                  <a:pt x="776277" y="1454736"/>
                </a:lnTo>
                <a:lnTo>
                  <a:pt x="775277" y="1458737"/>
                </a:lnTo>
                <a:lnTo>
                  <a:pt x="774078" y="1463137"/>
                </a:lnTo>
                <a:lnTo>
                  <a:pt x="772480" y="1466937"/>
                </a:lnTo>
                <a:lnTo>
                  <a:pt x="771081" y="1470737"/>
                </a:lnTo>
                <a:lnTo>
                  <a:pt x="769482" y="1474737"/>
                </a:lnTo>
                <a:lnTo>
                  <a:pt x="767683" y="1478337"/>
                </a:lnTo>
                <a:lnTo>
                  <a:pt x="765485" y="1481737"/>
                </a:lnTo>
                <a:lnTo>
                  <a:pt x="763287" y="1485337"/>
                </a:lnTo>
                <a:lnTo>
                  <a:pt x="760888" y="1488737"/>
                </a:lnTo>
                <a:lnTo>
                  <a:pt x="758490" y="1491737"/>
                </a:lnTo>
                <a:lnTo>
                  <a:pt x="755692" y="1494737"/>
                </a:lnTo>
                <a:lnTo>
                  <a:pt x="753094" y="1497938"/>
                </a:lnTo>
                <a:lnTo>
                  <a:pt x="749897" y="1500538"/>
                </a:lnTo>
                <a:lnTo>
                  <a:pt x="746899" y="1503338"/>
                </a:lnTo>
                <a:lnTo>
                  <a:pt x="743502" y="1505738"/>
                </a:lnTo>
                <a:lnTo>
                  <a:pt x="740104" y="1508338"/>
                </a:lnTo>
                <a:lnTo>
                  <a:pt x="736907" y="1510738"/>
                </a:lnTo>
                <a:lnTo>
                  <a:pt x="733110" y="1512538"/>
                </a:lnTo>
                <a:lnTo>
                  <a:pt x="729512" y="1514338"/>
                </a:lnTo>
                <a:lnTo>
                  <a:pt x="725915" y="1516138"/>
                </a:lnTo>
                <a:lnTo>
                  <a:pt x="721918" y="1517738"/>
                </a:lnTo>
                <a:lnTo>
                  <a:pt x="717921" y="1518938"/>
                </a:lnTo>
                <a:lnTo>
                  <a:pt x="713924" y="1520138"/>
                </a:lnTo>
                <a:lnTo>
                  <a:pt x="709727" y="1521138"/>
                </a:lnTo>
                <a:lnTo>
                  <a:pt x="705331" y="1521938"/>
                </a:lnTo>
                <a:lnTo>
                  <a:pt x="701134" y="1522538"/>
                </a:lnTo>
                <a:lnTo>
                  <a:pt x="696737" y="1522938"/>
                </a:lnTo>
                <a:lnTo>
                  <a:pt x="692540" y="1522938"/>
                </a:lnTo>
                <a:lnTo>
                  <a:pt x="683747" y="1522938"/>
                </a:lnTo>
                <a:lnTo>
                  <a:pt x="679151" y="1522938"/>
                </a:lnTo>
                <a:lnTo>
                  <a:pt x="674954" y="1522538"/>
                </a:lnTo>
                <a:lnTo>
                  <a:pt x="670557" y="1521938"/>
                </a:lnTo>
                <a:lnTo>
                  <a:pt x="666560" y="1521138"/>
                </a:lnTo>
                <a:lnTo>
                  <a:pt x="662363" y="1520138"/>
                </a:lnTo>
                <a:lnTo>
                  <a:pt x="658366" y="1518938"/>
                </a:lnTo>
                <a:lnTo>
                  <a:pt x="654369" y="1517738"/>
                </a:lnTo>
                <a:lnTo>
                  <a:pt x="650372" y="1516138"/>
                </a:lnTo>
                <a:lnTo>
                  <a:pt x="646775" y="1514338"/>
                </a:lnTo>
                <a:lnTo>
                  <a:pt x="643178" y="1512538"/>
                </a:lnTo>
                <a:lnTo>
                  <a:pt x="639381" y="1510738"/>
                </a:lnTo>
                <a:lnTo>
                  <a:pt x="636183" y="1508338"/>
                </a:lnTo>
                <a:lnTo>
                  <a:pt x="632786" y="1505738"/>
                </a:lnTo>
                <a:lnTo>
                  <a:pt x="629388" y="1503338"/>
                </a:lnTo>
                <a:lnTo>
                  <a:pt x="626391" y="1500538"/>
                </a:lnTo>
                <a:lnTo>
                  <a:pt x="623193" y="1497938"/>
                </a:lnTo>
                <a:lnTo>
                  <a:pt x="620595" y="1494737"/>
                </a:lnTo>
                <a:lnTo>
                  <a:pt x="617797" y="1491737"/>
                </a:lnTo>
                <a:lnTo>
                  <a:pt x="615399" y="1488737"/>
                </a:lnTo>
                <a:lnTo>
                  <a:pt x="612801" y="1485337"/>
                </a:lnTo>
                <a:lnTo>
                  <a:pt x="610802" y="1481737"/>
                </a:lnTo>
                <a:lnTo>
                  <a:pt x="608604" y="1478337"/>
                </a:lnTo>
                <a:lnTo>
                  <a:pt x="606805" y="1474737"/>
                </a:lnTo>
                <a:lnTo>
                  <a:pt x="605007" y="1470737"/>
                </a:lnTo>
                <a:lnTo>
                  <a:pt x="603408" y="1466937"/>
                </a:lnTo>
                <a:lnTo>
                  <a:pt x="602209" y="1463137"/>
                </a:lnTo>
                <a:lnTo>
                  <a:pt x="601010" y="1458737"/>
                </a:lnTo>
                <a:lnTo>
                  <a:pt x="600011" y="1454736"/>
                </a:lnTo>
                <a:lnTo>
                  <a:pt x="599211" y="1450536"/>
                </a:lnTo>
                <a:lnTo>
                  <a:pt x="598812" y="1446336"/>
                </a:lnTo>
                <a:lnTo>
                  <a:pt x="598612" y="1441936"/>
                </a:lnTo>
                <a:lnTo>
                  <a:pt x="598212" y="1437336"/>
                </a:lnTo>
                <a:lnTo>
                  <a:pt x="598212" y="977924"/>
                </a:lnTo>
                <a:lnTo>
                  <a:pt x="598612" y="973324"/>
                </a:lnTo>
                <a:lnTo>
                  <a:pt x="599211" y="968324"/>
                </a:lnTo>
                <a:lnTo>
                  <a:pt x="600011" y="963724"/>
                </a:lnTo>
                <a:lnTo>
                  <a:pt x="601210" y="959524"/>
                </a:lnTo>
                <a:lnTo>
                  <a:pt x="603208" y="955323"/>
                </a:lnTo>
                <a:lnTo>
                  <a:pt x="605207" y="951323"/>
                </a:lnTo>
                <a:lnTo>
                  <a:pt x="607405" y="947323"/>
                </a:lnTo>
                <a:lnTo>
                  <a:pt x="610203" y="943723"/>
                </a:lnTo>
                <a:lnTo>
                  <a:pt x="612801" y="939923"/>
                </a:lnTo>
                <a:lnTo>
                  <a:pt x="616198" y="936723"/>
                </a:lnTo>
                <a:lnTo>
                  <a:pt x="619596" y="933523"/>
                </a:lnTo>
                <a:lnTo>
                  <a:pt x="623193" y="930523"/>
                </a:lnTo>
                <a:lnTo>
                  <a:pt x="627190" y="927723"/>
                </a:lnTo>
                <a:lnTo>
                  <a:pt x="631187" y="925323"/>
                </a:lnTo>
                <a:lnTo>
                  <a:pt x="635384" y="923123"/>
                </a:lnTo>
                <a:lnTo>
                  <a:pt x="639980" y="921323"/>
                </a:lnTo>
                <a:lnTo>
                  <a:pt x="640380" y="921123"/>
                </a:lnTo>
                <a:lnTo>
                  <a:pt x="646176" y="918522"/>
                </a:lnTo>
                <a:lnTo>
                  <a:pt x="652171" y="916722"/>
                </a:lnTo>
                <a:lnTo>
                  <a:pt x="658366" y="915322"/>
                </a:lnTo>
                <a:lnTo>
                  <a:pt x="664162" y="913722"/>
                </a:lnTo>
                <a:lnTo>
                  <a:pt x="670357" y="912722"/>
                </a:lnTo>
                <a:lnTo>
                  <a:pt x="676353" y="912122"/>
                </a:lnTo>
                <a:lnTo>
                  <a:pt x="682148" y="911922"/>
                </a:lnTo>
                <a:close/>
                <a:moveTo>
                  <a:pt x="1150607" y="879111"/>
                </a:moveTo>
                <a:lnTo>
                  <a:pt x="1452113" y="879111"/>
                </a:lnTo>
                <a:lnTo>
                  <a:pt x="1457315" y="879111"/>
                </a:lnTo>
                <a:lnTo>
                  <a:pt x="1462917" y="879711"/>
                </a:lnTo>
                <a:lnTo>
                  <a:pt x="1468119" y="880312"/>
                </a:lnTo>
                <a:lnTo>
                  <a:pt x="1472921" y="881312"/>
                </a:lnTo>
                <a:lnTo>
                  <a:pt x="1478123" y="882512"/>
                </a:lnTo>
                <a:lnTo>
                  <a:pt x="1482924" y="883713"/>
                </a:lnTo>
                <a:lnTo>
                  <a:pt x="1487926" y="885514"/>
                </a:lnTo>
                <a:lnTo>
                  <a:pt x="1492528" y="887314"/>
                </a:lnTo>
                <a:lnTo>
                  <a:pt x="1497129" y="889115"/>
                </a:lnTo>
                <a:lnTo>
                  <a:pt x="1501731" y="891516"/>
                </a:lnTo>
                <a:lnTo>
                  <a:pt x="1505932" y="894117"/>
                </a:lnTo>
                <a:lnTo>
                  <a:pt x="1509934" y="896717"/>
                </a:lnTo>
                <a:lnTo>
                  <a:pt x="1514135" y="899518"/>
                </a:lnTo>
                <a:lnTo>
                  <a:pt x="1518137" y="902520"/>
                </a:lnTo>
                <a:lnTo>
                  <a:pt x="1521738" y="905921"/>
                </a:lnTo>
                <a:lnTo>
                  <a:pt x="1525539" y="909322"/>
                </a:lnTo>
                <a:lnTo>
                  <a:pt x="1528940" y="912923"/>
                </a:lnTo>
                <a:lnTo>
                  <a:pt x="1531942" y="916725"/>
                </a:lnTo>
                <a:lnTo>
                  <a:pt x="1535343" y="920726"/>
                </a:lnTo>
                <a:lnTo>
                  <a:pt x="1537944" y="924527"/>
                </a:lnTo>
                <a:lnTo>
                  <a:pt x="1540745" y="928929"/>
                </a:lnTo>
                <a:lnTo>
                  <a:pt x="1543146" y="933130"/>
                </a:lnTo>
                <a:lnTo>
                  <a:pt x="1545346" y="937732"/>
                </a:lnTo>
                <a:lnTo>
                  <a:pt x="1547547" y="942334"/>
                </a:lnTo>
                <a:lnTo>
                  <a:pt x="1549348" y="946935"/>
                </a:lnTo>
                <a:lnTo>
                  <a:pt x="1551148" y="951737"/>
                </a:lnTo>
                <a:lnTo>
                  <a:pt x="1552349" y="956739"/>
                </a:lnTo>
                <a:lnTo>
                  <a:pt x="1553549" y="961941"/>
                </a:lnTo>
                <a:lnTo>
                  <a:pt x="1554550" y="966742"/>
                </a:lnTo>
                <a:lnTo>
                  <a:pt x="1555150" y="971944"/>
                </a:lnTo>
                <a:lnTo>
                  <a:pt x="1555350" y="977146"/>
                </a:lnTo>
                <a:lnTo>
                  <a:pt x="1555750" y="982748"/>
                </a:lnTo>
                <a:lnTo>
                  <a:pt x="1555350" y="987950"/>
                </a:lnTo>
                <a:lnTo>
                  <a:pt x="1555150" y="993352"/>
                </a:lnTo>
                <a:lnTo>
                  <a:pt x="1554550" y="998553"/>
                </a:lnTo>
                <a:lnTo>
                  <a:pt x="1553549" y="1003555"/>
                </a:lnTo>
                <a:lnTo>
                  <a:pt x="1552349" y="1008757"/>
                </a:lnTo>
                <a:lnTo>
                  <a:pt x="1551148" y="1013559"/>
                </a:lnTo>
                <a:lnTo>
                  <a:pt x="1549348" y="1018160"/>
                </a:lnTo>
                <a:lnTo>
                  <a:pt x="1547547" y="1022962"/>
                </a:lnTo>
                <a:lnTo>
                  <a:pt x="1545346" y="1027564"/>
                </a:lnTo>
                <a:lnTo>
                  <a:pt x="1543146" y="1031965"/>
                </a:lnTo>
                <a:lnTo>
                  <a:pt x="1540745" y="1036567"/>
                </a:lnTo>
                <a:lnTo>
                  <a:pt x="1537944" y="1040368"/>
                </a:lnTo>
                <a:lnTo>
                  <a:pt x="1535343" y="1044770"/>
                </a:lnTo>
                <a:lnTo>
                  <a:pt x="1531942" y="1048371"/>
                </a:lnTo>
                <a:lnTo>
                  <a:pt x="1528940" y="1052373"/>
                </a:lnTo>
                <a:lnTo>
                  <a:pt x="1525539" y="1055974"/>
                </a:lnTo>
                <a:lnTo>
                  <a:pt x="1521738" y="1059375"/>
                </a:lnTo>
                <a:lnTo>
                  <a:pt x="1518137" y="1062376"/>
                </a:lnTo>
                <a:lnTo>
                  <a:pt x="1514135" y="1065577"/>
                </a:lnTo>
                <a:lnTo>
                  <a:pt x="1509934" y="1068578"/>
                </a:lnTo>
                <a:lnTo>
                  <a:pt x="1505932" y="1071379"/>
                </a:lnTo>
                <a:lnTo>
                  <a:pt x="1501731" y="1073780"/>
                </a:lnTo>
                <a:lnTo>
                  <a:pt x="1497129" y="1075981"/>
                </a:lnTo>
                <a:lnTo>
                  <a:pt x="1492528" y="1077982"/>
                </a:lnTo>
                <a:lnTo>
                  <a:pt x="1487926" y="1079782"/>
                </a:lnTo>
                <a:lnTo>
                  <a:pt x="1482924" y="1081783"/>
                </a:lnTo>
                <a:lnTo>
                  <a:pt x="1478123" y="1082983"/>
                </a:lnTo>
                <a:lnTo>
                  <a:pt x="1472921" y="1084184"/>
                </a:lnTo>
                <a:lnTo>
                  <a:pt x="1468119" y="1084984"/>
                </a:lnTo>
                <a:lnTo>
                  <a:pt x="1462917" y="1085584"/>
                </a:lnTo>
                <a:lnTo>
                  <a:pt x="1457315" y="1085984"/>
                </a:lnTo>
                <a:lnTo>
                  <a:pt x="1452113" y="1086385"/>
                </a:lnTo>
                <a:lnTo>
                  <a:pt x="1439909" y="1086385"/>
                </a:lnTo>
                <a:lnTo>
                  <a:pt x="1439909" y="1186820"/>
                </a:lnTo>
                <a:lnTo>
                  <a:pt x="1439709" y="1189221"/>
                </a:lnTo>
                <a:lnTo>
                  <a:pt x="1439309" y="1191822"/>
                </a:lnTo>
                <a:lnTo>
                  <a:pt x="1438709" y="1194223"/>
                </a:lnTo>
                <a:lnTo>
                  <a:pt x="1437708" y="1196223"/>
                </a:lnTo>
                <a:lnTo>
                  <a:pt x="1436508" y="1198824"/>
                </a:lnTo>
                <a:lnTo>
                  <a:pt x="1435307" y="1201225"/>
                </a:lnTo>
                <a:lnTo>
                  <a:pt x="1432306" y="1205427"/>
                </a:lnTo>
                <a:lnTo>
                  <a:pt x="1428705" y="1209828"/>
                </a:lnTo>
                <a:lnTo>
                  <a:pt x="1424304" y="1213830"/>
                </a:lnTo>
                <a:lnTo>
                  <a:pt x="1420102" y="1217431"/>
                </a:lnTo>
                <a:lnTo>
                  <a:pt x="1415500" y="1221032"/>
                </a:lnTo>
                <a:lnTo>
                  <a:pt x="1411299" y="1224033"/>
                </a:lnTo>
                <a:lnTo>
                  <a:pt x="1406697" y="1226834"/>
                </a:lnTo>
                <a:lnTo>
                  <a:pt x="1398895" y="1231436"/>
                </a:lnTo>
                <a:lnTo>
                  <a:pt x="1393493" y="1234237"/>
                </a:lnTo>
                <a:lnTo>
                  <a:pt x="1391292" y="1235037"/>
                </a:lnTo>
                <a:lnTo>
                  <a:pt x="987149" y="1399295"/>
                </a:lnTo>
                <a:lnTo>
                  <a:pt x="987149" y="1335473"/>
                </a:lnTo>
                <a:lnTo>
                  <a:pt x="1164212" y="1263647"/>
                </a:lnTo>
                <a:lnTo>
                  <a:pt x="1166813" y="1262047"/>
                </a:lnTo>
                <a:lnTo>
                  <a:pt x="1168813" y="1260446"/>
                </a:lnTo>
                <a:lnTo>
                  <a:pt x="1170614" y="1258645"/>
                </a:lnTo>
                <a:lnTo>
                  <a:pt x="1172014" y="1256445"/>
                </a:lnTo>
                <a:lnTo>
                  <a:pt x="1172815" y="1254044"/>
                </a:lnTo>
                <a:lnTo>
                  <a:pt x="1173215" y="1252043"/>
                </a:lnTo>
                <a:lnTo>
                  <a:pt x="1173415" y="1249442"/>
                </a:lnTo>
                <a:lnTo>
                  <a:pt x="1173215" y="1247041"/>
                </a:lnTo>
                <a:lnTo>
                  <a:pt x="1172615" y="1244641"/>
                </a:lnTo>
                <a:lnTo>
                  <a:pt x="1171414" y="1242440"/>
                </a:lnTo>
                <a:lnTo>
                  <a:pt x="1170014" y="1240639"/>
                </a:lnTo>
                <a:lnTo>
                  <a:pt x="1168213" y="1238838"/>
                </a:lnTo>
                <a:lnTo>
                  <a:pt x="1166412" y="1237238"/>
                </a:lnTo>
                <a:lnTo>
                  <a:pt x="1164012" y="1236037"/>
                </a:lnTo>
                <a:lnTo>
                  <a:pt x="1161611" y="1235437"/>
                </a:lnTo>
                <a:lnTo>
                  <a:pt x="1158410" y="1235037"/>
                </a:lnTo>
                <a:lnTo>
                  <a:pt x="987149" y="1235037"/>
                </a:lnTo>
                <a:lnTo>
                  <a:pt x="987149" y="1175816"/>
                </a:lnTo>
                <a:lnTo>
                  <a:pt x="1350678" y="1175816"/>
                </a:lnTo>
                <a:lnTo>
                  <a:pt x="1353679" y="1175816"/>
                </a:lnTo>
                <a:lnTo>
                  <a:pt x="1356480" y="1175216"/>
                </a:lnTo>
                <a:lnTo>
                  <a:pt x="1359481" y="1174616"/>
                </a:lnTo>
                <a:lnTo>
                  <a:pt x="1362282" y="1173615"/>
                </a:lnTo>
                <a:lnTo>
                  <a:pt x="1364682" y="1172415"/>
                </a:lnTo>
                <a:lnTo>
                  <a:pt x="1367483" y="1171014"/>
                </a:lnTo>
                <a:lnTo>
                  <a:pt x="1369684" y="1169214"/>
                </a:lnTo>
                <a:lnTo>
                  <a:pt x="1371885" y="1167213"/>
                </a:lnTo>
                <a:lnTo>
                  <a:pt x="1373886" y="1165212"/>
                </a:lnTo>
                <a:lnTo>
                  <a:pt x="1375486" y="1162612"/>
                </a:lnTo>
                <a:lnTo>
                  <a:pt x="1376887" y="1160211"/>
                </a:lnTo>
                <a:lnTo>
                  <a:pt x="1378287" y="1157410"/>
                </a:lnTo>
                <a:lnTo>
                  <a:pt x="1379488" y="1154809"/>
                </a:lnTo>
                <a:lnTo>
                  <a:pt x="1380088" y="1152008"/>
                </a:lnTo>
                <a:lnTo>
                  <a:pt x="1380688" y="1149007"/>
                </a:lnTo>
                <a:lnTo>
                  <a:pt x="1380688" y="1145806"/>
                </a:lnTo>
                <a:lnTo>
                  <a:pt x="1380688" y="1142805"/>
                </a:lnTo>
                <a:lnTo>
                  <a:pt x="1380088" y="1139803"/>
                </a:lnTo>
                <a:lnTo>
                  <a:pt x="1379488" y="1137002"/>
                </a:lnTo>
                <a:lnTo>
                  <a:pt x="1378287" y="1134201"/>
                </a:lnTo>
                <a:lnTo>
                  <a:pt x="1376887" y="1131601"/>
                </a:lnTo>
                <a:lnTo>
                  <a:pt x="1375486" y="1129000"/>
                </a:lnTo>
                <a:lnTo>
                  <a:pt x="1373886" y="1126599"/>
                </a:lnTo>
                <a:lnTo>
                  <a:pt x="1371885" y="1124398"/>
                </a:lnTo>
                <a:lnTo>
                  <a:pt x="1369684" y="1122597"/>
                </a:lnTo>
                <a:lnTo>
                  <a:pt x="1367483" y="1120797"/>
                </a:lnTo>
                <a:lnTo>
                  <a:pt x="1364682" y="1119396"/>
                </a:lnTo>
                <a:lnTo>
                  <a:pt x="1362282" y="1117996"/>
                </a:lnTo>
                <a:lnTo>
                  <a:pt x="1359481" y="1117195"/>
                </a:lnTo>
                <a:lnTo>
                  <a:pt x="1356480" y="1116595"/>
                </a:lnTo>
                <a:lnTo>
                  <a:pt x="1353679" y="1115995"/>
                </a:lnTo>
                <a:lnTo>
                  <a:pt x="1350678" y="1115995"/>
                </a:lnTo>
                <a:lnTo>
                  <a:pt x="987149" y="1115995"/>
                </a:lnTo>
                <a:lnTo>
                  <a:pt x="987149" y="977546"/>
                </a:lnTo>
                <a:lnTo>
                  <a:pt x="987149" y="975945"/>
                </a:lnTo>
                <a:lnTo>
                  <a:pt x="990350" y="979347"/>
                </a:lnTo>
                <a:lnTo>
                  <a:pt x="993751" y="982748"/>
                </a:lnTo>
                <a:lnTo>
                  <a:pt x="997153" y="985349"/>
                </a:lnTo>
                <a:lnTo>
                  <a:pt x="1000754" y="988550"/>
                </a:lnTo>
                <a:lnTo>
                  <a:pt x="1004755" y="990951"/>
                </a:lnTo>
                <a:lnTo>
                  <a:pt x="1008757" y="993352"/>
                </a:lnTo>
                <a:lnTo>
                  <a:pt x="1012758" y="995552"/>
                </a:lnTo>
                <a:lnTo>
                  <a:pt x="1016759" y="997353"/>
                </a:lnTo>
                <a:lnTo>
                  <a:pt x="1020961" y="999154"/>
                </a:lnTo>
                <a:lnTo>
                  <a:pt x="1025162" y="1000754"/>
                </a:lnTo>
                <a:lnTo>
                  <a:pt x="1029564" y="1001955"/>
                </a:lnTo>
                <a:lnTo>
                  <a:pt x="1033765" y="1002955"/>
                </a:lnTo>
                <a:lnTo>
                  <a:pt x="1038367" y="1003755"/>
                </a:lnTo>
                <a:lnTo>
                  <a:pt x="1042969" y="1004356"/>
                </a:lnTo>
                <a:lnTo>
                  <a:pt x="1047170" y="1004756"/>
                </a:lnTo>
                <a:lnTo>
                  <a:pt x="1051772" y="1004956"/>
                </a:lnTo>
                <a:lnTo>
                  <a:pt x="1056974" y="1004756"/>
                </a:lnTo>
                <a:lnTo>
                  <a:pt x="1061975" y="1004356"/>
                </a:lnTo>
                <a:lnTo>
                  <a:pt x="1066777" y="1003755"/>
                </a:lnTo>
                <a:lnTo>
                  <a:pt x="1071979" y="1002555"/>
                </a:lnTo>
                <a:lnTo>
                  <a:pt x="1076981" y="1001354"/>
                </a:lnTo>
                <a:lnTo>
                  <a:pt x="1081782" y="999754"/>
                </a:lnTo>
                <a:lnTo>
                  <a:pt x="1086584" y="997953"/>
                </a:lnTo>
                <a:lnTo>
                  <a:pt x="1091586" y="995753"/>
                </a:lnTo>
                <a:lnTo>
                  <a:pt x="1096788" y="993352"/>
                </a:lnTo>
                <a:lnTo>
                  <a:pt x="1101389" y="990551"/>
                </a:lnTo>
                <a:lnTo>
                  <a:pt x="1105991" y="987350"/>
                </a:lnTo>
                <a:lnTo>
                  <a:pt x="1110192" y="983948"/>
                </a:lnTo>
                <a:lnTo>
                  <a:pt x="1114194" y="980147"/>
                </a:lnTo>
                <a:lnTo>
                  <a:pt x="1118195" y="976346"/>
                </a:lnTo>
                <a:lnTo>
                  <a:pt x="1121597" y="972344"/>
                </a:lnTo>
                <a:lnTo>
                  <a:pt x="1124798" y="967943"/>
                </a:lnTo>
                <a:lnTo>
                  <a:pt x="1128199" y="963341"/>
                </a:lnTo>
                <a:lnTo>
                  <a:pt x="1131000" y="958539"/>
                </a:lnTo>
                <a:lnTo>
                  <a:pt x="1133401" y="953738"/>
                </a:lnTo>
                <a:lnTo>
                  <a:pt x="1135802" y="948736"/>
                </a:lnTo>
                <a:lnTo>
                  <a:pt x="1138002" y="943534"/>
                </a:lnTo>
                <a:lnTo>
                  <a:pt x="1139803" y="938332"/>
                </a:lnTo>
                <a:lnTo>
                  <a:pt x="1141404" y="932930"/>
                </a:lnTo>
                <a:lnTo>
                  <a:pt x="1142604" y="927328"/>
                </a:lnTo>
                <a:lnTo>
                  <a:pt x="1145005" y="915524"/>
                </a:lnTo>
                <a:lnTo>
                  <a:pt x="1147206" y="903520"/>
                </a:lnTo>
                <a:lnTo>
                  <a:pt x="1149006" y="891316"/>
                </a:lnTo>
                <a:close/>
                <a:moveTo>
                  <a:pt x="98035" y="879111"/>
                </a:moveTo>
                <a:lnTo>
                  <a:pt x="103637" y="879111"/>
                </a:lnTo>
                <a:lnTo>
                  <a:pt x="405143" y="879111"/>
                </a:lnTo>
                <a:lnTo>
                  <a:pt x="406744" y="890915"/>
                </a:lnTo>
                <a:lnTo>
                  <a:pt x="408545" y="902920"/>
                </a:lnTo>
                <a:lnTo>
                  <a:pt x="410345" y="914924"/>
                </a:lnTo>
                <a:lnTo>
                  <a:pt x="412946" y="926528"/>
                </a:lnTo>
                <a:lnTo>
                  <a:pt x="414147" y="931730"/>
                </a:lnTo>
                <a:lnTo>
                  <a:pt x="415547" y="936932"/>
                </a:lnTo>
                <a:lnTo>
                  <a:pt x="417148" y="941733"/>
                </a:lnTo>
                <a:lnTo>
                  <a:pt x="418948" y="946935"/>
                </a:lnTo>
                <a:lnTo>
                  <a:pt x="421149" y="951537"/>
                </a:lnTo>
                <a:lnTo>
                  <a:pt x="423550" y="956339"/>
                </a:lnTo>
                <a:lnTo>
                  <a:pt x="426351" y="960940"/>
                </a:lnTo>
                <a:lnTo>
                  <a:pt x="428952" y="965342"/>
                </a:lnTo>
                <a:lnTo>
                  <a:pt x="432153" y="969543"/>
                </a:lnTo>
                <a:lnTo>
                  <a:pt x="435554" y="973745"/>
                </a:lnTo>
                <a:lnTo>
                  <a:pt x="438755" y="977546"/>
                </a:lnTo>
                <a:lnTo>
                  <a:pt x="442557" y="981147"/>
                </a:lnTo>
                <a:lnTo>
                  <a:pt x="446558" y="984749"/>
                </a:lnTo>
                <a:lnTo>
                  <a:pt x="450760" y="987950"/>
                </a:lnTo>
                <a:lnTo>
                  <a:pt x="454961" y="990951"/>
                </a:lnTo>
                <a:lnTo>
                  <a:pt x="459563" y="993752"/>
                </a:lnTo>
                <a:lnTo>
                  <a:pt x="466565" y="996953"/>
                </a:lnTo>
                <a:lnTo>
                  <a:pt x="473968" y="999754"/>
                </a:lnTo>
                <a:lnTo>
                  <a:pt x="481370" y="1001955"/>
                </a:lnTo>
                <a:lnTo>
                  <a:pt x="488573" y="1003555"/>
                </a:lnTo>
                <a:lnTo>
                  <a:pt x="495976" y="1004756"/>
                </a:lnTo>
                <a:lnTo>
                  <a:pt x="503378" y="1004956"/>
                </a:lnTo>
                <a:lnTo>
                  <a:pt x="510581" y="1004756"/>
                </a:lnTo>
                <a:lnTo>
                  <a:pt x="517583" y="1003755"/>
                </a:lnTo>
                <a:lnTo>
                  <a:pt x="524786" y="1002155"/>
                </a:lnTo>
                <a:lnTo>
                  <a:pt x="531788" y="1000154"/>
                </a:lnTo>
                <a:lnTo>
                  <a:pt x="538391" y="997753"/>
                </a:lnTo>
                <a:lnTo>
                  <a:pt x="545193" y="994352"/>
                </a:lnTo>
                <a:lnTo>
                  <a:pt x="551195" y="990551"/>
                </a:lnTo>
                <a:lnTo>
                  <a:pt x="557397" y="986349"/>
                </a:lnTo>
                <a:lnTo>
                  <a:pt x="563199" y="981547"/>
                </a:lnTo>
                <a:lnTo>
                  <a:pt x="568601" y="976346"/>
                </a:lnTo>
                <a:lnTo>
                  <a:pt x="568401" y="977546"/>
                </a:lnTo>
                <a:lnTo>
                  <a:pt x="568401" y="1115995"/>
                </a:lnTo>
                <a:lnTo>
                  <a:pt x="205073" y="1115995"/>
                </a:lnTo>
                <a:lnTo>
                  <a:pt x="202072" y="1115995"/>
                </a:lnTo>
                <a:lnTo>
                  <a:pt x="198871" y="1116595"/>
                </a:lnTo>
                <a:lnTo>
                  <a:pt x="196270" y="1117195"/>
                </a:lnTo>
                <a:lnTo>
                  <a:pt x="193469" y="1117996"/>
                </a:lnTo>
                <a:lnTo>
                  <a:pt x="190668" y="1119396"/>
                </a:lnTo>
                <a:lnTo>
                  <a:pt x="188267" y="1120797"/>
                </a:lnTo>
                <a:lnTo>
                  <a:pt x="186066" y="1122597"/>
                </a:lnTo>
                <a:lnTo>
                  <a:pt x="183865" y="1124398"/>
                </a:lnTo>
                <a:lnTo>
                  <a:pt x="181865" y="1126599"/>
                </a:lnTo>
                <a:lnTo>
                  <a:pt x="180264" y="1129000"/>
                </a:lnTo>
                <a:lnTo>
                  <a:pt x="178863" y="1131601"/>
                </a:lnTo>
                <a:lnTo>
                  <a:pt x="177263" y="1134201"/>
                </a:lnTo>
                <a:lnTo>
                  <a:pt x="176263" y="1137002"/>
                </a:lnTo>
                <a:lnTo>
                  <a:pt x="175662" y="1139803"/>
                </a:lnTo>
                <a:lnTo>
                  <a:pt x="175062" y="1142805"/>
                </a:lnTo>
                <a:lnTo>
                  <a:pt x="175062" y="1145806"/>
                </a:lnTo>
                <a:lnTo>
                  <a:pt x="175062" y="1149007"/>
                </a:lnTo>
                <a:lnTo>
                  <a:pt x="175662" y="1152008"/>
                </a:lnTo>
                <a:lnTo>
                  <a:pt x="176263" y="1154809"/>
                </a:lnTo>
                <a:lnTo>
                  <a:pt x="177263" y="1157410"/>
                </a:lnTo>
                <a:lnTo>
                  <a:pt x="178863" y="1160211"/>
                </a:lnTo>
                <a:lnTo>
                  <a:pt x="180264" y="1162612"/>
                </a:lnTo>
                <a:lnTo>
                  <a:pt x="181865" y="1165212"/>
                </a:lnTo>
                <a:lnTo>
                  <a:pt x="183865" y="1167213"/>
                </a:lnTo>
                <a:lnTo>
                  <a:pt x="186066" y="1169214"/>
                </a:lnTo>
                <a:lnTo>
                  <a:pt x="188267" y="1171014"/>
                </a:lnTo>
                <a:lnTo>
                  <a:pt x="190668" y="1172415"/>
                </a:lnTo>
                <a:lnTo>
                  <a:pt x="193469" y="1173615"/>
                </a:lnTo>
                <a:lnTo>
                  <a:pt x="196270" y="1174616"/>
                </a:lnTo>
                <a:lnTo>
                  <a:pt x="198871" y="1175216"/>
                </a:lnTo>
                <a:lnTo>
                  <a:pt x="202072" y="1175816"/>
                </a:lnTo>
                <a:lnTo>
                  <a:pt x="205073" y="1175816"/>
                </a:lnTo>
                <a:lnTo>
                  <a:pt x="568401" y="1175816"/>
                </a:lnTo>
                <a:lnTo>
                  <a:pt x="568401" y="1235037"/>
                </a:lnTo>
                <a:lnTo>
                  <a:pt x="396941" y="1235037"/>
                </a:lnTo>
                <a:lnTo>
                  <a:pt x="394140" y="1235437"/>
                </a:lnTo>
                <a:lnTo>
                  <a:pt x="391539" y="1236037"/>
                </a:lnTo>
                <a:lnTo>
                  <a:pt x="389338" y="1237238"/>
                </a:lnTo>
                <a:lnTo>
                  <a:pt x="387137" y="1238838"/>
                </a:lnTo>
                <a:lnTo>
                  <a:pt x="385737" y="1240639"/>
                </a:lnTo>
                <a:lnTo>
                  <a:pt x="384336" y="1242440"/>
                </a:lnTo>
                <a:lnTo>
                  <a:pt x="383136" y="1244641"/>
                </a:lnTo>
                <a:lnTo>
                  <a:pt x="382535" y="1247041"/>
                </a:lnTo>
                <a:lnTo>
                  <a:pt x="382335" y="1249442"/>
                </a:lnTo>
                <a:lnTo>
                  <a:pt x="382535" y="1252043"/>
                </a:lnTo>
                <a:lnTo>
                  <a:pt x="382936" y="1254044"/>
                </a:lnTo>
                <a:lnTo>
                  <a:pt x="383736" y="1256445"/>
                </a:lnTo>
                <a:lnTo>
                  <a:pt x="385136" y="1258645"/>
                </a:lnTo>
                <a:lnTo>
                  <a:pt x="386937" y="1260446"/>
                </a:lnTo>
                <a:lnTo>
                  <a:pt x="388938" y="1262047"/>
                </a:lnTo>
                <a:lnTo>
                  <a:pt x="391539" y="1263647"/>
                </a:lnTo>
                <a:lnTo>
                  <a:pt x="568401" y="1335473"/>
                </a:lnTo>
                <a:lnTo>
                  <a:pt x="568401" y="1399295"/>
                </a:lnTo>
                <a:lnTo>
                  <a:pt x="164458" y="1235037"/>
                </a:lnTo>
                <a:lnTo>
                  <a:pt x="162258" y="1234237"/>
                </a:lnTo>
                <a:lnTo>
                  <a:pt x="156856" y="1231436"/>
                </a:lnTo>
                <a:lnTo>
                  <a:pt x="149053" y="1226834"/>
                </a:lnTo>
                <a:lnTo>
                  <a:pt x="144451" y="1224033"/>
                </a:lnTo>
                <a:lnTo>
                  <a:pt x="140050" y="1221032"/>
                </a:lnTo>
                <a:lnTo>
                  <a:pt x="135648" y="1217431"/>
                </a:lnTo>
                <a:lnTo>
                  <a:pt x="131047" y="1213830"/>
                </a:lnTo>
                <a:lnTo>
                  <a:pt x="127045" y="1209828"/>
                </a:lnTo>
                <a:lnTo>
                  <a:pt x="123444" y="1205427"/>
                </a:lnTo>
                <a:lnTo>
                  <a:pt x="120443" y="1201225"/>
                </a:lnTo>
                <a:lnTo>
                  <a:pt x="119242" y="1198824"/>
                </a:lnTo>
                <a:lnTo>
                  <a:pt x="118042" y="1196223"/>
                </a:lnTo>
                <a:lnTo>
                  <a:pt x="117042" y="1194223"/>
                </a:lnTo>
                <a:lnTo>
                  <a:pt x="116441" y="1191822"/>
                </a:lnTo>
                <a:lnTo>
                  <a:pt x="116041" y="1189221"/>
                </a:lnTo>
                <a:lnTo>
                  <a:pt x="115841" y="1186820"/>
                </a:lnTo>
                <a:lnTo>
                  <a:pt x="115841" y="1086385"/>
                </a:lnTo>
                <a:lnTo>
                  <a:pt x="103637" y="1086385"/>
                </a:lnTo>
                <a:lnTo>
                  <a:pt x="98035" y="1085984"/>
                </a:lnTo>
                <a:lnTo>
                  <a:pt x="92833" y="1085584"/>
                </a:lnTo>
                <a:lnTo>
                  <a:pt x="87631" y="1084984"/>
                </a:lnTo>
                <a:lnTo>
                  <a:pt x="82830" y="1084184"/>
                </a:lnTo>
                <a:lnTo>
                  <a:pt x="77628" y="1082983"/>
                </a:lnTo>
                <a:lnTo>
                  <a:pt x="72826" y="1081783"/>
                </a:lnTo>
                <a:lnTo>
                  <a:pt x="67824" y="1079782"/>
                </a:lnTo>
                <a:lnTo>
                  <a:pt x="63223" y="1077982"/>
                </a:lnTo>
                <a:lnTo>
                  <a:pt x="58621" y="1075981"/>
                </a:lnTo>
                <a:lnTo>
                  <a:pt x="54019" y="1073780"/>
                </a:lnTo>
                <a:lnTo>
                  <a:pt x="49818" y="1071379"/>
                </a:lnTo>
                <a:lnTo>
                  <a:pt x="45616" y="1068578"/>
                </a:lnTo>
                <a:lnTo>
                  <a:pt x="41615" y="1065577"/>
                </a:lnTo>
                <a:lnTo>
                  <a:pt x="37614" y="1062376"/>
                </a:lnTo>
                <a:lnTo>
                  <a:pt x="34012" y="1059375"/>
                </a:lnTo>
                <a:lnTo>
                  <a:pt x="30211" y="1055974"/>
                </a:lnTo>
                <a:lnTo>
                  <a:pt x="26810" y="1052373"/>
                </a:lnTo>
                <a:lnTo>
                  <a:pt x="23609" y="1048371"/>
                </a:lnTo>
                <a:lnTo>
                  <a:pt x="20407" y="1044770"/>
                </a:lnTo>
                <a:lnTo>
                  <a:pt x="17807" y="1040368"/>
                </a:lnTo>
                <a:lnTo>
                  <a:pt x="15006" y="1036567"/>
                </a:lnTo>
                <a:lnTo>
                  <a:pt x="12605" y="1031965"/>
                </a:lnTo>
                <a:lnTo>
                  <a:pt x="10004" y="1027564"/>
                </a:lnTo>
                <a:lnTo>
                  <a:pt x="8203" y="1022962"/>
                </a:lnTo>
                <a:lnTo>
                  <a:pt x="6403" y="1018160"/>
                </a:lnTo>
                <a:lnTo>
                  <a:pt x="4602" y="1013559"/>
                </a:lnTo>
                <a:lnTo>
                  <a:pt x="3401" y="1008757"/>
                </a:lnTo>
                <a:lnTo>
                  <a:pt x="2201" y="1003555"/>
                </a:lnTo>
                <a:lnTo>
                  <a:pt x="1201" y="998553"/>
                </a:lnTo>
                <a:lnTo>
                  <a:pt x="600" y="993352"/>
                </a:lnTo>
                <a:lnTo>
                  <a:pt x="0" y="987950"/>
                </a:lnTo>
                <a:lnTo>
                  <a:pt x="0" y="982748"/>
                </a:lnTo>
                <a:lnTo>
                  <a:pt x="0" y="977146"/>
                </a:lnTo>
                <a:lnTo>
                  <a:pt x="600" y="971944"/>
                </a:lnTo>
                <a:lnTo>
                  <a:pt x="1201" y="966742"/>
                </a:lnTo>
                <a:lnTo>
                  <a:pt x="2201" y="961941"/>
                </a:lnTo>
                <a:lnTo>
                  <a:pt x="3401" y="956739"/>
                </a:lnTo>
                <a:lnTo>
                  <a:pt x="4602" y="951737"/>
                </a:lnTo>
                <a:lnTo>
                  <a:pt x="6403" y="946935"/>
                </a:lnTo>
                <a:lnTo>
                  <a:pt x="8203" y="942334"/>
                </a:lnTo>
                <a:lnTo>
                  <a:pt x="10004" y="937732"/>
                </a:lnTo>
                <a:lnTo>
                  <a:pt x="12605" y="933130"/>
                </a:lnTo>
                <a:lnTo>
                  <a:pt x="15006" y="928929"/>
                </a:lnTo>
                <a:lnTo>
                  <a:pt x="17807" y="924527"/>
                </a:lnTo>
                <a:lnTo>
                  <a:pt x="20407" y="920726"/>
                </a:lnTo>
                <a:lnTo>
                  <a:pt x="23609" y="916725"/>
                </a:lnTo>
                <a:lnTo>
                  <a:pt x="26810" y="912923"/>
                </a:lnTo>
                <a:lnTo>
                  <a:pt x="30211" y="909322"/>
                </a:lnTo>
                <a:lnTo>
                  <a:pt x="34012" y="905921"/>
                </a:lnTo>
                <a:lnTo>
                  <a:pt x="37614" y="902520"/>
                </a:lnTo>
                <a:lnTo>
                  <a:pt x="41615" y="899518"/>
                </a:lnTo>
                <a:lnTo>
                  <a:pt x="45616" y="896717"/>
                </a:lnTo>
                <a:lnTo>
                  <a:pt x="49818" y="894117"/>
                </a:lnTo>
                <a:lnTo>
                  <a:pt x="54019" y="891516"/>
                </a:lnTo>
                <a:lnTo>
                  <a:pt x="58621" y="889115"/>
                </a:lnTo>
                <a:lnTo>
                  <a:pt x="63223" y="887314"/>
                </a:lnTo>
                <a:lnTo>
                  <a:pt x="67824" y="885514"/>
                </a:lnTo>
                <a:lnTo>
                  <a:pt x="72826" y="883713"/>
                </a:lnTo>
                <a:lnTo>
                  <a:pt x="77628" y="882512"/>
                </a:lnTo>
                <a:lnTo>
                  <a:pt x="82830" y="881312"/>
                </a:lnTo>
                <a:lnTo>
                  <a:pt x="87631" y="880312"/>
                </a:lnTo>
                <a:lnTo>
                  <a:pt x="92833" y="879711"/>
                </a:lnTo>
                <a:close/>
                <a:moveTo>
                  <a:pt x="700403" y="380935"/>
                </a:moveTo>
                <a:lnTo>
                  <a:pt x="704607" y="384337"/>
                </a:lnTo>
                <a:lnTo>
                  <a:pt x="709211" y="387339"/>
                </a:lnTo>
                <a:lnTo>
                  <a:pt x="713816" y="390141"/>
                </a:lnTo>
                <a:lnTo>
                  <a:pt x="718420" y="392743"/>
                </a:lnTo>
                <a:lnTo>
                  <a:pt x="723024" y="395345"/>
                </a:lnTo>
                <a:lnTo>
                  <a:pt x="727628" y="397346"/>
                </a:lnTo>
                <a:lnTo>
                  <a:pt x="732433" y="399548"/>
                </a:lnTo>
                <a:lnTo>
                  <a:pt x="737437" y="401349"/>
                </a:lnTo>
                <a:lnTo>
                  <a:pt x="742242" y="403150"/>
                </a:lnTo>
                <a:lnTo>
                  <a:pt x="747046" y="404551"/>
                </a:lnTo>
                <a:lnTo>
                  <a:pt x="752051" y="405952"/>
                </a:lnTo>
                <a:lnTo>
                  <a:pt x="757256" y="406953"/>
                </a:lnTo>
                <a:lnTo>
                  <a:pt x="762461" y="407753"/>
                </a:lnTo>
                <a:lnTo>
                  <a:pt x="767265" y="408154"/>
                </a:lnTo>
                <a:lnTo>
                  <a:pt x="772470" y="408754"/>
                </a:lnTo>
                <a:lnTo>
                  <a:pt x="777675" y="408754"/>
                </a:lnTo>
                <a:lnTo>
                  <a:pt x="782880" y="408754"/>
                </a:lnTo>
                <a:lnTo>
                  <a:pt x="788084" y="408154"/>
                </a:lnTo>
                <a:lnTo>
                  <a:pt x="793289" y="407753"/>
                </a:lnTo>
                <a:lnTo>
                  <a:pt x="798494" y="406953"/>
                </a:lnTo>
                <a:lnTo>
                  <a:pt x="803499" y="405952"/>
                </a:lnTo>
                <a:lnTo>
                  <a:pt x="808704" y="404551"/>
                </a:lnTo>
                <a:lnTo>
                  <a:pt x="813508" y="403150"/>
                </a:lnTo>
                <a:lnTo>
                  <a:pt x="818313" y="401349"/>
                </a:lnTo>
                <a:lnTo>
                  <a:pt x="823317" y="399548"/>
                </a:lnTo>
                <a:lnTo>
                  <a:pt x="827922" y="397346"/>
                </a:lnTo>
                <a:lnTo>
                  <a:pt x="832726" y="395345"/>
                </a:lnTo>
                <a:lnTo>
                  <a:pt x="837330" y="392743"/>
                </a:lnTo>
                <a:lnTo>
                  <a:pt x="841934" y="390141"/>
                </a:lnTo>
                <a:lnTo>
                  <a:pt x="846539" y="387339"/>
                </a:lnTo>
                <a:lnTo>
                  <a:pt x="851143" y="384337"/>
                </a:lnTo>
                <a:lnTo>
                  <a:pt x="855347" y="380935"/>
                </a:lnTo>
                <a:lnTo>
                  <a:pt x="862754" y="383136"/>
                </a:lnTo>
                <a:lnTo>
                  <a:pt x="869760" y="385538"/>
                </a:lnTo>
                <a:lnTo>
                  <a:pt x="876767" y="387940"/>
                </a:lnTo>
                <a:lnTo>
                  <a:pt x="883773" y="390742"/>
                </a:lnTo>
                <a:lnTo>
                  <a:pt x="890780" y="393744"/>
                </a:lnTo>
                <a:lnTo>
                  <a:pt x="897987" y="396746"/>
                </a:lnTo>
                <a:lnTo>
                  <a:pt x="904593" y="400148"/>
                </a:lnTo>
                <a:lnTo>
                  <a:pt x="911399" y="403550"/>
                </a:lnTo>
                <a:lnTo>
                  <a:pt x="918005" y="407153"/>
                </a:lnTo>
                <a:lnTo>
                  <a:pt x="924812" y="410956"/>
                </a:lnTo>
                <a:lnTo>
                  <a:pt x="937623" y="419161"/>
                </a:lnTo>
                <a:lnTo>
                  <a:pt x="950435" y="427767"/>
                </a:lnTo>
                <a:lnTo>
                  <a:pt x="963047" y="437174"/>
                </a:lnTo>
                <a:lnTo>
                  <a:pt x="974858" y="447181"/>
                </a:lnTo>
                <a:lnTo>
                  <a:pt x="986469" y="457588"/>
                </a:lnTo>
                <a:lnTo>
                  <a:pt x="997879" y="468996"/>
                </a:lnTo>
                <a:lnTo>
                  <a:pt x="1008890" y="480604"/>
                </a:lnTo>
                <a:lnTo>
                  <a:pt x="1019499" y="493212"/>
                </a:lnTo>
                <a:lnTo>
                  <a:pt x="1029709" y="506021"/>
                </a:lnTo>
                <a:lnTo>
                  <a:pt x="1039118" y="519030"/>
                </a:lnTo>
                <a:lnTo>
                  <a:pt x="1048727" y="533240"/>
                </a:lnTo>
                <a:lnTo>
                  <a:pt x="1057535" y="547250"/>
                </a:lnTo>
                <a:lnTo>
                  <a:pt x="1065742" y="562260"/>
                </a:lnTo>
                <a:lnTo>
                  <a:pt x="1073750" y="577470"/>
                </a:lnTo>
                <a:lnTo>
                  <a:pt x="1080957" y="593081"/>
                </a:lnTo>
                <a:lnTo>
                  <a:pt x="1087763" y="608892"/>
                </a:lnTo>
                <a:lnTo>
                  <a:pt x="1094169" y="625504"/>
                </a:lnTo>
                <a:lnTo>
                  <a:pt x="1099974" y="642315"/>
                </a:lnTo>
                <a:lnTo>
                  <a:pt x="1105179" y="659727"/>
                </a:lnTo>
                <a:lnTo>
                  <a:pt x="1109783" y="677139"/>
                </a:lnTo>
                <a:lnTo>
                  <a:pt x="1113987" y="695151"/>
                </a:lnTo>
                <a:lnTo>
                  <a:pt x="1117390" y="713164"/>
                </a:lnTo>
                <a:lnTo>
                  <a:pt x="1120393" y="731577"/>
                </a:lnTo>
                <a:lnTo>
                  <a:pt x="1122595" y="750590"/>
                </a:lnTo>
                <a:lnTo>
                  <a:pt x="1124397" y="769403"/>
                </a:lnTo>
                <a:lnTo>
                  <a:pt x="1125398" y="788816"/>
                </a:lnTo>
                <a:lnTo>
                  <a:pt x="1125598" y="808029"/>
                </a:lnTo>
                <a:lnTo>
                  <a:pt x="1125398" y="823240"/>
                </a:lnTo>
                <a:lnTo>
                  <a:pt x="1124797" y="838650"/>
                </a:lnTo>
                <a:lnTo>
                  <a:pt x="1123796" y="853661"/>
                </a:lnTo>
                <a:lnTo>
                  <a:pt x="1122395" y="868471"/>
                </a:lnTo>
                <a:lnTo>
                  <a:pt x="1120393" y="883282"/>
                </a:lnTo>
                <a:lnTo>
                  <a:pt x="1118391" y="897892"/>
                </a:lnTo>
                <a:lnTo>
                  <a:pt x="1115989" y="912302"/>
                </a:lnTo>
                <a:lnTo>
                  <a:pt x="1112786" y="926712"/>
                </a:lnTo>
                <a:lnTo>
                  <a:pt x="1111585" y="930914"/>
                </a:lnTo>
                <a:lnTo>
                  <a:pt x="1110184" y="935117"/>
                </a:lnTo>
                <a:lnTo>
                  <a:pt x="1108582" y="939520"/>
                </a:lnTo>
                <a:lnTo>
                  <a:pt x="1106380" y="943523"/>
                </a:lnTo>
                <a:lnTo>
                  <a:pt x="1104378" y="947126"/>
                </a:lnTo>
                <a:lnTo>
                  <a:pt x="1101776" y="950528"/>
                </a:lnTo>
                <a:lnTo>
                  <a:pt x="1099173" y="953930"/>
                </a:lnTo>
                <a:lnTo>
                  <a:pt x="1096371" y="956932"/>
                </a:lnTo>
                <a:lnTo>
                  <a:pt x="1093368" y="959934"/>
                </a:lnTo>
                <a:lnTo>
                  <a:pt x="1090165" y="962336"/>
                </a:lnTo>
                <a:lnTo>
                  <a:pt x="1086762" y="964938"/>
                </a:lnTo>
                <a:lnTo>
                  <a:pt x="1083159" y="966939"/>
                </a:lnTo>
                <a:lnTo>
                  <a:pt x="1079555" y="969141"/>
                </a:lnTo>
                <a:lnTo>
                  <a:pt x="1075752" y="970742"/>
                </a:lnTo>
                <a:lnTo>
                  <a:pt x="1072148" y="972143"/>
                </a:lnTo>
                <a:lnTo>
                  <a:pt x="1068145" y="973344"/>
                </a:lnTo>
                <a:lnTo>
                  <a:pt x="1064141" y="974344"/>
                </a:lnTo>
                <a:lnTo>
                  <a:pt x="1060337" y="974945"/>
                </a:lnTo>
                <a:lnTo>
                  <a:pt x="1056334" y="975345"/>
                </a:lnTo>
                <a:lnTo>
                  <a:pt x="1052330" y="975545"/>
                </a:lnTo>
                <a:lnTo>
                  <a:pt x="1047926" y="975545"/>
                </a:lnTo>
                <a:lnTo>
                  <a:pt x="1044122" y="974945"/>
                </a:lnTo>
                <a:lnTo>
                  <a:pt x="1040119" y="974344"/>
                </a:lnTo>
                <a:lnTo>
                  <a:pt x="1036115" y="973344"/>
                </a:lnTo>
                <a:lnTo>
                  <a:pt x="1032111" y="972143"/>
                </a:lnTo>
                <a:lnTo>
                  <a:pt x="1028107" y="970742"/>
                </a:lnTo>
                <a:lnTo>
                  <a:pt x="1024504" y="968741"/>
                </a:lnTo>
                <a:lnTo>
                  <a:pt x="1020901" y="966739"/>
                </a:lnTo>
                <a:lnTo>
                  <a:pt x="1017097" y="963937"/>
                </a:lnTo>
                <a:lnTo>
                  <a:pt x="1013694" y="961135"/>
                </a:lnTo>
                <a:lnTo>
                  <a:pt x="1010491" y="958133"/>
                </a:lnTo>
                <a:lnTo>
                  <a:pt x="1007288" y="954731"/>
                </a:lnTo>
                <a:lnTo>
                  <a:pt x="1006487" y="953930"/>
                </a:lnTo>
                <a:lnTo>
                  <a:pt x="1002083" y="948326"/>
                </a:lnTo>
                <a:lnTo>
                  <a:pt x="998480" y="942923"/>
                </a:lnTo>
                <a:lnTo>
                  <a:pt x="995077" y="936718"/>
                </a:lnTo>
                <a:lnTo>
                  <a:pt x="992274" y="930514"/>
                </a:lnTo>
                <a:lnTo>
                  <a:pt x="990272" y="924110"/>
                </a:lnTo>
                <a:lnTo>
                  <a:pt x="988671" y="917505"/>
                </a:lnTo>
                <a:lnTo>
                  <a:pt x="987470" y="910701"/>
                </a:lnTo>
                <a:lnTo>
                  <a:pt x="987270" y="904096"/>
                </a:lnTo>
                <a:lnTo>
                  <a:pt x="987270" y="704958"/>
                </a:lnTo>
                <a:lnTo>
                  <a:pt x="986869" y="702156"/>
                </a:lnTo>
                <a:lnTo>
                  <a:pt x="986269" y="699554"/>
                </a:lnTo>
                <a:lnTo>
                  <a:pt x="984667" y="696753"/>
                </a:lnTo>
                <a:lnTo>
                  <a:pt x="982865" y="694551"/>
                </a:lnTo>
                <a:lnTo>
                  <a:pt x="980663" y="692750"/>
                </a:lnTo>
                <a:lnTo>
                  <a:pt x="978261" y="691549"/>
                </a:lnTo>
                <a:lnTo>
                  <a:pt x="975459" y="690548"/>
                </a:lnTo>
                <a:lnTo>
                  <a:pt x="972456" y="690348"/>
                </a:lnTo>
                <a:lnTo>
                  <a:pt x="969453" y="690548"/>
                </a:lnTo>
                <a:lnTo>
                  <a:pt x="966650" y="691549"/>
                </a:lnTo>
                <a:lnTo>
                  <a:pt x="964248" y="692750"/>
                </a:lnTo>
                <a:lnTo>
                  <a:pt x="962046" y="694551"/>
                </a:lnTo>
                <a:lnTo>
                  <a:pt x="960244" y="696753"/>
                </a:lnTo>
                <a:lnTo>
                  <a:pt x="958643" y="699554"/>
                </a:lnTo>
                <a:lnTo>
                  <a:pt x="958042" y="702156"/>
                </a:lnTo>
                <a:lnTo>
                  <a:pt x="957842" y="704958"/>
                </a:lnTo>
                <a:lnTo>
                  <a:pt x="957842" y="872474"/>
                </a:lnTo>
                <a:lnTo>
                  <a:pt x="957442" y="875276"/>
                </a:lnTo>
                <a:lnTo>
                  <a:pt x="956841" y="878078"/>
                </a:lnTo>
                <a:lnTo>
                  <a:pt x="956040" y="880680"/>
                </a:lnTo>
                <a:lnTo>
                  <a:pt x="955040" y="883282"/>
                </a:lnTo>
                <a:lnTo>
                  <a:pt x="953438" y="885683"/>
                </a:lnTo>
                <a:lnTo>
                  <a:pt x="951636" y="887885"/>
                </a:lnTo>
                <a:lnTo>
                  <a:pt x="949835" y="889686"/>
                </a:lnTo>
                <a:lnTo>
                  <a:pt x="947633" y="891087"/>
                </a:lnTo>
                <a:lnTo>
                  <a:pt x="945631" y="892688"/>
                </a:lnTo>
                <a:lnTo>
                  <a:pt x="943229" y="893689"/>
                </a:lnTo>
                <a:lnTo>
                  <a:pt x="940626" y="894489"/>
                </a:lnTo>
                <a:lnTo>
                  <a:pt x="938024" y="895090"/>
                </a:lnTo>
                <a:lnTo>
                  <a:pt x="935221" y="895090"/>
                </a:lnTo>
                <a:lnTo>
                  <a:pt x="932419" y="895090"/>
                </a:lnTo>
                <a:lnTo>
                  <a:pt x="929616" y="894489"/>
                </a:lnTo>
                <a:lnTo>
                  <a:pt x="927014" y="893689"/>
                </a:lnTo>
                <a:lnTo>
                  <a:pt x="919807" y="890887"/>
                </a:lnTo>
                <a:lnTo>
                  <a:pt x="913201" y="888485"/>
                </a:lnTo>
                <a:lnTo>
                  <a:pt x="906194" y="886684"/>
                </a:lnTo>
                <a:lnTo>
                  <a:pt x="898787" y="884683"/>
                </a:lnTo>
                <a:lnTo>
                  <a:pt x="891781" y="883482"/>
                </a:lnTo>
                <a:lnTo>
                  <a:pt x="884374" y="882681"/>
                </a:lnTo>
                <a:lnTo>
                  <a:pt x="877167" y="882081"/>
                </a:lnTo>
                <a:lnTo>
                  <a:pt x="869760" y="881681"/>
                </a:lnTo>
                <a:lnTo>
                  <a:pt x="861753" y="882081"/>
                </a:lnTo>
                <a:lnTo>
                  <a:pt x="853946" y="882681"/>
                </a:lnTo>
                <a:lnTo>
                  <a:pt x="845938" y="883882"/>
                </a:lnTo>
                <a:lnTo>
                  <a:pt x="837931" y="885283"/>
                </a:lnTo>
                <a:lnTo>
                  <a:pt x="829923" y="887485"/>
                </a:lnTo>
                <a:lnTo>
                  <a:pt x="822316" y="889886"/>
                </a:lnTo>
                <a:lnTo>
                  <a:pt x="814709" y="892688"/>
                </a:lnTo>
                <a:lnTo>
                  <a:pt x="807102" y="896090"/>
                </a:lnTo>
                <a:lnTo>
                  <a:pt x="803699" y="897692"/>
                </a:lnTo>
                <a:lnTo>
                  <a:pt x="800096" y="898892"/>
                </a:lnTo>
                <a:lnTo>
                  <a:pt x="796292" y="900093"/>
                </a:lnTo>
                <a:lnTo>
                  <a:pt x="792689" y="900894"/>
                </a:lnTo>
                <a:lnTo>
                  <a:pt x="789085" y="901494"/>
                </a:lnTo>
                <a:lnTo>
                  <a:pt x="785282" y="902095"/>
                </a:lnTo>
                <a:lnTo>
                  <a:pt x="781679" y="902495"/>
                </a:lnTo>
                <a:lnTo>
                  <a:pt x="777675" y="902495"/>
                </a:lnTo>
                <a:lnTo>
                  <a:pt x="774071" y="902495"/>
                </a:lnTo>
                <a:lnTo>
                  <a:pt x="770468" y="902095"/>
                </a:lnTo>
                <a:lnTo>
                  <a:pt x="766665" y="901494"/>
                </a:lnTo>
                <a:lnTo>
                  <a:pt x="763061" y="900894"/>
                </a:lnTo>
                <a:lnTo>
                  <a:pt x="759458" y="900093"/>
                </a:lnTo>
                <a:lnTo>
                  <a:pt x="755654" y="898892"/>
                </a:lnTo>
                <a:lnTo>
                  <a:pt x="752051" y="897692"/>
                </a:lnTo>
                <a:lnTo>
                  <a:pt x="748648" y="896090"/>
                </a:lnTo>
                <a:lnTo>
                  <a:pt x="741041" y="892688"/>
                </a:lnTo>
                <a:lnTo>
                  <a:pt x="733434" y="889886"/>
                </a:lnTo>
                <a:lnTo>
                  <a:pt x="725827" y="887485"/>
                </a:lnTo>
                <a:lnTo>
                  <a:pt x="717819" y="885283"/>
                </a:lnTo>
                <a:lnTo>
                  <a:pt x="709812" y="883882"/>
                </a:lnTo>
                <a:lnTo>
                  <a:pt x="701804" y="882681"/>
                </a:lnTo>
                <a:lnTo>
                  <a:pt x="693997" y="882081"/>
                </a:lnTo>
                <a:lnTo>
                  <a:pt x="685589" y="881681"/>
                </a:lnTo>
                <a:lnTo>
                  <a:pt x="678383" y="882081"/>
                </a:lnTo>
                <a:lnTo>
                  <a:pt x="671376" y="882681"/>
                </a:lnTo>
                <a:lnTo>
                  <a:pt x="663969" y="883482"/>
                </a:lnTo>
                <a:lnTo>
                  <a:pt x="656963" y="884683"/>
                </a:lnTo>
                <a:lnTo>
                  <a:pt x="649556" y="886684"/>
                </a:lnTo>
                <a:lnTo>
                  <a:pt x="642549" y="888485"/>
                </a:lnTo>
                <a:lnTo>
                  <a:pt x="635543" y="890887"/>
                </a:lnTo>
                <a:lnTo>
                  <a:pt x="628736" y="893689"/>
                </a:lnTo>
                <a:lnTo>
                  <a:pt x="626134" y="894489"/>
                </a:lnTo>
                <a:lnTo>
                  <a:pt x="623331" y="895090"/>
                </a:lnTo>
                <a:lnTo>
                  <a:pt x="620529" y="895090"/>
                </a:lnTo>
                <a:lnTo>
                  <a:pt x="617726" y="895090"/>
                </a:lnTo>
                <a:lnTo>
                  <a:pt x="615124" y="894489"/>
                </a:lnTo>
                <a:lnTo>
                  <a:pt x="612521" y="893689"/>
                </a:lnTo>
                <a:lnTo>
                  <a:pt x="610119" y="892688"/>
                </a:lnTo>
                <a:lnTo>
                  <a:pt x="608117" y="891087"/>
                </a:lnTo>
                <a:lnTo>
                  <a:pt x="605915" y="889686"/>
                </a:lnTo>
                <a:lnTo>
                  <a:pt x="603713" y="887885"/>
                </a:lnTo>
                <a:lnTo>
                  <a:pt x="602312" y="885683"/>
                </a:lnTo>
                <a:lnTo>
                  <a:pt x="600710" y="883282"/>
                </a:lnTo>
                <a:lnTo>
                  <a:pt x="599509" y="880680"/>
                </a:lnTo>
                <a:lnTo>
                  <a:pt x="598909" y="878078"/>
                </a:lnTo>
                <a:lnTo>
                  <a:pt x="598308" y="875276"/>
                </a:lnTo>
                <a:lnTo>
                  <a:pt x="597908" y="872474"/>
                </a:lnTo>
                <a:lnTo>
                  <a:pt x="597908" y="704958"/>
                </a:lnTo>
                <a:lnTo>
                  <a:pt x="597708" y="702156"/>
                </a:lnTo>
                <a:lnTo>
                  <a:pt x="596707" y="699554"/>
                </a:lnTo>
                <a:lnTo>
                  <a:pt x="595506" y="696753"/>
                </a:lnTo>
                <a:lnTo>
                  <a:pt x="593704" y="694551"/>
                </a:lnTo>
                <a:lnTo>
                  <a:pt x="591502" y="692750"/>
                </a:lnTo>
                <a:lnTo>
                  <a:pt x="589100" y="691549"/>
                </a:lnTo>
                <a:lnTo>
                  <a:pt x="586297" y="690548"/>
                </a:lnTo>
                <a:lnTo>
                  <a:pt x="583294" y="690348"/>
                </a:lnTo>
                <a:lnTo>
                  <a:pt x="580291" y="690548"/>
                </a:lnTo>
                <a:lnTo>
                  <a:pt x="577489" y="691549"/>
                </a:lnTo>
                <a:lnTo>
                  <a:pt x="575087" y="692750"/>
                </a:lnTo>
                <a:lnTo>
                  <a:pt x="572885" y="694551"/>
                </a:lnTo>
                <a:lnTo>
                  <a:pt x="571083" y="696753"/>
                </a:lnTo>
                <a:lnTo>
                  <a:pt x="569481" y="699554"/>
                </a:lnTo>
                <a:lnTo>
                  <a:pt x="568480" y="702156"/>
                </a:lnTo>
                <a:lnTo>
                  <a:pt x="568280" y="704958"/>
                </a:lnTo>
                <a:lnTo>
                  <a:pt x="568280" y="904096"/>
                </a:lnTo>
                <a:lnTo>
                  <a:pt x="567880" y="910701"/>
                </a:lnTo>
                <a:lnTo>
                  <a:pt x="567079" y="917505"/>
                </a:lnTo>
                <a:lnTo>
                  <a:pt x="565478" y="924110"/>
                </a:lnTo>
                <a:lnTo>
                  <a:pt x="563476" y="930514"/>
                </a:lnTo>
                <a:lnTo>
                  <a:pt x="560673" y="936718"/>
                </a:lnTo>
                <a:lnTo>
                  <a:pt x="557270" y="942923"/>
                </a:lnTo>
                <a:lnTo>
                  <a:pt x="553667" y="948326"/>
                </a:lnTo>
                <a:lnTo>
                  <a:pt x="549263" y="953930"/>
                </a:lnTo>
                <a:lnTo>
                  <a:pt x="548462" y="954731"/>
                </a:lnTo>
                <a:lnTo>
                  <a:pt x="545259" y="958133"/>
                </a:lnTo>
                <a:lnTo>
                  <a:pt x="542056" y="961135"/>
                </a:lnTo>
                <a:lnTo>
                  <a:pt x="538653" y="963937"/>
                </a:lnTo>
                <a:lnTo>
                  <a:pt x="534849" y="966739"/>
                </a:lnTo>
                <a:lnTo>
                  <a:pt x="531246" y="968741"/>
                </a:lnTo>
                <a:lnTo>
                  <a:pt x="527643" y="970742"/>
                </a:lnTo>
                <a:lnTo>
                  <a:pt x="523639" y="972143"/>
                </a:lnTo>
                <a:lnTo>
                  <a:pt x="519635" y="973344"/>
                </a:lnTo>
                <a:lnTo>
                  <a:pt x="515632" y="974344"/>
                </a:lnTo>
                <a:lnTo>
                  <a:pt x="511628" y="974945"/>
                </a:lnTo>
                <a:lnTo>
                  <a:pt x="507824" y="975545"/>
                </a:lnTo>
                <a:lnTo>
                  <a:pt x="503420" y="975545"/>
                </a:lnTo>
                <a:lnTo>
                  <a:pt x="499417" y="975345"/>
                </a:lnTo>
                <a:lnTo>
                  <a:pt x="495413" y="974945"/>
                </a:lnTo>
                <a:lnTo>
                  <a:pt x="491609" y="974344"/>
                </a:lnTo>
                <a:lnTo>
                  <a:pt x="487606" y="973344"/>
                </a:lnTo>
                <a:lnTo>
                  <a:pt x="483602" y="972143"/>
                </a:lnTo>
                <a:lnTo>
                  <a:pt x="479999" y="970742"/>
                </a:lnTo>
                <a:lnTo>
                  <a:pt x="475995" y="969141"/>
                </a:lnTo>
                <a:lnTo>
                  <a:pt x="472592" y="966939"/>
                </a:lnTo>
                <a:lnTo>
                  <a:pt x="468988" y="964938"/>
                </a:lnTo>
                <a:lnTo>
                  <a:pt x="465585" y="962336"/>
                </a:lnTo>
                <a:lnTo>
                  <a:pt x="462382" y="959934"/>
                </a:lnTo>
                <a:lnTo>
                  <a:pt x="459379" y="956932"/>
                </a:lnTo>
                <a:lnTo>
                  <a:pt x="456577" y="953930"/>
                </a:lnTo>
                <a:lnTo>
                  <a:pt x="453974" y="950528"/>
                </a:lnTo>
                <a:lnTo>
                  <a:pt x="451372" y="947126"/>
                </a:lnTo>
                <a:lnTo>
                  <a:pt x="449370" y="943523"/>
                </a:lnTo>
                <a:lnTo>
                  <a:pt x="447168" y="939520"/>
                </a:lnTo>
                <a:lnTo>
                  <a:pt x="445366" y="935117"/>
                </a:lnTo>
                <a:lnTo>
                  <a:pt x="444165" y="930914"/>
                </a:lnTo>
                <a:lnTo>
                  <a:pt x="442964" y="926712"/>
                </a:lnTo>
                <a:lnTo>
                  <a:pt x="439761" y="912302"/>
                </a:lnTo>
                <a:lnTo>
                  <a:pt x="437359" y="897892"/>
                </a:lnTo>
                <a:lnTo>
                  <a:pt x="435357" y="883282"/>
                </a:lnTo>
                <a:lnTo>
                  <a:pt x="433355" y="868471"/>
                </a:lnTo>
                <a:lnTo>
                  <a:pt x="431954" y="853661"/>
                </a:lnTo>
                <a:lnTo>
                  <a:pt x="430953" y="838650"/>
                </a:lnTo>
                <a:lnTo>
                  <a:pt x="430352" y="823240"/>
                </a:lnTo>
                <a:lnTo>
                  <a:pt x="430152" y="808029"/>
                </a:lnTo>
                <a:lnTo>
                  <a:pt x="430352" y="788816"/>
                </a:lnTo>
                <a:lnTo>
                  <a:pt x="431353" y="769403"/>
                </a:lnTo>
                <a:lnTo>
                  <a:pt x="433155" y="750590"/>
                </a:lnTo>
                <a:lnTo>
                  <a:pt x="435357" y="731577"/>
                </a:lnTo>
                <a:lnTo>
                  <a:pt x="438360" y="713164"/>
                </a:lnTo>
                <a:lnTo>
                  <a:pt x="441763" y="695151"/>
                </a:lnTo>
                <a:lnTo>
                  <a:pt x="445567" y="677139"/>
                </a:lnTo>
                <a:lnTo>
                  <a:pt x="450571" y="659727"/>
                </a:lnTo>
                <a:lnTo>
                  <a:pt x="455776" y="642315"/>
                </a:lnTo>
                <a:lnTo>
                  <a:pt x="461581" y="625504"/>
                </a:lnTo>
                <a:lnTo>
                  <a:pt x="467987" y="608892"/>
                </a:lnTo>
                <a:lnTo>
                  <a:pt x="474794" y="593081"/>
                </a:lnTo>
                <a:lnTo>
                  <a:pt x="482000" y="577470"/>
                </a:lnTo>
                <a:lnTo>
                  <a:pt x="490008" y="562260"/>
                </a:lnTo>
                <a:lnTo>
                  <a:pt x="498215" y="547250"/>
                </a:lnTo>
                <a:lnTo>
                  <a:pt x="507024" y="533240"/>
                </a:lnTo>
                <a:lnTo>
                  <a:pt x="516232" y="519030"/>
                </a:lnTo>
                <a:lnTo>
                  <a:pt x="526041" y="506021"/>
                </a:lnTo>
                <a:lnTo>
                  <a:pt x="536251" y="493212"/>
                </a:lnTo>
                <a:lnTo>
                  <a:pt x="546861" y="480604"/>
                </a:lnTo>
                <a:lnTo>
                  <a:pt x="557871" y="468996"/>
                </a:lnTo>
                <a:lnTo>
                  <a:pt x="569281" y="457588"/>
                </a:lnTo>
                <a:lnTo>
                  <a:pt x="580892" y="447181"/>
                </a:lnTo>
                <a:lnTo>
                  <a:pt x="592703" y="437174"/>
                </a:lnTo>
                <a:lnTo>
                  <a:pt x="605315" y="427767"/>
                </a:lnTo>
                <a:lnTo>
                  <a:pt x="617726" y="419161"/>
                </a:lnTo>
                <a:lnTo>
                  <a:pt x="630939" y="410956"/>
                </a:lnTo>
                <a:lnTo>
                  <a:pt x="637745" y="407153"/>
                </a:lnTo>
                <a:lnTo>
                  <a:pt x="644351" y="403550"/>
                </a:lnTo>
                <a:lnTo>
                  <a:pt x="651157" y="400148"/>
                </a:lnTo>
                <a:lnTo>
                  <a:pt x="657763" y="396746"/>
                </a:lnTo>
                <a:lnTo>
                  <a:pt x="664970" y="393744"/>
                </a:lnTo>
                <a:lnTo>
                  <a:pt x="671977" y="390742"/>
                </a:lnTo>
                <a:lnTo>
                  <a:pt x="678983" y="387940"/>
                </a:lnTo>
                <a:lnTo>
                  <a:pt x="685990" y="385538"/>
                </a:lnTo>
                <a:lnTo>
                  <a:pt x="692996" y="383136"/>
                </a:lnTo>
                <a:close/>
                <a:moveTo>
                  <a:pt x="770573" y="0"/>
                </a:moveTo>
                <a:lnTo>
                  <a:pt x="779571" y="400"/>
                </a:lnTo>
                <a:lnTo>
                  <a:pt x="788769" y="1001"/>
                </a:lnTo>
                <a:lnTo>
                  <a:pt x="797767" y="2202"/>
                </a:lnTo>
                <a:lnTo>
                  <a:pt x="806166" y="3603"/>
                </a:lnTo>
                <a:lnTo>
                  <a:pt x="814764" y="5405"/>
                </a:lnTo>
                <a:lnTo>
                  <a:pt x="823362" y="8007"/>
                </a:lnTo>
                <a:lnTo>
                  <a:pt x="831560" y="10610"/>
                </a:lnTo>
                <a:lnTo>
                  <a:pt x="839559" y="14013"/>
                </a:lnTo>
                <a:lnTo>
                  <a:pt x="847357" y="17416"/>
                </a:lnTo>
                <a:lnTo>
                  <a:pt x="855155" y="21420"/>
                </a:lnTo>
                <a:lnTo>
                  <a:pt x="862354" y="25623"/>
                </a:lnTo>
                <a:lnTo>
                  <a:pt x="869752" y="30228"/>
                </a:lnTo>
                <a:lnTo>
                  <a:pt x="876751" y="35232"/>
                </a:lnTo>
                <a:lnTo>
                  <a:pt x="883549" y="40637"/>
                </a:lnTo>
                <a:lnTo>
                  <a:pt x="889948" y="46242"/>
                </a:lnTo>
                <a:lnTo>
                  <a:pt x="895947" y="52048"/>
                </a:lnTo>
                <a:lnTo>
                  <a:pt x="901746" y="58053"/>
                </a:lnTo>
                <a:lnTo>
                  <a:pt x="907344" y="64459"/>
                </a:lnTo>
                <a:lnTo>
                  <a:pt x="912743" y="71265"/>
                </a:lnTo>
                <a:lnTo>
                  <a:pt x="917742" y="78272"/>
                </a:lnTo>
                <a:lnTo>
                  <a:pt x="922341" y="85678"/>
                </a:lnTo>
                <a:lnTo>
                  <a:pt x="926540" y="92885"/>
                </a:lnTo>
                <a:lnTo>
                  <a:pt x="930540" y="100692"/>
                </a:lnTo>
                <a:lnTo>
                  <a:pt x="933939" y="108499"/>
                </a:lnTo>
                <a:lnTo>
                  <a:pt x="937338" y="116507"/>
                </a:lnTo>
                <a:lnTo>
                  <a:pt x="939938" y="124714"/>
                </a:lnTo>
                <a:lnTo>
                  <a:pt x="942537" y="133322"/>
                </a:lnTo>
                <a:lnTo>
                  <a:pt x="944337" y="141930"/>
                </a:lnTo>
                <a:lnTo>
                  <a:pt x="945736" y="150538"/>
                </a:lnTo>
                <a:lnTo>
                  <a:pt x="946936" y="159546"/>
                </a:lnTo>
                <a:lnTo>
                  <a:pt x="947536" y="168555"/>
                </a:lnTo>
                <a:lnTo>
                  <a:pt x="947936" y="177763"/>
                </a:lnTo>
                <a:lnTo>
                  <a:pt x="947536" y="186771"/>
                </a:lnTo>
                <a:lnTo>
                  <a:pt x="946936" y="195779"/>
                </a:lnTo>
                <a:lnTo>
                  <a:pt x="945736" y="204588"/>
                </a:lnTo>
                <a:lnTo>
                  <a:pt x="944337" y="213396"/>
                </a:lnTo>
                <a:lnTo>
                  <a:pt x="942537" y="222004"/>
                </a:lnTo>
                <a:lnTo>
                  <a:pt x="939938" y="230611"/>
                </a:lnTo>
                <a:lnTo>
                  <a:pt x="937338" y="238819"/>
                </a:lnTo>
                <a:lnTo>
                  <a:pt x="933939" y="246826"/>
                </a:lnTo>
                <a:lnTo>
                  <a:pt x="930540" y="254633"/>
                </a:lnTo>
                <a:lnTo>
                  <a:pt x="926540" y="262441"/>
                </a:lnTo>
                <a:lnTo>
                  <a:pt x="922341" y="269647"/>
                </a:lnTo>
                <a:lnTo>
                  <a:pt x="917742" y="277054"/>
                </a:lnTo>
                <a:lnTo>
                  <a:pt x="912743" y="283860"/>
                </a:lnTo>
                <a:lnTo>
                  <a:pt x="907344" y="290466"/>
                </a:lnTo>
                <a:lnTo>
                  <a:pt x="901746" y="296872"/>
                </a:lnTo>
                <a:lnTo>
                  <a:pt x="895947" y="303278"/>
                </a:lnTo>
                <a:lnTo>
                  <a:pt x="889948" y="309083"/>
                </a:lnTo>
                <a:lnTo>
                  <a:pt x="883549" y="314689"/>
                </a:lnTo>
                <a:lnTo>
                  <a:pt x="876751" y="319893"/>
                </a:lnTo>
                <a:lnTo>
                  <a:pt x="869752" y="325098"/>
                </a:lnTo>
                <a:lnTo>
                  <a:pt x="862354" y="329702"/>
                </a:lnTo>
                <a:lnTo>
                  <a:pt x="855155" y="333906"/>
                </a:lnTo>
                <a:lnTo>
                  <a:pt x="847357" y="337910"/>
                </a:lnTo>
                <a:lnTo>
                  <a:pt x="839559" y="341313"/>
                </a:lnTo>
                <a:lnTo>
                  <a:pt x="831560" y="344716"/>
                </a:lnTo>
                <a:lnTo>
                  <a:pt x="823362" y="347319"/>
                </a:lnTo>
                <a:lnTo>
                  <a:pt x="814764" y="349921"/>
                </a:lnTo>
                <a:lnTo>
                  <a:pt x="806166" y="351723"/>
                </a:lnTo>
                <a:lnTo>
                  <a:pt x="797767" y="353124"/>
                </a:lnTo>
                <a:lnTo>
                  <a:pt x="788769" y="354325"/>
                </a:lnTo>
                <a:lnTo>
                  <a:pt x="779571" y="355126"/>
                </a:lnTo>
                <a:lnTo>
                  <a:pt x="770573" y="355326"/>
                </a:lnTo>
                <a:lnTo>
                  <a:pt x="761375" y="355126"/>
                </a:lnTo>
                <a:lnTo>
                  <a:pt x="752377" y="354325"/>
                </a:lnTo>
                <a:lnTo>
                  <a:pt x="743579" y="353124"/>
                </a:lnTo>
                <a:lnTo>
                  <a:pt x="734780" y="351723"/>
                </a:lnTo>
                <a:lnTo>
                  <a:pt x="726182" y="349921"/>
                </a:lnTo>
                <a:lnTo>
                  <a:pt x="717584" y="347319"/>
                </a:lnTo>
                <a:lnTo>
                  <a:pt x="709386" y="344716"/>
                </a:lnTo>
                <a:lnTo>
                  <a:pt x="701387" y="341313"/>
                </a:lnTo>
                <a:lnTo>
                  <a:pt x="693589" y="337910"/>
                </a:lnTo>
                <a:lnTo>
                  <a:pt x="685791" y="333906"/>
                </a:lnTo>
                <a:lnTo>
                  <a:pt x="678592" y="329702"/>
                </a:lnTo>
                <a:lnTo>
                  <a:pt x="671194" y="325098"/>
                </a:lnTo>
                <a:lnTo>
                  <a:pt x="664595" y="319893"/>
                </a:lnTo>
                <a:lnTo>
                  <a:pt x="657796" y="314689"/>
                </a:lnTo>
                <a:lnTo>
                  <a:pt x="651398" y="309083"/>
                </a:lnTo>
                <a:lnTo>
                  <a:pt x="644999" y="303278"/>
                </a:lnTo>
                <a:lnTo>
                  <a:pt x="639200" y="296872"/>
                </a:lnTo>
                <a:lnTo>
                  <a:pt x="633602" y="290466"/>
                </a:lnTo>
                <a:lnTo>
                  <a:pt x="628403" y="283860"/>
                </a:lnTo>
                <a:lnTo>
                  <a:pt x="623604" y="277054"/>
                </a:lnTo>
                <a:lnTo>
                  <a:pt x="618605" y="269647"/>
                </a:lnTo>
                <a:lnTo>
                  <a:pt x="614406" y="262441"/>
                </a:lnTo>
                <a:lnTo>
                  <a:pt x="610806" y="254633"/>
                </a:lnTo>
                <a:lnTo>
                  <a:pt x="607007" y="246826"/>
                </a:lnTo>
                <a:lnTo>
                  <a:pt x="604008" y="238819"/>
                </a:lnTo>
                <a:lnTo>
                  <a:pt x="601008" y="230611"/>
                </a:lnTo>
                <a:lnTo>
                  <a:pt x="598809" y="222004"/>
                </a:lnTo>
                <a:lnTo>
                  <a:pt x="596609" y="213396"/>
                </a:lnTo>
                <a:lnTo>
                  <a:pt x="595210" y="204588"/>
                </a:lnTo>
                <a:lnTo>
                  <a:pt x="594010" y="195779"/>
                </a:lnTo>
                <a:lnTo>
                  <a:pt x="593410" y="186771"/>
                </a:lnTo>
                <a:lnTo>
                  <a:pt x="593010" y="177763"/>
                </a:lnTo>
                <a:lnTo>
                  <a:pt x="593410" y="168555"/>
                </a:lnTo>
                <a:lnTo>
                  <a:pt x="594010" y="159546"/>
                </a:lnTo>
                <a:lnTo>
                  <a:pt x="595210" y="150538"/>
                </a:lnTo>
                <a:lnTo>
                  <a:pt x="596609" y="141930"/>
                </a:lnTo>
                <a:lnTo>
                  <a:pt x="598809" y="133322"/>
                </a:lnTo>
                <a:lnTo>
                  <a:pt x="601008" y="124714"/>
                </a:lnTo>
                <a:lnTo>
                  <a:pt x="604008" y="116507"/>
                </a:lnTo>
                <a:lnTo>
                  <a:pt x="607007" y="108499"/>
                </a:lnTo>
                <a:lnTo>
                  <a:pt x="610806" y="100692"/>
                </a:lnTo>
                <a:lnTo>
                  <a:pt x="614406" y="92885"/>
                </a:lnTo>
                <a:lnTo>
                  <a:pt x="618605" y="85678"/>
                </a:lnTo>
                <a:lnTo>
                  <a:pt x="623604" y="78272"/>
                </a:lnTo>
                <a:lnTo>
                  <a:pt x="628403" y="71265"/>
                </a:lnTo>
                <a:lnTo>
                  <a:pt x="633602" y="64459"/>
                </a:lnTo>
                <a:lnTo>
                  <a:pt x="639200" y="58053"/>
                </a:lnTo>
                <a:lnTo>
                  <a:pt x="644999" y="52048"/>
                </a:lnTo>
                <a:lnTo>
                  <a:pt x="651398" y="46242"/>
                </a:lnTo>
                <a:lnTo>
                  <a:pt x="657796" y="40637"/>
                </a:lnTo>
                <a:lnTo>
                  <a:pt x="664595" y="35232"/>
                </a:lnTo>
                <a:lnTo>
                  <a:pt x="671194" y="30228"/>
                </a:lnTo>
                <a:lnTo>
                  <a:pt x="678592" y="25623"/>
                </a:lnTo>
                <a:lnTo>
                  <a:pt x="685791" y="21420"/>
                </a:lnTo>
                <a:lnTo>
                  <a:pt x="693589" y="17416"/>
                </a:lnTo>
                <a:lnTo>
                  <a:pt x="701387" y="14013"/>
                </a:lnTo>
                <a:lnTo>
                  <a:pt x="709386" y="10610"/>
                </a:lnTo>
                <a:lnTo>
                  <a:pt x="717584" y="8007"/>
                </a:lnTo>
                <a:lnTo>
                  <a:pt x="726182" y="5405"/>
                </a:lnTo>
                <a:lnTo>
                  <a:pt x="734780" y="3603"/>
                </a:lnTo>
                <a:lnTo>
                  <a:pt x="743579" y="2202"/>
                </a:lnTo>
                <a:lnTo>
                  <a:pt x="752377" y="1001"/>
                </a:lnTo>
                <a:lnTo>
                  <a:pt x="761375" y="400"/>
                </a:lnTo>
                <a:close/>
              </a:path>
            </a:pathLst>
          </a:custGeom>
          <a:solidFill>
            <a:srgbClr val="C00000"/>
          </a:solidFill>
          <a:ln>
            <a:noFill/>
          </a:ln>
        </p:spPr>
        <p:txBody>
          <a:bodyPr anchor="t" anchorCtr="0" bIns="45720" compatLnSpc="1" lIns="91440" numCol="1" rIns="91440" tIns="45720" vert="horz" wrap="square">
            <a:prstTxWarp prst="textNoShape">
              <a:avLst/>
            </a:prstTxWarp>
            <a:noAutofit/>
          </a:bodyPr>
          <a:lstStyle/>
          <a:p>
            <a:endParaRPr altLang="en-US" lang="zh-CN"/>
          </a:p>
        </p:txBody>
      </p:sp>
    </p:spTree>
    <p:extLst>
      <p:ext uri="{BB962C8B-B14F-4D97-AF65-F5344CB8AC3E}">
        <p14:creationId val="1844341597"/>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30"/>
                                        </p:tgtEl>
                                        <p:attrNameLst>
                                          <p:attrName>style.visibility</p:attrName>
                                        </p:attrNameLst>
                                      </p:cBhvr>
                                      <p:to>
                                        <p:strVal val="visible"/>
                                      </p:to>
                                    </p:set>
                                    <p:animEffect filter="fade" transition="in">
                                      <p:cBhvr>
                                        <p:cTn dur="1000" id="7"/>
                                        <p:tgtEl>
                                          <p:spTgt spid="130"/>
                                        </p:tgtEl>
                                      </p:cBhvr>
                                    </p:animEffect>
                                    <p:anim calcmode="lin" valueType="num">
                                      <p:cBhvr>
                                        <p:cTn dur="1000" fill="hold" id="8"/>
                                        <p:tgtEl>
                                          <p:spTgt spid="130"/>
                                        </p:tgtEl>
                                        <p:attrNameLst>
                                          <p:attrName>ppt_x</p:attrName>
                                        </p:attrNameLst>
                                      </p:cBhvr>
                                      <p:tavLst>
                                        <p:tav tm="0">
                                          <p:val>
                                            <p:strVal val="#ppt_x"/>
                                          </p:val>
                                        </p:tav>
                                        <p:tav tm="100000">
                                          <p:val>
                                            <p:strVal val="#ppt_x"/>
                                          </p:val>
                                        </p:tav>
                                      </p:tavLst>
                                    </p:anim>
                                    <p:anim calcmode="lin" valueType="num">
                                      <p:cBhvr>
                                        <p:cTn dur="1000" fill="hold" id="9"/>
                                        <p:tgtEl>
                                          <p:spTgt spid="1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7" presetSubtype="0">
                                  <p:stCondLst>
                                    <p:cond delay="0"/>
                                  </p:stCondLst>
                                  <p:childTnLst>
                                    <p:set>
                                      <p:cBhvr>
                                        <p:cTn dur="1" fill="hold" id="12">
                                          <p:stCondLst>
                                            <p:cond delay="0"/>
                                          </p:stCondLst>
                                        </p:cTn>
                                        <p:tgtEl>
                                          <p:spTgt spid="118"/>
                                        </p:tgtEl>
                                        <p:attrNameLst>
                                          <p:attrName>style.visibility</p:attrName>
                                        </p:attrNameLst>
                                      </p:cBhvr>
                                      <p:to>
                                        <p:strVal val="visible"/>
                                      </p:to>
                                    </p:set>
                                    <p:animEffect filter="fade" transition="in">
                                      <p:cBhvr>
                                        <p:cTn dur="1000" id="13"/>
                                        <p:tgtEl>
                                          <p:spTgt spid="118"/>
                                        </p:tgtEl>
                                      </p:cBhvr>
                                    </p:animEffect>
                                    <p:anim calcmode="lin" valueType="num">
                                      <p:cBhvr>
                                        <p:cTn dur="1000" fill="hold" id="14"/>
                                        <p:tgtEl>
                                          <p:spTgt spid="118"/>
                                        </p:tgtEl>
                                        <p:attrNameLst>
                                          <p:attrName>ppt_x</p:attrName>
                                        </p:attrNameLst>
                                      </p:cBhvr>
                                      <p:tavLst>
                                        <p:tav tm="0">
                                          <p:val>
                                            <p:strVal val="#ppt_x"/>
                                          </p:val>
                                        </p:tav>
                                        <p:tav tm="100000">
                                          <p:val>
                                            <p:strVal val="#ppt_x"/>
                                          </p:val>
                                        </p:tav>
                                      </p:tavLst>
                                    </p:anim>
                                    <p:anim calcmode="lin" valueType="num">
                                      <p:cBhvr>
                                        <p:cTn decel="100000" dur="900" fill="hold" id="15"/>
                                        <p:tgtEl>
                                          <p:spTgt spid="118"/>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18"/>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500"/>
                                  </p:stCondLst>
                                  <p:childTnLst>
                                    <p:set>
                                      <p:cBhvr>
                                        <p:cTn dur="1" fill="hold" id="18">
                                          <p:stCondLst>
                                            <p:cond delay="0"/>
                                          </p:stCondLst>
                                        </p:cTn>
                                        <p:tgtEl>
                                          <p:spTgt spid="121"/>
                                        </p:tgtEl>
                                        <p:attrNameLst>
                                          <p:attrName>style.visibility</p:attrName>
                                        </p:attrNameLst>
                                      </p:cBhvr>
                                      <p:to>
                                        <p:strVal val="visible"/>
                                      </p:to>
                                    </p:set>
                                    <p:animEffect filter="fade" transition="in">
                                      <p:cBhvr>
                                        <p:cTn dur="1000" id="19"/>
                                        <p:tgtEl>
                                          <p:spTgt spid="121"/>
                                        </p:tgtEl>
                                      </p:cBhvr>
                                    </p:animEffect>
                                    <p:anim calcmode="lin" valueType="num">
                                      <p:cBhvr>
                                        <p:cTn dur="1000" fill="hold" id="20"/>
                                        <p:tgtEl>
                                          <p:spTgt spid="121"/>
                                        </p:tgtEl>
                                        <p:attrNameLst>
                                          <p:attrName>ppt_x</p:attrName>
                                        </p:attrNameLst>
                                      </p:cBhvr>
                                      <p:tavLst>
                                        <p:tav tm="0">
                                          <p:val>
                                            <p:strVal val="#ppt_x"/>
                                          </p:val>
                                        </p:tav>
                                        <p:tav tm="100000">
                                          <p:val>
                                            <p:strVal val="#ppt_x"/>
                                          </p:val>
                                        </p:tav>
                                      </p:tavLst>
                                    </p:anim>
                                    <p:anim calcmode="lin" valueType="num">
                                      <p:cBhvr>
                                        <p:cTn decel="100000" dur="900" fill="hold" id="21"/>
                                        <p:tgtEl>
                                          <p:spTgt spid="121"/>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21"/>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1500"/>
                                  </p:stCondLst>
                                  <p:childTnLst>
                                    <p:set>
                                      <p:cBhvr>
                                        <p:cTn dur="1" fill="hold" id="24">
                                          <p:stCondLst>
                                            <p:cond delay="0"/>
                                          </p:stCondLst>
                                        </p:cTn>
                                        <p:tgtEl>
                                          <p:spTgt spid="124"/>
                                        </p:tgtEl>
                                        <p:attrNameLst>
                                          <p:attrName>style.visibility</p:attrName>
                                        </p:attrNameLst>
                                      </p:cBhvr>
                                      <p:to>
                                        <p:strVal val="visible"/>
                                      </p:to>
                                    </p:set>
                                    <p:animEffect filter="fade" transition="in">
                                      <p:cBhvr>
                                        <p:cTn dur="1000" id="25"/>
                                        <p:tgtEl>
                                          <p:spTgt spid="124"/>
                                        </p:tgtEl>
                                      </p:cBhvr>
                                    </p:animEffect>
                                    <p:anim calcmode="lin" valueType="num">
                                      <p:cBhvr>
                                        <p:cTn dur="1000" fill="hold" id="26"/>
                                        <p:tgtEl>
                                          <p:spTgt spid="124"/>
                                        </p:tgtEl>
                                        <p:attrNameLst>
                                          <p:attrName>ppt_x</p:attrName>
                                        </p:attrNameLst>
                                      </p:cBhvr>
                                      <p:tavLst>
                                        <p:tav tm="0">
                                          <p:val>
                                            <p:strVal val="#ppt_x"/>
                                          </p:val>
                                        </p:tav>
                                        <p:tav tm="100000">
                                          <p:val>
                                            <p:strVal val="#ppt_x"/>
                                          </p:val>
                                        </p:tav>
                                      </p:tavLst>
                                    </p:anim>
                                    <p:anim calcmode="lin" valueType="num">
                                      <p:cBhvr>
                                        <p:cTn decel="100000" dur="900" fill="hold" id="27"/>
                                        <p:tgtEl>
                                          <p:spTgt spid="124"/>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124"/>
                                        </p:tgtEl>
                                        <p:attrNameLst>
                                          <p:attrName>ppt_y</p:attrName>
                                        </p:attrNameLst>
                                      </p:cBhvr>
                                      <p:tavLst>
                                        <p:tav tm="0">
                                          <p:val>
                                            <p:strVal val="#ppt_y-.03"/>
                                          </p:val>
                                        </p:tav>
                                        <p:tav tm="100000">
                                          <p:val>
                                            <p:strVal val="#ppt_y"/>
                                          </p:val>
                                        </p:tav>
                                      </p:tavLst>
                                    </p:anim>
                                  </p:childTnLst>
                                </p:cTn>
                              </p:par>
                              <p:par>
                                <p:cTn fill="hold" id="29" nodeType="withEffect" presetClass="entr" presetID="37" presetSubtype="0">
                                  <p:stCondLst>
                                    <p:cond delay="2000"/>
                                  </p:stCondLst>
                                  <p:childTnLst>
                                    <p:set>
                                      <p:cBhvr>
                                        <p:cTn dur="1" fill="hold" id="30">
                                          <p:stCondLst>
                                            <p:cond delay="0"/>
                                          </p:stCondLst>
                                        </p:cTn>
                                        <p:tgtEl>
                                          <p:spTgt spid="127"/>
                                        </p:tgtEl>
                                        <p:attrNameLst>
                                          <p:attrName>style.visibility</p:attrName>
                                        </p:attrNameLst>
                                      </p:cBhvr>
                                      <p:to>
                                        <p:strVal val="visible"/>
                                      </p:to>
                                    </p:set>
                                    <p:animEffect filter="fade" transition="in">
                                      <p:cBhvr>
                                        <p:cTn dur="1000" id="31"/>
                                        <p:tgtEl>
                                          <p:spTgt spid="127"/>
                                        </p:tgtEl>
                                      </p:cBhvr>
                                    </p:animEffect>
                                    <p:anim calcmode="lin" valueType="num">
                                      <p:cBhvr>
                                        <p:cTn dur="1000" fill="hold" id="32"/>
                                        <p:tgtEl>
                                          <p:spTgt spid="127"/>
                                        </p:tgtEl>
                                        <p:attrNameLst>
                                          <p:attrName>ppt_x</p:attrName>
                                        </p:attrNameLst>
                                      </p:cBhvr>
                                      <p:tavLst>
                                        <p:tav tm="0">
                                          <p:val>
                                            <p:strVal val="#ppt_x"/>
                                          </p:val>
                                        </p:tav>
                                        <p:tav tm="100000">
                                          <p:val>
                                            <p:strVal val="#ppt_x"/>
                                          </p:val>
                                        </p:tav>
                                      </p:tavLst>
                                    </p:anim>
                                    <p:anim calcmode="lin" valueType="num">
                                      <p:cBhvr>
                                        <p:cTn decel="100000" dur="900" fill="hold" id="33"/>
                                        <p:tgtEl>
                                          <p:spTgt spid="127"/>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cxnSp>
        <p:nvCxnSpPr>
          <p:cNvPr id="4" name="直接箭头连接符 3"/>
          <p:cNvCxnSpPr/>
          <p:nvPr/>
        </p:nvCxnSpPr>
        <p:spPr>
          <a:xfrm flipH="1" flipV="1">
            <a:off x="3294710" y="2489300"/>
            <a:ext cx="251765" cy="25069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294710" y="4514592"/>
            <a:ext cx="251765" cy="25069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2805523" y="3627292"/>
            <a:ext cx="337727" cy="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8643063" y="2489300"/>
            <a:ext cx="251765" cy="250692"/>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643063" y="4514592"/>
            <a:ext cx="251765" cy="250692"/>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9046288" y="3627292"/>
            <a:ext cx="337727"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770515" y="3301806"/>
            <a:ext cx="650970" cy="650970"/>
            <a:chOff x="5770515" y="3286125"/>
            <a:chExt cx="650970" cy="650970"/>
          </a:xfrm>
        </p:grpSpPr>
        <p:sp>
          <p:nvSpPr>
            <p:cNvPr id="11" name="椭圆 10"/>
            <p:cNvSpPr/>
            <p:nvPr/>
          </p:nvSpPr>
          <p:spPr>
            <a:xfrm>
              <a:off x="5770515" y="3286125"/>
              <a:ext cx="650970" cy="6509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矩形 11"/>
            <p:cNvSpPr/>
            <p:nvPr/>
          </p:nvSpPr>
          <p:spPr>
            <a:xfrm>
              <a:off x="5852161" y="3428730"/>
              <a:ext cx="487680" cy="365760"/>
            </a:xfrm>
            <a:prstGeom prst="rect">
              <a:avLst/>
            </a:prstGeom>
          </p:spPr>
          <p:txBody>
            <a:bodyPr anchor="ctr" wrap="none">
              <a:spAutoFit/>
            </a:bodyPr>
            <a:lstStyle/>
            <a:p>
              <a:pPr algn="ctr"/>
              <a:r>
                <a:rPr altLang="zh-CN" lang="en-US" smtClean="0">
                  <a:solidFill>
                    <a:schemeClr val="bg1"/>
                  </a:solidFill>
                </a:rPr>
                <a:t>VS</a:t>
              </a:r>
            </a:p>
          </p:txBody>
        </p:sp>
      </p:grpSp>
      <p:grpSp>
        <p:nvGrpSpPr>
          <p:cNvPr id="13" name="组合 12"/>
          <p:cNvGrpSpPr/>
          <p:nvPr/>
        </p:nvGrpSpPr>
        <p:grpSpPr>
          <a:xfrm>
            <a:off x="3244850" y="2522392"/>
            <a:ext cx="2209800" cy="2209800"/>
            <a:chOff x="3244850" y="2506711"/>
            <a:chExt cx="2209800" cy="2209800"/>
          </a:xfrm>
        </p:grpSpPr>
        <p:sp>
          <p:nvSpPr>
            <p:cNvPr id="14" name="椭圆 13"/>
            <p:cNvSpPr/>
            <p:nvPr/>
          </p:nvSpPr>
          <p:spPr>
            <a:xfrm>
              <a:off x="3244850" y="2506711"/>
              <a:ext cx="2209800" cy="2209800"/>
            </a:xfrm>
            <a:prstGeom prst="ellipse">
              <a:avLst/>
            </a:prstGeom>
            <a:solidFill>
              <a:schemeClr val="bg1">
                <a:lumMod val="95000"/>
              </a:schemeClr>
            </a:solidFill>
            <a:ln cap="rnd"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nvGrpSpPr>
            <p:cNvPr id="15" name="组合 14"/>
            <p:cNvGrpSpPr/>
            <p:nvPr/>
          </p:nvGrpSpPr>
          <p:grpSpPr>
            <a:xfrm>
              <a:off x="3495542" y="2757403"/>
              <a:ext cx="1708416" cy="1708416"/>
              <a:chOff x="3495542" y="2757403"/>
              <a:chExt cx="1708416" cy="1708416"/>
            </a:xfrm>
          </p:grpSpPr>
          <p:sp>
            <p:nvSpPr>
              <p:cNvPr id="16" name="椭圆 15"/>
              <p:cNvSpPr/>
              <p:nvPr/>
            </p:nvSpPr>
            <p:spPr>
              <a:xfrm>
                <a:off x="3495542" y="2757403"/>
                <a:ext cx="1708416" cy="1708416"/>
              </a:xfrm>
              <a:prstGeom prst="ellipse">
                <a:avLst/>
              </a:prstGeom>
              <a:solidFill>
                <a:srgbClr val="C0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7" name="Freeform 98"/>
              <p:cNvSpPr>
                <a:spLocks noEditPoints="1"/>
              </p:cNvSpPr>
              <p:nvPr/>
            </p:nvSpPr>
            <p:spPr bwMode="auto">
              <a:xfrm>
                <a:off x="4049963" y="3061557"/>
                <a:ext cx="599574" cy="602524"/>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8" name="矩形 17"/>
              <p:cNvSpPr/>
              <p:nvPr/>
            </p:nvSpPr>
            <p:spPr>
              <a:xfrm>
                <a:off x="3795752" y="3786781"/>
                <a:ext cx="1097280" cy="365760"/>
              </a:xfrm>
              <a:prstGeom prst="rect">
                <a:avLst/>
              </a:prstGeom>
            </p:spPr>
            <p:txBody>
              <a:bodyPr wrap="none">
                <a:spAutoFit/>
              </a:bodyPr>
              <a:lstStyle/>
              <a:p>
                <a:r>
                  <a:rPr altLang="en-US" lang="zh-CN" smtClean="0">
                    <a:solidFill>
                      <a:schemeClr val="bg1"/>
                    </a:solidFill>
                  </a:rPr>
                  <a:t>我们团队</a:t>
                </a:r>
              </a:p>
            </p:txBody>
          </p:sp>
        </p:grpSp>
      </p:grpSp>
      <p:grpSp>
        <p:nvGrpSpPr>
          <p:cNvPr id="19" name="组合 18"/>
          <p:cNvGrpSpPr/>
          <p:nvPr/>
        </p:nvGrpSpPr>
        <p:grpSpPr>
          <a:xfrm>
            <a:off x="6737350" y="2522392"/>
            <a:ext cx="2209800" cy="2209800"/>
            <a:chOff x="6737350" y="2506711"/>
            <a:chExt cx="2209800" cy="2209800"/>
          </a:xfrm>
        </p:grpSpPr>
        <p:sp>
          <p:nvSpPr>
            <p:cNvPr id="20" name="椭圆 19"/>
            <p:cNvSpPr/>
            <p:nvPr/>
          </p:nvSpPr>
          <p:spPr>
            <a:xfrm>
              <a:off x="6737350" y="2506711"/>
              <a:ext cx="2209800" cy="2209800"/>
            </a:xfrm>
            <a:prstGeom prst="ellipse">
              <a:avLst/>
            </a:prstGeom>
            <a:solidFill>
              <a:schemeClr val="bg1">
                <a:lumMod val="95000"/>
              </a:schemeClr>
            </a:solidFill>
            <a:ln cap="rnd"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nvGrpSpPr>
            <p:cNvPr id="21" name="组合 20"/>
            <p:cNvGrpSpPr/>
            <p:nvPr/>
          </p:nvGrpSpPr>
          <p:grpSpPr>
            <a:xfrm>
              <a:off x="6988042" y="2757403"/>
              <a:ext cx="1708416" cy="1708416"/>
              <a:chOff x="6988042" y="2757403"/>
              <a:chExt cx="1708416" cy="1708416"/>
            </a:xfrm>
          </p:grpSpPr>
          <p:sp>
            <p:nvSpPr>
              <p:cNvPr id="22" name="椭圆 21"/>
              <p:cNvSpPr/>
              <p:nvPr/>
            </p:nvSpPr>
            <p:spPr>
              <a:xfrm>
                <a:off x="6988042" y="2757403"/>
                <a:ext cx="1708416" cy="1708416"/>
              </a:xfrm>
              <a:prstGeom prst="ellipse">
                <a:avLst/>
              </a:prstGeom>
              <a:solidFill>
                <a:schemeClr val="tx1">
                  <a:lumMod val="75000"/>
                  <a:lumOff val="2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3" name="Freeform 98"/>
              <p:cNvSpPr>
                <a:spLocks noEditPoints="1"/>
              </p:cNvSpPr>
              <p:nvPr/>
            </p:nvSpPr>
            <p:spPr bwMode="auto">
              <a:xfrm>
                <a:off x="7542463" y="3061557"/>
                <a:ext cx="599574" cy="602524"/>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4" name="矩形 23"/>
              <p:cNvSpPr/>
              <p:nvPr/>
            </p:nvSpPr>
            <p:spPr>
              <a:xfrm>
                <a:off x="7288253" y="3786781"/>
                <a:ext cx="1097280" cy="365760"/>
              </a:xfrm>
              <a:prstGeom prst="rect">
                <a:avLst/>
              </a:prstGeom>
            </p:spPr>
            <p:txBody>
              <a:bodyPr wrap="none">
                <a:spAutoFit/>
              </a:bodyPr>
              <a:lstStyle/>
              <a:p>
                <a:r>
                  <a:rPr altLang="en-US" lang="zh-CN" smtClean="0">
                    <a:solidFill>
                      <a:schemeClr val="bg1">
                        <a:lumMod val="85000"/>
                      </a:schemeClr>
                    </a:solidFill>
                  </a:rPr>
                  <a:t>其他团队</a:t>
                </a:r>
              </a:p>
            </p:txBody>
          </p:sp>
        </p:grpSp>
      </p:grpSp>
      <p:grpSp>
        <p:nvGrpSpPr>
          <p:cNvPr id="25" name="组合 24"/>
          <p:cNvGrpSpPr/>
          <p:nvPr/>
        </p:nvGrpSpPr>
        <p:grpSpPr>
          <a:xfrm>
            <a:off x="1718140" y="3138105"/>
            <a:ext cx="978373" cy="978373"/>
            <a:chOff x="1718140" y="3122424"/>
            <a:chExt cx="978373" cy="978373"/>
          </a:xfrm>
        </p:grpSpPr>
        <p:sp>
          <p:nvSpPr>
            <p:cNvPr id="26" name="椭圆 25"/>
            <p:cNvSpPr/>
            <p:nvPr/>
          </p:nvSpPr>
          <p:spPr>
            <a:xfrm flipH="1">
              <a:off x="1718140" y="3122424"/>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7" name="Freeform 48"/>
            <p:cNvSpPr>
              <a:spLocks noEditPoints="1"/>
            </p:cNvSpPr>
            <p:nvPr/>
          </p:nvSpPr>
          <p:spPr bwMode="auto">
            <a:xfrm>
              <a:off x="2046195" y="3450479"/>
              <a:ext cx="322263" cy="322263"/>
            </a:xfrm>
            <a:custGeom>
              <a:gdLst>
                <a:gd fmla="*/ 77 w 1019" name="T0"/>
                <a:gd fmla="*/ 1 h 1017" name="T1"/>
                <a:gd fmla="*/ 35 w 1019" name="T2"/>
                <a:gd fmla="*/ 21 h 1017" name="T3"/>
                <a:gd fmla="*/ 8 w 1019" name="T4"/>
                <a:gd fmla="*/ 58 h 1017" name="T5"/>
                <a:gd fmla="*/ 0 w 1019" name="T6"/>
                <a:gd fmla="*/ 921 h 1017" name="T7"/>
                <a:gd fmla="*/ 8 w 1019" name="T8"/>
                <a:gd fmla="*/ 959 h 1017" name="T9"/>
                <a:gd fmla="*/ 35 w 1019" name="T10"/>
                <a:gd fmla="*/ 995 h 1017" name="T11"/>
                <a:gd fmla="*/ 77 w 1019" name="T12"/>
                <a:gd fmla="*/ 1015 h 1017" name="T13"/>
                <a:gd fmla="*/ 933 w 1019" name="T14"/>
                <a:gd fmla="*/ 1017 h 1017" name="T15"/>
                <a:gd fmla="*/ 976 w 1019" name="T16"/>
                <a:gd fmla="*/ 1001 h 1017" name="T17"/>
                <a:gd fmla="*/ 1007 w 1019" name="T18"/>
                <a:gd fmla="*/ 967 h 1017" name="T19"/>
                <a:gd fmla="*/ 1019 w 1019" name="T20"/>
                <a:gd fmla="*/ 921 h 1017" name="T21"/>
                <a:gd fmla="*/ 1014 w 1019" name="T22"/>
                <a:gd fmla="*/ 66 h 1017" name="T23"/>
                <a:gd fmla="*/ 991 w 1019" name="T24"/>
                <a:gd fmla="*/ 27 h 1017" name="T25"/>
                <a:gd fmla="*/ 951 w 1019" name="T26"/>
                <a:gd fmla="*/ 4 h 1017" name="T27"/>
                <a:gd fmla="*/ 954 w 1019" name="T28"/>
                <a:gd fmla="*/ 921 h 1017" name="T29"/>
                <a:gd fmla="*/ 946 w 1019" name="T30"/>
                <a:gd fmla="*/ 944 h 1017" name="T31"/>
                <a:gd fmla="*/ 96 w 1019" name="T32"/>
                <a:gd fmla="*/ 953 h 1017" name="T33"/>
                <a:gd fmla="*/ 73 w 1019" name="T34"/>
                <a:gd fmla="*/ 944 h 1017" name="T35"/>
                <a:gd fmla="*/ 64 w 1019" name="T36"/>
                <a:gd fmla="*/ 94 h 1017" name="T37"/>
                <a:gd fmla="*/ 73 w 1019" name="T38"/>
                <a:gd fmla="*/ 73 h 1017" name="T39"/>
                <a:gd fmla="*/ 923 w 1019" name="T40"/>
                <a:gd fmla="*/ 63 h 1017" name="T41"/>
                <a:gd fmla="*/ 946 w 1019" name="T42"/>
                <a:gd fmla="*/ 73 h 1017" name="T43"/>
                <a:gd fmla="*/ 954 w 1019" name="T44"/>
                <a:gd fmla="*/ 921 h 1017" name="T45"/>
                <a:gd fmla="*/ 179 w 1019" name="T46"/>
                <a:gd fmla="*/ 127 h 1017" name="T47"/>
                <a:gd fmla="*/ 132 w 1019" name="T48"/>
                <a:gd fmla="*/ 165 h 1017" name="T49"/>
                <a:gd fmla="*/ 128 w 1019" name="T50"/>
                <a:gd fmla="*/ 317 h 1017" name="T51"/>
                <a:gd fmla="*/ 146 w 1019" name="T52"/>
                <a:gd fmla="*/ 362 h 1017" name="T53"/>
                <a:gd fmla="*/ 191 w 1019" name="T54"/>
                <a:gd fmla="*/ 380 h 1017" name="T55"/>
                <a:gd fmla="*/ 852 w 1019" name="T56"/>
                <a:gd fmla="*/ 376 h 1017" name="T57"/>
                <a:gd fmla="*/ 890 w 1019" name="T58"/>
                <a:gd fmla="*/ 330 h 1017" name="T59"/>
                <a:gd fmla="*/ 891 w 1019" name="T60"/>
                <a:gd fmla="*/ 183 h 1017" name="T61"/>
                <a:gd fmla="*/ 863 w 1019" name="T62"/>
                <a:gd fmla="*/ 137 h 1017" name="T63"/>
                <a:gd fmla="*/ 828 w 1019" name="T64"/>
                <a:gd fmla="*/ 126 h 1017" name="T65"/>
                <a:gd fmla="*/ 191 w 1019" name="T66"/>
                <a:gd fmla="*/ 317 h 1017" name="T67"/>
                <a:gd fmla="*/ 179 w 1019" name="T68"/>
                <a:gd fmla="*/ 446 h 1017" name="T69"/>
                <a:gd fmla="*/ 132 w 1019" name="T70"/>
                <a:gd fmla="*/ 483 h 1017" name="T71"/>
                <a:gd fmla="*/ 128 w 1019" name="T72"/>
                <a:gd fmla="*/ 826 h 1017" name="T73"/>
                <a:gd fmla="*/ 146 w 1019" name="T74"/>
                <a:gd fmla="*/ 871 h 1017" name="T75"/>
                <a:gd fmla="*/ 191 w 1019" name="T76"/>
                <a:gd fmla="*/ 890 h 1017" name="T77"/>
                <a:gd fmla="*/ 344 w 1019" name="T78"/>
                <a:gd fmla="*/ 885 h 1017" name="T79"/>
                <a:gd fmla="*/ 381 w 1019" name="T80"/>
                <a:gd fmla="*/ 839 h 1017" name="T81"/>
                <a:gd fmla="*/ 382 w 1019" name="T82"/>
                <a:gd fmla="*/ 502 h 1017" name="T83"/>
                <a:gd fmla="*/ 355 w 1019" name="T84"/>
                <a:gd fmla="*/ 456 h 1017" name="T85"/>
                <a:gd fmla="*/ 319 w 1019" name="T86"/>
                <a:gd fmla="*/ 445 h 1017" name="T87"/>
                <a:gd fmla="*/ 191 w 1019" name="T88"/>
                <a:gd fmla="*/ 826 h 1017" name="T89"/>
                <a:gd fmla="*/ 496 w 1019" name="T90"/>
                <a:gd fmla="*/ 446 h 1017" name="T91"/>
                <a:gd fmla="*/ 451 w 1019" name="T92"/>
                <a:gd fmla="*/ 483 h 1017" name="T93"/>
                <a:gd fmla="*/ 446 w 1019" name="T94"/>
                <a:gd fmla="*/ 826 h 1017" name="T95"/>
                <a:gd fmla="*/ 464 w 1019" name="T96"/>
                <a:gd fmla="*/ 871 h 1017" name="T97"/>
                <a:gd fmla="*/ 509 w 1019" name="T98"/>
                <a:gd fmla="*/ 890 h 1017" name="T99"/>
                <a:gd fmla="*/ 852 w 1019" name="T100"/>
                <a:gd fmla="*/ 885 h 1017" name="T101"/>
                <a:gd fmla="*/ 890 w 1019" name="T102"/>
                <a:gd fmla="*/ 839 h 1017" name="T103"/>
                <a:gd fmla="*/ 891 w 1019" name="T104"/>
                <a:gd fmla="*/ 502 h 1017" name="T105"/>
                <a:gd fmla="*/ 863 w 1019" name="T106"/>
                <a:gd fmla="*/ 456 h 1017" name="T107"/>
                <a:gd fmla="*/ 828 w 1019" name="T108"/>
                <a:gd fmla="*/ 445 h 1017" name="T109"/>
                <a:gd fmla="*/ 509 w 1019" name="T110"/>
                <a:gd fmla="*/ 826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9">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28" name="组合 27"/>
          <p:cNvGrpSpPr/>
          <p:nvPr/>
        </p:nvGrpSpPr>
        <p:grpSpPr>
          <a:xfrm>
            <a:off x="2450976" y="1603182"/>
            <a:ext cx="978373" cy="978373"/>
            <a:chOff x="2450976" y="1587501"/>
            <a:chExt cx="978373" cy="978373"/>
          </a:xfrm>
        </p:grpSpPr>
        <p:sp>
          <p:nvSpPr>
            <p:cNvPr id="29" name="椭圆 28"/>
            <p:cNvSpPr/>
            <p:nvPr/>
          </p:nvSpPr>
          <p:spPr>
            <a:xfrm flipH="1">
              <a:off x="2450976" y="1587501"/>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0" name="Freeform 104"/>
            <p:cNvSpPr>
              <a:spLocks noEditPoints="1"/>
            </p:cNvSpPr>
            <p:nvPr/>
          </p:nvSpPr>
          <p:spPr bwMode="auto">
            <a:xfrm>
              <a:off x="2778237" y="1914762"/>
              <a:ext cx="323850" cy="323850"/>
            </a:xfrm>
            <a:custGeom>
              <a:gdLst>
                <a:gd fmla="*/ 562 w 1019" name="T0"/>
                <a:gd fmla="*/ 11 h 1017" name="T1"/>
                <a:gd fmla="*/ 449 w 1019" name="T2"/>
                <a:gd fmla="*/ 63 h 1017" name="T3"/>
                <a:gd fmla="*/ 360 w 1019" name="T4"/>
                <a:gd fmla="*/ 147 h 1017" name="T5"/>
                <a:gd fmla="*/ 303 w 1019" name="T6"/>
                <a:gd fmla="*/ 257 h 1017" name="T7"/>
                <a:gd fmla="*/ 287 w 1019" name="T8"/>
                <a:gd fmla="*/ 366 h 1017" name="T9"/>
                <a:gd fmla="*/ 324 w 1019" name="T10"/>
                <a:gd fmla="*/ 527 h 1017" name="T11"/>
                <a:gd fmla="*/ 7 w 1019" name="T12"/>
                <a:gd fmla="*/ 887 h 1017" name="T13"/>
                <a:gd fmla="*/ 5 w 1019" name="T14"/>
                <a:gd fmla="*/ 950 h 1017" name="T15"/>
                <a:gd fmla="*/ 36 w 1019" name="T16"/>
                <a:gd fmla="*/ 996 h 1017" name="T17"/>
                <a:gd fmla="*/ 96 w 1019" name="T18"/>
                <a:gd fmla="*/ 1017 h 1017" name="T19"/>
                <a:gd fmla="*/ 148 w 1019" name="T20"/>
                <a:gd fmla="*/ 1002 h 1017" name="T21"/>
                <a:gd fmla="*/ 535 w 1019" name="T22"/>
                <a:gd fmla="*/ 712 h 1017" name="T23"/>
                <a:gd fmla="*/ 672 w 1019" name="T24"/>
                <a:gd fmla="*/ 731 h 1017" name="T25"/>
                <a:gd fmla="*/ 795 w 1019" name="T26"/>
                <a:gd fmla="*/ 703 h 1017" name="T27"/>
                <a:gd fmla="*/ 898 w 1019" name="T28"/>
                <a:gd fmla="*/ 637 h 1017" name="T29"/>
                <a:gd fmla="*/ 975 w 1019" name="T30"/>
                <a:gd fmla="*/ 540 h 1017" name="T31"/>
                <a:gd fmla="*/ 1014 w 1019" name="T32"/>
                <a:gd fmla="*/ 421 h 1017" name="T33"/>
                <a:gd fmla="*/ 1014 w 1019" name="T34"/>
                <a:gd fmla="*/ 310 h 1017" name="T35"/>
                <a:gd fmla="*/ 975 w 1019" name="T36"/>
                <a:gd fmla="*/ 191 h 1017" name="T37"/>
                <a:gd fmla="*/ 898 w 1019" name="T38"/>
                <a:gd fmla="*/ 95 h 1017" name="T39"/>
                <a:gd fmla="*/ 795 w 1019" name="T40"/>
                <a:gd fmla="*/ 28 h 1017" name="T41"/>
                <a:gd fmla="*/ 672 w 1019" name="T42"/>
                <a:gd fmla="*/ 0 h 1017" name="T43"/>
                <a:gd fmla="*/ 100 w 1019" name="T44"/>
                <a:gd fmla="*/ 954 h 1017" name="T45"/>
                <a:gd fmla="*/ 73 w 1019" name="T46"/>
                <a:gd fmla="*/ 944 h 1017" name="T47"/>
                <a:gd fmla="*/ 66 w 1019" name="T48"/>
                <a:gd fmla="*/ 912 h 1017" name="T49"/>
                <a:gd fmla="*/ 406 w 1019" name="T50"/>
                <a:gd fmla="*/ 635 h 1017" name="T51"/>
                <a:gd fmla="*/ 607 w 1019" name="T52"/>
                <a:gd fmla="*/ 664 h 1017" name="T53"/>
                <a:gd fmla="*/ 509 w 1019" name="T54"/>
                <a:gd fmla="*/ 631 h 1017" name="T55"/>
                <a:gd fmla="*/ 430 w 1019" name="T56"/>
                <a:gd fmla="*/ 569 h 1017" name="T57"/>
                <a:gd fmla="*/ 374 w 1019" name="T58"/>
                <a:gd fmla="*/ 483 h 1017" name="T59"/>
                <a:gd fmla="*/ 351 w 1019" name="T60"/>
                <a:gd fmla="*/ 381 h 1017" name="T61"/>
                <a:gd fmla="*/ 360 w 1019" name="T62"/>
                <a:gd fmla="*/ 290 h 1017" name="T63"/>
                <a:gd fmla="*/ 402 w 1019" name="T64"/>
                <a:gd fmla="*/ 197 h 1017" name="T65"/>
                <a:gd fmla="*/ 472 w 1019" name="T66"/>
                <a:gd fmla="*/ 124 h 1017" name="T67"/>
                <a:gd fmla="*/ 563 w 1019" name="T68"/>
                <a:gd fmla="*/ 78 h 1017" name="T69"/>
                <a:gd fmla="*/ 653 w 1019" name="T70"/>
                <a:gd fmla="*/ 64 h 1017" name="T71"/>
                <a:gd fmla="*/ 757 w 1019" name="T72"/>
                <a:gd fmla="*/ 82 h 1017" name="T73"/>
                <a:gd fmla="*/ 845 w 1019" name="T74"/>
                <a:gd fmla="*/ 132 h 1017" name="T75"/>
                <a:gd fmla="*/ 911 w 1019" name="T76"/>
                <a:gd fmla="*/ 209 h 1017" name="T77"/>
                <a:gd fmla="*/ 949 w 1019" name="T78"/>
                <a:gd fmla="*/ 305 h 1017" name="T79"/>
                <a:gd fmla="*/ 954 w 1019" name="T80"/>
                <a:gd fmla="*/ 396 h 1017" name="T81"/>
                <a:gd fmla="*/ 925 w 1019" name="T82"/>
                <a:gd fmla="*/ 496 h 1017" name="T83"/>
                <a:gd fmla="*/ 866 w 1019" name="T84"/>
                <a:gd fmla="*/ 580 h 1017" name="T85"/>
                <a:gd fmla="*/ 784 w 1019" name="T86"/>
                <a:gd fmla="*/ 638 h 1017" name="T87"/>
                <a:gd fmla="*/ 684 w 1019" name="T88"/>
                <a:gd fmla="*/ 667 h 1017" name="T89"/>
                <a:gd fmla="*/ 810 w 1019" name="T90"/>
                <a:gd fmla="*/ 187 h 1017" name="T91"/>
                <a:gd fmla="*/ 775 w 1019" name="T92"/>
                <a:gd fmla="*/ 193 h 1017" name="T93"/>
                <a:gd fmla="*/ 772 w 1019" name="T94"/>
                <a:gd fmla="*/ 234 h 1017" name="T95"/>
                <a:gd fmla="*/ 820 w 1019" name="T96"/>
                <a:gd fmla="*/ 315 h 1017" name="T97"/>
                <a:gd fmla="*/ 815 w 1019" name="T98"/>
                <a:gd fmla="*/ 433 h 1017" name="T99"/>
                <a:gd fmla="*/ 769 w 1019" name="T100"/>
                <a:gd fmla="*/ 502 h 1017" name="T101"/>
                <a:gd fmla="*/ 775 w 1019" name="T102"/>
                <a:gd fmla="*/ 538 h 1017" name="T103"/>
                <a:gd fmla="*/ 810 w 1019" name="T104"/>
                <a:gd fmla="*/ 544 h 1017" name="T105"/>
                <a:gd fmla="*/ 874 w 1019" name="T106"/>
                <a:gd fmla="*/ 457 h 1017" name="T107"/>
                <a:gd fmla="*/ 881 w 1019" name="T108"/>
                <a:gd fmla="*/ 296 h 101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7" w="1019">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31" name="组合 30"/>
          <p:cNvGrpSpPr/>
          <p:nvPr/>
        </p:nvGrpSpPr>
        <p:grpSpPr>
          <a:xfrm>
            <a:off x="2450976" y="4673029"/>
            <a:ext cx="978373" cy="978373"/>
            <a:chOff x="2450976" y="4657348"/>
            <a:chExt cx="978373" cy="978373"/>
          </a:xfrm>
        </p:grpSpPr>
        <p:sp>
          <p:nvSpPr>
            <p:cNvPr id="32" name="椭圆 31"/>
            <p:cNvSpPr/>
            <p:nvPr/>
          </p:nvSpPr>
          <p:spPr>
            <a:xfrm flipH="1">
              <a:off x="2450976" y="4657348"/>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3" name="Freeform 115"/>
            <p:cNvSpPr>
              <a:spLocks noEditPoints="1"/>
            </p:cNvSpPr>
            <p:nvPr/>
          </p:nvSpPr>
          <p:spPr bwMode="auto">
            <a:xfrm>
              <a:off x="2778237" y="4985403"/>
              <a:ext cx="323850" cy="322263"/>
            </a:xfrm>
            <a:custGeom>
              <a:gdLst>
                <a:gd fmla="*/ 789 w 1018" name="T0"/>
                <a:gd fmla="*/ 69 h 1017" name="T1"/>
                <a:gd fmla="*/ 765 w 1018" name="T2"/>
                <a:gd fmla="*/ 25 h 1017" name="T3"/>
                <a:gd fmla="*/ 719 w 1018" name="T4"/>
                <a:gd fmla="*/ 1 h 1017" name="T5"/>
                <a:gd fmla="*/ 73 w 1018" name="T6"/>
                <a:gd fmla="*/ 1 h 1017" name="T7"/>
                <a:gd fmla="*/ 27 w 1018" name="T8"/>
                <a:gd fmla="*/ 25 h 1017" name="T9"/>
                <a:gd fmla="*/ 2 w 1018" name="T10"/>
                <a:gd fmla="*/ 69 h 1017" name="T11"/>
                <a:gd fmla="*/ 2 w 1018" name="T12"/>
                <a:gd fmla="*/ 716 h 1017" name="T13"/>
                <a:gd fmla="*/ 28 w 1018" name="T14"/>
                <a:gd fmla="*/ 766 h 1017" name="T15"/>
                <a:gd fmla="*/ 67 w 1018" name="T16"/>
                <a:gd fmla="*/ 789 h 1017" name="T17"/>
                <a:gd fmla="*/ 115 w 1018" name="T18"/>
                <a:gd fmla="*/ 791 h 1017" name="T19"/>
                <a:gd fmla="*/ 163 w 1018" name="T20"/>
                <a:gd fmla="*/ 766 h 1017" name="T21"/>
                <a:gd fmla="*/ 263 w 1018" name="T22"/>
                <a:gd fmla="*/ 745 h 1017" name="T23"/>
                <a:gd fmla="*/ 589 w 1018" name="T24"/>
                <a:gd fmla="*/ 763 h 1017" name="T25"/>
                <a:gd fmla="*/ 634 w 1018" name="T26"/>
                <a:gd fmla="*/ 777 h 1017" name="T27"/>
                <a:gd fmla="*/ 870 w 1018" name="T28"/>
                <a:gd fmla="*/ 1001 h 1017" name="T29"/>
                <a:gd fmla="*/ 923 w 1018" name="T30"/>
                <a:gd fmla="*/ 1017 h 1017" name="T31"/>
                <a:gd fmla="*/ 968 w 1018" name="T32"/>
                <a:gd fmla="*/ 1006 h 1017" name="T33"/>
                <a:gd fmla="*/ 1002 w 1018" name="T34"/>
                <a:gd fmla="*/ 975 h 1017" name="T35"/>
                <a:gd fmla="*/ 1018 w 1018" name="T36"/>
                <a:gd fmla="*/ 921 h 1017" name="T37"/>
                <a:gd fmla="*/ 1011 w 1018" name="T38"/>
                <a:gd fmla="*/ 276 h 1017" name="T39"/>
                <a:gd fmla="*/ 977 w 1018" name="T40"/>
                <a:gd fmla="*/ 238 h 1017" name="T41"/>
                <a:gd fmla="*/ 927 w 1018" name="T42"/>
                <a:gd fmla="*/ 223 h 1017" name="T43"/>
                <a:gd fmla="*/ 102 w 1018" name="T44"/>
                <a:gd fmla="*/ 729 h 1017" name="T45"/>
                <a:gd fmla="*/ 73 w 1018" name="T46"/>
                <a:gd fmla="*/ 721 h 1017" name="T47"/>
                <a:gd fmla="*/ 64 w 1018" name="T48"/>
                <a:gd fmla="*/ 86 h 1017" name="T49"/>
                <a:gd fmla="*/ 80 w 1018" name="T50"/>
                <a:gd fmla="*/ 65 h 1017" name="T51"/>
                <a:gd fmla="*/ 711 w 1018" name="T52"/>
                <a:gd fmla="*/ 65 h 1017" name="T53"/>
                <a:gd fmla="*/ 727 w 1018" name="T54"/>
                <a:gd fmla="*/ 86 h 1017" name="T55"/>
                <a:gd fmla="*/ 720 w 1018" name="T56"/>
                <a:gd fmla="*/ 470 h 1017" name="T57"/>
                <a:gd fmla="*/ 429 w 1018" name="T58"/>
                <a:gd fmla="*/ 476 h 1017" name="T59"/>
                <a:gd fmla="*/ 350 w 1018" name="T60"/>
                <a:gd fmla="*/ 501 h 1017" name="T61"/>
                <a:gd fmla="*/ 954 w 1018" name="T62"/>
                <a:gd fmla="*/ 928 h 1017" name="T63"/>
                <a:gd fmla="*/ 934 w 1018" name="T64"/>
                <a:gd fmla="*/ 951 h 1017" name="T65"/>
                <a:gd fmla="*/ 900 w 1018" name="T66"/>
                <a:gd fmla="*/ 944 h 1017" name="T67"/>
                <a:gd fmla="*/ 645 w 1018" name="T68"/>
                <a:gd fmla="*/ 711 h 1017" name="T69"/>
                <a:gd fmla="*/ 318 w 1018" name="T70"/>
                <a:gd fmla="*/ 700 h 1017" name="T71"/>
                <a:gd fmla="*/ 293 w 1018" name="T72"/>
                <a:gd fmla="*/ 685 h 1017" name="T73"/>
                <a:gd fmla="*/ 379 w 1018" name="T74"/>
                <a:gd fmla="*/ 557 h 1017" name="T75"/>
                <a:gd fmla="*/ 420 w 1018" name="T76"/>
                <a:gd fmla="*/ 540 h 1017" name="T77"/>
                <a:gd fmla="*/ 727 w 1018" name="T78"/>
                <a:gd fmla="*/ 536 h 1017" name="T79"/>
                <a:gd fmla="*/ 770 w 1018" name="T80"/>
                <a:gd fmla="*/ 508 h 1017" name="T81"/>
                <a:gd fmla="*/ 791 w 1018" name="T82"/>
                <a:gd fmla="*/ 461 h 1017" name="T83"/>
                <a:gd fmla="*/ 938 w 1018" name="T84"/>
                <a:gd fmla="*/ 288 h 1017" name="T85"/>
                <a:gd fmla="*/ 955 w 1018" name="T86"/>
                <a:gd fmla="*/ 311 h 1017" name="T87"/>
                <a:gd fmla="*/ 425 w 1018" name="T88"/>
                <a:gd fmla="*/ 373 h 1017" name="T89"/>
                <a:gd fmla="*/ 445 w 1018" name="T90"/>
                <a:gd fmla="*/ 333 h 1017" name="T91"/>
                <a:gd fmla="*/ 416 w 1018" name="T92"/>
                <a:gd fmla="*/ 289 h 1017" name="T93"/>
                <a:gd fmla="*/ 371 w 1018" name="T94"/>
                <a:gd fmla="*/ 294 h 1017" name="T95"/>
                <a:gd fmla="*/ 350 w 1018" name="T96"/>
                <a:gd fmla="*/ 333 h 1017" name="T97"/>
                <a:gd fmla="*/ 380 w 1018" name="T98"/>
                <a:gd fmla="*/ 377 h 1017" name="T99"/>
                <a:gd fmla="*/ 197 w 1018" name="T100"/>
                <a:gd fmla="*/ 286 h 1017" name="T101"/>
                <a:gd fmla="*/ 160 w 1018" name="T102"/>
                <a:gd fmla="*/ 324 h 1017" name="T103"/>
                <a:gd fmla="*/ 174 w 1018" name="T104"/>
                <a:gd fmla="*/ 367 h 1017" name="T105"/>
                <a:gd fmla="*/ 217 w 1018" name="T106"/>
                <a:gd fmla="*/ 380 h 1017" name="T107"/>
                <a:gd fmla="*/ 254 w 1018" name="T108"/>
                <a:gd fmla="*/ 343 h 1017" name="T109"/>
                <a:gd fmla="*/ 240 w 1018" name="T110"/>
                <a:gd fmla="*/ 300 h 1017" name="T111"/>
                <a:gd fmla="*/ 589 w 1018" name="T112"/>
                <a:gd fmla="*/ 380 h 1017" name="T113"/>
                <a:gd fmla="*/ 629 w 1018" name="T114"/>
                <a:gd fmla="*/ 360 h 1017" name="T115"/>
                <a:gd fmla="*/ 633 w 1018" name="T116"/>
                <a:gd fmla="*/ 315 h 1017" name="T117"/>
                <a:gd fmla="*/ 589 w 1018" name="T118"/>
                <a:gd fmla="*/ 286 h 1017" name="T119"/>
                <a:gd fmla="*/ 549 w 1018" name="T120"/>
                <a:gd fmla="*/ 306 h 1017" name="T121"/>
                <a:gd fmla="*/ 545 w 1018" name="T122"/>
                <a:gd fmla="*/ 351 h 1017" name="T123"/>
                <a:gd fmla="*/ 589 w 1018" name="T124"/>
                <a:gd fmla="*/ 380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34" name="组合 33"/>
          <p:cNvGrpSpPr/>
          <p:nvPr/>
        </p:nvGrpSpPr>
        <p:grpSpPr>
          <a:xfrm>
            <a:off x="9495488" y="3138106"/>
            <a:ext cx="978373" cy="978373"/>
            <a:chOff x="9495488" y="3122425"/>
            <a:chExt cx="978373" cy="978373"/>
          </a:xfrm>
        </p:grpSpPr>
        <p:sp>
          <p:nvSpPr>
            <p:cNvPr id="37" name="椭圆 36"/>
            <p:cNvSpPr/>
            <p:nvPr/>
          </p:nvSpPr>
          <p:spPr>
            <a:xfrm>
              <a:off x="9495488" y="3122425"/>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8" name="Freeform 48"/>
            <p:cNvSpPr>
              <a:spLocks noEditPoints="1"/>
            </p:cNvSpPr>
            <p:nvPr/>
          </p:nvSpPr>
          <p:spPr bwMode="auto">
            <a:xfrm>
              <a:off x="9823543" y="3450479"/>
              <a:ext cx="322263" cy="322263"/>
            </a:xfrm>
            <a:custGeom>
              <a:gdLst>
                <a:gd fmla="*/ 77 w 1019" name="T0"/>
                <a:gd fmla="*/ 1 h 1017" name="T1"/>
                <a:gd fmla="*/ 35 w 1019" name="T2"/>
                <a:gd fmla="*/ 21 h 1017" name="T3"/>
                <a:gd fmla="*/ 8 w 1019" name="T4"/>
                <a:gd fmla="*/ 58 h 1017" name="T5"/>
                <a:gd fmla="*/ 0 w 1019" name="T6"/>
                <a:gd fmla="*/ 921 h 1017" name="T7"/>
                <a:gd fmla="*/ 8 w 1019" name="T8"/>
                <a:gd fmla="*/ 959 h 1017" name="T9"/>
                <a:gd fmla="*/ 35 w 1019" name="T10"/>
                <a:gd fmla="*/ 995 h 1017" name="T11"/>
                <a:gd fmla="*/ 77 w 1019" name="T12"/>
                <a:gd fmla="*/ 1015 h 1017" name="T13"/>
                <a:gd fmla="*/ 933 w 1019" name="T14"/>
                <a:gd fmla="*/ 1017 h 1017" name="T15"/>
                <a:gd fmla="*/ 976 w 1019" name="T16"/>
                <a:gd fmla="*/ 1001 h 1017" name="T17"/>
                <a:gd fmla="*/ 1007 w 1019" name="T18"/>
                <a:gd fmla="*/ 967 h 1017" name="T19"/>
                <a:gd fmla="*/ 1019 w 1019" name="T20"/>
                <a:gd fmla="*/ 921 h 1017" name="T21"/>
                <a:gd fmla="*/ 1014 w 1019" name="T22"/>
                <a:gd fmla="*/ 66 h 1017" name="T23"/>
                <a:gd fmla="*/ 991 w 1019" name="T24"/>
                <a:gd fmla="*/ 27 h 1017" name="T25"/>
                <a:gd fmla="*/ 951 w 1019" name="T26"/>
                <a:gd fmla="*/ 4 h 1017" name="T27"/>
                <a:gd fmla="*/ 954 w 1019" name="T28"/>
                <a:gd fmla="*/ 921 h 1017" name="T29"/>
                <a:gd fmla="*/ 946 w 1019" name="T30"/>
                <a:gd fmla="*/ 944 h 1017" name="T31"/>
                <a:gd fmla="*/ 96 w 1019" name="T32"/>
                <a:gd fmla="*/ 953 h 1017" name="T33"/>
                <a:gd fmla="*/ 73 w 1019" name="T34"/>
                <a:gd fmla="*/ 944 h 1017" name="T35"/>
                <a:gd fmla="*/ 64 w 1019" name="T36"/>
                <a:gd fmla="*/ 94 h 1017" name="T37"/>
                <a:gd fmla="*/ 73 w 1019" name="T38"/>
                <a:gd fmla="*/ 73 h 1017" name="T39"/>
                <a:gd fmla="*/ 923 w 1019" name="T40"/>
                <a:gd fmla="*/ 63 h 1017" name="T41"/>
                <a:gd fmla="*/ 946 w 1019" name="T42"/>
                <a:gd fmla="*/ 73 h 1017" name="T43"/>
                <a:gd fmla="*/ 954 w 1019" name="T44"/>
                <a:gd fmla="*/ 921 h 1017" name="T45"/>
                <a:gd fmla="*/ 179 w 1019" name="T46"/>
                <a:gd fmla="*/ 127 h 1017" name="T47"/>
                <a:gd fmla="*/ 132 w 1019" name="T48"/>
                <a:gd fmla="*/ 165 h 1017" name="T49"/>
                <a:gd fmla="*/ 128 w 1019" name="T50"/>
                <a:gd fmla="*/ 317 h 1017" name="T51"/>
                <a:gd fmla="*/ 146 w 1019" name="T52"/>
                <a:gd fmla="*/ 362 h 1017" name="T53"/>
                <a:gd fmla="*/ 191 w 1019" name="T54"/>
                <a:gd fmla="*/ 380 h 1017" name="T55"/>
                <a:gd fmla="*/ 852 w 1019" name="T56"/>
                <a:gd fmla="*/ 376 h 1017" name="T57"/>
                <a:gd fmla="*/ 890 w 1019" name="T58"/>
                <a:gd fmla="*/ 330 h 1017" name="T59"/>
                <a:gd fmla="*/ 891 w 1019" name="T60"/>
                <a:gd fmla="*/ 183 h 1017" name="T61"/>
                <a:gd fmla="*/ 863 w 1019" name="T62"/>
                <a:gd fmla="*/ 137 h 1017" name="T63"/>
                <a:gd fmla="*/ 828 w 1019" name="T64"/>
                <a:gd fmla="*/ 126 h 1017" name="T65"/>
                <a:gd fmla="*/ 191 w 1019" name="T66"/>
                <a:gd fmla="*/ 317 h 1017" name="T67"/>
                <a:gd fmla="*/ 179 w 1019" name="T68"/>
                <a:gd fmla="*/ 446 h 1017" name="T69"/>
                <a:gd fmla="*/ 132 w 1019" name="T70"/>
                <a:gd fmla="*/ 483 h 1017" name="T71"/>
                <a:gd fmla="*/ 128 w 1019" name="T72"/>
                <a:gd fmla="*/ 826 h 1017" name="T73"/>
                <a:gd fmla="*/ 146 w 1019" name="T74"/>
                <a:gd fmla="*/ 871 h 1017" name="T75"/>
                <a:gd fmla="*/ 191 w 1019" name="T76"/>
                <a:gd fmla="*/ 890 h 1017" name="T77"/>
                <a:gd fmla="*/ 344 w 1019" name="T78"/>
                <a:gd fmla="*/ 885 h 1017" name="T79"/>
                <a:gd fmla="*/ 381 w 1019" name="T80"/>
                <a:gd fmla="*/ 839 h 1017" name="T81"/>
                <a:gd fmla="*/ 382 w 1019" name="T82"/>
                <a:gd fmla="*/ 502 h 1017" name="T83"/>
                <a:gd fmla="*/ 355 w 1019" name="T84"/>
                <a:gd fmla="*/ 456 h 1017" name="T85"/>
                <a:gd fmla="*/ 319 w 1019" name="T86"/>
                <a:gd fmla="*/ 445 h 1017" name="T87"/>
                <a:gd fmla="*/ 191 w 1019" name="T88"/>
                <a:gd fmla="*/ 826 h 1017" name="T89"/>
                <a:gd fmla="*/ 496 w 1019" name="T90"/>
                <a:gd fmla="*/ 446 h 1017" name="T91"/>
                <a:gd fmla="*/ 451 w 1019" name="T92"/>
                <a:gd fmla="*/ 483 h 1017" name="T93"/>
                <a:gd fmla="*/ 446 w 1019" name="T94"/>
                <a:gd fmla="*/ 826 h 1017" name="T95"/>
                <a:gd fmla="*/ 464 w 1019" name="T96"/>
                <a:gd fmla="*/ 871 h 1017" name="T97"/>
                <a:gd fmla="*/ 509 w 1019" name="T98"/>
                <a:gd fmla="*/ 890 h 1017" name="T99"/>
                <a:gd fmla="*/ 852 w 1019" name="T100"/>
                <a:gd fmla="*/ 885 h 1017" name="T101"/>
                <a:gd fmla="*/ 890 w 1019" name="T102"/>
                <a:gd fmla="*/ 839 h 1017" name="T103"/>
                <a:gd fmla="*/ 891 w 1019" name="T104"/>
                <a:gd fmla="*/ 502 h 1017" name="T105"/>
                <a:gd fmla="*/ 863 w 1019" name="T106"/>
                <a:gd fmla="*/ 456 h 1017" name="T107"/>
                <a:gd fmla="*/ 828 w 1019" name="T108"/>
                <a:gd fmla="*/ 445 h 1017" name="T109"/>
                <a:gd fmla="*/ 509 w 1019" name="T110"/>
                <a:gd fmla="*/ 826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9">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39" name="组合 38"/>
          <p:cNvGrpSpPr/>
          <p:nvPr/>
        </p:nvGrpSpPr>
        <p:grpSpPr>
          <a:xfrm>
            <a:off x="8762652" y="1603182"/>
            <a:ext cx="978373" cy="978373"/>
            <a:chOff x="8762652" y="1587501"/>
            <a:chExt cx="978373" cy="978373"/>
          </a:xfrm>
        </p:grpSpPr>
        <p:sp>
          <p:nvSpPr>
            <p:cNvPr id="40" name="椭圆 39"/>
            <p:cNvSpPr/>
            <p:nvPr/>
          </p:nvSpPr>
          <p:spPr>
            <a:xfrm>
              <a:off x="8762652" y="1587501"/>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1" name="Freeform 104"/>
            <p:cNvSpPr>
              <a:spLocks noEditPoints="1"/>
            </p:cNvSpPr>
            <p:nvPr/>
          </p:nvSpPr>
          <p:spPr bwMode="auto">
            <a:xfrm>
              <a:off x="9089913" y="1914762"/>
              <a:ext cx="323850" cy="323850"/>
            </a:xfrm>
            <a:custGeom>
              <a:gdLst>
                <a:gd fmla="*/ 562 w 1019" name="T0"/>
                <a:gd fmla="*/ 11 h 1017" name="T1"/>
                <a:gd fmla="*/ 449 w 1019" name="T2"/>
                <a:gd fmla="*/ 63 h 1017" name="T3"/>
                <a:gd fmla="*/ 360 w 1019" name="T4"/>
                <a:gd fmla="*/ 147 h 1017" name="T5"/>
                <a:gd fmla="*/ 303 w 1019" name="T6"/>
                <a:gd fmla="*/ 257 h 1017" name="T7"/>
                <a:gd fmla="*/ 287 w 1019" name="T8"/>
                <a:gd fmla="*/ 366 h 1017" name="T9"/>
                <a:gd fmla="*/ 324 w 1019" name="T10"/>
                <a:gd fmla="*/ 527 h 1017" name="T11"/>
                <a:gd fmla="*/ 7 w 1019" name="T12"/>
                <a:gd fmla="*/ 887 h 1017" name="T13"/>
                <a:gd fmla="*/ 5 w 1019" name="T14"/>
                <a:gd fmla="*/ 950 h 1017" name="T15"/>
                <a:gd fmla="*/ 36 w 1019" name="T16"/>
                <a:gd fmla="*/ 996 h 1017" name="T17"/>
                <a:gd fmla="*/ 96 w 1019" name="T18"/>
                <a:gd fmla="*/ 1017 h 1017" name="T19"/>
                <a:gd fmla="*/ 148 w 1019" name="T20"/>
                <a:gd fmla="*/ 1002 h 1017" name="T21"/>
                <a:gd fmla="*/ 535 w 1019" name="T22"/>
                <a:gd fmla="*/ 712 h 1017" name="T23"/>
                <a:gd fmla="*/ 672 w 1019" name="T24"/>
                <a:gd fmla="*/ 731 h 1017" name="T25"/>
                <a:gd fmla="*/ 795 w 1019" name="T26"/>
                <a:gd fmla="*/ 703 h 1017" name="T27"/>
                <a:gd fmla="*/ 898 w 1019" name="T28"/>
                <a:gd fmla="*/ 637 h 1017" name="T29"/>
                <a:gd fmla="*/ 975 w 1019" name="T30"/>
                <a:gd fmla="*/ 540 h 1017" name="T31"/>
                <a:gd fmla="*/ 1014 w 1019" name="T32"/>
                <a:gd fmla="*/ 421 h 1017" name="T33"/>
                <a:gd fmla="*/ 1014 w 1019" name="T34"/>
                <a:gd fmla="*/ 310 h 1017" name="T35"/>
                <a:gd fmla="*/ 975 w 1019" name="T36"/>
                <a:gd fmla="*/ 191 h 1017" name="T37"/>
                <a:gd fmla="*/ 898 w 1019" name="T38"/>
                <a:gd fmla="*/ 95 h 1017" name="T39"/>
                <a:gd fmla="*/ 795 w 1019" name="T40"/>
                <a:gd fmla="*/ 28 h 1017" name="T41"/>
                <a:gd fmla="*/ 672 w 1019" name="T42"/>
                <a:gd fmla="*/ 0 h 1017" name="T43"/>
                <a:gd fmla="*/ 100 w 1019" name="T44"/>
                <a:gd fmla="*/ 954 h 1017" name="T45"/>
                <a:gd fmla="*/ 73 w 1019" name="T46"/>
                <a:gd fmla="*/ 944 h 1017" name="T47"/>
                <a:gd fmla="*/ 66 w 1019" name="T48"/>
                <a:gd fmla="*/ 912 h 1017" name="T49"/>
                <a:gd fmla="*/ 406 w 1019" name="T50"/>
                <a:gd fmla="*/ 635 h 1017" name="T51"/>
                <a:gd fmla="*/ 607 w 1019" name="T52"/>
                <a:gd fmla="*/ 664 h 1017" name="T53"/>
                <a:gd fmla="*/ 509 w 1019" name="T54"/>
                <a:gd fmla="*/ 631 h 1017" name="T55"/>
                <a:gd fmla="*/ 430 w 1019" name="T56"/>
                <a:gd fmla="*/ 569 h 1017" name="T57"/>
                <a:gd fmla="*/ 374 w 1019" name="T58"/>
                <a:gd fmla="*/ 483 h 1017" name="T59"/>
                <a:gd fmla="*/ 351 w 1019" name="T60"/>
                <a:gd fmla="*/ 381 h 1017" name="T61"/>
                <a:gd fmla="*/ 360 w 1019" name="T62"/>
                <a:gd fmla="*/ 290 h 1017" name="T63"/>
                <a:gd fmla="*/ 402 w 1019" name="T64"/>
                <a:gd fmla="*/ 197 h 1017" name="T65"/>
                <a:gd fmla="*/ 472 w 1019" name="T66"/>
                <a:gd fmla="*/ 124 h 1017" name="T67"/>
                <a:gd fmla="*/ 563 w 1019" name="T68"/>
                <a:gd fmla="*/ 78 h 1017" name="T69"/>
                <a:gd fmla="*/ 653 w 1019" name="T70"/>
                <a:gd fmla="*/ 64 h 1017" name="T71"/>
                <a:gd fmla="*/ 757 w 1019" name="T72"/>
                <a:gd fmla="*/ 82 h 1017" name="T73"/>
                <a:gd fmla="*/ 845 w 1019" name="T74"/>
                <a:gd fmla="*/ 132 h 1017" name="T75"/>
                <a:gd fmla="*/ 911 w 1019" name="T76"/>
                <a:gd fmla="*/ 209 h 1017" name="T77"/>
                <a:gd fmla="*/ 949 w 1019" name="T78"/>
                <a:gd fmla="*/ 305 h 1017" name="T79"/>
                <a:gd fmla="*/ 954 w 1019" name="T80"/>
                <a:gd fmla="*/ 396 h 1017" name="T81"/>
                <a:gd fmla="*/ 925 w 1019" name="T82"/>
                <a:gd fmla="*/ 496 h 1017" name="T83"/>
                <a:gd fmla="*/ 866 w 1019" name="T84"/>
                <a:gd fmla="*/ 580 h 1017" name="T85"/>
                <a:gd fmla="*/ 784 w 1019" name="T86"/>
                <a:gd fmla="*/ 638 h 1017" name="T87"/>
                <a:gd fmla="*/ 684 w 1019" name="T88"/>
                <a:gd fmla="*/ 667 h 1017" name="T89"/>
                <a:gd fmla="*/ 810 w 1019" name="T90"/>
                <a:gd fmla="*/ 187 h 1017" name="T91"/>
                <a:gd fmla="*/ 775 w 1019" name="T92"/>
                <a:gd fmla="*/ 193 h 1017" name="T93"/>
                <a:gd fmla="*/ 772 w 1019" name="T94"/>
                <a:gd fmla="*/ 234 h 1017" name="T95"/>
                <a:gd fmla="*/ 820 w 1019" name="T96"/>
                <a:gd fmla="*/ 315 h 1017" name="T97"/>
                <a:gd fmla="*/ 815 w 1019" name="T98"/>
                <a:gd fmla="*/ 433 h 1017" name="T99"/>
                <a:gd fmla="*/ 769 w 1019" name="T100"/>
                <a:gd fmla="*/ 502 h 1017" name="T101"/>
                <a:gd fmla="*/ 775 w 1019" name="T102"/>
                <a:gd fmla="*/ 538 h 1017" name="T103"/>
                <a:gd fmla="*/ 810 w 1019" name="T104"/>
                <a:gd fmla="*/ 544 h 1017" name="T105"/>
                <a:gd fmla="*/ 874 w 1019" name="T106"/>
                <a:gd fmla="*/ 457 h 1017" name="T107"/>
                <a:gd fmla="*/ 881 w 1019" name="T108"/>
                <a:gd fmla="*/ 296 h 101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7" w="1019">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42" name="组合 41"/>
          <p:cNvGrpSpPr/>
          <p:nvPr/>
        </p:nvGrpSpPr>
        <p:grpSpPr>
          <a:xfrm>
            <a:off x="8762652" y="4673029"/>
            <a:ext cx="978373" cy="978373"/>
            <a:chOff x="8762652" y="4657348"/>
            <a:chExt cx="978373" cy="978373"/>
          </a:xfrm>
        </p:grpSpPr>
        <p:sp>
          <p:nvSpPr>
            <p:cNvPr id="43" name="椭圆 42"/>
            <p:cNvSpPr/>
            <p:nvPr/>
          </p:nvSpPr>
          <p:spPr>
            <a:xfrm>
              <a:off x="8762652" y="4657348"/>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4" name="Freeform 115"/>
            <p:cNvSpPr>
              <a:spLocks noEditPoints="1"/>
            </p:cNvSpPr>
            <p:nvPr/>
          </p:nvSpPr>
          <p:spPr bwMode="auto">
            <a:xfrm>
              <a:off x="9089913" y="4985403"/>
              <a:ext cx="323850" cy="322263"/>
            </a:xfrm>
            <a:custGeom>
              <a:gdLst>
                <a:gd fmla="*/ 789 w 1018" name="T0"/>
                <a:gd fmla="*/ 69 h 1017" name="T1"/>
                <a:gd fmla="*/ 765 w 1018" name="T2"/>
                <a:gd fmla="*/ 25 h 1017" name="T3"/>
                <a:gd fmla="*/ 719 w 1018" name="T4"/>
                <a:gd fmla="*/ 1 h 1017" name="T5"/>
                <a:gd fmla="*/ 73 w 1018" name="T6"/>
                <a:gd fmla="*/ 1 h 1017" name="T7"/>
                <a:gd fmla="*/ 27 w 1018" name="T8"/>
                <a:gd fmla="*/ 25 h 1017" name="T9"/>
                <a:gd fmla="*/ 2 w 1018" name="T10"/>
                <a:gd fmla="*/ 69 h 1017" name="T11"/>
                <a:gd fmla="*/ 2 w 1018" name="T12"/>
                <a:gd fmla="*/ 716 h 1017" name="T13"/>
                <a:gd fmla="*/ 28 w 1018" name="T14"/>
                <a:gd fmla="*/ 766 h 1017" name="T15"/>
                <a:gd fmla="*/ 67 w 1018" name="T16"/>
                <a:gd fmla="*/ 789 h 1017" name="T17"/>
                <a:gd fmla="*/ 115 w 1018" name="T18"/>
                <a:gd fmla="*/ 791 h 1017" name="T19"/>
                <a:gd fmla="*/ 163 w 1018" name="T20"/>
                <a:gd fmla="*/ 766 h 1017" name="T21"/>
                <a:gd fmla="*/ 263 w 1018" name="T22"/>
                <a:gd fmla="*/ 745 h 1017" name="T23"/>
                <a:gd fmla="*/ 589 w 1018" name="T24"/>
                <a:gd fmla="*/ 763 h 1017" name="T25"/>
                <a:gd fmla="*/ 634 w 1018" name="T26"/>
                <a:gd fmla="*/ 777 h 1017" name="T27"/>
                <a:gd fmla="*/ 870 w 1018" name="T28"/>
                <a:gd fmla="*/ 1001 h 1017" name="T29"/>
                <a:gd fmla="*/ 923 w 1018" name="T30"/>
                <a:gd fmla="*/ 1017 h 1017" name="T31"/>
                <a:gd fmla="*/ 968 w 1018" name="T32"/>
                <a:gd fmla="*/ 1006 h 1017" name="T33"/>
                <a:gd fmla="*/ 1002 w 1018" name="T34"/>
                <a:gd fmla="*/ 975 h 1017" name="T35"/>
                <a:gd fmla="*/ 1018 w 1018" name="T36"/>
                <a:gd fmla="*/ 921 h 1017" name="T37"/>
                <a:gd fmla="*/ 1011 w 1018" name="T38"/>
                <a:gd fmla="*/ 276 h 1017" name="T39"/>
                <a:gd fmla="*/ 977 w 1018" name="T40"/>
                <a:gd fmla="*/ 238 h 1017" name="T41"/>
                <a:gd fmla="*/ 927 w 1018" name="T42"/>
                <a:gd fmla="*/ 223 h 1017" name="T43"/>
                <a:gd fmla="*/ 102 w 1018" name="T44"/>
                <a:gd fmla="*/ 729 h 1017" name="T45"/>
                <a:gd fmla="*/ 73 w 1018" name="T46"/>
                <a:gd fmla="*/ 721 h 1017" name="T47"/>
                <a:gd fmla="*/ 64 w 1018" name="T48"/>
                <a:gd fmla="*/ 86 h 1017" name="T49"/>
                <a:gd fmla="*/ 80 w 1018" name="T50"/>
                <a:gd fmla="*/ 65 h 1017" name="T51"/>
                <a:gd fmla="*/ 711 w 1018" name="T52"/>
                <a:gd fmla="*/ 65 h 1017" name="T53"/>
                <a:gd fmla="*/ 727 w 1018" name="T54"/>
                <a:gd fmla="*/ 86 h 1017" name="T55"/>
                <a:gd fmla="*/ 720 w 1018" name="T56"/>
                <a:gd fmla="*/ 470 h 1017" name="T57"/>
                <a:gd fmla="*/ 429 w 1018" name="T58"/>
                <a:gd fmla="*/ 476 h 1017" name="T59"/>
                <a:gd fmla="*/ 350 w 1018" name="T60"/>
                <a:gd fmla="*/ 501 h 1017" name="T61"/>
                <a:gd fmla="*/ 954 w 1018" name="T62"/>
                <a:gd fmla="*/ 928 h 1017" name="T63"/>
                <a:gd fmla="*/ 934 w 1018" name="T64"/>
                <a:gd fmla="*/ 951 h 1017" name="T65"/>
                <a:gd fmla="*/ 900 w 1018" name="T66"/>
                <a:gd fmla="*/ 944 h 1017" name="T67"/>
                <a:gd fmla="*/ 645 w 1018" name="T68"/>
                <a:gd fmla="*/ 711 h 1017" name="T69"/>
                <a:gd fmla="*/ 318 w 1018" name="T70"/>
                <a:gd fmla="*/ 700 h 1017" name="T71"/>
                <a:gd fmla="*/ 293 w 1018" name="T72"/>
                <a:gd fmla="*/ 685 h 1017" name="T73"/>
                <a:gd fmla="*/ 379 w 1018" name="T74"/>
                <a:gd fmla="*/ 557 h 1017" name="T75"/>
                <a:gd fmla="*/ 420 w 1018" name="T76"/>
                <a:gd fmla="*/ 540 h 1017" name="T77"/>
                <a:gd fmla="*/ 727 w 1018" name="T78"/>
                <a:gd fmla="*/ 536 h 1017" name="T79"/>
                <a:gd fmla="*/ 770 w 1018" name="T80"/>
                <a:gd fmla="*/ 508 h 1017" name="T81"/>
                <a:gd fmla="*/ 791 w 1018" name="T82"/>
                <a:gd fmla="*/ 461 h 1017" name="T83"/>
                <a:gd fmla="*/ 938 w 1018" name="T84"/>
                <a:gd fmla="*/ 288 h 1017" name="T85"/>
                <a:gd fmla="*/ 955 w 1018" name="T86"/>
                <a:gd fmla="*/ 311 h 1017" name="T87"/>
                <a:gd fmla="*/ 425 w 1018" name="T88"/>
                <a:gd fmla="*/ 373 h 1017" name="T89"/>
                <a:gd fmla="*/ 445 w 1018" name="T90"/>
                <a:gd fmla="*/ 333 h 1017" name="T91"/>
                <a:gd fmla="*/ 416 w 1018" name="T92"/>
                <a:gd fmla="*/ 289 h 1017" name="T93"/>
                <a:gd fmla="*/ 371 w 1018" name="T94"/>
                <a:gd fmla="*/ 294 h 1017" name="T95"/>
                <a:gd fmla="*/ 350 w 1018" name="T96"/>
                <a:gd fmla="*/ 333 h 1017" name="T97"/>
                <a:gd fmla="*/ 380 w 1018" name="T98"/>
                <a:gd fmla="*/ 377 h 1017" name="T99"/>
                <a:gd fmla="*/ 197 w 1018" name="T100"/>
                <a:gd fmla="*/ 286 h 1017" name="T101"/>
                <a:gd fmla="*/ 160 w 1018" name="T102"/>
                <a:gd fmla="*/ 324 h 1017" name="T103"/>
                <a:gd fmla="*/ 174 w 1018" name="T104"/>
                <a:gd fmla="*/ 367 h 1017" name="T105"/>
                <a:gd fmla="*/ 217 w 1018" name="T106"/>
                <a:gd fmla="*/ 380 h 1017" name="T107"/>
                <a:gd fmla="*/ 254 w 1018" name="T108"/>
                <a:gd fmla="*/ 343 h 1017" name="T109"/>
                <a:gd fmla="*/ 240 w 1018" name="T110"/>
                <a:gd fmla="*/ 300 h 1017" name="T111"/>
                <a:gd fmla="*/ 589 w 1018" name="T112"/>
                <a:gd fmla="*/ 380 h 1017" name="T113"/>
                <a:gd fmla="*/ 629 w 1018" name="T114"/>
                <a:gd fmla="*/ 360 h 1017" name="T115"/>
                <a:gd fmla="*/ 633 w 1018" name="T116"/>
                <a:gd fmla="*/ 315 h 1017" name="T117"/>
                <a:gd fmla="*/ 589 w 1018" name="T118"/>
                <a:gd fmla="*/ 286 h 1017" name="T119"/>
                <a:gd fmla="*/ 549 w 1018" name="T120"/>
                <a:gd fmla="*/ 306 h 1017" name="T121"/>
                <a:gd fmla="*/ 545 w 1018" name="T122"/>
                <a:gd fmla="*/ 351 h 1017" name="T123"/>
                <a:gd fmla="*/ 589 w 1018" name="T124"/>
                <a:gd fmla="*/ 380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sp>
        <p:nvSpPr>
          <p:cNvPr id="45" name="矩形 44"/>
          <p:cNvSpPr/>
          <p:nvPr/>
        </p:nvSpPr>
        <p:spPr>
          <a:xfrm>
            <a:off x="1529008" y="1830758"/>
            <a:ext cx="895668" cy="518160"/>
          </a:xfrm>
          <a:prstGeom prst="rect">
            <a:avLst/>
          </a:prstGeom>
        </p:spPr>
        <p:txBody>
          <a:bodyPr wrap="none">
            <a:spAutoFit/>
          </a:bodyPr>
          <a:lstStyle/>
          <a:p>
            <a:pPr algn="ctr"/>
            <a:r>
              <a:rPr altLang="zh-CN" lang="en-US" smtClean="0" sz="2800">
                <a:solidFill>
                  <a:schemeClr val="tx1">
                    <a:lumMod val="75000"/>
                    <a:lumOff val="25000"/>
                  </a:schemeClr>
                </a:solidFill>
              </a:rPr>
              <a:t>35%</a:t>
            </a:r>
          </a:p>
        </p:txBody>
      </p:sp>
      <p:sp>
        <p:nvSpPr>
          <p:cNvPr id="46" name="矩形 45"/>
          <p:cNvSpPr/>
          <p:nvPr/>
        </p:nvSpPr>
        <p:spPr>
          <a:xfrm>
            <a:off x="9761428" y="1830758"/>
            <a:ext cx="895668" cy="518160"/>
          </a:xfrm>
          <a:prstGeom prst="rect">
            <a:avLst/>
          </a:prstGeom>
        </p:spPr>
        <p:txBody>
          <a:bodyPr wrap="none">
            <a:spAutoFit/>
          </a:bodyPr>
          <a:lstStyle/>
          <a:p>
            <a:pPr algn="ctr"/>
            <a:r>
              <a:rPr altLang="zh-CN" lang="en-US" smtClean="0" sz="2800">
                <a:solidFill>
                  <a:schemeClr val="tx1">
                    <a:lumMod val="75000"/>
                    <a:lumOff val="25000"/>
                  </a:schemeClr>
                </a:solidFill>
              </a:rPr>
              <a:t>13%</a:t>
            </a:r>
          </a:p>
        </p:txBody>
      </p:sp>
      <p:sp>
        <p:nvSpPr>
          <p:cNvPr id="47" name="矩形 46"/>
          <p:cNvSpPr/>
          <p:nvPr/>
        </p:nvSpPr>
        <p:spPr>
          <a:xfrm>
            <a:off x="791814" y="3365681"/>
            <a:ext cx="895668" cy="518160"/>
          </a:xfrm>
          <a:prstGeom prst="rect">
            <a:avLst/>
          </a:prstGeom>
        </p:spPr>
        <p:txBody>
          <a:bodyPr wrap="none">
            <a:spAutoFit/>
          </a:bodyPr>
          <a:lstStyle/>
          <a:p>
            <a:pPr algn="ctr"/>
            <a:r>
              <a:rPr altLang="zh-CN" lang="en-US" smtClean="0" sz="2800">
                <a:solidFill>
                  <a:schemeClr val="tx1">
                    <a:lumMod val="75000"/>
                    <a:lumOff val="25000"/>
                  </a:schemeClr>
                </a:solidFill>
              </a:rPr>
              <a:t>40%</a:t>
            </a:r>
          </a:p>
        </p:txBody>
      </p:sp>
      <p:sp>
        <p:nvSpPr>
          <p:cNvPr id="48" name="矩形 47"/>
          <p:cNvSpPr/>
          <p:nvPr/>
        </p:nvSpPr>
        <p:spPr>
          <a:xfrm>
            <a:off x="10494265" y="3365681"/>
            <a:ext cx="895668" cy="518160"/>
          </a:xfrm>
          <a:prstGeom prst="rect">
            <a:avLst/>
          </a:prstGeom>
        </p:spPr>
        <p:txBody>
          <a:bodyPr wrap="none">
            <a:spAutoFit/>
          </a:bodyPr>
          <a:lstStyle/>
          <a:p>
            <a:pPr algn="ctr"/>
            <a:r>
              <a:rPr altLang="zh-CN" lang="en-US" smtClean="0" sz="2800">
                <a:solidFill>
                  <a:schemeClr val="tx1">
                    <a:lumMod val="75000"/>
                    <a:lumOff val="25000"/>
                  </a:schemeClr>
                </a:solidFill>
              </a:rPr>
              <a:t>38%</a:t>
            </a:r>
          </a:p>
        </p:txBody>
      </p:sp>
      <p:sp>
        <p:nvSpPr>
          <p:cNvPr id="49" name="矩形 48"/>
          <p:cNvSpPr/>
          <p:nvPr/>
        </p:nvSpPr>
        <p:spPr>
          <a:xfrm>
            <a:off x="1529008" y="4900606"/>
            <a:ext cx="895668" cy="518160"/>
          </a:xfrm>
          <a:prstGeom prst="rect">
            <a:avLst/>
          </a:prstGeom>
        </p:spPr>
        <p:txBody>
          <a:bodyPr wrap="none">
            <a:spAutoFit/>
          </a:bodyPr>
          <a:lstStyle/>
          <a:p>
            <a:pPr algn="ctr"/>
            <a:r>
              <a:rPr altLang="zh-CN" lang="en-US" smtClean="0" sz="2800">
                <a:solidFill>
                  <a:schemeClr val="tx1">
                    <a:lumMod val="75000"/>
                    <a:lumOff val="25000"/>
                  </a:schemeClr>
                </a:solidFill>
              </a:rPr>
              <a:t>80%</a:t>
            </a:r>
          </a:p>
        </p:txBody>
      </p:sp>
      <p:sp>
        <p:nvSpPr>
          <p:cNvPr id="50" name="矩形 49"/>
          <p:cNvSpPr/>
          <p:nvPr/>
        </p:nvSpPr>
        <p:spPr>
          <a:xfrm>
            <a:off x="9761428" y="4900606"/>
            <a:ext cx="895668" cy="518160"/>
          </a:xfrm>
          <a:prstGeom prst="rect">
            <a:avLst/>
          </a:prstGeom>
        </p:spPr>
        <p:txBody>
          <a:bodyPr wrap="none">
            <a:spAutoFit/>
          </a:bodyPr>
          <a:lstStyle/>
          <a:p>
            <a:pPr algn="ctr"/>
            <a:r>
              <a:rPr altLang="zh-CN" lang="en-US" smtClean="0" sz="2800">
                <a:solidFill>
                  <a:schemeClr val="tx1">
                    <a:lumMod val="75000"/>
                    <a:lumOff val="25000"/>
                  </a:schemeClr>
                </a:solidFill>
              </a:rPr>
              <a:t>13%</a:t>
            </a:r>
          </a:p>
        </p:txBody>
      </p:sp>
      <p:sp>
        <p:nvSpPr>
          <p:cNvPr id="51" name="矩形 50"/>
          <p:cNvSpPr/>
          <p:nvPr/>
        </p:nvSpPr>
        <p:spPr>
          <a:xfrm>
            <a:off x="4162425" y="4905692"/>
            <a:ext cx="3867150" cy="1005840"/>
          </a:xfrm>
          <a:prstGeom prst="rect">
            <a:avLst/>
          </a:prstGeom>
        </p:spPr>
        <p:txBody>
          <a:bodyPr wrap="square">
            <a:spAutoFit/>
          </a:bodyPr>
          <a:lstStyle/>
          <a:p>
            <a:pPr algn="ctr">
              <a:lnSpc>
                <a:spcPct val="150000"/>
              </a:lnSpc>
              <a:spcAft>
                <a:spcPts val="600"/>
              </a:spcAft>
              <a:buClr>
                <a:schemeClr val="accent1"/>
              </a:buClr>
            </a:pPr>
            <a:r>
              <a:rPr altLang="en-US" lang="zh-CN" sz="100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p>
        </p:txBody>
      </p:sp>
    </p:spTree>
    <p:extLst>
      <p:ext uri="{BB962C8B-B14F-4D97-AF65-F5344CB8AC3E}">
        <p14:creationId val="1365599257"/>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ecel="100000" dur="900" fill="hold" id="9"/>
                                        <p:tgtEl>
                                          <p:spTgt spid="1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decel="100000" fill="hold" id="12" nodeType="afterEffect" presetClass="entr" presetID="49" presetSubtype="0">
                                  <p:stCondLst>
                                    <p:cond delay="0"/>
                                  </p:stCondLst>
                                  <p:childTnLst>
                                    <p:set>
                                      <p:cBhvr>
                                        <p:cTn dur="1" fill="hold" id="13">
                                          <p:stCondLst>
                                            <p:cond delay="0"/>
                                          </p:stCondLst>
                                        </p:cTn>
                                        <p:tgtEl>
                                          <p:spTgt spid="13"/>
                                        </p:tgtEl>
                                        <p:attrNameLst>
                                          <p:attrName>style.visibility</p:attrName>
                                        </p:attrNameLst>
                                      </p:cBhvr>
                                      <p:to>
                                        <p:strVal val="visible"/>
                                      </p:to>
                                    </p:set>
                                    <p:anim calcmode="lin" valueType="num">
                                      <p:cBhvr>
                                        <p:cTn dur="500" fill="hold" id="14"/>
                                        <p:tgtEl>
                                          <p:spTgt spid="13"/>
                                        </p:tgtEl>
                                        <p:attrNameLst>
                                          <p:attrName>ppt_w</p:attrName>
                                        </p:attrNameLst>
                                      </p:cBhvr>
                                      <p:tavLst>
                                        <p:tav tm="0">
                                          <p:val>
                                            <p:fltVal val="0"/>
                                          </p:val>
                                        </p:tav>
                                        <p:tav tm="100000">
                                          <p:val>
                                            <p:strVal val="#ppt_w"/>
                                          </p:val>
                                        </p:tav>
                                      </p:tavLst>
                                    </p:anim>
                                    <p:anim calcmode="lin" valueType="num">
                                      <p:cBhvr>
                                        <p:cTn dur="500" fill="hold" id="15"/>
                                        <p:tgtEl>
                                          <p:spTgt spid="13"/>
                                        </p:tgtEl>
                                        <p:attrNameLst>
                                          <p:attrName>ppt_h</p:attrName>
                                        </p:attrNameLst>
                                      </p:cBhvr>
                                      <p:tavLst>
                                        <p:tav tm="0">
                                          <p:val>
                                            <p:fltVal val="0"/>
                                          </p:val>
                                        </p:tav>
                                        <p:tav tm="100000">
                                          <p:val>
                                            <p:strVal val="#ppt_h"/>
                                          </p:val>
                                        </p:tav>
                                      </p:tavLst>
                                    </p:anim>
                                    <p:anim calcmode="lin" valueType="num">
                                      <p:cBhvr>
                                        <p:cTn dur="500" fill="hold" id="16"/>
                                        <p:tgtEl>
                                          <p:spTgt spid="13"/>
                                        </p:tgtEl>
                                        <p:attrNameLst>
                                          <p:attrName>style.rotation</p:attrName>
                                        </p:attrNameLst>
                                      </p:cBhvr>
                                      <p:tavLst>
                                        <p:tav tm="0">
                                          <p:val>
                                            <p:fltVal val="360"/>
                                          </p:val>
                                        </p:tav>
                                        <p:tav tm="100000">
                                          <p:val>
                                            <p:fltVal val="0"/>
                                          </p:val>
                                        </p:tav>
                                      </p:tavLst>
                                    </p:anim>
                                    <p:animEffect filter="fade" transition="in">
                                      <p:cBhvr>
                                        <p:cTn dur="500" id="17"/>
                                        <p:tgtEl>
                                          <p:spTgt spid="13"/>
                                        </p:tgtEl>
                                      </p:cBhvr>
                                    </p:animEffect>
                                  </p:childTnLst>
                                </p:cTn>
                              </p:par>
                              <p:par>
                                <p:cTn decel="100000" fill="hold" id="18" nodeType="withEffect" presetClass="entr" presetID="49" presetSubtype="0">
                                  <p:stCondLst>
                                    <p:cond delay="0"/>
                                  </p:stCondLst>
                                  <p:childTnLst>
                                    <p:set>
                                      <p:cBhvr>
                                        <p:cTn dur="1" fill="hold" id="19">
                                          <p:stCondLst>
                                            <p:cond delay="0"/>
                                          </p:stCondLst>
                                        </p:cTn>
                                        <p:tgtEl>
                                          <p:spTgt spid="19"/>
                                        </p:tgtEl>
                                        <p:attrNameLst>
                                          <p:attrName>style.visibility</p:attrName>
                                        </p:attrNameLst>
                                      </p:cBhvr>
                                      <p:to>
                                        <p:strVal val="visible"/>
                                      </p:to>
                                    </p:set>
                                    <p:anim calcmode="lin" valueType="num">
                                      <p:cBhvr>
                                        <p:cTn dur="500" fill="hold" id="20"/>
                                        <p:tgtEl>
                                          <p:spTgt spid="19"/>
                                        </p:tgtEl>
                                        <p:attrNameLst>
                                          <p:attrName>ppt_w</p:attrName>
                                        </p:attrNameLst>
                                      </p:cBhvr>
                                      <p:tavLst>
                                        <p:tav tm="0">
                                          <p:val>
                                            <p:fltVal val="0"/>
                                          </p:val>
                                        </p:tav>
                                        <p:tav tm="100000">
                                          <p:val>
                                            <p:strVal val="#ppt_w"/>
                                          </p:val>
                                        </p:tav>
                                      </p:tavLst>
                                    </p:anim>
                                    <p:anim calcmode="lin" valueType="num">
                                      <p:cBhvr>
                                        <p:cTn dur="500" fill="hold" id="21"/>
                                        <p:tgtEl>
                                          <p:spTgt spid="19"/>
                                        </p:tgtEl>
                                        <p:attrNameLst>
                                          <p:attrName>ppt_h</p:attrName>
                                        </p:attrNameLst>
                                      </p:cBhvr>
                                      <p:tavLst>
                                        <p:tav tm="0">
                                          <p:val>
                                            <p:fltVal val="0"/>
                                          </p:val>
                                        </p:tav>
                                        <p:tav tm="100000">
                                          <p:val>
                                            <p:strVal val="#ppt_h"/>
                                          </p:val>
                                        </p:tav>
                                      </p:tavLst>
                                    </p:anim>
                                    <p:anim calcmode="lin" valueType="num">
                                      <p:cBhvr>
                                        <p:cTn dur="500" fill="hold" id="22"/>
                                        <p:tgtEl>
                                          <p:spTgt spid="19"/>
                                        </p:tgtEl>
                                        <p:attrNameLst>
                                          <p:attrName>style.rotation</p:attrName>
                                        </p:attrNameLst>
                                      </p:cBhvr>
                                      <p:tavLst>
                                        <p:tav tm="0">
                                          <p:val>
                                            <p:fltVal val="360"/>
                                          </p:val>
                                        </p:tav>
                                        <p:tav tm="100000">
                                          <p:val>
                                            <p:fltVal val="0"/>
                                          </p:val>
                                        </p:tav>
                                      </p:tavLst>
                                    </p:anim>
                                    <p:animEffect filter="fade" transition="in">
                                      <p:cBhvr>
                                        <p:cTn dur="500" id="23"/>
                                        <p:tgtEl>
                                          <p:spTgt spid="19"/>
                                        </p:tgtEl>
                                      </p:cBhvr>
                                    </p:animEffect>
                                  </p:childTnLst>
                                </p:cTn>
                              </p:par>
                            </p:childTnLst>
                          </p:cTn>
                        </p:par>
                        <p:par>
                          <p:cTn fill="hold" id="24" nodeType="afterGroup">
                            <p:stCondLst>
                              <p:cond delay="1500"/>
                            </p:stCondLst>
                            <p:childTnLst>
                              <p:par>
                                <p:cTn fill="hold" id="25" nodeType="afterEffect" presetClass="entr" presetID="22" presetSubtype="2">
                                  <p:stCondLst>
                                    <p:cond delay="0"/>
                                  </p:stCondLst>
                                  <p:childTnLst>
                                    <p:set>
                                      <p:cBhvr>
                                        <p:cTn dur="1" fill="hold" id="26">
                                          <p:stCondLst>
                                            <p:cond delay="0"/>
                                          </p:stCondLst>
                                        </p:cTn>
                                        <p:tgtEl>
                                          <p:spTgt spid="4"/>
                                        </p:tgtEl>
                                        <p:attrNameLst>
                                          <p:attrName>style.visibility</p:attrName>
                                        </p:attrNameLst>
                                      </p:cBhvr>
                                      <p:to>
                                        <p:strVal val="visible"/>
                                      </p:to>
                                    </p:set>
                                    <p:animEffect filter="wipe(right)" transition="in">
                                      <p:cBhvr>
                                        <p:cTn dur="500" id="27"/>
                                        <p:tgtEl>
                                          <p:spTgt spid="4"/>
                                        </p:tgtEl>
                                      </p:cBhvr>
                                    </p:animEffect>
                                  </p:childTnLst>
                                </p:cTn>
                              </p:par>
                              <p:par>
                                <p:cTn fill="hold" id="28" nodeType="withEffect" presetClass="entr" presetID="22" presetSubtype="2">
                                  <p:stCondLst>
                                    <p:cond delay="0"/>
                                  </p:stCondLst>
                                  <p:childTnLst>
                                    <p:set>
                                      <p:cBhvr>
                                        <p:cTn dur="1" fill="hold" id="29">
                                          <p:stCondLst>
                                            <p:cond delay="0"/>
                                          </p:stCondLst>
                                        </p:cTn>
                                        <p:tgtEl>
                                          <p:spTgt spid="5"/>
                                        </p:tgtEl>
                                        <p:attrNameLst>
                                          <p:attrName>style.visibility</p:attrName>
                                        </p:attrNameLst>
                                      </p:cBhvr>
                                      <p:to>
                                        <p:strVal val="visible"/>
                                      </p:to>
                                    </p:set>
                                    <p:animEffect filter="wipe(right)" transition="in">
                                      <p:cBhvr>
                                        <p:cTn dur="500" id="30"/>
                                        <p:tgtEl>
                                          <p:spTgt spid="5"/>
                                        </p:tgtEl>
                                      </p:cBhvr>
                                    </p:animEffect>
                                  </p:childTnLst>
                                </p:cTn>
                              </p:par>
                              <p:par>
                                <p:cTn fill="hold" id="31" nodeType="withEffect" presetClass="entr" presetID="22" presetSubtype="8">
                                  <p:stCondLst>
                                    <p:cond delay="0"/>
                                  </p:stCondLst>
                                  <p:childTnLst>
                                    <p:set>
                                      <p:cBhvr>
                                        <p:cTn dur="1" fill="hold" id="32">
                                          <p:stCondLst>
                                            <p:cond delay="0"/>
                                          </p:stCondLst>
                                        </p:cTn>
                                        <p:tgtEl>
                                          <p:spTgt spid="7"/>
                                        </p:tgtEl>
                                        <p:attrNameLst>
                                          <p:attrName>style.visibility</p:attrName>
                                        </p:attrNameLst>
                                      </p:cBhvr>
                                      <p:to>
                                        <p:strVal val="visible"/>
                                      </p:to>
                                    </p:set>
                                    <p:animEffect filter="wipe(left)" transition="in">
                                      <p:cBhvr>
                                        <p:cTn dur="500" id="33"/>
                                        <p:tgtEl>
                                          <p:spTgt spid="7"/>
                                        </p:tgtEl>
                                      </p:cBhvr>
                                    </p:animEffect>
                                  </p:childTnLst>
                                </p:cTn>
                              </p:par>
                              <p:par>
                                <p:cTn fill="hold" id="34" nodeType="withEffect" presetClass="entr" presetID="22" presetSubtype="8">
                                  <p:stCondLst>
                                    <p:cond delay="0"/>
                                  </p:stCondLst>
                                  <p:childTnLst>
                                    <p:set>
                                      <p:cBhvr>
                                        <p:cTn dur="1" fill="hold" id="35">
                                          <p:stCondLst>
                                            <p:cond delay="0"/>
                                          </p:stCondLst>
                                        </p:cTn>
                                        <p:tgtEl>
                                          <p:spTgt spid="8"/>
                                        </p:tgtEl>
                                        <p:attrNameLst>
                                          <p:attrName>style.visibility</p:attrName>
                                        </p:attrNameLst>
                                      </p:cBhvr>
                                      <p:to>
                                        <p:strVal val="visible"/>
                                      </p:to>
                                    </p:set>
                                    <p:animEffect filter="wipe(left)" transition="in">
                                      <p:cBhvr>
                                        <p:cTn dur="500" id="36"/>
                                        <p:tgtEl>
                                          <p:spTgt spid="8"/>
                                        </p:tgtEl>
                                      </p:cBhvr>
                                    </p:animEffect>
                                  </p:childTnLst>
                                </p:cTn>
                              </p:par>
                              <p:par>
                                <p:cTn fill="hold" id="37" nodeType="withEffect" presetClass="entr" presetID="22" presetSubtype="2">
                                  <p:stCondLst>
                                    <p:cond delay="0"/>
                                  </p:stCondLst>
                                  <p:childTnLst>
                                    <p:set>
                                      <p:cBhvr>
                                        <p:cTn dur="1" fill="hold" id="38">
                                          <p:stCondLst>
                                            <p:cond delay="0"/>
                                          </p:stCondLst>
                                        </p:cTn>
                                        <p:tgtEl>
                                          <p:spTgt spid="6"/>
                                        </p:tgtEl>
                                        <p:attrNameLst>
                                          <p:attrName>style.visibility</p:attrName>
                                        </p:attrNameLst>
                                      </p:cBhvr>
                                      <p:to>
                                        <p:strVal val="visible"/>
                                      </p:to>
                                    </p:set>
                                    <p:animEffect filter="wipe(right)" transition="in">
                                      <p:cBhvr>
                                        <p:cTn dur="500" id="39"/>
                                        <p:tgtEl>
                                          <p:spTgt spid="6"/>
                                        </p:tgtEl>
                                      </p:cBhvr>
                                    </p:animEffect>
                                  </p:childTnLst>
                                </p:cTn>
                              </p:par>
                              <p:par>
                                <p:cTn fill="hold" id="40" nodeType="withEffect" presetClass="entr" presetID="22" presetSubtype="8">
                                  <p:stCondLst>
                                    <p:cond delay="0"/>
                                  </p:stCondLst>
                                  <p:childTnLst>
                                    <p:set>
                                      <p:cBhvr>
                                        <p:cTn dur="1" fill="hold" id="41">
                                          <p:stCondLst>
                                            <p:cond delay="0"/>
                                          </p:stCondLst>
                                        </p:cTn>
                                        <p:tgtEl>
                                          <p:spTgt spid="9"/>
                                        </p:tgtEl>
                                        <p:attrNameLst>
                                          <p:attrName>style.visibility</p:attrName>
                                        </p:attrNameLst>
                                      </p:cBhvr>
                                      <p:to>
                                        <p:strVal val="visible"/>
                                      </p:to>
                                    </p:set>
                                    <p:animEffect filter="wipe(left)" transition="in">
                                      <p:cBhvr>
                                        <p:cTn dur="500" id="42"/>
                                        <p:tgtEl>
                                          <p:spTgt spid="9"/>
                                        </p:tgtEl>
                                      </p:cBhvr>
                                    </p:animEffect>
                                  </p:childTnLst>
                                </p:cTn>
                              </p:par>
                            </p:childTnLst>
                          </p:cTn>
                        </p:par>
                        <p:par>
                          <p:cTn fill="hold" id="43" nodeType="afterGroup">
                            <p:stCondLst>
                              <p:cond delay="2000"/>
                            </p:stCondLst>
                            <p:childTnLst>
                              <p:par>
                                <p:cTn decel="100000" fill="hold" id="44" nodeType="afterEffect" presetClass="entr" presetID="49" presetSubtype="0">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p:cTn dur="500" fill="hold" id="46"/>
                                        <p:tgtEl>
                                          <p:spTgt spid="28"/>
                                        </p:tgtEl>
                                        <p:attrNameLst>
                                          <p:attrName>ppt_w</p:attrName>
                                        </p:attrNameLst>
                                      </p:cBhvr>
                                      <p:tavLst>
                                        <p:tav tm="0">
                                          <p:val>
                                            <p:fltVal val="0"/>
                                          </p:val>
                                        </p:tav>
                                        <p:tav tm="100000">
                                          <p:val>
                                            <p:strVal val="#ppt_w"/>
                                          </p:val>
                                        </p:tav>
                                      </p:tavLst>
                                    </p:anim>
                                    <p:anim calcmode="lin" valueType="num">
                                      <p:cBhvr>
                                        <p:cTn dur="500" fill="hold" id="47"/>
                                        <p:tgtEl>
                                          <p:spTgt spid="28"/>
                                        </p:tgtEl>
                                        <p:attrNameLst>
                                          <p:attrName>ppt_h</p:attrName>
                                        </p:attrNameLst>
                                      </p:cBhvr>
                                      <p:tavLst>
                                        <p:tav tm="0">
                                          <p:val>
                                            <p:fltVal val="0"/>
                                          </p:val>
                                        </p:tav>
                                        <p:tav tm="100000">
                                          <p:val>
                                            <p:strVal val="#ppt_h"/>
                                          </p:val>
                                        </p:tav>
                                      </p:tavLst>
                                    </p:anim>
                                    <p:anim calcmode="lin" valueType="num">
                                      <p:cBhvr>
                                        <p:cTn dur="500" fill="hold" id="48"/>
                                        <p:tgtEl>
                                          <p:spTgt spid="28"/>
                                        </p:tgtEl>
                                        <p:attrNameLst>
                                          <p:attrName>style.rotation</p:attrName>
                                        </p:attrNameLst>
                                      </p:cBhvr>
                                      <p:tavLst>
                                        <p:tav tm="0">
                                          <p:val>
                                            <p:fltVal val="360"/>
                                          </p:val>
                                        </p:tav>
                                        <p:tav tm="100000">
                                          <p:val>
                                            <p:fltVal val="0"/>
                                          </p:val>
                                        </p:tav>
                                      </p:tavLst>
                                    </p:anim>
                                    <p:animEffect filter="fade" transition="in">
                                      <p:cBhvr>
                                        <p:cTn dur="500" id="49"/>
                                        <p:tgtEl>
                                          <p:spTgt spid="28"/>
                                        </p:tgtEl>
                                      </p:cBhvr>
                                    </p:animEffect>
                                  </p:childTnLst>
                                </p:cTn>
                              </p:par>
                              <p:par>
                                <p:cTn decel="100000" fill="hold" id="50" nodeType="withEffect" presetClass="entr" presetID="49" presetSubtype="0">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p:cTn dur="500" fill="hold" id="52"/>
                                        <p:tgtEl>
                                          <p:spTgt spid="39"/>
                                        </p:tgtEl>
                                        <p:attrNameLst>
                                          <p:attrName>ppt_w</p:attrName>
                                        </p:attrNameLst>
                                      </p:cBhvr>
                                      <p:tavLst>
                                        <p:tav tm="0">
                                          <p:val>
                                            <p:fltVal val="0"/>
                                          </p:val>
                                        </p:tav>
                                        <p:tav tm="100000">
                                          <p:val>
                                            <p:strVal val="#ppt_w"/>
                                          </p:val>
                                        </p:tav>
                                      </p:tavLst>
                                    </p:anim>
                                    <p:anim calcmode="lin" valueType="num">
                                      <p:cBhvr>
                                        <p:cTn dur="500" fill="hold" id="53"/>
                                        <p:tgtEl>
                                          <p:spTgt spid="39"/>
                                        </p:tgtEl>
                                        <p:attrNameLst>
                                          <p:attrName>ppt_h</p:attrName>
                                        </p:attrNameLst>
                                      </p:cBhvr>
                                      <p:tavLst>
                                        <p:tav tm="0">
                                          <p:val>
                                            <p:fltVal val="0"/>
                                          </p:val>
                                        </p:tav>
                                        <p:tav tm="100000">
                                          <p:val>
                                            <p:strVal val="#ppt_h"/>
                                          </p:val>
                                        </p:tav>
                                      </p:tavLst>
                                    </p:anim>
                                    <p:anim calcmode="lin" valueType="num">
                                      <p:cBhvr>
                                        <p:cTn dur="500" fill="hold" id="54"/>
                                        <p:tgtEl>
                                          <p:spTgt spid="39"/>
                                        </p:tgtEl>
                                        <p:attrNameLst>
                                          <p:attrName>style.rotation</p:attrName>
                                        </p:attrNameLst>
                                      </p:cBhvr>
                                      <p:tavLst>
                                        <p:tav tm="0">
                                          <p:val>
                                            <p:fltVal val="360"/>
                                          </p:val>
                                        </p:tav>
                                        <p:tav tm="100000">
                                          <p:val>
                                            <p:fltVal val="0"/>
                                          </p:val>
                                        </p:tav>
                                      </p:tavLst>
                                    </p:anim>
                                    <p:animEffect filter="fade" transition="in">
                                      <p:cBhvr>
                                        <p:cTn dur="500" id="55"/>
                                        <p:tgtEl>
                                          <p:spTgt spid="39"/>
                                        </p:tgtEl>
                                      </p:cBhvr>
                                    </p:animEffect>
                                  </p:childTnLst>
                                </p:cTn>
                              </p:par>
                              <p:par>
                                <p:cTn fill="hold" grpId="0" id="56" nodeType="withEffect" presetClass="entr" presetID="2" presetSubtype="8">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additive="base">
                                        <p:cTn dur="500" fill="hold" id="58"/>
                                        <p:tgtEl>
                                          <p:spTgt spid="45"/>
                                        </p:tgtEl>
                                        <p:attrNameLst>
                                          <p:attrName>ppt_x</p:attrName>
                                        </p:attrNameLst>
                                      </p:cBhvr>
                                      <p:tavLst>
                                        <p:tav tm="0">
                                          <p:val>
                                            <p:strVal val="0-#ppt_w/2"/>
                                          </p:val>
                                        </p:tav>
                                        <p:tav tm="100000">
                                          <p:val>
                                            <p:strVal val="#ppt_x"/>
                                          </p:val>
                                        </p:tav>
                                      </p:tavLst>
                                    </p:anim>
                                    <p:anim calcmode="lin" valueType="num">
                                      <p:cBhvr additive="base">
                                        <p:cTn dur="500" fill="hold" id="59"/>
                                        <p:tgtEl>
                                          <p:spTgt spid="45"/>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0"/>
                                  </p:stCondLst>
                                  <p:childTnLst>
                                    <p:set>
                                      <p:cBhvr>
                                        <p:cTn dur="1" fill="hold" id="61">
                                          <p:stCondLst>
                                            <p:cond delay="0"/>
                                          </p:stCondLst>
                                        </p:cTn>
                                        <p:tgtEl>
                                          <p:spTgt spid="46"/>
                                        </p:tgtEl>
                                        <p:attrNameLst>
                                          <p:attrName>style.visibility</p:attrName>
                                        </p:attrNameLst>
                                      </p:cBhvr>
                                      <p:to>
                                        <p:strVal val="visible"/>
                                      </p:to>
                                    </p:set>
                                    <p:anim calcmode="lin" valueType="num">
                                      <p:cBhvr additive="base">
                                        <p:cTn dur="500" fill="hold" id="62"/>
                                        <p:tgtEl>
                                          <p:spTgt spid="46"/>
                                        </p:tgtEl>
                                        <p:attrNameLst>
                                          <p:attrName>ppt_x</p:attrName>
                                        </p:attrNameLst>
                                      </p:cBhvr>
                                      <p:tavLst>
                                        <p:tav tm="0">
                                          <p:val>
                                            <p:strVal val="1+#ppt_w/2"/>
                                          </p:val>
                                        </p:tav>
                                        <p:tav tm="100000">
                                          <p:val>
                                            <p:strVal val="#ppt_x"/>
                                          </p:val>
                                        </p:tav>
                                      </p:tavLst>
                                    </p:anim>
                                    <p:anim calcmode="lin" valueType="num">
                                      <p:cBhvr additive="base">
                                        <p:cTn dur="500" fill="hold" id="63"/>
                                        <p:tgtEl>
                                          <p:spTgt spid="46"/>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2500"/>
                            </p:stCondLst>
                            <p:childTnLst>
                              <p:par>
                                <p:cTn decel="100000" fill="hold" id="65" nodeType="afterEffect" presetClass="entr" presetID="49" presetSubtype="0">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p:cTn dur="500" fill="hold" id="67"/>
                                        <p:tgtEl>
                                          <p:spTgt spid="25"/>
                                        </p:tgtEl>
                                        <p:attrNameLst>
                                          <p:attrName>ppt_w</p:attrName>
                                        </p:attrNameLst>
                                      </p:cBhvr>
                                      <p:tavLst>
                                        <p:tav tm="0">
                                          <p:val>
                                            <p:fltVal val="0"/>
                                          </p:val>
                                        </p:tav>
                                        <p:tav tm="100000">
                                          <p:val>
                                            <p:strVal val="#ppt_w"/>
                                          </p:val>
                                        </p:tav>
                                      </p:tavLst>
                                    </p:anim>
                                    <p:anim calcmode="lin" valueType="num">
                                      <p:cBhvr>
                                        <p:cTn dur="500" fill="hold" id="68"/>
                                        <p:tgtEl>
                                          <p:spTgt spid="25"/>
                                        </p:tgtEl>
                                        <p:attrNameLst>
                                          <p:attrName>ppt_h</p:attrName>
                                        </p:attrNameLst>
                                      </p:cBhvr>
                                      <p:tavLst>
                                        <p:tav tm="0">
                                          <p:val>
                                            <p:fltVal val="0"/>
                                          </p:val>
                                        </p:tav>
                                        <p:tav tm="100000">
                                          <p:val>
                                            <p:strVal val="#ppt_h"/>
                                          </p:val>
                                        </p:tav>
                                      </p:tavLst>
                                    </p:anim>
                                    <p:anim calcmode="lin" valueType="num">
                                      <p:cBhvr>
                                        <p:cTn dur="500" fill="hold" id="69"/>
                                        <p:tgtEl>
                                          <p:spTgt spid="25"/>
                                        </p:tgtEl>
                                        <p:attrNameLst>
                                          <p:attrName>style.rotation</p:attrName>
                                        </p:attrNameLst>
                                      </p:cBhvr>
                                      <p:tavLst>
                                        <p:tav tm="0">
                                          <p:val>
                                            <p:fltVal val="360"/>
                                          </p:val>
                                        </p:tav>
                                        <p:tav tm="100000">
                                          <p:val>
                                            <p:fltVal val="0"/>
                                          </p:val>
                                        </p:tav>
                                      </p:tavLst>
                                    </p:anim>
                                    <p:animEffect filter="fade" transition="in">
                                      <p:cBhvr>
                                        <p:cTn dur="500" id="70"/>
                                        <p:tgtEl>
                                          <p:spTgt spid="25"/>
                                        </p:tgtEl>
                                      </p:cBhvr>
                                    </p:animEffect>
                                  </p:childTnLst>
                                </p:cTn>
                              </p:par>
                              <p:par>
                                <p:cTn decel="100000" fill="hold" id="71" nodeType="withEffect" presetClass="entr" presetID="49" presetSubtype="0">
                                  <p:stCondLst>
                                    <p:cond delay="0"/>
                                  </p:stCondLst>
                                  <p:childTnLst>
                                    <p:set>
                                      <p:cBhvr>
                                        <p:cTn dur="1" fill="hold" id="72">
                                          <p:stCondLst>
                                            <p:cond delay="0"/>
                                          </p:stCondLst>
                                        </p:cTn>
                                        <p:tgtEl>
                                          <p:spTgt spid="34"/>
                                        </p:tgtEl>
                                        <p:attrNameLst>
                                          <p:attrName>style.visibility</p:attrName>
                                        </p:attrNameLst>
                                      </p:cBhvr>
                                      <p:to>
                                        <p:strVal val="visible"/>
                                      </p:to>
                                    </p:set>
                                    <p:anim calcmode="lin" valueType="num">
                                      <p:cBhvr>
                                        <p:cTn dur="500" fill="hold" id="73"/>
                                        <p:tgtEl>
                                          <p:spTgt spid="34"/>
                                        </p:tgtEl>
                                        <p:attrNameLst>
                                          <p:attrName>ppt_w</p:attrName>
                                        </p:attrNameLst>
                                      </p:cBhvr>
                                      <p:tavLst>
                                        <p:tav tm="0">
                                          <p:val>
                                            <p:fltVal val="0"/>
                                          </p:val>
                                        </p:tav>
                                        <p:tav tm="100000">
                                          <p:val>
                                            <p:strVal val="#ppt_w"/>
                                          </p:val>
                                        </p:tav>
                                      </p:tavLst>
                                    </p:anim>
                                    <p:anim calcmode="lin" valueType="num">
                                      <p:cBhvr>
                                        <p:cTn dur="500" fill="hold" id="74"/>
                                        <p:tgtEl>
                                          <p:spTgt spid="34"/>
                                        </p:tgtEl>
                                        <p:attrNameLst>
                                          <p:attrName>ppt_h</p:attrName>
                                        </p:attrNameLst>
                                      </p:cBhvr>
                                      <p:tavLst>
                                        <p:tav tm="0">
                                          <p:val>
                                            <p:fltVal val="0"/>
                                          </p:val>
                                        </p:tav>
                                        <p:tav tm="100000">
                                          <p:val>
                                            <p:strVal val="#ppt_h"/>
                                          </p:val>
                                        </p:tav>
                                      </p:tavLst>
                                    </p:anim>
                                    <p:anim calcmode="lin" valueType="num">
                                      <p:cBhvr>
                                        <p:cTn dur="500" fill="hold" id="75"/>
                                        <p:tgtEl>
                                          <p:spTgt spid="34"/>
                                        </p:tgtEl>
                                        <p:attrNameLst>
                                          <p:attrName>style.rotation</p:attrName>
                                        </p:attrNameLst>
                                      </p:cBhvr>
                                      <p:tavLst>
                                        <p:tav tm="0">
                                          <p:val>
                                            <p:fltVal val="360"/>
                                          </p:val>
                                        </p:tav>
                                        <p:tav tm="100000">
                                          <p:val>
                                            <p:fltVal val="0"/>
                                          </p:val>
                                        </p:tav>
                                      </p:tavLst>
                                    </p:anim>
                                    <p:animEffect filter="fade" transition="in">
                                      <p:cBhvr>
                                        <p:cTn dur="500" id="76"/>
                                        <p:tgtEl>
                                          <p:spTgt spid="34"/>
                                        </p:tgtEl>
                                      </p:cBhvr>
                                    </p:animEffect>
                                  </p:childTnLst>
                                </p:cTn>
                              </p:par>
                              <p:par>
                                <p:cTn fill="hold" grpId="0" id="77" nodeType="withEffect" presetClass="entr" presetID="2" presetSubtype="8">
                                  <p:stCondLst>
                                    <p:cond delay="0"/>
                                  </p:stCondLst>
                                  <p:childTnLst>
                                    <p:set>
                                      <p:cBhvr>
                                        <p:cTn dur="1" fill="hold" id="78">
                                          <p:stCondLst>
                                            <p:cond delay="0"/>
                                          </p:stCondLst>
                                        </p:cTn>
                                        <p:tgtEl>
                                          <p:spTgt spid="47"/>
                                        </p:tgtEl>
                                        <p:attrNameLst>
                                          <p:attrName>style.visibility</p:attrName>
                                        </p:attrNameLst>
                                      </p:cBhvr>
                                      <p:to>
                                        <p:strVal val="visible"/>
                                      </p:to>
                                    </p:set>
                                    <p:anim calcmode="lin" valueType="num">
                                      <p:cBhvr additive="base">
                                        <p:cTn dur="500" fill="hold" id="79"/>
                                        <p:tgtEl>
                                          <p:spTgt spid="47"/>
                                        </p:tgtEl>
                                        <p:attrNameLst>
                                          <p:attrName>ppt_x</p:attrName>
                                        </p:attrNameLst>
                                      </p:cBhvr>
                                      <p:tavLst>
                                        <p:tav tm="0">
                                          <p:val>
                                            <p:strVal val="0-#ppt_w/2"/>
                                          </p:val>
                                        </p:tav>
                                        <p:tav tm="100000">
                                          <p:val>
                                            <p:strVal val="#ppt_x"/>
                                          </p:val>
                                        </p:tav>
                                      </p:tavLst>
                                    </p:anim>
                                    <p:anim calcmode="lin" valueType="num">
                                      <p:cBhvr additive="base">
                                        <p:cTn dur="500" fill="hold" id="80"/>
                                        <p:tgtEl>
                                          <p:spTgt spid="47"/>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0"/>
                                  </p:stCondLst>
                                  <p:childTnLst>
                                    <p:set>
                                      <p:cBhvr>
                                        <p:cTn dur="1" fill="hold" id="82">
                                          <p:stCondLst>
                                            <p:cond delay="0"/>
                                          </p:stCondLst>
                                        </p:cTn>
                                        <p:tgtEl>
                                          <p:spTgt spid="48"/>
                                        </p:tgtEl>
                                        <p:attrNameLst>
                                          <p:attrName>style.visibility</p:attrName>
                                        </p:attrNameLst>
                                      </p:cBhvr>
                                      <p:to>
                                        <p:strVal val="visible"/>
                                      </p:to>
                                    </p:set>
                                    <p:anim calcmode="lin" valueType="num">
                                      <p:cBhvr additive="base">
                                        <p:cTn dur="500" fill="hold" id="83"/>
                                        <p:tgtEl>
                                          <p:spTgt spid="48"/>
                                        </p:tgtEl>
                                        <p:attrNameLst>
                                          <p:attrName>ppt_x</p:attrName>
                                        </p:attrNameLst>
                                      </p:cBhvr>
                                      <p:tavLst>
                                        <p:tav tm="0">
                                          <p:val>
                                            <p:strVal val="1+#ppt_w/2"/>
                                          </p:val>
                                        </p:tav>
                                        <p:tav tm="100000">
                                          <p:val>
                                            <p:strVal val="#ppt_x"/>
                                          </p:val>
                                        </p:tav>
                                      </p:tavLst>
                                    </p:anim>
                                    <p:anim calcmode="lin" valueType="num">
                                      <p:cBhvr additive="base">
                                        <p:cTn dur="500" fill="hold" id="84"/>
                                        <p:tgtEl>
                                          <p:spTgt spid="48"/>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3000"/>
                            </p:stCondLst>
                            <p:childTnLst>
                              <p:par>
                                <p:cTn decel="100000" fill="hold" id="86" nodeType="afterEffect" presetClass="entr" presetID="49" presetSubtype="0">
                                  <p:stCondLst>
                                    <p:cond delay="0"/>
                                  </p:stCondLst>
                                  <p:childTnLst>
                                    <p:set>
                                      <p:cBhvr>
                                        <p:cTn dur="1" fill="hold" id="87">
                                          <p:stCondLst>
                                            <p:cond delay="0"/>
                                          </p:stCondLst>
                                        </p:cTn>
                                        <p:tgtEl>
                                          <p:spTgt spid="31"/>
                                        </p:tgtEl>
                                        <p:attrNameLst>
                                          <p:attrName>style.visibility</p:attrName>
                                        </p:attrNameLst>
                                      </p:cBhvr>
                                      <p:to>
                                        <p:strVal val="visible"/>
                                      </p:to>
                                    </p:set>
                                    <p:anim calcmode="lin" valueType="num">
                                      <p:cBhvr>
                                        <p:cTn dur="500" fill="hold" id="88"/>
                                        <p:tgtEl>
                                          <p:spTgt spid="31"/>
                                        </p:tgtEl>
                                        <p:attrNameLst>
                                          <p:attrName>ppt_w</p:attrName>
                                        </p:attrNameLst>
                                      </p:cBhvr>
                                      <p:tavLst>
                                        <p:tav tm="0">
                                          <p:val>
                                            <p:fltVal val="0"/>
                                          </p:val>
                                        </p:tav>
                                        <p:tav tm="100000">
                                          <p:val>
                                            <p:strVal val="#ppt_w"/>
                                          </p:val>
                                        </p:tav>
                                      </p:tavLst>
                                    </p:anim>
                                    <p:anim calcmode="lin" valueType="num">
                                      <p:cBhvr>
                                        <p:cTn dur="500" fill="hold" id="89"/>
                                        <p:tgtEl>
                                          <p:spTgt spid="31"/>
                                        </p:tgtEl>
                                        <p:attrNameLst>
                                          <p:attrName>ppt_h</p:attrName>
                                        </p:attrNameLst>
                                      </p:cBhvr>
                                      <p:tavLst>
                                        <p:tav tm="0">
                                          <p:val>
                                            <p:fltVal val="0"/>
                                          </p:val>
                                        </p:tav>
                                        <p:tav tm="100000">
                                          <p:val>
                                            <p:strVal val="#ppt_h"/>
                                          </p:val>
                                        </p:tav>
                                      </p:tavLst>
                                    </p:anim>
                                    <p:anim calcmode="lin" valueType="num">
                                      <p:cBhvr>
                                        <p:cTn dur="500" fill="hold" id="90"/>
                                        <p:tgtEl>
                                          <p:spTgt spid="31"/>
                                        </p:tgtEl>
                                        <p:attrNameLst>
                                          <p:attrName>style.rotation</p:attrName>
                                        </p:attrNameLst>
                                      </p:cBhvr>
                                      <p:tavLst>
                                        <p:tav tm="0">
                                          <p:val>
                                            <p:fltVal val="360"/>
                                          </p:val>
                                        </p:tav>
                                        <p:tav tm="100000">
                                          <p:val>
                                            <p:fltVal val="0"/>
                                          </p:val>
                                        </p:tav>
                                      </p:tavLst>
                                    </p:anim>
                                    <p:animEffect filter="fade" transition="in">
                                      <p:cBhvr>
                                        <p:cTn dur="500" id="91"/>
                                        <p:tgtEl>
                                          <p:spTgt spid="31"/>
                                        </p:tgtEl>
                                      </p:cBhvr>
                                    </p:animEffect>
                                  </p:childTnLst>
                                </p:cTn>
                              </p:par>
                              <p:par>
                                <p:cTn decel="100000" fill="hold" id="92" nodeType="withEffect" presetClass="entr" presetID="49" presetSubtype="0">
                                  <p:stCondLst>
                                    <p:cond delay="0"/>
                                  </p:stCondLst>
                                  <p:childTnLst>
                                    <p:set>
                                      <p:cBhvr>
                                        <p:cTn dur="1" fill="hold" id="93">
                                          <p:stCondLst>
                                            <p:cond delay="0"/>
                                          </p:stCondLst>
                                        </p:cTn>
                                        <p:tgtEl>
                                          <p:spTgt spid="42"/>
                                        </p:tgtEl>
                                        <p:attrNameLst>
                                          <p:attrName>style.visibility</p:attrName>
                                        </p:attrNameLst>
                                      </p:cBhvr>
                                      <p:to>
                                        <p:strVal val="visible"/>
                                      </p:to>
                                    </p:set>
                                    <p:anim calcmode="lin" valueType="num">
                                      <p:cBhvr>
                                        <p:cTn dur="500" fill="hold" id="94"/>
                                        <p:tgtEl>
                                          <p:spTgt spid="42"/>
                                        </p:tgtEl>
                                        <p:attrNameLst>
                                          <p:attrName>ppt_w</p:attrName>
                                        </p:attrNameLst>
                                      </p:cBhvr>
                                      <p:tavLst>
                                        <p:tav tm="0">
                                          <p:val>
                                            <p:fltVal val="0"/>
                                          </p:val>
                                        </p:tav>
                                        <p:tav tm="100000">
                                          <p:val>
                                            <p:strVal val="#ppt_w"/>
                                          </p:val>
                                        </p:tav>
                                      </p:tavLst>
                                    </p:anim>
                                    <p:anim calcmode="lin" valueType="num">
                                      <p:cBhvr>
                                        <p:cTn dur="500" fill="hold" id="95"/>
                                        <p:tgtEl>
                                          <p:spTgt spid="42"/>
                                        </p:tgtEl>
                                        <p:attrNameLst>
                                          <p:attrName>ppt_h</p:attrName>
                                        </p:attrNameLst>
                                      </p:cBhvr>
                                      <p:tavLst>
                                        <p:tav tm="0">
                                          <p:val>
                                            <p:fltVal val="0"/>
                                          </p:val>
                                        </p:tav>
                                        <p:tav tm="100000">
                                          <p:val>
                                            <p:strVal val="#ppt_h"/>
                                          </p:val>
                                        </p:tav>
                                      </p:tavLst>
                                    </p:anim>
                                    <p:anim calcmode="lin" valueType="num">
                                      <p:cBhvr>
                                        <p:cTn dur="500" fill="hold" id="96"/>
                                        <p:tgtEl>
                                          <p:spTgt spid="42"/>
                                        </p:tgtEl>
                                        <p:attrNameLst>
                                          <p:attrName>style.rotation</p:attrName>
                                        </p:attrNameLst>
                                      </p:cBhvr>
                                      <p:tavLst>
                                        <p:tav tm="0">
                                          <p:val>
                                            <p:fltVal val="360"/>
                                          </p:val>
                                        </p:tav>
                                        <p:tav tm="100000">
                                          <p:val>
                                            <p:fltVal val="0"/>
                                          </p:val>
                                        </p:tav>
                                      </p:tavLst>
                                    </p:anim>
                                    <p:animEffect filter="fade" transition="in">
                                      <p:cBhvr>
                                        <p:cTn dur="500" id="97"/>
                                        <p:tgtEl>
                                          <p:spTgt spid="42"/>
                                        </p:tgtEl>
                                      </p:cBhvr>
                                    </p:animEffect>
                                  </p:childTnLst>
                                </p:cTn>
                              </p:par>
                              <p:par>
                                <p:cTn fill="hold" grpId="0" id="98" nodeType="withEffect" presetClass="entr" presetID="2" presetSubtype="8">
                                  <p:stCondLst>
                                    <p:cond delay="0"/>
                                  </p:stCondLst>
                                  <p:childTnLst>
                                    <p:set>
                                      <p:cBhvr>
                                        <p:cTn dur="1" fill="hold" id="99">
                                          <p:stCondLst>
                                            <p:cond delay="0"/>
                                          </p:stCondLst>
                                        </p:cTn>
                                        <p:tgtEl>
                                          <p:spTgt spid="49"/>
                                        </p:tgtEl>
                                        <p:attrNameLst>
                                          <p:attrName>style.visibility</p:attrName>
                                        </p:attrNameLst>
                                      </p:cBhvr>
                                      <p:to>
                                        <p:strVal val="visible"/>
                                      </p:to>
                                    </p:set>
                                    <p:anim calcmode="lin" valueType="num">
                                      <p:cBhvr additive="base">
                                        <p:cTn dur="500" fill="hold" id="100"/>
                                        <p:tgtEl>
                                          <p:spTgt spid="49"/>
                                        </p:tgtEl>
                                        <p:attrNameLst>
                                          <p:attrName>ppt_x</p:attrName>
                                        </p:attrNameLst>
                                      </p:cBhvr>
                                      <p:tavLst>
                                        <p:tav tm="0">
                                          <p:val>
                                            <p:strVal val="0-#ppt_w/2"/>
                                          </p:val>
                                        </p:tav>
                                        <p:tav tm="100000">
                                          <p:val>
                                            <p:strVal val="#ppt_x"/>
                                          </p:val>
                                        </p:tav>
                                      </p:tavLst>
                                    </p:anim>
                                    <p:anim calcmode="lin" valueType="num">
                                      <p:cBhvr additive="base">
                                        <p:cTn dur="500" fill="hold" id="101"/>
                                        <p:tgtEl>
                                          <p:spTgt spid="49"/>
                                        </p:tgtEl>
                                        <p:attrNameLst>
                                          <p:attrName>ppt_y</p:attrName>
                                        </p:attrNameLst>
                                      </p:cBhvr>
                                      <p:tavLst>
                                        <p:tav tm="0">
                                          <p:val>
                                            <p:strVal val="#ppt_y"/>
                                          </p:val>
                                        </p:tav>
                                        <p:tav tm="100000">
                                          <p:val>
                                            <p:strVal val="#ppt_y"/>
                                          </p:val>
                                        </p:tav>
                                      </p:tavLst>
                                    </p:anim>
                                  </p:childTnLst>
                                </p:cTn>
                              </p:par>
                              <p:par>
                                <p:cTn fill="hold" grpId="0" id="102" nodeType="withEffect" presetClass="entr" presetID="2" presetSubtype="2">
                                  <p:stCondLst>
                                    <p:cond delay="0"/>
                                  </p:stCondLst>
                                  <p:childTnLst>
                                    <p:set>
                                      <p:cBhvr>
                                        <p:cTn dur="1" fill="hold" id="103">
                                          <p:stCondLst>
                                            <p:cond delay="0"/>
                                          </p:stCondLst>
                                        </p:cTn>
                                        <p:tgtEl>
                                          <p:spTgt spid="50"/>
                                        </p:tgtEl>
                                        <p:attrNameLst>
                                          <p:attrName>style.visibility</p:attrName>
                                        </p:attrNameLst>
                                      </p:cBhvr>
                                      <p:to>
                                        <p:strVal val="visible"/>
                                      </p:to>
                                    </p:set>
                                    <p:anim calcmode="lin" valueType="num">
                                      <p:cBhvr additive="base">
                                        <p:cTn dur="500" fill="hold" id="104"/>
                                        <p:tgtEl>
                                          <p:spTgt spid="50"/>
                                        </p:tgtEl>
                                        <p:attrNameLst>
                                          <p:attrName>ppt_x</p:attrName>
                                        </p:attrNameLst>
                                      </p:cBhvr>
                                      <p:tavLst>
                                        <p:tav tm="0">
                                          <p:val>
                                            <p:strVal val="1+#ppt_w/2"/>
                                          </p:val>
                                        </p:tav>
                                        <p:tav tm="100000">
                                          <p:val>
                                            <p:strVal val="#ppt_x"/>
                                          </p:val>
                                        </p:tav>
                                      </p:tavLst>
                                    </p:anim>
                                    <p:anim calcmode="lin" valueType="num">
                                      <p:cBhvr additive="base">
                                        <p:cTn dur="500" fill="hold" id="105"/>
                                        <p:tgtEl>
                                          <p:spTgt spid="50"/>
                                        </p:tgtEl>
                                        <p:attrNameLst>
                                          <p:attrName>ppt_y</p:attrName>
                                        </p:attrNameLst>
                                      </p:cBhvr>
                                      <p:tavLst>
                                        <p:tav tm="0">
                                          <p:val>
                                            <p:strVal val="#ppt_y"/>
                                          </p:val>
                                        </p:tav>
                                        <p:tav tm="100000">
                                          <p:val>
                                            <p:strVal val="#ppt_y"/>
                                          </p:val>
                                        </p:tav>
                                      </p:tavLst>
                                    </p:anim>
                                  </p:childTnLst>
                                </p:cTn>
                              </p:par>
                            </p:childTnLst>
                          </p:cTn>
                        </p:par>
                        <p:par>
                          <p:cTn fill="hold" id="106" nodeType="afterGroup">
                            <p:stCondLst>
                              <p:cond delay="3500"/>
                            </p:stCondLst>
                            <p:childTnLst>
                              <p:par>
                                <p:cTn fill="hold" grpId="0" id="107" nodeType="afterEffect" presetClass="entr" presetID="42" presetSubtype="0">
                                  <p:stCondLst>
                                    <p:cond delay="0"/>
                                  </p:stCondLst>
                                  <p:childTnLst>
                                    <p:set>
                                      <p:cBhvr>
                                        <p:cTn dur="1" fill="hold" id="108">
                                          <p:stCondLst>
                                            <p:cond delay="0"/>
                                          </p:stCondLst>
                                        </p:cTn>
                                        <p:tgtEl>
                                          <p:spTgt spid="51"/>
                                        </p:tgtEl>
                                        <p:attrNameLst>
                                          <p:attrName>style.visibility</p:attrName>
                                        </p:attrNameLst>
                                      </p:cBhvr>
                                      <p:to>
                                        <p:strVal val="visible"/>
                                      </p:to>
                                    </p:set>
                                    <p:animEffect filter="fade" transition="in">
                                      <p:cBhvr>
                                        <p:cTn dur="1000" id="109"/>
                                        <p:tgtEl>
                                          <p:spTgt spid="51"/>
                                        </p:tgtEl>
                                      </p:cBhvr>
                                    </p:animEffect>
                                    <p:anim calcmode="lin" valueType="num">
                                      <p:cBhvr>
                                        <p:cTn dur="1000" fill="hold" id="110"/>
                                        <p:tgtEl>
                                          <p:spTgt spid="51"/>
                                        </p:tgtEl>
                                        <p:attrNameLst>
                                          <p:attrName>ppt_x</p:attrName>
                                        </p:attrNameLst>
                                      </p:cBhvr>
                                      <p:tavLst>
                                        <p:tav tm="0">
                                          <p:val>
                                            <p:strVal val="#ppt_x"/>
                                          </p:val>
                                        </p:tav>
                                        <p:tav tm="100000">
                                          <p:val>
                                            <p:strVal val="#ppt_x"/>
                                          </p:val>
                                        </p:tav>
                                      </p:tavLst>
                                    </p:anim>
                                    <p:anim calcmode="lin" valueType="num">
                                      <p:cBhvr>
                                        <p:cTn dur="1000" fill="hold" id="111"/>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5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矩形 3"/>
          <p:cNvSpPr/>
          <p:nvPr/>
        </p:nvSpPr>
        <p:spPr>
          <a:xfrm>
            <a:off x="1049364" y="1519241"/>
            <a:ext cx="9657622" cy="640080"/>
          </a:xfrm>
          <a:prstGeom prst="rect">
            <a:avLst/>
          </a:prstGeom>
        </p:spPr>
        <p:txBody>
          <a:bodyPr wrap="square">
            <a:spAutoFit/>
          </a:bodyPr>
          <a:lstStyle/>
          <a:p>
            <a:pPr indent="-171450" marL="171450">
              <a:lnSpc>
                <a:spcPct val="150000"/>
              </a:lnSpc>
              <a:spcAft>
                <a:spcPts val="600"/>
              </a:spcAft>
              <a:buClr>
                <a:schemeClr val="accent1"/>
              </a:buClr>
              <a:buFont charset="0" panose="020b0604020202020204" pitchFamily="34" typeface="Arial"/>
              <a:buChar char="•"/>
            </a:pPr>
            <a:r>
              <a:rPr altLang="en-US" lang="zh-CN" sz="120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p>
        </p:txBody>
      </p:sp>
      <p:grpSp>
        <p:nvGrpSpPr>
          <p:cNvPr id="5" name="组合 4"/>
          <p:cNvGrpSpPr/>
          <p:nvPr/>
        </p:nvGrpSpPr>
        <p:grpSpPr>
          <a:xfrm>
            <a:off x="707765" y="2697618"/>
            <a:ext cx="10555039" cy="1541249"/>
            <a:chOff x="707765" y="2697618"/>
            <a:chExt cx="10555039" cy="1541249"/>
          </a:xfrm>
        </p:grpSpPr>
        <p:sp>
          <p:nvSpPr>
            <p:cNvPr id="6" name="矩形 5"/>
            <p:cNvSpPr/>
            <p:nvPr/>
          </p:nvSpPr>
          <p:spPr>
            <a:xfrm>
              <a:off x="707765" y="2703967"/>
              <a:ext cx="1528550" cy="152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lnSpc>
                  <a:spcPct val="150000"/>
                </a:lnSpc>
              </a:pPr>
              <a:endParaRPr altLang="en-US" lang="zh-CN" sz="1600">
                <a:solidFill>
                  <a:schemeClr val="bg1"/>
                </a:solidFill>
                <a:latin charset="-122" pitchFamily="34" typeface="微软雅黑"/>
                <a:ea charset="-122" pitchFamily="34" typeface="微软雅黑"/>
              </a:endParaRPr>
            </a:p>
          </p:txBody>
        </p:sp>
        <p:sp>
          <p:nvSpPr>
            <p:cNvPr id="7" name="矩形 6"/>
            <p:cNvSpPr/>
            <p:nvPr/>
          </p:nvSpPr>
          <p:spPr>
            <a:xfrm>
              <a:off x="3793394" y="2703967"/>
              <a:ext cx="1528550" cy="1528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lnSpc>
                  <a:spcPct val="150000"/>
                </a:lnSpc>
              </a:pPr>
              <a:endParaRPr altLang="en-US" lang="zh-CN" sz="1600">
                <a:solidFill>
                  <a:schemeClr val="bg1"/>
                </a:solidFill>
                <a:latin charset="-122" pitchFamily="34" typeface="微软雅黑"/>
                <a:ea charset="-122" pitchFamily="34" typeface="微软雅黑"/>
              </a:endParaRPr>
            </a:p>
          </p:txBody>
        </p:sp>
        <p:sp>
          <p:nvSpPr>
            <p:cNvPr id="8" name="矩形 7"/>
            <p:cNvSpPr/>
            <p:nvPr/>
          </p:nvSpPr>
          <p:spPr>
            <a:xfrm>
              <a:off x="6977454" y="2703967"/>
              <a:ext cx="1528550" cy="1528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lnSpc>
                  <a:spcPct val="150000"/>
                </a:lnSpc>
              </a:pPr>
              <a:endParaRPr altLang="en-US" lang="zh-CN" sz="1600">
                <a:solidFill>
                  <a:schemeClr val="bg1"/>
                </a:solidFill>
                <a:latin charset="-122" pitchFamily="34" typeface="微软雅黑"/>
                <a:ea charset="-122" pitchFamily="34" typeface="微软雅黑"/>
              </a:endParaRPr>
            </a:p>
          </p:txBody>
        </p:sp>
        <p:sp>
          <p:nvSpPr>
            <p:cNvPr id="9" name="矩形 8"/>
            <p:cNvSpPr/>
            <p:nvPr/>
          </p:nvSpPr>
          <p:spPr>
            <a:xfrm>
              <a:off x="9734254" y="2703967"/>
              <a:ext cx="1528550" cy="15285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lnSpc>
                  <a:spcPct val="150000"/>
                </a:lnSpc>
              </a:pPr>
              <a:endParaRPr altLang="en-US" lang="zh-CN" sz="1600">
                <a:solidFill>
                  <a:schemeClr val="bg1"/>
                </a:solidFill>
                <a:latin charset="-122" pitchFamily="34" typeface="微软雅黑"/>
                <a:ea charset="-122" pitchFamily="34" typeface="微软雅黑"/>
              </a:endParaRPr>
            </a:p>
          </p:txBody>
        </p:sp>
        <p:sp>
          <p:nvSpPr>
            <p:cNvPr id="10" name="右箭头 9"/>
            <p:cNvSpPr/>
            <p:nvPr/>
          </p:nvSpPr>
          <p:spPr>
            <a:xfrm>
              <a:off x="2894161" y="3266508"/>
              <a:ext cx="272955" cy="23201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11" name="右箭头 10"/>
            <p:cNvSpPr/>
            <p:nvPr/>
          </p:nvSpPr>
          <p:spPr>
            <a:xfrm flipH="1">
              <a:off x="2862593" y="3546047"/>
              <a:ext cx="272955" cy="23201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12" name="右箭头 11"/>
            <p:cNvSpPr/>
            <p:nvPr/>
          </p:nvSpPr>
          <p:spPr>
            <a:xfrm flipH="1">
              <a:off x="8923881" y="3352236"/>
              <a:ext cx="272955" cy="23201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cxnSp>
          <p:nvCxnSpPr>
            <p:cNvPr id="13" name="肘形连接符 12"/>
            <p:cNvCxnSpPr>
              <a:stCxn id="6" idx="0"/>
              <a:endCxn id="9" idx="0"/>
            </p:cNvCxnSpPr>
            <p:nvPr/>
          </p:nvCxnSpPr>
          <p:spPr>
            <a:xfrm flipH="1" flipV="1" rot="5400000">
              <a:off x="5985284" y="-1809277"/>
              <a:ext cx="12700" cy="9026489"/>
            </a:xfrm>
            <a:prstGeom prst="bentConnector3">
              <a:avLst>
                <a:gd fmla="val 1800000"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6" idx="2"/>
              <a:endCxn id="7" idx="2"/>
            </p:cNvCxnSpPr>
            <p:nvPr/>
          </p:nvCxnSpPr>
          <p:spPr>
            <a:xfrm flipH="1" rot="16200000">
              <a:off x="3014854" y="2689702"/>
              <a:ext cx="12700" cy="3085629"/>
            </a:xfrm>
            <a:prstGeom prst="bentConnector3">
              <a:avLst>
                <a:gd fmla="val 1800000"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8" idx="2"/>
              <a:endCxn id="9" idx="2"/>
            </p:cNvCxnSpPr>
            <p:nvPr/>
          </p:nvCxnSpPr>
          <p:spPr>
            <a:xfrm flipH="1" rot="16200000">
              <a:off x="9120129" y="2854117"/>
              <a:ext cx="12700" cy="2756800"/>
            </a:xfrm>
            <a:prstGeom prst="bentConnector3">
              <a:avLst>
                <a:gd fmla="val 1800000"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右箭头 15"/>
            <p:cNvSpPr/>
            <p:nvPr/>
          </p:nvSpPr>
          <p:spPr>
            <a:xfrm flipH="1">
              <a:off x="6047542" y="3352236"/>
              <a:ext cx="272955" cy="23201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grpSp>
          <p:nvGrpSpPr>
            <p:cNvPr id="17" name="组合 16"/>
            <p:cNvGrpSpPr/>
            <p:nvPr/>
          </p:nvGrpSpPr>
          <p:grpSpPr>
            <a:xfrm>
              <a:off x="793274" y="2933391"/>
              <a:ext cx="1343721" cy="1130967"/>
              <a:chOff x="2113692" y="1807513"/>
              <a:chExt cx="2125716" cy="1052639"/>
            </a:xfrm>
          </p:grpSpPr>
          <p:sp>
            <p:nvSpPr>
              <p:cNvPr id="27" name="矩形 26"/>
              <p:cNvSpPr/>
              <p:nvPr/>
            </p:nvSpPr>
            <p:spPr>
              <a:xfrm>
                <a:off x="2113692" y="1807513"/>
                <a:ext cx="2125716" cy="241137"/>
              </a:xfrm>
              <a:prstGeom prst="rect">
                <a:avLst/>
              </a:prstGeom>
            </p:spPr>
            <p:txBody>
              <a:bodyPr wrap="square">
                <a:spAutoFit/>
              </a:bodyPr>
              <a:lstStyle/>
              <a:p>
                <a:pPr fontAlgn="base">
                  <a:spcBef>
                    <a:spcPct val="0"/>
                  </a:spcBef>
                  <a:spcAft>
                    <a:spcPts val="600"/>
                  </a:spcAft>
                  <a:buClr>
                    <a:srgbClr val="99CB38"/>
                  </a:buClr>
                </a:pPr>
                <a:r>
                  <a:rPr altLang="en-US" lang="zh-CN" sz="1100">
                    <a:solidFill>
                      <a:schemeClr val="bg1"/>
                    </a:solidFill>
                    <a:cs typeface="+mn-ea"/>
                    <a:sym typeface="+mn-lt"/>
                  </a:rPr>
                  <a:t>单击此处输入标题</a:t>
                </a:r>
              </a:p>
            </p:txBody>
          </p:sp>
          <p:sp>
            <p:nvSpPr>
              <p:cNvPr id="28" name="矩形 27"/>
              <p:cNvSpPr/>
              <p:nvPr/>
            </p:nvSpPr>
            <p:spPr>
              <a:xfrm>
                <a:off x="2113692" y="2129677"/>
                <a:ext cx="2125716" cy="72341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bg1"/>
                    </a:solidFill>
                    <a:latin typeface="+mn-ea"/>
                  </a:rPr>
                  <a:t>为客户提供有效服务，是我们工作的方向和价值评价的标尺</a:t>
                </a:r>
              </a:p>
            </p:txBody>
          </p:sp>
        </p:grpSp>
        <p:grpSp>
          <p:nvGrpSpPr>
            <p:cNvPr id="18" name="组合 17"/>
            <p:cNvGrpSpPr/>
            <p:nvPr/>
          </p:nvGrpSpPr>
          <p:grpSpPr>
            <a:xfrm>
              <a:off x="3876066" y="2933391"/>
              <a:ext cx="1343721" cy="1130967"/>
              <a:chOff x="2113692" y="1807513"/>
              <a:chExt cx="2125716" cy="1052639"/>
            </a:xfrm>
          </p:grpSpPr>
          <p:sp>
            <p:nvSpPr>
              <p:cNvPr id="25" name="矩形 24"/>
              <p:cNvSpPr/>
              <p:nvPr/>
            </p:nvSpPr>
            <p:spPr>
              <a:xfrm>
                <a:off x="2113692" y="1807513"/>
                <a:ext cx="2125716" cy="241137"/>
              </a:xfrm>
              <a:prstGeom prst="rect">
                <a:avLst/>
              </a:prstGeom>
            </p:spPr>
            <p:txBody>
              <a:bodyPr wrap="square">
                <a:spAutoFit/>
              </a:bodyPr>
              <a:lstStyle/>
              <a:p>
                <a:pPr fontAlgn="base">
                  <a:spcBef>
                    <a:spcPct val="0"/>
                  </a:spcBef>
                  <a:spcAft>
                    <a:spcPts val="600"/>
                  </a:spcAft>
                  <a:buClr>
                    <a:srgbClr val="99CB38"/>
                  </a:buClr>
                </a:pPr>
                <a:r>
                  <a:rPr altLang="en-US" lang="zh-CN" sz="1100">
                    <a:solidFill>
                      <a:schemeClr val="bg1"/>
                    </a:solidFill>
                    <a:cs typeface="+mn-ea"/>
                    <a:sym typeface="+mn-lt"/>
                  </a:rPr>
                  <a:t>单击此处输入标题</a:t>
                </a:r>
              </a:p>
            </p:txBody>
          </p:sp>
          <p:sp>
            <p:nvSpPr>
              <p:cNvPr id="26" name="矩形 25"/>
              <p:cNvSpPr/>
              <p:nvPr/>
            </p:nvSpPr>
            <p:spPr>
              <a:xfrm>
                <a:off x="2113692" y="2129677"/>
                <a:ext cx="2125716" cy="72341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bg1"/>
                    </a:solidFill>
                    <a:latin typeface="+mn-ea"/>
                  </a:rPr>
                  <a:t>为客户提供有效服务，是我们工作的方向和价值评价的标尺</a:t>
                </a:r>
              </a:p>
            </p:txBody>
          </p:sp>
        </p:grpSp>
        <p:grpSp>
          <p:nvGrpSpPr>
            <p:cNvPr id="19" name="组合 18"/>
            <p:cNvGrpSpPr/>
            <p:nvPr/>
          </p:nvGrpSpPr>
          <p:grpSpPr>
            <a:xfrm>
              <a:off x="7104548" y="2933391"/>
              <a:ext cx="1343721" cy="1130967"/>
              <a:chOff x="2113692" y="1807513"/>
              <a:chExt cx="2125716" cy="1052639"/>
            </a:xfrm>
          </p:grpSpPr>
          <p:sp>
            <p:nvSpPr>
              <p:cNvPr id="23" name="矩形 22"/>
              <p:cNvSpPr/>
              <p:nvPr/>
            </p:nvSpPr>
            <p:spPr>
              <a:xfrm>
                <a:off x="2113690" y="1807513"/>
                <a:ext cx="2125716" cy="241137"/>
              </a:xfrm>
              <a:prstGeom prst="rect">
                <a:avLst/>
              </a:prstGeom>
            </p:spPr>
            <p:txBody>
              <a:bodyPr wrap="square">
                <a:spAutoFit/>
              </a:bodyPr>
              <a:lstStyle/>
              <a:p>
                <a:pPr fontAlgn="base">
                  <a:spcBef>
                    <a:spcPct val="0"/>
                  </a:spcBef>
                  <a:spcAft>
                    <a:spcPts val="600"/>
                  </a:spcAft>
                  <a:buClr>
                    <a:srgbClr val="99CB38"/>
                  </a:buClr>
                </a:pPr>
                <a:r>
                  <a:rPr altLang="en-US" lang="zh-CN" sz="1100">
                    <a:solidFill>
                      <a:schemeClr val="bg1"/>
                    </a:solidFill>
                    <a:cs typeface="+mn-ea"/>
                    <a:sym typeface="+mn-lt"/>
                  </a:rPr>
                  <a:t>单击此处输入标题</a:t>
                </a:r>
              </a:p>
            </p:txBody>
          </p:sp>
          <p:sp>
            <p:nvSpPr>
              <p:cNvPr id="24" name="矩形 23"/>
              <p:cNvSpPr/>
              <p:nvPr/>
            </p:nvSpPr>
            <p:spPr>
              <a:xfrm>
                <a:off x="2113691" y="2129677"/>
                <a:ext cx="2125716" cy="72341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bg1"/>
                    </a:solidFill>
                    <a:latin typeface="+mn-ea"/>
                  </a:rPr>
                  <a:t>为客户提供有效服务，是我们工作的方向和价值评价的标尺</a:t>
                </a:r>
              </a:p>
            </p:txBody>
          </p:sp>
        </p:grpSp>
        <p:grpSp>
          <p:nvGrpSpPr>
            <p:cNvPr id="20" name="组合 19"/>
            <p:cNvGrpSpPr/>
            <p:nvPr/>
          </p:nvGrpSpPr>
          <p:grpSpPr>
            <a:xfrm>
              <a:off x="9896079" y="2933391"/>
              <a:ext cx="1343721" cy="1130967"/>
              <a:chOff x="2113692" y="1807513"/>
              <a:chExt cx="2125716" cy="1052639"/>
            </a:xfrm>
          </p:grpSpPr>
          <p:sp>
            <p:nvSpPr>
              <p:cNvPr id="21" name="矩形 20"/>
              <p:cNvSpPr/>
              <p:nvPr/>
            </p:nvSpPr>
            <p:spPr>
              <a:xfrm>
                <a:off x="2113692" y="1807513"/>
                <a:ext cx="2125716" cy="241137"/>
              </a:xfrm>
              <a:prstGeom prst="rect">
                <a:avLst/>
              </a:prstGeom>
            </p:spPr>
            <p:txBody>
              <a:bodyPr wrap="square">
                <a:spAutoFit/>
              </a:bodyPr>
              <a:lstStyle/>
              <a:p>
                <a:pPr fontAlgn="base">
                  <a:spcBef>
                    <a:spcPct val="0"/>
                  </a:spcBef>
                  <a:spcAft>
                    <a:spcPts val="600"/>
                  </a:spcAft>
                  <a:buClr>
                    <a:srgbClr val="99CB38"/>
                  </a:buClr>
                </a:pPr>
                <a:r>
                  <a:rPr altLang="en-US" lang="zh-CN" sz="1100">
                    <a:solidFill>
                      <a:schemeClr val="bg1"/>
                    </a:solidFill>
                    <a:cs typeface="+mn-ea"/>
                    <a:sym typeface="+mn-lt"/>
                  </a:rPr>
                  <a:t>单击此处输入标题</a:t>
                </a:r>
              </a:p>
            </p:txBody>
          </p:sp>
          <p:sp>
            <p:nvSpPr>
              <p:cNvPr id="22" name="矩形 21"/>
              <p:cNvSpPr/>
              <p:nvPr/>
            </p:nvSpPr>
            <p:spPr>
              <a:xfrm>
                <a:off x="2113691" y="2129677"/>
                <a:ext cx="2125716" cy="72341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bg1"/>
                    </a:solidFill>
                    <a:latin typeface="+mn-ea"/>
                  </a:rPr>
                  <a:t>为客户提供有效服务，是我们工作的方向和价值评价的标尺</a:t>
                </a:r>
              </a:p>
            </p:txBody>
          </p:sp>
        </p:grpSp>
      </p:grpSp>
      <p:grpSp>
        <p:nvGrpSpPr>
          <p:cNvPr id="29" name="组合 28"/>
          <p:cNvGrpSpPr/>
          <p:nvPr/>
        </p:nvGrpSpPr>
        <p:grpSpPr>
          <a:xfrm>
            <a:off x="1958346" y="4613787"/>
            <a:ext cx="2125716" cy="1158506"/>
            <a:chOff x="2160678" y="1673330"/>
            <a:chExt cx="2125716" cy="1078271"/>
          </a:xfrm>
        </p:grpSpPr>
        <p:sp>
          <p:nvSpPr>
            <p:cNvPr id="30" name="矩形 29"/>
            <p:cNvSpPr/>
            <p:nvPr/>
          </p:nvSpPr>
          <p:spPr>
            <a:xfrm>
              <a:off x="2160678" y="1673330"/>
              <a:ext cx="2125716" cy="255321"/>
            </a:xfrm>
            <a:prstGeom prst="rect">
              <a:avLst/>
            </a:prstGeom>
          </p:spPr>
          <p:txBody>
            <a:bodyPr wrap="square">
              <a:spAutoFit/>
            </a:bodyPr>
            <a:lstStyle/>
            <a:p>
              <a:pPr algn="ct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1" name="矩形 30"/>
            <p:cNvSpPr/>
            <p:nvPr/>
          </p:nvSpPr>
          <p:spPr>
            <a:xfrm>
              <a:off x="2160678" y="2021127"/>
              <a:ext cx="2125716" cy="72341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tx1">
                      <a:lumMod val="75000"/>
                      <a:lumOff val="25000"/>
                    </a:schemeClr>
                  </a:solidFill>
                  <a:latin typeface="+mn-ea"/>
                </a:rPr>
                <a:t>为客户提供有效服务，是我们工作的方向和价值评价的标尺，成就客户就是成就我们自己</a:t>
              </a:r>
            </a:p>
          </p:txBody>
        </p:sp>
      </p:grpSp>
      <p:grpSp>
        <p:nvGrpSpPr>
          <p:cNvPr id="32" name="组合 31"/>
          <p:cNvGrpSpPr/>
          <p:nvPr/>
        </p:nvGrpSpPr>
        <p:grpSpPr>
          <a:xfrm>
            <a:off x="8133978" y="4613787"/>
            <a:ext cx="2125716" cy="1158506"/>
            <a:chOff x="2160678" y="1673330"/>
            <a:chExt cx="2125716" cy="1078271"/>
          </a:xfrm>
        </p:grpSpPr>
        <p:sp>
          <p:nvSpPr>
            <p:cNvPr id="33" name="矩形 32"/>
            <p:cNvSpPr/>
            <p:nvPr/>
          </p:nvSpPr>
          <p:spPr>
            <a:xfrm>
              <a:off x="2160677" y="1673330"/>
              <a:ext cx="2125716" cy="255321"/>
            </a:xfrm>
            <a:prstGeom prst="rect">
              <a:avLst/>
            </a:prstGeom>
          </p:spPr>
          <p:txBody>
            <a:bodyPr wrap="square">
              <a:spAutoFit/>
            </a:bodyPr>
            <a:lstStyle/>
            <a:p>
              <a:pPr algn="ct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4" name="矩形 33"/>
            <p:cNvSpPr/>
            <p:nvPr/>
          </p:nvSpPr>
          <p:spPr>
            <a:xfrm>
              <a:off x="2160677" y="2021127"/>
              <a:ext cx="2125716" cy="72341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tx1">
                      <a:lumMod val="75000"/>
                      <a:lumOff val="25000"/>
                    </a:schemeClr>
                  </a:solidFill>
                  <a:latin typeface="+mn-ea"/>
                </a:rPr>
                <a:t>为客户提供有效服务，是我们工作的方向和价值评价的标尺，成就客户就是成就我们自己</a:t>
              </a:r>
            </a:p>
          </p:txBody>
        </p:sp>
      </p:grpSp>
    </p:spTree>
    <p:extLst>
      <p:ext uri="{BB962C8B-B14F-4D97-AF65-F5344CB8AC3E}">
        <p14:creationId val="3419555032"/>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29"/>
                                        </p:tgtEl>
                                        <p:attrNameLst>
                                          <p:attrName>style.visibility</p:attrName>
                                        </p:attrNameLst>
                                      </p:cBhvr>
                                      <p:to>
                                        <p:strVal val="visible"/>
                                      </p:to>
                                    </p:set>
                                    <p:animEffect filter="wipe(up)" transition="in">
                                      <p:cBhvr>
                                        <p:cTn dur="500" id="17"/>
                                        <p:tgtEl>
                                          <p:spTgt spid="29"/>
                                        </p:tgtEl>
                                      </p:cBhvr>
                                    </p:animEffect>
                                  </p:childTnLst>
                                </p:cTn>
                              </p:par>
                              <p:par>
                                <p:cTn fill="hold" id="18" nodeType="withEffect" presetClass="entr" presetID="22" presetSubtype="1">
                                  <p:stCondLst>
                                    <p:cond delay="0"/>
                                  </p:stCondLst>
                                  <p:childTnLst>
                                    <p:set>
                                      <p:cBhvr>
                                        <p:cTn dur="1" fill="hold" id="19">
                                          <p:stCondLst>
                                            <p:cond delay="0"/>
                                          </p:stCondLst>
                                        </p:cTn>
                                        <p:tgtEl>
                                          <p:spTgt spid="32"/>
                                        </p:tgtEl>
                                        <p:attrNameLst>
                                          <p:attrName>style.visibility</p:attrName>
                                        </p:attrNameLst>
                                      </p:cBhvr>
                                      <p:to>
                                        <p:strVal val="visible"/>
                                      </p:to>
                                    </p:set>
                                    <p:animEffect filter="wipe(up)" transition="in">
                                      <p:cBhvr>
                                        <p:cTn dur="500" id="2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4" name="组合 1"/>
          <p:cNvGrpSpPr/>
          <p:nvPr/>
        </p:nvGrpSpPr>
        <p:grpSpPr>
          <a:xfrm>
            <a:off x="4119563" y="1461424"/>
            <a:ext cx="3952875" cy="3703637"/>
            <a:chOff x="2343047" y="1309778"/>
            <a:chExt cx="3954359" cy="3703390"/>
          </a:xfrm>
        </p:grpSpPr>
        <p:sp>
          <p:nvSpPr>
            <p:cNvPr id="5" name="椭圆 4"/>
            <p:cNvSpPr/>
            <p:nvPr/>
          </p:nvSpPr>
          <p:spPr>
            <a:xfrm>
              <a:off x="2343047" y="2536833"/>
              <a:ext cx="1241891" cy="1242930"/>
            </a:xfrm>
            <a:prstGeom prst="ellipse">
              <a:avLst/>
            </a:prstGeom>
            <a:solidFill>
              <a:schemeClr val="bg1">
                <a:lumMod val="95000"/>
              </a:schemeClr>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6" name="椭圆 5"/>
            <p:cNvSpPr/>
            <p:nvPr/>
          </p:nvSpPr>
          <p:spPr>
            <a:xfrm>
              <a:off x="3005283" y="3763889"/>
              <a:ext cx="1241891" cy="1241342"/>
            </a:xfrm>
            <a:prstGeom prst="ellipse">
              <a:avLst/>
            </a:prstGeom>
            <a:solidFill>
              <a:schemeClr val="bg1">
                <a:lumMod val="95000"/>
              </a:schemeClr>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7" name="椭圆 6"/>
            <p:cNvSpPr/>
            <p:nvPr/>
          </p:nvSpPr>
          <p:spPr>
            <a:xfrm>
              <a:off x="4378986" y="3733728"/>
              <a:ext cx="1241891" cy="1241342"/>
            </a:xfrm>
            <a:prstGeom prst="ellipse">
              <a:avLst/>
            </a:prstGeom>
            <a:solidFill>
              <a:schemeClr val="bg1">
                <a:lumMod val="95000"/>
              </a:schemeClr>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8" name="椭圆 7"/>
            <p:cNvSpPr/>
            <p:nvPr/>
          </p:nvSpPr>
          <p:spPr>
            <a:xfrm>
              <a:off x="5055515" y="2563819"/>
              <a:ext cx="1241891" cy="1241342"/>
            </a:xfrm>
            <a:prstGeom prst="ellipse">
              <a:avLst/>
            </a:prstGeom>
            <a:solidFill>
              <a:schemeClr val="bg1">
                <a:lumMod val="95000"/>
              </a:schemeClr>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9" name="椭圆 8"/>
            <p:cNvSpPr/>
            <p:nvPr/>
          </p:nvSpPr>
          <p:spPr>
            <a:xfrm>
              <a:off x="4388515" y="1327239"/>
              <a:ext cx="1241891" cy="1242930"/>
            </a:xfrm>
            <a:prstGeom prst="ellipse">
              <a:avLst/>
            </a:prstGeom>
            <a:solidFill>
              <a:schemeClr val="bg1">
                <a:lumMod val="85000"/>
              </a:schemeClr>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10" name="椭圆 9"/>
            <p:cNvSpPr/>
            <p:nvPr/>
          </p:nvSpPr>
          <p:spPr>
            <a:xfrm>
              <a:off x="3048162" y="1327239"/>
              <a:ext cx="1241891" cy="1242930"/>
            </a:xfrm>
            <a:prstGeom prst="ellipse">
              <a:avLst/>
            </a:prstGeom>
            <a:solidFill>
              <a:schemeClr val="bg1">
                <a:lumMod val="95000"/>
              </a:schemeClr>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11" name="Freeform 71922"/>
            <p:cNvSpPr/>
            <p:nvPr/>
          </p:nvSpPr>
          <p:spPr bwMode="auto">
            <a:xfrm>
              <a:off x="3095614" y="3809164"/>
              <a:ext cx="2406146" cy="1091836"/>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FF0000"/>
            </a:solidFill>
            <a:ln>
              <a:noFill/>
            </a:ln>
            <a:scene3d>
              <a:camera prst="orthographicFront"/>
              <a:lightRig dir="t" rig="flat"/>
            </a:scene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2" name="Freeform 71929"/>
            <p:cNvSpPr/>
            <p:nvPr/>
          </p:nvSpPr>
          <p:spPr bwMode="auto">
            <a:xfrm>
              <a:off x="2347876" y="2524091"/>
              <a:ext cx="1896662" cy="2489077"/>
            </a:xfrm>
            <a:custGeom>
              <a:gdLst>
                <a:gd fmla="*/ 1283 w 2251" name="T0"/>
                <a:gd fmla="*/ 448 h 3095" name="T1"/>
                <a:gd fmla="*/ 1339 w 2251" name="T2"/>
                <a:gd fmla="*/ 1007 h 3095" name="T3"/>
                <a:gd fmla="*/ 1407 w 2251" name="T4"/>
                <a:gd fmla="*/ 1366 h 3095" name="T5"/>
                <a:gd fmla="*/ 1660 w 2251" name="T6"/>
                <a:gd fmla="*/ 1616 h 3095" name="T7"/>
                <a:gd fmla="*/ 1896 w 2251" name="T8"/>
                <a:gd fmla="*/ 1731 h 3095" name="T9"/>
                <a:gd fmla="*/ 2075 w 2251" name="T10"/>
                <a:gd fmla="*/ 1948 h 3095" name="T11"/>
                <a:gd fmla="*/ 1841 w 2251" name="T12"/>
                <a:gd fmla="*/ 2903 h 3095" name="T13"/>
                <a:gd fmla="*/ 968 w 2251" name="T14"/>
                <a:gd fmla="*/ 2647 h 3095" name="T15"/>
                <a:gd fmla="*/ 912 w 2251" name="T16"/>
                <a:gd fmla="*/ 2088 h 3095" name="T17"/>
                <a:gd fmla="*/ 912 w 2251" name="T18"/>
                <a:gd fmla="*/ 2088 h 3095" name="T19"/>
                <a:gd fmla="*/ 837 w 2251" name="T20"/>
                <a:gd fmla="*/ 1720 h 3095" name="T21"/>
                <a:gd fmla="*/ 590 w 2251" name="T22"/>
                <a:gd fmla="*/ 1479 h 3095" name="T23"/>
                <a:gd fmla="*/ 176 w 2251" name="T24"/>
                <a:gd fmla="*/ 1147 h 3095" name="T25"/>
                <a:gd fmla="*/ 410 w 2251" name="T26"/>
                <a:gd fmla="*/ 192 h 3095" name="T27"/>
                <a:gd fmla="*/ 1283 w 2251" name="T28"/>
                <a:gd fmla="*/ 448 h 309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5" w="2251">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C00000"/>
            </a:solidFill>
            <a:ln>
              <a:noFill/>
            </a:ln>
            <a:scene3d>
              <a:camera prst="orthographicFront"/>
              <a:lightRig dir="t" rig="flat"/>
            </a:scene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3" name="Freeform 71928"/>
            <p:cNvSpPr/>
            <p:nvPr/>
          </p:nvSpPr>
          <p:spPr bwMode="auto">
            <a:xfrm rot="7240418">
              <a:off x="2066002" y="2005067"/>
              <a:ext cx="2483084" cy="1092506"/>
            </a:xfrm>
            <a:custGeom>
              <a:gdLst>
                <a:gd fmla="*/ 2222 w 2861" name="T0"/>
                <a:gd fmla="*/ 1398 h 1398" name="T1"/>
                <a:gd fmla="*/ 1752 w 2861" name="T2"/>
                <a:gd fmla="*/ 1172 h 1398" name="T3"/>
                <a:gd fmla="*/ 1433 w 2861" name="T4"/>
                <a:gd fmla="*/ 1056 h 1398" name="T5"/>
                <a:gd fmla="*/ 1109 w 2861" name="T6"/>
                <a:gd fmla="*/ 1172 h 1398" name="T7"/>
                <a:gd fmla="*/ 900 w 2861" name="T8"/>
                <a:gd fmla="*/ 1337 h 1398" name="T9"/>
                <a:gd fmla="*/ 639 w 2861" name="T10"/>
                <a:gd fmla="*/ 1398 h 1398" name="T11"/>
                <a:gd fmla="*/ 0 w 2861" name="T12"/>
                <a:gd fmla="*/ 699 h 1398" name="T13"/>
                <a:gd fmla="*/ 639 w 2861" name="T14"/>
                <a:gd fmla="*/ 0 h 1398" name="T15"/>
                <a:gd fmla="*/ 1109 w 2861" name="T16"/>
                <a:gd fmla="*/ 226 h 1398" name="T17"/>
                <a:gd fmla="*/ 1109 w 2861" name="T18"/>
                <a:gd fmla="*/ 227 h 1398" name="T19"/>
                <a:gd fmla="*/ 1438 w 2861" name="T20"/>
                <a:gd fmla="*/ 340 h 1398" name="T21"/>
                <a:gd fmla="*/ 1752 w 2861" name="T22"/>
                <a:gd fmla="*/ 226 h 1398" name="T23"/>
                <a:gd fmla="*/ 2222 w 2861" name="T24"/>
                <a:gd fmla="*/ 0 h 1398" name="T25"/>
                <a:gd fmla="*/ 2861 w 2861" name="T26"/>
                <a:gd fmla="*/ 699 h 1398" name="T27"/>
                <a:gd fmla="*/ 2222 w 2861" name="T28"/>
                <a:gd fmla="*/ 1398 h 13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8" w="2861">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FF0000"/>
            </a:solidFill>
            <a:ln>
              <a:noFill/>
            </a:ln>
            <a:scene3d>
              <a:camera prst="orthographicFront"/>
              <a:lightRig dir="t" rig="flat"/>
            </a:scene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4" name="Freeform 71922"/>
            <p:cNvSpPr/>
            <p:nvPr/>
          </p:nvSpPr>
          <p:spPr bwMode="auto">
            <a:xfrm>
              <a:off x="3132179" y="1402680"/>
              <a:ext cx="2405790" cy="1091675"/>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C00000"/>
            </a:solidFill>
            <a:ln>
              <a:noFill/>
            </a:ln>
            <a:scene3d>
              <a:camera prst="orthographicFront"/>
              <a:lightRig dir="t" rig="flat"/>
            </a:scene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5" name="Freeform 71924"/>
            <p:cNvSpPr/>
            <p:nvPr/>
          </p:nvSpPr>
          <p:spPr bwMode="auto">
            <a:xfrm>
              <a:off x="4413384" y="1324710"/>
              <a:ext cx="1870765" cy="2489077"/>
            </a:xfrm>
            <a:custGeom>
              <a:gdLst>
                <a:gd fmla="*/ 1283 w 2251" name="T0"/>
                <a:gd fmla="*/ 449 h 3096" name="T1"/>
                <a:gd fmla="*/ 1339 w 2251" name="T2"/>
                <a:gd fmla="*/ 1007 h 3096" name="T3"/>
                <a:gd fmla="*/ 1407 w 2251" name="T4"/>
                <a:gd fmla="*/ 1367 h 3096" name="T5"/>
                <a:gd fmla="*/ 1661 w 2251" name="T6"/>
                <a:gd fmla="*/ 1616 h 3096" name="T7"/>
                <a:gd fmla="*/ 1896 w 2251" name="T8"/>
                <a:gd fmla="*/ 1732 h 3096" name="T9"/>
                <a:gd fmla="*/ 2075 w 2251" name="T10"/>
                <a:gd fmla="*/ 1949 h 3096" name="T11"/>
                <a:gd fmla="*/ 1841 w 2251" name="T12"/>
                <a:gd fmla="*/ 2903 h 3096" name="T13"/>
                <a:gd fmla="*/ 968 w 2251" name="T14"/>
                <a:gd fmla="*/ 2647 h 3096" name="T15"/>
                <a:gd fmla="*/ 912 w 2251" name="T16"/>
                <a:gd fmla="*/ 2089 h 3096" name="T17"/>
                <a:gd fmla="*/ 912 w 2251" name="T18"/>
                <a:gd fmla="*/ 2088 h 3096" name="T19"/>
                <a:gd fmla="*/ 838 w 2251" name="T20"/>
                <a:gd fmla="*/ 1721 h 3096" name="T21"/>
                <a:gd fmla="*/ 590 w 2251" name="T22"/>
                <a:gd fmla="*/ 1480 h 3096" name="T23"/>
                <a:gd fmla="*/ 177 w 2251" name="T24"/>
                <a:gd fmla="*/ 1147 h 3096" name="T25"/>
                <a:gd fmla="*/ 410 w 2251" name="T26"/>
                <a:gd fmla="*/ 193 h 3096" name="T27"/>
                <a:gd fmla="*/ 1283 w 2251" name="T28"/>
                <a:gd fmla="*/ 449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1">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FF0000"/>
            </a:solidFill>
            <a:ln>
              <a:noFill/>
            </a:ln>
            <a:scene3d>
              <a:camera prst="orthographicFront"/>
              <a:lightRig dir="t" rig="flat"/>
            </a:scene3d>
            <a:sp3d>
              <a:bevelB/>
            </a:sp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6" name="Freeform 71926"/>
            <p:cNvSpPr/>
            <p:nvPr/>
          </p:nvSpPr>
          <p:spPr bwMode="auto">
            <a:xfrm>
              <a:off x="4413384" y="2558336"/>
              <a:ext cx="1865014" cy="2411107"/>
            </a:xfrm>
            <a:custGeom>
              <a:gdLst>
                <a:gd fmla="*/ 968 w 2250" name="T0"/>
                <a:gd fmla="*/ 448 h 3096" name="T1"/>
                <a:gd fmla="*/ 912 w 2250" name="T2"/>
                <a:gd fmla="*/ 1007 h 3096" name="T3"/>
                <a:gd fmla="*/ 844 w 2250" name="T4"/>
                <a:gd fmla="*/ 1366 h 3096" name="T5"/>
                <a:gd fmla="*/ 590 w 2250" name="T6"/>
                <a:gd fmla="*/ 1616 h 3096" name="T7"/>
                <a:gd fmla="*/ 355 w 2250" name="T8"/>
                <a:gd fmla="*/ 1732 h 3096" name="T9"/>
                <a:gd fmla="*/ 176 w 2250" name="T10"/>
                <a:gd fmla="*/ 1948 h 3096" name="T11"/>
                <a:gd fmla="*/ 410 w 2250" name="T12"/>
                <a:gd fmla="*/ 2903 h 3096" name="T13"/>
                <a:gd fmla="*/ 1282 w 2250" name="T14"/>
                <a:gd fmla="*/ 2647 h 3096" name="T15"/>
                <a:gd fmla="*/ 1339 w 2250" name="T16"/>
                <a:gd fmla="*/ 2089 h 3096" name="T17"/>
                <a:gd fmla="*/ 1338 w 2250" name="T18"/>
                <a:gd fmla="*/ 2088 h 3096" name="T19"/>
                <a:gd fmla="*/ 1413 w 2250" name="T20"/>
                <a:gd fmla="*/ 1721 h 3096" name="T21"/>
                <a:gd fmla="*/ 1660 w 2250" name="T22"/>
                <a:gd fmla="*/ 1480 h 3096" name="T23"/>
                <a:gd fmla="*/ 2074 w 2250" name="T24"/>
                <a:gd fmla="*/ 1147 h 3096" name="T25"/>
                <a:gd fmla="*/ 1840 w 2250" name="T26"/>
                <a:gd fmla="*/ 193 h 3096" name="T27"/>
                <a:gd fmla="*/ 968 w 2250" name="T28"/>
                <a:gd fmla="*/ 448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0">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C00000"/>
            </a:solidFill>
            <a:ln>
              <a:noFill/>
            </a:ln>
            <a:scene3d>
              <a:camera prst="orthographicFront"/>
              <a:lightRig dir="t" rig="flat"/>
            </a:scene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7" name="任意多边形 16"/>
            <p:cNvSpPr/>
            <p:nvPr/>
          </p:nvSpPr>
          <p:spPr bwMode="auto">
            <a:xfrm>
              <a:off x="4346312" y="3809164"/>
              <a:ext cx="1202895" cy="1091675"/>
            </a:xfrm>
            <a:custGeom>
              <a:gdLst>
                <a:gd fmla="*/ 665566 w 1202895" name="connsiteX0"/>
                <a:gd fmla="*/ 0 h 1091675" name="connsiteY0"/>
                <a:gd fmla="*/ 1202895 w 1202895" name="connsiteX1"/>
                <a:gd fmla="*/ 546228 h 1091675" name="connsiteY1"/>
                <a:gd fmla="*/ 665566 w 1202895" name="connsiteX2"/>
                <a:gd fmla="*/ 1091675 h 1091675" name="connsiteY2"/>
                <a:gd fmla="*/ 270346 w 1202895" name="connsiteX3"/>
                <a:gd fmla="*/ 915069 h 1091675" name="connsiteY3"/>
                <a:gd fmla="*/ 2102 w 1202895" name="connsiteX4"/>
                <a:gd fmla="*/ 825203 h 1091675" name="connsiteY4"/>
                <a:gd fmla="*/ 0 w 1202895" name="connsiteX5"/>
                <a:gd fmla="*/ 825358 h 1091675" name="connsiteY5"/>
                <a:gd fmla="*/ 0 w 1202895" name="connsiteX6"/>
                <a:gd fmla="*/ 264462 h 1091675" name="connsiteY6"/>
                <a:gd fmla="*/ 6307 w 1202895" name="connsiteX7"/>
                <a:gd fmla="*/ 264909 h 1091675" name="connsiteY7"/>
                <a:gd fmla="*/ 270346 w 1202895" name="connsiteX8"/>
                <a:gd fmla="*/ 176606 h 1091675" name="connsiteY8"/>
                <a:gd fmla="*/ 665566 w 1202895" name="connsiteX9"/>
                <a:gd fmla="*/ 0 h 10916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1675" w="120289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FF0000"/>
            </a:solidFill>
            <a:ln>
              <a:noFill/>
            </a:ln>
            <a:scene3d>
              <a:camera prst="orthographicFront"/>
              <a:lightRig dir="t" rig="flat"/>
            </a:scene3d>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Calibri"/>
                <a:ea typeface="微软雅黑"/>
              </a:endParaRPr>
            </a:p>
          </p:txBody>
        </p:sp>
        <p:sp>
          <p:nvSpPr>
            <p:cNvPr id="18" name="椭圆 17"/>
            <p:cNvSpPr/>
            <p:nvPr/>
          </p:nvSpPr>
          <p:spPr>
            <a:xfrm>
              <a:off x="3205383" y="1485978"/>
              <a:ext cx="925860" cy="925451"/>
            </a:xfrm>
            <a:prstGeom prst="ellipse">
              <a:avLst/>
            </a:prstGeom>
            <a:solidFill>
              <a:sysClr lastClr="FFFFFF" val="window"/>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19" name="椭圆 18"/>
            <p:cNvSpPr/>
            <p:nvPr/>
          </p:nvSpPr>
          <p:spPr>
            <a:xfrm>
              <a:off x="4564793" y="1492328"/>
              <a:ext cx="925860" cy="925451"/>
            </a:xfrm>
            <a:prstGeom prst="ellipse">
              <a:avLst/>
            </a:prstGeom>
            <a:solidFill>
              <a:sysClr lastClr="FFFFFF" val="window"/>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20" name="椭圆 19"/>
            <p:cNvSpPr/>
            <p:nvPr/>
          </p:nvSpPr>
          <p:spPr>
            <a:xfrm>
              <a:off x="5212736" y="2706685"/>
              <a:ext cx="927448" cy="925450"/>
            </a:xfrm>
            <a:prstGeom prst="ellipse">
              <a:avLst/>
            </a:prstGeom>
            <a:solidFill>
              <a:sysClr lastClr="FFFFFF" val="window"/>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21" name="椭圆 20"/>
            <p:cNvSpPr/>
            <p:nvPr/>
          </p:nvSpPr>
          <p:spPr>
            <a:xfrm>
              <a:off x="4529855" y="3900405"/>
              <a:ext cx="925860" cy="927038"/>
            </a:xfrm>
            <a:prstGeom prst="ellipse">
              <a:avLst/>
            </a:prstGeom>
            <a:solidFill>
              <a:sysClr lastClr="FFFFFF" val="window"/>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22" name="椭圆 21"/>
            <p:cNvSpPr/>
            <p:nvPr/>
          </p:nvSpPr>
          <p:spPr>
            <a:xfrm>
              <a:off x="3162505" y="3927390"/>
              <a:ext cx="925859" cy="925451"/>
            </a:xfrm>
            <a:prstGeom prst="ellipse">
              <a:avLst/>
            </a:prstGeom>
            <a:solidFill>
              <a:sysClr lastClr="FFFFFF" val="window"/>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sp>
          <p:nvSpPr>
            <p:cNvPr id="23" name="椭圆 22"/>
            <p:cNvSpPr/>
            <p:nvPr/>
          </p:nvSpPr>
          <p:spPr>
            <a:xfrm>
              <a:off x="2490739" y="2681287"/>
              <a:ext cx="925860" cy="925450"/>
            </a:xfrm>
            <a:prstGeom prst="ellipse">
              <a:avLst/>
            </a:prstGeom>
            <a:solidFill>
              <a:sysClr lastClr="FFFFFF" val="window"/>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typeface="微软雅黑"/>
              </a:endParaRPr>
            </a:p>
          </p:txBody>
        </p:sp>
      </p:grpSp>
      <p:sp>
        <p:nvSpPr>
          <p:cNvPr id="24" name="任意多边形 23"/>
          <p:cNvSpPr/>
          <p:nvPr/>
        </p:nvSpPr>
        <p:spPr bwMode="auto">
          <a:xfrm>
            <a:off x="5235118" y="1978095"/>
            <a:ext cx="418426" cy="226071"/>
          </a:xfrm>
          <a:custGeom>
            <a:gdLst>
              <a:gd fmla="*/ 2824163 w 5673725" name="connsiteX0"/>
              <a:gd fmla="*/ 923925 h 3065463" name="connsiteY0"/>
              <a:gd fmla="*/ 2852737 w 5673725" name="connsiteX1"/>
              <a:gd fmla="*/ 923925 h 3065463" name="connsiteY1"/>
              <a:gd fmla="*/ 2880519 w 5673725" name="connsiteX2"/>
              <a:gd fmla="*/ 925515 h 3065463" name="connsiteY2"/>
              <a:gd fmla="*/ 2890837 w 5673725" name="connsiteX3"/>
              <a:gd fmla="*/ 927104 h 3065463" name="connsiteY3"/>
              <a:gd fmla="*/ 2900363 w 5673725" name="connsiteX4"/>
              <a:gd fmla="*/ 929489 h 3065463" name="connsiteY4"/>
              <a:gd fmla="*/ 2909887 w 5673725" name="connsiteX5"/>
              <a:gd fmla="*/ 933463 h 3065463" name="connsiteY5"/>
              <a:gd fmla="*/ 2918619 w 5673725" name="connsiteX6"/>
              <a:gd fmla="*/ 938231 h 3065463" name="connsiteY6"/>
              <a:gd fmla="*/ 2926556 w 5673725" name="connsiteX7"/>
              <a:gd fmla="*/ 943795 h 3065463" name="connsiteY7"/>
              <a:gd fmla="*/ 2933700 w 5673725" name="connsiteX8"/>
              <a:gd fmla="*/ 950948 h 3065463" name="connsiteY8"/>
              <a:gd fmla="*/ 2940844 w 5673725" name="connsiteX9"/>
              <a:gd fmla="*/ 958101 h 3065463" name="connsiteY9"/>
              <a:gd fmla="*/ 2946400 w 5673725" name="connsiteX10"/>
              <a:gd fmla="*/ 965254 h 3065463" name="connsiteY10"/>
              <a:gd fmla="*/ 2951163 w 5673725" name="connsiteX11"/>
              <a:gd fmla="*/ 974791 h 3065463" name="connsiteY11"/>
              <a:gd fmla="*/ 2954337 w 5673725" name="connsiteX12"/>
              <a:gd fmla="*/ 983534 h 3065463" name="connsiteY12"/>
              <a:gd fmla="*/ 2957513 w 5673725" name="connsiteX13"/>
              <a:gd fmla="*/ 993072 h 3065463" name="connsiteY13"/>
              <a:gd fmla="*/ 2959100 w 5673725" name="connsiteX14"/>
              <a:gd fmla="*/ 1002609 h 3065463" name="connsiteY14"/>
              <a:gd fmla="*/ 2959894 w 5673725" name="connsiteX15"/>
              <a:gd fmla="*/ 1012941 h 3065463" name="connsiteY15"/>
              <a:gd fmla="*/ 2959894 w 5673725" name="connsiteX16"/>
              <a:gd fmla="*/ 1022479 h 3065463" name="connsiteY16"/>
              <a:gd fmla="*/ 2958306 w 5673725" name="connsiteX17"/>
              <a:gd fmla="*/ 1033606 h 3065463" name="connsiteY17"/>
              <a:gd fmla="*/ 2955131 w 5673725" name="connsiteX18"/>
              <a:gd fmla="*/ 1043938 h 3065463" name="connsiteY18"/>
              <a:gd fmla="*/ 2820987 w 5673725" name="connsiteX19"/>
              <a:gd fmla="*/ 1441331 h 3065463" name="connsiteY19"/>
              <a:gd fmla="*/ 2817813 w 5673725" name="connsiteX20"/>
              <a:gd fmla="*/ 1453253 h 3065463" name="connsiteY20"/>
              <a:gd fmla="*/ 2815431 w 5673725" name="connsiteX21"/>
              <a:gd fmla="*/ 1464380 h 3065463" name="connsiteY21"/>
              <a:gd fmla="*/ 2816225 w 5673725" name="connsiteX22"/>
              <a:gd fmla="*/ 1475507 h 3065463" name="connsiteY22"/>
              <a:gd fmla="*/ 2818606 w 5673725" name="connsiteX23"/>
              <a:gd fmla="*/ 1487429 h 3065463" name="connsiteY23"/>
              <a:gd fmla="*/ 2821781 w 5673725" name="connsiteX24"/>
              <a:gd fmla="*/ 1496966 h 3065463" name="connsiteY24"/>
              <a:gd fmla="*/ 2825750 w 5673725" name="connsiteX25"/>
              <a:gd fmla="*/ 1508093 h 3065463" name="connsiteY25"/>
              <a:gd fmla="*/ 2831306 w 5673725" name="connsiteX26"/>
              <a:gd fmla="*/ 1516836 h 3065463" name="connsiteY26"/>
              <a:gd fmla="*/ 2837656 w 5673725" name="connsiteX27"/>
              <a:gd fmla="*/ 1524784 h 3065463" name="connsiteY27"/>
              <a:gd fmla="*/ 2845594 w 5673725" name="connsiteX28"/>
              <a:gd fmla="*/ 1531937 h 3065463" name="connsiteY28"/>
              <a:gd fmla="*/ 2855119 w 5673725" name="connsiteX29"/>
              <a:gd fmla="*/ 1539090 h 3065463" name="connsiteY29"/>
              <a:gd fmla="*/ 2863850 w 5673725" name="connsiteX30"/>
              <a:gd fmla="*/ 1543859 h 3065463" name="connsiteY30"/>
              <a:gd fmla="*/ 2874169 w 5673725" name="connsiteX31"/>
              <a:gd fmla="*/ 1547833 h 3065463" name="connsiteY31"/>
              <a:gd fmla="*/ 2885281 w 5673725" name="connsiteX32"/>
              <a:gd fmla="*/ 1551012 h 3065463" name="connsiteY32"/>
              <a:gd fmla="*/ 2895600 w 5673725" name="connsiteX33"/>
              <a:gd fmla="*/ 1551807 h 3065463" name="connsiteY33"/>
              <a:gd fmla="*/ 2908300 w 5673725" name="connsiteX34"/>
              <a:gd fmla="*/ 1551807 h 3065463" name="connsiteY34"/>
              <a:gd fmla="*/ 2919413 w 5673725" name="connsiteX35"/>
              <a:gd fmla="*/ 1549422 h 3065463" name="connsiteY35"/>
              <a:gd fmla="*/ 3333750 w 5673725" name="connsiteX36"/>
              <a:gd fmla="*/ 1447690 h 3065463" name="connsiteY36"/>
              <a:gd fmla="*/ 3343275 w 5673725" name="connsiteX37"/>
              <a:gd fmla="*/ 1445305 h 3065463" name="connsiteY37"/>
              <a:gd fmla="*/ 3354387 w 5673725" name="connsiteX38"/>
              <a:gd fmla="*/ 1444510 h 3065463" name="connsiteY38"/>
              <a:gd fmla="*/ 3363913 w 5673725" name="connsiteX39"/>
              <a:gd fmla="*/ 1444510 h 3065463" name="connsiteY39"/>
              <a:gd fmla="*/ 3373437 w 5673725" name="connsiteX40"/>
              <a:gd fmla="*/ 1446100 h 3065463" name="connsiteY40"/>
              <a:gd fmla="*/ 3383756 w 5673725" name="connsiteX41"/>
              <a:gd fmla="*/ 1450074 h 3065463" name="connsiteY41"/>
              <a:gd fmla="*/ 3392487 w 5673725" name="connsiteX42"/>
              <a:gd fmla="*/ 1453253 h 3065463" name="connsiteY42"/>
              <a:gd fmla="*/ 3401219 w 5673725" name="connsiteX43"/>
              <a:gd fmla="*/ 1458022 h 3065463" name="connsiteY43"/>
              <a:gd fmla="*/ 3409950 w 5673725" name="connsiteX44"/>
              <a:gd fmla="*/ 1462791 h 3065463" name="connsiteY44"/>
              <a:gd fmla="*/ 3417094 w 5673725" name="connsiteX45"/>
              <a:gd fmla="*/ 1469149 h 3065463" name="connsiteY45"/>
              <a:gd fmla="*/ 3423444 w 5673725" name="connsiteX46"/>
              <a:gd fmla="*/ 1475507 h 3065463" name="connsiteY46"/>
              <a:gd fmla="*/ 3429794 w 5673725" name="connsiteX47"/>
              <a:gd fmla="*/ 1484250 h 3065463" name="connsiteY47"/>
              <a:gd fmla="*/ 3434556 w 5673725" name="connsiteX48"/>
              <a:gd fmla="*/ 1492198 h 3065463" name="connsiteY48"/>
              <a:gd fmla="*/ 3439319 w 5673725" name="connsiteX49"/>
              <a:gd fmla="*/ 1500940 h 3065463" name="connsiteY49"/>
              <a:gd fmla="*/ 3442494 w 5673725" name="connsiteX50"/>
              <a:gd fmla="*/ 1511272 h 3065463" name="connsiteY50"/>
              <a:gd fmla="*/ 3444081 w 5673725" name="connsiteX51"/>
              <a:gd fmla="*/ 1520810 h 3065463" name="connsiteY51"/>
              <a:gd fmla="*/ 3444875 w 5673725" name="connsiteX52"/>
              <a:gd fmla="*/ 1531142 h 3065463" name="connsiteY52"/>
              <a:gd fmla="*/ 3444875 w 5673725" name="connsiteX53"/>
              <a:gd fmla="*/ 1531937 h 3065463" name="connsiteY53"/>
              <a:gd fmla="*/ 3444081 w 5673725" name="connsiteX54"/>
              <a:gd fmla="*/ 1563728 h 3065463" name="connsiteY54"/>
              <a:gd fmla="*/ 3441700 w 5673725" name="connsiteX55"/>
              <a:gd fmla="*/ 1595520 h 3065463" name="connsiteY55"/>
              <a:gd fmla="*/ 3437731 w 5673725" name="connsiteX56"/>
              <a:gd fmla="*/ 1625722 h 3065463" name="connsiteY56"/>
              <a:gd fmla="*/ 3432175 w 5673725" name="connsiteX57"/>
              <a:gd fmla="*/ 1655924 h 3065463" name="connsiteY57"/>
              <a:gd fmla="*/ 3425031 w 5673725" name="connsiteX58"/>
              <a:gd fmla="*/ 1685331 h 3065463" name="connsiteY58"/>
              <a:gd fmla="*/ 3417094 w 5673725" name="connsiteX59"/>
              <a:gd fmla="*/ 1713943 h 3065463" name="connsiteY59"/>
              <a:gd fmla="*/ 3407569 w 5673725" name="connsiteX60"/>
              <a:gd fmla="*/ 1741761 h 3065463" name="connsiteY60"/>
              <a:gd fmla="*/ 3396456 w 5673725" name="connsiteX61"/>
              <a:gd fmla="*/ 1768783 h 3065463" name="connsiteY61"/>
              <a:gd fmla="*/ 3384550 w 5673725" name="connsiteX62"/>
              <a:gd fmla="*/ 1795806 h 3065463" name="connsiteY62"/>
              <a:gd fmla="*/ 3371056 w 5673725" name="connsiteX63"/>
              <a:gd fmla="*/ 1822829 h 3065463" name="connsiteY63"/>
              <a:gd fmla="*/ 3356769 w 5673725" name="connsiteX64"/>
              <a:gd fmla="*/ 1848262 h 3065463" name="connsiteY64"/>
              <a:gd fmla="*/ 3340100 w 5673725" name="connsiteX65"/>
              <a:gd fmla="*/ 1872900 h 3065463" name="connsiteY65"/>
              <a:gd fmla="*/ 3324225 w 5673725" name="connsiteX66"/>
              <a:gd fmla="*/ 1896744 h 3065463" name="connsiteY66"/>
              <a:gd fmla="*/ 3305175 w 5673725" name="connsiteX67"/>
              <a:gd fmla="*/ 1918998 h 3065463" name="connsiteY67"/>
              <a:gd fmla="*/ 3286125 w 5673725" name="connsiteX68"/>
              <a:gd fmla="*/ 1941252 h 3065463" name="connsiteY68"/>
              <a:gd fmla="*/ 3266281 w 5673725" name="connsiteX69"/>
              <a:gd fmla="*/ 1962711 h 3065463" name="connsiteY69"/>
              <a:gd fmla="*/ 3244850 w 5673725" name="connsiteX70"/>
              <a:gd fmla="*/ 1983376 h 3065463" name="connsiteY70"/>
              <a:gd fmla="*/ 3222625 w 5673725" name="connsiteX71"/>
              <a:gd fmla="*/ 2001656 h 3065463" name="connsiteY71"/>
              <a:gd fmla="*/ 3199606 w 5673725" name="connsiteX72"/>
              <a:gd fmla="*/ 2020731 h 3065463" name="connsiteY72"/>
              <a:gd fmla="*/ 3176587 w 5673725" name="connsiteX73"/>
              <a:gd fmla="*/ 2036626 h 3065463" name="connsiteY73"/>
              <a:gd fmla="*/ 3151981 w 5673725" name="connsiteX74"/>
              <a:gd fmla="*/ 2053317 h 3065463" name="connsiteY74"/>
              <a:gd fmla="*/ 3126581 w 5673725" name="connsiteX75"/>
              <a:gd fmla="*/ 2068418 h 3065463" name="connsiteY75"/>
              <a:gd fmla="*/ 3100387 w 5673725" name="connsiteX76"/>
              <a:gd fmla="*/ 2081134 h 3065463" name="connsiteY76"/>
              <a:gd fmla="*/ 3072606 w 5673725" name="connsiteX77"/>
              <a:gd fmla="*/ 2093056 h 3065463" name="connsiteY77"/>
              <a:gd fmla="*/ 3045619 w 5673725" name="connsiteX78"/>
              <a:gd fmla="*/ 2104183 h 3065463" name="connsiteY78"/>
              <a:gd fmla="*/ 3017044 w 5673725" name="connsiteX79"/>
              <a:gd fmla="*/ 2113721 h 3065463" name="connsiteY79"/>
              <a:gd fmla="*/ 2988469 w 5673725" name="connsiteX80"/>
              <a:gd fmla="*/ 2121669 h 3065463" name="connsiteY80"/>
              <a:gd fmla="*/ 2959100 w 5673725" name="connsiteX81"/>
              <a:gd fmla="*/ 2128822 h 3065463" name="connsiteY81"/>
              <a:gd fmla="*/ 2928937 w 5673725" name="connsiteX82"/>
              <a:gd fmla="*/ 2134385 h 3065463" name="connsiteY82"/>
              <a:gd fmla="*/ 2898775 w 5673725" name="connsiteX83"/>
              <a:gd fmla="*/ 2138359 h 3065463" name="connsiteY83"/>
              <a:gd fmla="*/ 2867819 w 5673725" name="connsiteX84"/>
              <a:gd fmla="*/ 2140743 h 3065463" name="connsiteY84"/>
              <a:gd fmla="*/ 2836069 w 5673725" name="connsiteX85"/>
              <a:gd fmla="*/ 2141538 h 3065463" name="connsiteY85"/>
              <a:gd fmla="*/ 2805113 w 5673725" name="connsiteX86"/>
              <a:gd fmla="*/ 2140743 h 3065463" name="connsiteY86"/>
              <a:gd fmla="*/ 2774950 w 5673725" name="connsiteX87"/>
              <a:gd fmla="*/ 2138359 h 3065463" name="connsiteY87"/>
              <a:gd fmla="*/ 2744787 w 5673725" name="connsiteX88"/>
              <a:gd fmla="*/ 2134385 h 3065463" name="connsiteY88"/>
              <a:gd fmla="*/ 2714625 w 5673725" name="connsiteX89"/>
              <a:gd fmla="*/ 2129616 h 3065463" name="connsiteY89"/>
              <a:gd fmla="*/ 2685256 w 5673725" name="connsiteX90"/>
              <a:gd fmla="*/ 2121669 h 3065463" name="connsiteY90"/>
              <a:gd fmla="*/ 2656681 w 5673725" name="connsiteX91"/>
              <a:gd fmla="*/ 2114515 h 3065463" name="connsiteY91"/>
              <a:gd fmla="*/ 2628900 w 5673725" name="connsiteX92"/>
              <a:gd fmla="*/ 2104978 h 3065463" name="connsiteY92"/>
              <a:gd fmla="*/ 2601119 w 5673725" name="connsiteX93"/>
              <a:gd fmla="*/ 2093851 h 3065463" name="connsiteY93"/>
              <a:gd fmla="*/ 2574131 w 5673725" name="connsiteX94"/>
              <a:gd fmla="*/ 2081929 h 3065463" name="connsiteY94"/>
              <a:gd fmla="*/ 2547937 w 5673725" name="connsiteX95"/>
              <a:gd fmla="*/ 2069213 h 3065463" name="connsiteY95"/>
              <a:gd fmla="*/ 2523331 w 5673725" name="connsiteX96"/>
              <a:gd fmla="*/ 2054112 h 3065463" name="connsiteY96"/>
              <a:gd fmla="*/ 2498725 w 5673725" name="connsiteX97"/>
              <a:gd fmla="*/ 2039011 h 3065463" name="connsiteY97"/>
              <a:gd fmla="*/ 2474913 w 5673725" name="connsiteX98"/>
              <a:gd fmla="*/ 2021525 h 3065463" name="connsiteY98"/>
              <a:gd fmla="*/ 2451894 w 5673725" name="connsiteX99"/>
              <a:gd fmla="*/ 2004040 h 3065463" name="connsiteY99"/>
              <a:gd fmla="*/ 2429669 w 5673725" name="connsiteX100"/>
              <a:gd fmla="*/ 1984965 h 3065463" name="connsiteY100"/>
              <a:gd fmla="*/ 2409031 w 5673725" name="connsiteX101"/>
              <a:gd fmla="*/ 1965096 h 3065463" name="connsiteY101"/>
              <a:gd fmla="*/ 2388394 w 5673725" name="connsiteX102"/>
              <a:gd fmla="*/ 1943636 h 3065463" name="connsiteY102"/>
              <a:gd fmla="*/ 2369344 w 5673725" name="connsiteX103"/>
              <a:gd fmla="*/ 1922972 h 3065463" name="connsiteY103"/>
              <a:gd fmla="*/ 2351881 w 5673725" name="connsiteX104"/>
              <a:gd fmla="*/ 1899923 h 3065463" name="connsiteY104"/>
              <a:gd fmla="*/ 2334419 w 5673725" name="connsiteX105"/>
              <a:gd fmla="*/ 1876080 h 3065463" name="connsiteY105"/>
              <a:gd fmla="*/ 2319337 w 5673725" name="connsiteX106"/>
              <a:gd fmla="*/ 1851441 h 3065463" name="connsiteY106"/>
              <a:gd fmla="*/ 2304256 w 5673725" name="connsiteX107"/>
              <a:gd fmla="*/ 1826008 h 3065463" name="connsiteY107"/>
              <a:gd fmla="*/ 2290763 w 5673725" name="connsiteX108"/>
              <a:gd fmla="*/ 1799780 h 3065463" name="connsiteY108"/>
              <a:gd fmla="*/ 2278063 w 5673725" name="connsiteX109"/>
              <a:gd fmla="*/ 1774347 h 3065463" name="connsiteY109"/>
              <a:gd fmla="*/ 2266950 w 5673725" name="connsiteX110"/>
              <a:gd fmla="*/ 1746529 h 3065463" name="connsiteY110"/>
              <a:gd fmla="*/ 2258219 w 5673725" name="connsiteX111"/>
              <a:gd fmla="*/ 1718712 h 3065463" name="connsiteY111"/>
              <a:gd fmla="*/ 2248694 w 5673725" name="connsiteX112"/>
              <a:gd fmla="*/ 1690099 h 3065463" name="connsiteY112"/>
              <a:gd fmla="*/ 2242344 w 5673725" name="connsiteX113"/>
              <a:gd fmla="*/ 1660692 h 3065463" name="connsiteY113"/>
              <a:gd fmla="*/ 2236787 w 5673725" name="connsiteX114"/>
              <a:gd fmla="*/ 1631285 h 3065463" name="connsiteY114"/>
              <a:gd fmla="*/ 2232819 w 5673725" name="connsiteX115"/>
              <a:gd fmla="*/ 1601083 h 3065463" name="connsiteY115"/>
              <a:gd fmla="*/ 2230437 w 5673725" name="connsiteX116"/>
              <a:gd fmla="*/ 1570087 h 3065463" name="connsiteY116"/>
              <a:gd fmla="*/ 2228850 w 5673725" name="connsiteX117"/>
              <a:gd fmla="*/ 1539090 h 3065463" name="connsiteY117"/>
              <a:gd fmla="*/ 2228850 w 5673725" name="connsiteX118"/>
              <a:gd fmla="*/ 1514452 h 3065463" name="connsiteY118"/>
              <a:gd fmla="*/ 2230437 w 5673725" name="connsiteX119"/>
              <a:gd fmla="*/ 1489813 h 3065463" name="connsiteY119"/>
              <a:gd fmla="*/ 2232819 w 5673725" name="connsiteX120"/>
              <a:gd fmla="*/ 1465970 h 3065463" name="connsiteY120"/>
              <a:gd fmla="*/ 2235994 w 5673725" name="connsiteX121"/>
              <a:gd fmla="*/ 1441331 h 3065463" name="connsiteY121"/>
              <a:gd fmla="*/ 2239963 w 5673725" name="connsiteX122"/>
              <a:gd fmla="*/ 1418282 h 3065463" name="connsiteY122"/>
              <a:gd fmla="*/ 2244725 w 5673725" name="connsiteX123"/>
              <a:gd fmla="*/ 1395234 h 3065463" name="connsiteY123"/>
              <a:gd fmla="*/ 2250281 w 5673725" name="connsiteX124"/>
              <a:gd fmla="*/ 1371390 h 3065463" name="connsiteY124"/>
              <a:gd fmla="*/ 2258219 w 5673725" name="connsiteX125"/>
              <a:gd fmla="*/ 1349136 h 3065463" name="connsiteY125"/>
              <a:gd fmla="*/ 2265363 w 5673725" name="connsiteX126"/>
              <a:gd fmla="*/ 1326087 h 3065463" name="connsiteY126"/>
              <a:gd fmla="*/ 2274094 w 5673725" name="connsiteX127"/>
              <a:gd fmla="*/ 1305423 h 3065463" name="connsiteY127"/>
              <a:gd fmla="*/ 2282825 w 5673725" name="connsiteX128"/>
              <a:gd fmla="*/ 1283169 h 3065463" name="connsiteY128"/>
              <a:gd fmla="*/ 2293937 w 5673725" name="connsiteX129"/>
              <a:gd fmla="*/ 1261710 h 3065463" name="connsiteY129"/>
              <a:gd fmla="*/ 2305050 w 5673725" name="connsiteX130"/>
              <a:gd fmla="*/ 1241840 h 3065463" name="connsiteY130"/>
              <a:gd fmla="*/ 2316956 w 5673725" name="connsiteX131"/>
              <a:gd fmla="*/ 1221175 h 3065463" name="connsiteY131"/>
              <a:gd fmla="*/ 2329656 w 5673725" name="connsiteX132"/>
              <a:gd fmla="*/ 1201306 h 3065463" name="connsiteY132"/>
              <a:gd fmla="*/ 2342356 w 5673725" name="connsiteX133"/>
              <a:gd fmla="*/ 1182231 h 3065463" name="connsiteY133"/>
              <a:gd fmla="*/ 2356644 w 5673725" name="connsiteX134"/>
              <a:gd fmla="*/ 1163951 h 3065463" name="connsiteY134"/>
              <a:gd fmla="*/ 2371725 w 5673725" name="connsiteX135"/>
              <a:gd fmla="*/ 1144876 h 3065463" name="connsiteY135"/>
              <a:gd fmla="*/ 2387600 w 5673725" name="connsiteX136"/>
              <a:gd fmla="*/ 1128185 h 3065463" name="connsiteY136"/>
              <a:gd fmla="*/ 2403475 w 5673725" name="connsiteX137"/>
              <a:gd fmla="*/ 1110700 h 3065463" name="connsiteY137"/>
              <a:gd fmla="*/ 2420144 w 5673725" name="connsiteX138"/>
              <a:gd fmla="*/ 1094804 h 3065463" name="connsiteY138"/>
              <a:gd fmla="*/ 2438400 w 5673725" name="connsiteX139"/>
              <a:gd fmla="*/ 1078114 h 3065463" name="connsiteY139"/>
              <a:gd fmla="*/ 2455863 w 5673725" name="connsiteX140"/>
              <a:gd fmla="*/ 1062218 h 3065463" name="connsiteY140"/>
              <a:gd fmla="*/ 2474913 w 5673725" name="connsiteX141"/>
              <a:gd fmla="*/ 1048707 h 3065463" name="connsiteY141"/>
              <a:gd fmla="*/ 2494756 w 5673725" name="connsiteX142"/>
              <a:gd fmla="*/ 1035195 h 3065463" name="connsiteY142"/>
              <a:gd fmla="*/ 2514600 w 5673725" name="connsiteX143"/>
              <a:gd fmla="*/ 1020889 h 3065463" name="connsiteY143"/>
              <a:gd fmla="*/ 2535237 w 5673725" name="connsiteX144"/>
              <a:gd fmla="*/ 1008967 h 3065463" name="connsiteY144"/>
              <a:gd fmla="*/ 2556669 w 5673725" name="connsiteX145"/>
              <a:gd fmla="*/ 997045 h 3065463" name="connsiteY145"/>
              <a:gd fmla="*/ 2577306 w 5673725" name="connsiteX146"/>
              <a:gd fmla="*/ 985918 h 3065463" name="connsiteY146"/>
              <a:gd fmla="*/ 2600325 w 5673725" name="connsiteX147"/>
              <a:gd fmla="*/ 975586 h 3065463" name="connsiteY147"/>
              <a:gd fmla="*/ 2622550 w 5673725" name="connsiteX148"/>
              <a:gd fmla="*/ 966049 h 3065463" name="connsiteY148"/>
              <a:gd fmla="*/ 2646363 w 5673725" name="connsiteX149"/>
              <a:gd fmla="*/ 957306 h 3065463" name="connsiteY149"/>
              <a:gd fmla="*/ 2676525 w 5673725" name="connsiteX150"/>
              <a:gd fmla="*/ 947769 h 3065463" name="connsiteY150"/>
              <a:gd fmla="*/ 2706687 w 5673725" name="connsiteX151"/>
              <a:gd fmla="*/ 939026 h 3065463" name="connsiteY151"/>
              <a:gd fmla="*/ 2736056 w 5673725" name="connsiteX152"/>
              <a:gd fmla="*/ 932668 h 3065463" name="connsiteY152"/>
              <a:gd fmla="*/ 2766219 w 5673725" name="connsiteX153"/>
              <a:gd fmla="*/ 928694 h 3065463" name="connsiteY153"/>
              <a:gd fmla="*/ 2794794 w 5673725" name="connsiteX154"/>
              <a:gd fmla="*/ 925515 h 3065463" name="connsiteY154"/>
              <a:gd fmla="*/ 2804319 w 5673725" name="connsiteX155"/>
              <a:gd fmla="*/ 307975 h 3065463" name="connsiteY155"/>
              <a:gd fmla="*/ 2772569 w 5673725" name="connsiteX156"/>
              <a:gd fmla="*/ 309563 h 3065463" name="connsiteY156"/>
              <a:gd fmla="*/ 2741613 w 5673725" name="connsiteX157"/>
              <a:gd fmla="*/ 311150 h 3065463" name="connsiteY157"/>
              <a:gd fmla="*/ 2710657 w 5673725" name="connsiteX158"/>
              <a:gd fmla="*/ 313531 h 3065463" name="connsiteY158"/>
              <a:gd fmla="*/ 2679701 w 5673725" name="connsiteX159"/>
              <a:gd fmla="*/ 317500 h 3065463" name="connsiteY159"/>
              <a:gd fmla="*/ 2649538 w 5673725" name="connsiteX160"/>
              <a:gd fmla="*/ 321469 h 3065463" name="connsiteY160"/>
              <a:gd fmla="*/ 2619376 w 5673725" name="connsiteX161"/>
              <a:gd fmla="*/ 327025 h 3065463" name="connsiteY161"/>
              <a:gd fmla="*/ 2589213 w 5673725" name="connsiteX162"/>
              <a:gd fmla="*/ 332581 h 3065463" name="connsiteY162"/>
              <a:gd fmla="*/ 2559051 w 5673725" name="connsiteX163"/>
              <a:gd fmla="*/ 338931 h 3065463" name="connsiteY163"/>
              <a:gd fmla="*/ 2529682 w 5673725" name="connsiteX164"/>
              <a:gd fmla="*/ 346075 h 3065463" name="connsiteY164"/>
              <a:gd fmla="*/ 2500313 w 5673725" name="connsiteX165"/>
              <a:gd fmla="*/ 354013 h 3065463" name="connsiteY165"/>
              <a:gd fmla="*/ 2471738 w 5673725" name="connsiteX166"/>
              <a:gd fmla="*/ 362744 h 3065463" name="connsiteY166"/>
              <a:gd fmla="*/ 2443163 w 5673725" name="connsiteX167"/>
              <a:gd fmla="*/ 372269 h 3065463" name="connsiteY167"/>
              <a:gd fmla="*/ 2414588 w 5673725" name="connsiteX168"/>
              <a:gd fmla="*/ 381794 h 3065463" name="connsiteY168"/>
              <a:gd fmla="*/ 2386807 w 5673725" name="connsiteX169"/>
              <a:gd fmla="*/ 392906 h 3065463" name="connsiteY169"/>
              <a:gd fmla="*/ 2359026 w 5673725" name="connsiteX170"/>
              <a:gd fmla="*/ 404019 h 3065463" name="connsiteY170"/>
              <a:gd fmla="*/ 2331244 w 5673725" name="connsiteX171"/>
              <a:gd fmla="*/ 415925 h 3065463" name="connsiteY171"/>
              <a:gd fmla="*/ 2304257 w 5673725" name="connsiteX172"/>
              <a:gd fmla="*/ 428625 h 3065463" name="connsiteY172"/>
              <a:gd fmla="*/ 2278063 w 5673725" name="connsiteX173"/>
              <a:gd fmla="*/ 441325 h 3065463" name="connsiteY173"/>
              <a:gd fmla="*/ 2251869 w 5673725" name="connsiteX174"/>
              <a:gd fmla="*/ 455613 h 3065463" name="connsiteY174"/>
              <a:gd fmla="*/ 2225676 w 5673725" name="connsiteX175"/>
              <a:gd fmla="*/ 469900 h 3065463" name="connsiteY175"/>
              <a:gd fmla="*/ 2201069 w 5673725" name="connsiteX176"/>
              <a:gd fmla="*/ 484981 h 3065463" name="connsiteY176"/>
              <a:gd fmla="*/ 2175669 w 5673725" name="connsiteX177"/>
              <a:gd fmla="*/ 500063 h 3065463" name="connsiteY177"/>
              <a:gd fmla="*/ 2151063 w 5673725" name="connsiteX178"/>
              <a:gd fmla="*/ 516731 h 3065463" name="connsiteY178"/>
              <a:gd fmla="*/ 2126457 w 5673725" name="connsiteX179"/>
              <a:gd fmla="*/ 534194 h 3065463" name="connsiteY179"/>
              <a:gd fmla="*/ 2102644 w 5673725" name="connsiteX180"/>
              <a:gd fmla="*/ 550863 h 3065463" name="connsiteY180"/>
              <a:gd fmla="*/ 2079626 w 5673725" name="connsiteX181"/>
              <a:gd fmla="*/ 569119 h 3065463" name="connsiteY181"/>
              <a:gd fmla="*/ 2056607 w 5673725" name="connsiteX182"/>
              <a:gd fmla="*/ 587375 h 3065463" name="connsiteY182"/>
              <a:gd fmla="*/ 2034382 w 5673725" name="connsiteX183"/>
              <a:gd fmla="*/ 606425 h 3065463" name="connsiteY183"/>
              <a:gd fmla="*/ 2012157 w 5673725" name="connsiteX184"/>
              <a:gd fmla="*/ 626269 h 3065463" name="connsiteY184"/>
              <a:gd fmla="*/ 1990726 w 5673725" name="connsiteX185"/>
              <a:gd fmla="*/ 645319 h 3065463" name="connsiteY185"/>
              <a:gd fmla="*/ 1970088 w 5673725" name="connsiteX186"/>
              <a:gd fmla="*/ 665956 h 3065463" name="connsiteY186"/>
              <a:gd fmla="*/ 1948657 w 5673725" name="connsiteX187"/>
              <a:gd fmla="*/ 687388 h 3065463" name="connsiteY187"/>
              <a:gd fmla="*/ 1928813 w 5673725" name="connsiteX188"/>
              <a:gd fmla="*/ 709613 h 3065463" name="connsiteY188"/>
              <a:gd fmla="*/ 1909763 w 5673725" name="connsiteX189"/>
              <a:gd fmla="*/ 731044 h 3065463" name="connsiteY189"/>
              <a:gd fmla="*/ 1890713 w 5673725" name="connsiteX190"/>
              <a:gd fmla="*/ 753269 h 3065463" name="connsiteY190"/>
              <a:gd fmla="*/ 1871663 w 5673725" name="connsiteX191"/>
              <a:gd fmla="*/ 776288 h 3065463" name="connsiteY191"/>
              <a:gd fmla="*/ 1854201 w 5673725" name="connsiteX192"/>
              <a:gd fmla="*/ 800100 h 3065463" name="connsiteY192"/>
              <a:gd fmla="*/ 1836738 w 5673725" name="connsiteX193"/>
              <a:gd fmla="*/ 823119 h 3065463" name="connsiteY193"/>
              <a:gd fmla="*/ 1820069 w 5673725" name="connsiteX194"/>
              <a:gd fmla="*/ 847725 h 3065463" name="connsiteY194"/>
              <a:gd fmla="*/ 1803401 w 5673725" name="connsiteX195"/>
              <a:gd fmla="*/ 872332 h 3065463" name="connsiteY195"/>
              <a:gd fmla="*/ 1788319 w 5673725" name="connsiteX196"/>
              <a:gd fmla="*/ 897732 h 3065463" name="connsiteY196"/>
              <a:gd fmla="*/ 1773238 w 5673725" name="connsiteX197"/>
              <a:gd fmla="*/ 923132 h 3065463" name="connsiteY197"/>
              <a:gd fmla="*/ 1758951 w 5673725" name="connsiteX198"/>
              <a:gd fmla="*/ 949325 h 3065463" name="connsiteY198"/>
              <a:gd fmla="*/ 1744663 w 5673725" name="connsiteX199"/>
              <a:gd fmla="*/ 975519 h 3065463" name="connsiteY199"/>
              <a:gd fmla="*/ 1731963 w 5673725" name="connsiteX200"/>
              <a:gd fmla="*/ 1000919 h 3065463" name="connsiteY200"/>
              <a:gd fmla="*/ 1718469 w 5673725" name="connsiteX201"/>
              <a:gd fmla="*/ 1027907 h 3065463" name="connsiteY201"/>
              <a:gd fmla="*/ 1707357 w 5673725" name="connsiteX202"/>
              <a:gd fmla="*/ 1055688 h 3065463" name="connsiteY202"/>
              <a:gd fmla="*/ 1696245 w 5673725" name="connsiteX203"/>
              <a:gd fmla="*/ 1083469 h 3065463" name="connsiteY203"/>
              <a:gd fmla="*/ 1685132 w 5673725" name="connsiteX204"/>
              <a:gd fmla="*/ 1111250 h 3065463" name="connsiteY204"/>
              <a:gd fmla="*/ 1675607 w 5673725" name="connsiteX205"/>
              <a:gd fmla="*/ 1139825 h 3065463" name="connsiteY205"/>
              <a:gd fmla="*/ 1665288 w 5673725" name="connsiteX206"/>
              <a:gd fmla="*/ 1168400 h 3065463" name="connsiteY206"/>
              <a:gd fmla="*/ 1657351 w 5673725" name="connsiteX207"/>
              <a:gd fmla="*/ 1196975 h 3065463" name="connsiteY207"/>
              <a:gd fmla="*/ 1649413 w 5673725" name="connsiteX208"/>
              <a:gd fmla="*/ 1226344 h 3065463" name="connsiteY208"/>
              <a:gd fmla="*/ 1642270 w 5673725" name="connsiteX209"/>
              <a:gd fmla="*/ 1255713 h 3065463" name="connsiteY209"/>
              <a:gd fmla="*/ 1635126 w 5673725" name="connsiteX210"/>
              <a:gd fmla="*/ 1285875 h 3065463" name="connsiteY210"/>
              <a:gd fmla="*/ 1629570 w 5673725" name="connsiteX211"/>
              <a:gd fmla="*/ 1316038 h 3065463" name="connsiteY211"/>
              <a:gd fmla="*/ 1624807 w 5673725" name="connsiteX212"/>
              <a:gd fmla="*/ 1346200 h 3065463" name="connsiteY212"/>
              <a:gd fmla="*/ 1620838 w 5673725" name="connsiteX213"/>
              <a:gd fmla="*/ 1376363 h 3065463" name="connsiteY213"/>
              <a:gd fmla="*/ 1616870 w 5673725" name="connsiteX214"/>
              <a:gd fmla="*/ 1407319 h 3065463" name="connsiteY214"/>
              <a:gd fmla="*/ 1614488 w 5673725" name="connsiteX215"/>
              <a:gd fmla="*/ 1438275 h 3065463" name="connsiteY215"/>
              <a:gd fmla="*/ 1612901 w 5673725" name="connsiteX216"/>
              <a:gd fmla="*/ 1469232 h 3065463" name="connsiteY216"/>
              <a:gd fmla="*/ 1611313 w 5673725" name="connsiteX217"/>
              <a:gd fmla="*/ 1500982 h 3065463" name="connsiteY217"/>
              <a:gd fmla="*/ 1611313 w 5673725" name="connsiteX218"/>
              <a:gd fmla="*/ 1531938 h 3065463" name="connsiteY218"/>
              <a:gd fmla="*/ 1611313 w 5673725" name="connsiteX219"/>
              <a:gd fmla="*/ 1563688 h 3065463" name="connsiteY219"/>
              <a:gd fmla="*/ 1612901 w 5673725" name="connsiteX220"/>
              <a:gd fmla="*/ 1596232 h 3065463" name="connsiteY220"/>
              <a:gd fmla="*/ 1614488 w 5673725" name="connsiteX221"/>
              <a:gd fmla="*/ 1627188 h 3065463" name="connsiteY221"/>
              <a:gd fmla="*/ 1616870 w 5673725" name="connsiteX222"/>
              <a:gd fmla="*/ 1658144 h 3065463" name="connsiteY222"/>
              <a:gd fmla="*/ 1620838 w 5673725" name="connsiteX223"/>
              <a:gd fmla="*/ 1689100 h 3065463" name="connsiteY223"/>
              <a:gd fmla="*/ 1624807 w 5673725" name="connsiteX224"/>
              <a:gd fmla="*/ 1719263 h 3065463" name="connsiteY224"/>
              <a:gd fmla="*/ 1629570 w 5673725" name="connsiteX225"/>
              <a:gd fmla="*/ 1749425 h 3065463" name="connsiteY225"/>
              <a:gd fmla="*/ 1635126 w 5673725" name="connsiteX226"/>
              <a:gd fmla="*/ 1779588 h 3065463" name="connsiteY226"/>
              <a:gd fmla="*/ 1642270 w 5673725" name="connsiteX227"/>
              <a:gd fmla="*/ 1808957 h 3065463" name="connsiteY227"/>
              <a:gd fmla="*/ 1649413 w 5673725" name="connsiteX228"/>
              <a:gd fmla="*/ 1839119 h 3065463" name="connsiteY228"/>
              <a:gd fmla="*/ 1657351 w 5673725" name="connsiteX229"/>
              <a:gd fmla="*/ 1867694 h 3065463" name="connsiteY229"/>
              <a:gd fmla="*/ 1665288 w 5673725" name="connsiteX230"/>
              <a:gd fmla="*/ 1897063 h 3065463" name="connsiteY230"/>
              <a:gd fmla="*/ 1675607 w 5673725" name="connsiteX231"/>
              <a:gd fmla="*/ 1925638 h 3065463" name="connsiteY231"/>
              <a:gd fmla="*/ 1685132 w 5673725" name="connsiteX232"/>
              <a:gd fmla="*/ 1954213 h 3065463" name="connsiteY232"/>
              <a:gd fmla="*/ 1696245 w 5673725" name="connsiteX233"/>
              <a:gd fmla="*/ 1981994 h 3065463" name="connsiteY233"/>
              <a:gd fmla="*/ 1707357 w 5673725" name="connsiteX234"/>
              <a:gd fmla="*/ 2009776 h 3065463" name="connsiteY234"/>
              <a:gd fmla="*/ 1718469 w 5673725" name="connsiteX235"/>
              <a:gd fmla="*/ 2035969 h 3065463" name="connsiteY235"/>
              <a:gd fmla="*/ 1731963 w 5673725" name="connsiteX236"/>
              <a:gd fmla="*/ 2062957 h 3065463" name="connsiteY236"/>
              <a:gd fmla="*/ 1744663 w 5673725" name="connsiteX237"/>
              <a:gd fmla="*/ 2089944 h 3065463" name="connsiteY237"/>
              <a:gd fmla="*/ 1758951 w 5673725" name="connsiteX238"/>
              <a:gd fmla="*/ 2116138 h 3065463" name="connsiteY238"/>
              <a:gd fmla="*/ 1773238 w 5673725" name="connsiteX239"/>
              <a:gd fmla="*/ 2142332 h 3065463" name="connsiteY239"/>
              <a:gd fmla="*/ 1788319 w 5673725" name="connsiteX240"/>
              <a:gd fmla="*/ 2167732 h 3065463" name="connsiteY240"/>
              <a:gd fmla="*/ 1803401 w 5673725" name="connsiteX241"/>
              <a:gd fmla="*/ 2193132 h 3065463" name="connsiteY241"/>
              <a:gd fmla="*/ 1820069 w 5673725" name="connsiteX242"/>
              <a:gd fmla="*/ 2217738 h 3065463" name="connsiteY242"/>
              <a:gd fmla="*/ 1836738 w 5673725" name="connsiteX243"/>
              <a:gd fmla="*/ 2241551 h 3065463" name="connsiteY243"/>
              <a:gd fmla="*/ 1854201 w 5673725" name="connsiteX244"/>
              <a:gd fmla="*/ 2265363 h 3065463" name="connsiteY244"/>
              <a:gd fmla="*/ 1871663 w 5673725" name="connsiteX245"/>
              <a:gd fmla="*/ 2288382 h 3065463" name="connsiteY245"/>
              <a:gd fmla="*/ 1890713 w 5673725" name="connsiteX246"/>
              <a:gd fmla="*/ 2312194 h 3065463" name="connsiteY246"/>
              <a:gd fmla="*/ 1909763 w 5673725" name="connsiteX247"/>
              <a:gd fmla="*/ 2334419 h 3065463" name="connsiteY247"/>
              <a:gd fmla="*/ 1928813 w 5673725" name="connsiteX248"/>
              <a:gd fmla="*/ 2355851 h 3065463" name="connsiteY248"/>
              <a:gd fmla="*/ 1948657 w 5673725" name="connsiteX249"/>
              <a:gd fmla="*/ 2377282 h 3065463" name="connsiteY249"/>
              <a:gd fmla="*/ 1970088 w 5673725" name="connsiteX250"/>
              <a:gd fmla="*/ 2398713 h 3065463" name="connsiteY250"/>
              <a:gd fmla="*/ 1990726 w 5673725" name="connsiteX251"/>
              <a:gd fmla="*/ 2418557 h 3065463" name="connsiteY251"/>
              <a:gd fmla="*/ 2012157 w 5673725" name="connsiteX252"/>
              <a:gd fmla="*/ 2439194 h 3065463" name="connsiteY252"/>
              <a:gd fmla="*/ 2034382 w 5673725" name="connsiteX253"/>
              <a:gd fmla="*/ 2459038 h 3065463" name="connsiteY253"/>
              <a:gd fmla="*/ 2056607 w 5673725" name="connsiteX254"/>
              <a:gd fmla="*/ 2477294 h 3065463" name="connsiteY254"/>
              <a:gd fmla="*/ 2079626 w 5673725" name="connsiteX255"/>
              <a:gd fmla="*/ 2496344 h 3065463" name="connsiteY255"/>
              <a:gd fmla="*/ 2102644 w 5673725" name="connsiteX256"/>
              <a:gd fmla="*/ 2514601 h 3065463" name="connsiteY256"/>
              <a:gd fmla="*/ 2126457 w 5673725" name="connsiteX257"/>
              <a:gd fmla="*/ 2531269 h 3065463" name="connsiteY257"/>
              <a:gd fmla="*/ 2151063 w 5673725" name="connsiteX258"/>
              <a:gd fmla="*/ 2548732 h 3065463" name="connsiteY258"/>
              <a:gd fmla="*/ 2175669 w 5673725" name="connsiteX259"/>
              <a:gd fmla="*/ 2563813 h 3065463" name="connsiteY259"/>
              <a:gd fmla="*/ 2201069 w 5673725" name="connsiteX260"/>
              <a:gd fmla="*/ 2580482 h 3065463" name="connsiteY260"/>
              <a:gd fmla="*/ 2225676 w 5673725" name="connsiteX261"/>
              <a:gd fmla="*/ 2594769 h 3065463" name="connsiteY261"/>
              <a:gd fmla="*/ 2251869 w 5673725" name="connsiteX262"/>
              <a:gd fmla="*/ 2609851 h 3065463" name="connsiteY262"/>
              <a:gd fmla="*/ 2278063 w 5673725" name="connsiteX263"/>
              <a:gd fmla="*/ 2623344 h 3065463" name="connsiteY263"/>
              <a:gd fmla="*/ 2304257 w 5673725" name="connsiteX264"/>
              <a:gd fmla="*/ 2636838 h 3065463" name="connsiteY264"/>
              <a:gd fmla="*/ 2331244 w 5673725" name="connsiteX265"/>
              <a:gd fmla="*/ 2648744 h 3065463" name="connsiteY265"/>
              <a:gd fmla="*/ 2359026 w 5673725" name="connsiteX266"/>
              <a:gd fmla="*/ 2661444 h 3065463" name="connsiteY266"/>
              <a:gd fmla="*/ 2386807 w 5673725" name="connsiteX267"/>
              <a:gd fmla="*/ 2672557 h 3065463" name="connsiteY267"/>
              <a:gd fmla="*/ 2414588 w 5673725" name="connsiteX268"/>
              <a:gd fmla="*/ 2682876 h 3065463" name="connsiteY268"/>
              <a:gd fmla="*/ 2443163 w 5673725" name="connsiteX269"/>
              <a:gd fmla="*/ 2693194 h 3065463" name="connsiteY269"/>
              <a:gd fmla="*/ 2471738 w 5673725" name="connsiteX270"/>
              <a:gd fmla="*/ 2702719 h 3065463" name="connsiteY270"/>
              <a:gd fmla="*/ 2500313 w 5673725" name="connsiteX271"/>
              <a:gd fmla="*/ 2710657 h 3065463" name="connsiteY271"/>
              <a:gd fmla="*/ 2529682 w 5673725" name="connsiteX272"/>
              <a:gd fmla="*/ 2719388 h 3065463" name="connsiteY272"/>
              <a:gd fmla="*/ 2559051 w 5673725" name="connsiteX273"/>
              <a:gd fmla="*/ 2726532 h 3065463" name="connsiteY273"/>
              <a:gd fmla="*/ 2589213 w 5673725" name="connsiteX274"/>
              <a:gd fmla="*/ 2732882 h 3065463" name="connsiteY274"/>
              <a:gd fmla="*/ 2619376 w 5673725" name="connsiteX275"/>
              <a:gd fmla="*/ 2738438 h 3065463" name="connsiteY275"/>
              <a:gd fmla="*/ 2649538 w 5673725" name="connsiteX276"/>
              <a:gd fmla="*/ 2743201 h 3065463" name="connsiteY276"/>
              <a:gd fmla="*/ 2679701 w 5673725" name="connsiteX277"/>
              <a:gd fmla="*/ 2747963 h 3065463" name="connsiteY277"/>
              <a:gd fmla="*/ 2710657 w 5673725" name="connsiteX278"/>
              <a:gd fmla="*/ 2751138 h 3065463" name="connsiteY278"/>
              <a:gd fmla="*/ 2741613 w 5673725" name="connsiteX279"/>
              <a:gd fmla="*/ 2754313 h 3065463" name="connsiteY279"/>
              <a:gd fmla="*/ 2772569 w 5673725" name="connsiteX280"/>
              <a:gd fmla="*/ 2755901 h 3065463" name="connsiteY280"/>
              <a:gd fmla="*/ 2804319 w 5673725" name="connsiteX281"/>
              <a:gd fmla="*/ 2757488 h 3065463" name="connsiteY281"/>
              <a:gd fmla="*/ 2835276 w 5673725" name="connsiteX282"/>
              <a:gd fmla="*/ 2757488 h 3065463" name="connsiteY282"/>
              <a:gd fmla="*/ 2867026 w 5673725" name="connsiteX283"/>
              <a:gd fmla="*/ 2757488 h 3065463" name="connsiteY283"/>
              <a:gd fmla="*/ 2898776 w 5673725" name="connsiteX284"/>
              <a:gd fmla="*/ 2755901 h 3065463" name="connsiteY284"/>
              <a:gd fmla="*/ 2929732 w 5673725" name="connsiteX285"/>
              <a:gd fmla="*/ 2754313 h 3065463" name="connsiteY285"/>
              <a:gd fmla="*/ 2960688 w 5673725" name="connsiteX286"/>
              <a:gd fmla="*/ 2751138 h 3065463" name="connsiteY286"/>
              <a:gd fmla="*/ 2991645 w 5673725" name="connsiteX287"/>
              <a:gd fmla="*/ 2747963 h 3065463" name="connsiteY287"/>
              <a:gd fmla="*/ 3021807 w 5673725" name="connsiteX288"/>
              <a:gd fmla="*/ 2743201 h 3065463" name="connsiteY288"/>
              <a:gd fmla="*/ 3052763 w 5673725" name="connsiteX289"/>
              <a:gd fmla="*/ 2738438 h 3065463" name="connsiteY289"/>
              <a:gd fmla="*/ 3082926 w 5673725" name="connsiteX290"/>
              <a:gd fmla="*/ 2732882 h 3065463" name="connsiteY290"/>
              <a:gd fmla="*/ 3113088 w 5673725" name="connsiteX291"/>
              <a:gd fmla="*/ 2726532 h 3065463" name="connsiteY291"/>
              <a:gd fmla="*/ 3142457 w 5673725" name="connsiteX292"/>
              <a:gd fmla="*/ 2719388 h 3065463" name="connsiteY292"/>
              <a:gd fmla="*/ 3171826 w 5673725" name="connsiteX293"/>
              <a:gd fmla="*/ 2710657 h 3065463" name="connsiteY293"/>
              <a:gd fmla="*/ 3200401 w 5673725" name="connsiteX294"/>
              <a:gd fmla="*/ 2702719 h 3065463" name="connsiteY294"/>
              <a:gd fmla="*/ 3228182 w 5673725" name="connsiteX295"/>
              <a:gd fmla="*/ 2693194 h 3065463" name="connsiteY295"/>
              <a:gd fmla="*/ 3256757 w 5673725" name="connsiteX296"/>
              <a:gd fmla="*/ 2682876 h 3065463" name="connsiteY296"/>
              <a:gd fmla="*/ 3284538 w 5673725" name="connsiteX297"/>
              <a:gd fmla="*/ 2672557 h 3065463" name="connsiteY297"/>
              <a:gd fmla="*/ 3312320 w 5673725" name="connsiteX298"/>
              <a:gd fmla="*/ 2661444 h 3065463" name="connsiteY298"/>
              <a:gd fmla="*/ 3339307 w 5673725" name="connsiteX299"/>
              <a:gd fmla="*/ 2648744 h 3065463" name="connsiteY299"/>
              <a:gd fmla="*/ 3366295 w 5673725" name="connsiteX300"/>
              <a:gd fmla="*/ 2636838 h 3065463" name="connsiteY300"/>
              <a:gd fmla="*/ 3393282 w 5673725" name="connsiteX301"/>
              <a:gd fmla="*/ 2623344 h 3065463" name="connsiteY301"/>
              <a:gd fmla="*/ 3419476 w 5673725" name="connsiteX302"/>
              <a:gd fmla="*/ 2609851 h 3065463" name="connsiteY302"/>
              <a:gd fmla="*/ 3445670 w 5673725" name="connsiteX303"/>
              <a:gd fmla="*/ 2594769 h 3065463" name="connsiteY303"/>
              <a:gd fmla="*/ 3471070 w 5673725" name="connsiteX304"/>
              <a:gd fmla="*/ 2580482 h 3065463" name="connsiteY304"/>
              <a:gd fmla="*/ 3496470 w 5673725" name="connsiteX305"/>
              <a:gd fmla="*/ 2563813 h 3065463" name="connsiteY305"/>
              <a:gd fmla="*/ 3520282 w 5673725" name="connsiteX306"/>
              <a:gd fmla="*/ 2548732 h 3065463" name="connsiteY306"/>
              <a:gd fmla="*/ 3544888 w 5673725" name="connsiteX307"/>
              <a:gd fmla="*/ 2531269 h 3065463" name="connsiteY307"/>
              <a:gd fmla="*/ 3568701 w 5673725" name="connsiteX308"/>
              <a:gd fmla="*/ 2514601 h 3065463" name="connsiteY308"/>
              <a:gd fmla="*/ 3592513 w 5673725" name="connsiteX309"/>
              <a:gd fmla="*/ 2496344 h 3065463" name="connsiteY309"/>
              <a:gd fmla="*/ 3615532 w 5673725" name="connsiteX310"/>
              <a:gd fmla="*/ 2477294 h 3065463" name="connsiteY310"/>
              <a:gd fmla="*/ 3636963 w 5673725" name="connsiteX311"/>
              <a:gd fmla="*/ 2459038 h 3065463" name="connsiteY311"/>
              <a:gd fmla="*/ 3659188 w 5673725" name="connsiteX312"/>
              <a:gd fmla="*/ 2439194 h 3065463" name="connsiteY312"/>
              <a:gd fmla="*/ 3680620 w 5673725" name="connsiteX313"/>
              <a:gd fmla="*/ 2418557 h 3065463" name="connsiteY313"/>
              <a:gd fmla="*/ 3702051 w 5673725" name="connsiteX314"/>
              <a:gd fmla="*/ 2398713 h 3065463" name="connsiteY314"/>
              <a:gd fmla="*/ 3721895 w 5673725" name="connsiteX315"/>
              <a:gd fmla="*/ 2377282 h 3065463" name="connsiteY315"/>
              <a:gd fmla="*/ 3742532 w 5673725" name="connsiteX316"/>
              <a:gd fmla="*/ 2355851 h 3065463" name="connsiteY316"/>
              <a:gd fmla="*/ 3762376 w 5673725" name="connsiteX317"/>
              <a:gd fmla="*/ 2334419 h 3065463" name="connsiteY317"/>
              <a:gd fmla="*/ 3780632 w 5673725" name="connsiteX318"/>
              <a:gd fmla="*/ 2312194 h 3065463" name="connsiteY318"/>
              <a:gd fmla="*/ 3799682 w 5673725" name="connsiteX319"/>
              <a:gd fmla="*/ 2288382 h 3065463" name="connsiteY319"/>
              <a:gd fmla="*/ 3817145 w 5673725" name="connsiteX320"/>
              <a:gd fmla="*/ 2265363 h 3065463" name="connsiteY320"/>
              <a:gd fmla="*/ 3834607 w 5673725" name="connsiteX321"/>
              <a:gd fmla="*/ 2241551 h 3065463" name="connsiteY321"/>
              <a:gd fmla="*/ 3852070 w 5673725" name="connsiteX322"/>
              <a:gd fmla="*/ 2217738 h 3065463" name="connsiteY322"/>
              <a:gd fmla="*/ 3867945 w 5673725" name="connsiteX323"/>
              <a:gd fmla="*/ 2193132 h 3065463" name="connsiteY323"/>
              <a:gd fmla="*/ 3883820 w 5673725" name="connsiteX324"/>
              <a:gd fmla="*/ 2167732 h 3065463" name="connsiteY324"/>
              <a:gd fmla="*/ 3898107 w 5673725" name="connsiteX325"/>
              <a:gd fmla="*/ 2142332 h 3065463" name="connsiteY325"/>
              <a:gd fmla="*/ 3913189 w 5673725" name="connsiteX326"/>
              <a:gd fmla="*/ 2116138 h 3065463" name="connsiteY326"/>
              <a:gd fmla="*/ 3926682 w 5673725" name="connsiteX327"/>
              <a:gd fmla="*/ 2089944 h 3065463" name="connsiteY327"/>
              <a:gd fmla="*/ 3940176 w 5673725" name="connsiteX328"/>
              <a:gd fmla="*/ 2062957 h 3065463" name="connsiteY328"/>
              <a:gd fmla="*/ 3952082 w 5673725" name="connsiteX329"/>
              <a:gd fmla="*/ 2035969 h 3065463" name="connsiteY329"/>
              <a:gd fmla="*/ 3963989 w 5673725" name="connsiteX330"/>
              <a:gd fmla="*/ 2009776 h 3065463" name="connsiteY330"/>
              <a:gd fmla="*/ 3975895 w 5673725" name="connsiteX331"/>
              <a:gd fmla="*/ 1981994 h 3065463" name="connsiteY331"/>
              <a:gd fmla="*/ 3986213 w 5673725" name="connsiteX332"/>
              <a:gd fmla="*/ 1954213 h 3065463" name="connsiteY332"/>
              <a:gd fmla="*/ 3996532 w 5673725" name="connsiteX333"/>
              <a:gd fmla="*/ 1925638 h 3065463" name="connsiteY333"/>
              <a:gd fmla="*/ 4006057 w 5673725" name="connsiteX334"/>
              <a:gd fmla="*/ 1897063 h 3065463" name="connsiteY334"/>
              <a:gd fmla="*/ 4013995 w 5673725" name="connsiteX335"/>
              <a:gd fmla="*/ 1867694 h 3065463" name="connsiteY335"/>
              <a:gd fmla="*/ 4021932 w 5673725" name="connsiteX336"/>
              <a:gd fmla="*/ 1839119 h 3065463" name="connsiteY336"/>
              <a:gd fmla="*/ 4029870 w 5673725" name="connsiteX337"/>
              <a:gd fmla="*/ 1808957 h 3065463" name="connsiteY337"/>
              <a:gd fmla="*/ 4036220 w 5673725" name="connsiteX338"/>
              <a:gd fmla="*/ 1779588 h 3065463" name="connsiteY338"/>
              <a:gd fmla="*/ 4041776 w 5673725" name="connsiteX339"/>
              <a:gd fmla="*/ 1749425 h 3065463" name="connsiteY339"/>
              <a:gd fmla="*/ 4046539 w 5673725" name="connsiteX340"/>
              <a:gd fmla="*/ 1719263 h 3065463" name="connsiteY340"/>
              <a:gd fmla="*/ 4050507 w 5673725" name="connsiteX341"/>
              <a:gd fmla="*/ 1689100 h 3065463" name="connsiteY341"/>
              <a:gd fmla="*/ 4053682 w 5673725" name="connsiteX342"/>
              <a:gd fmla="*/ 1658144 h 3065463" name="connsiteY342"/>
              <a:gd fmla="*/ 4057651 w 5673725" name="connsiteX343"/>
              <a:gd fmla="*/ 1627188 h 3065463" name="connsiteY343"/>
              <a:gd fmla="*/ 4059239 w 5673725" name="connsiteX344"/>
              <a:gd fmla="*/ 1596232 h 3065463" name="connsiteY344"/>
              <a:gd fmla="*/ 4060826 w 5673725" name="connsiteX345"/>
              <a:gd fmla="*/ 1563688 h 3065463" name="connsiteY345"/>
              <a:gd fmla="*/ 4060826 w 5673725" name="connsiteX346"/>
              <a:gd fmla="*/ 1531938 h 3065463" name="connsiteY346"/>
              <a:gd fmla="*/ 4060826 w 5673725" name="connsiteX347"/>
              <a:gd fmla="*/ 1500982 h 3065463" name="connsiteY347"/>
              <a:gd fmla="*/ 4059239 w 5673725" name="connsiteX348"/>
              <a:gd fmla="*/ 1469232 h 3065463" name="connsiteY348"/>
              <a:gd fmla="*/ 4057651 w 5673725" name="connsiteX349"/>
              <a:gd fmla="*/ 1438275 h 3065463" name="connsiteY349"/>
              <a:gd fmla="*/ 4053682 w 5673725" name="connsiteX350"/>
              <a:gd fmla="*/ 1407319 h 3065463" name="connsiteY350"/>
              <a:gd fmla="*/ 4050507 w 5673725" name="connsiteX351"/>
              <a:gd fmla="*/ 1376363 h 3065463" name="connsiteY351"/>
              <a:gd fmla="*/ 4046539 w 5673725" name="connsiteX352"/>
              <a:gd fmla="*/ 1346200 h 3065463" name="connsiteY352"/>
              <a:gd fmla="*/ 4041776 w 5673725" name="connsiteX353"/>
              <a:gd fmla="*/ 1316038 h 3065463" name="connsiteY353"/>
              <a:gd fmla="*/ 4036220 w 5673725" name="connsiteX354"/>
              <a:gd fmla="*/ 1285875 h 3065463" name="connsiteY354"/>
              <a:gd fmla="*/ 4029870 w 5673725" name="connsiteX355"/>
              <a:gd fmla="*/ 1255713 h 3065463" name="connsiteY355"/>
              <a:gd fmla="*/ 4021932 w 5673725" name="connsiteX356"/>
              <a:gd fmla="*/ 1226344 h 3065463" name="connsiteY356"/>
              <a:gd fmla="*/ 4013995 w 5673725" name="connsiteX357"/>
              <a:gd fmla="*/ 1196975 h 3065463" name="connsiteY357"/>
              <a:gd fmla="*/ 4006057 w 5673725" name="connsiteX358"/>
              <a:gd fmla="*/ 1168400 h 3065463" name="connsiteY358"/>
              <a:gd fmla="*/ 3996532 w 5673725" name="connsiteX359"/>
              <a:gd fmla="*/ 1139825 h 3065463" name="connsiteY359"/>
              <a:gd fmla="*/ 3986213 w 5673725" name="connsiteX360"/>
              <a:gd fmla="*/ 1111250 h 3065463" name="connsiteY360"/>
              <a:gd fmla="*/ 3975895 w 5673725" name="connsiteX361"/>
              <a:gd fmla="*/ 1083469 h 3065463" name="connsiteY361"/>
              <a:gd fmla="*/ 3963989 w 5673725" name="connsiteX362"/>
              <a:gd fmla="*/ 1055688 h 3065463" name="connsiteY362"/>
              <a:gd fmla="*/ 3952082 w 5673725" name="connsiteX363"/>
              <a:gd fmla="*/ 1027907 h 3065463" name="connsiteY363"/>
              <a:gd fmla="*/ 3940176 w 5673725" name="connsiteX364"/>
              <a:gd fmla="*/ 1000919 h 3065463" name="connsiteY364"/>
              <a:gd fmla="*/ 3926682 w 5673725" name="connsiteX365"/>
              <a:gd fmla="*/ 975519 h 3065463" name="connsiteY365"/>
              <a:gd fmla="*/ 3913189 w 5673725" name="connsiteX366"/>
              <a:gd fmla="*/ 949325 h 3065463" name="connsiteY366"/>
              <a:gd fmla="*/ 3898107 w 5673725" name="connsiteX367"/>
              <a:gd fmla="*/ 923132 h 3065463" name="connsiteY367"/>
              <a:gd fmla="*/ 3883820 w 5673725" name="connsiteX368"/>
              <a:gd fmla="*/ 897732 h 3065463" name="connsiteY368"/>
              <a:gd fmla="*/ 3867945 w 5673725" name="connsiteX369"/>
              <a:gd fmla="*/ 872332 h 3065463" name="connsiteY369"/>
              <a:gd fmla="*/ 3852070 w 5673725" name="connsiteX370"/>
              <a:gd fmla="*/ 847725 h 3065463" name="connsiteY370"/>
              <a:gd fmla="*/ 3834607 w 5673725" name="connsiteX371"/>
              <a:gd fmla="*/ 823119 h 3065463" name="connsiteY371"/>
              <a:gd fmla="*/ 3817145 w 5673725" name="connsiteX372"/>
              <a:gd fmla="*/ 800100 h 3065463" name="connsiteY372"/>
              <a:gd fmla="*/ 3799682 w 5673725" name="connsiteX373"/>
              <a:gd fmla="*/ 776288 h 3065463" name="connsiteY373"/>
              <a:gd fmla="*/ 3780632 w 5673725" name="connsiteX374"/>
              <a:gd fmla="*/ 753269 h 3065463" name="connsiteY374"/>
              <a:gd fmla="*/ 3762376 w 5673725" name="connsiteX375"/>
              <a:gd fmla="*/ 731044 h 3065463" name="connsiteY375"/>
              <a:gd fmla="*/ 3742532 w 5673725" name="connsiteX376"/>
              <a:gd fmla="*/ 709613 h 3065463" name="connsiteY376"/>
              <a:gd fmla="*/ 3721895 w 5673725" name="connsiteX377"/>
              <a:gd fmla="*/ 687388 h 3065463" name="connsiteY377"/>
              <a:gd fmla="*/ 3702051 w 5673725" name="connsiteX378"/>
              <a:gd fmla="*/ 665956 h 3065463" name="connsiteY378"/>
              <a:gd fmla="*/ 3680620 w 5673725" name="connsiteX379"/>
              <a:gd fmla="*/ 645319 h 3065463" name="connsiteY379"/>
              <a:gd fmla="*/ 3659188 w 5673725" name="connsiteX380"/>
              <a:gd fmla="*/ 626269 h 3065463" name="connsiteY380"/>
              <a:gd fmla="*/ 3636963 w 5673725" name="connsiteX381"/>
              <a:gd fmla="*/ 606425 h 3065463" name="connsiteY381"/>
              <a:gd fmla="*/ 3615532 w 5673725" name="connsiteX382"/>
              <a:gd fmla="*/ 587375 h 3065463" name="connsiteY382"/>
              <a:gd fmla="*/ 3592513 w 5673725" name="connsiteX383"/>
              <a:gd fmla="*/ 569119 h 3065463" name="connsiteY383"/>
              <a:gd fmla="*/ 3568701 w 5673725" name="connsiteX384"/>
              <a:gd fmla="*/ 550863 h 3065463" name="connsiteY384"/>
              <a:gd fmla="*/ 3544888 w 5673725" name="connsiteX385"/>
              <a:gd fmla="*/ 534194 h 3065463" name="connsiteY385"/>
              <a:gd fmla="*/ 3520282 w 5673725" name="connsiteX386"/>
              <a:gd fmla="*/ 516731 h 3065463" name="connsiteY386"/>
              <a:gd fmla="*/ 3496470 w 5673725" name="connsiteX387"/>
              <a:gd fmla="*/ 500063 h 3065463" name="connsiteY387"/>
              <a:gd fmla="*/ 3471070 w 5673725" name="connsiteX388"/>
              <a:gd fmla="*/ 484981 h 3065463" name="connsiteY388"/>
              <a:gd fmla="*/ 3445670 w 5673725" name="connsiteX389"/>
              <a:gd fmla="*/ 469900 h 3065463" name="connsiteY389"/>
              <a:gd fmla="*/ 3419476 w 5673725" name="connsiteX390"/>
              <a:gd fmla="*/ 455613 h 3065463" name="connsiteY390"/>
              <a:gd fmla="*/ 3393282 w 5673725" name="connsiteX391"/>
              <a:gd fmla="*/ 441325 h 3065463" name="connsiteY391"/>
              <a:gd fmla="*/ 3366295 w 5673725" name="connsiteX392"/>
              <a:gd fmla="*/ 428625 h 3065463" name="connsiteY392"/>
              <a:gd fmla="*/ 3339307 w 5673725" name="connsiteX393"/>
              <a:gd fmla="*/ 415925 h 3065463" name="connsiteY393"/>
              <a:gd fmla="*/ 3312320 w 5673725" name="connsiteX394"/>
              <a:gd fmla="*/ 404019 h 3065463" name="connsiteY394"/>
              <a:gd fmla="*/ 3284538 w 5673725" name="connsiteX395"/>
              <a:gd fmla="*/ 392906 h 3065463" name="connsiteY395"/>
              <a:gd fmla="*/ 3256757 w 5673725" name="connsiteX396"/>
              <a:gd fmla="*/ 381794 h 3065463" name="connsiteY396"/>
              <a:gd fmla="*/ 3228182 w 5673725" name="connsiteX397"/>
              <a:gd fmla="*/ 372269 h 3065463" name="connsiteY397"/>
              <a:gd fmla="*/ 3200401 w 5673725" name="connsiteX398"/>
              <a:gd fmla="*/ 362744 h 3065463" name="connsiteY398"/>
              <a:gd fmla="*/ 3171826 w 5673725" name="connsiteX399"/>
              <a:gd fmla="*/ 354013 h 3065463" name="connsiteY399"/>
              <a:gd fmla="*/ 3142457 w 5673725" name="connsiteX400"/>
              <a:gd fmla="*/ 346075 h 3065463" name="connsiteY400"/>
              <a:gd fmla="*/ 3113088 w 5673725" name="connsiteX401"/>
              <a:gd fmla="*/ 338931 h 3065463" name="connsiteY401"/>
              <a:gd fmla="*/ 3082926 w 5673725" name="connsiteX402"/>
              <a:gd fmla="*/ 332581 h 3065463" name="connsiteY402"/>
              <a:gd fmla="*/ 3052763 w 5673725" name="connsiteX403"/>
              <a:gd fmla="*/ 327025 h 3065463" name="connsiteY403"/>
              <a:gd fmla="*/ 3021807 w 5673725" name="connsiteX404"/>
              <a:gd fmla="*/ 321469 h 3065463" name="connsiteY404"/>
              <a:gd fmla="*/ 2991645 w 5673725" name="connsiteX405"/>
              <a:gd fmla="*/ 317500 h 3065463" name="connsiteY405"/>
              <a:gd fmla="*/ 2960688 w 5673725" name="connsiteX406"/>
              <a:gd fmla="*/ 313531 h 3065463" name="connsiteY406"/>
              <a:gd fmla="*/ 2929732 w 5673725" name="connsiteX407"/>
              <a:gd fmla="*/ 311150 h 3065463" name="connsiteY407"/>
              <a:gd fmla="*/ 2898776 w 5673725" name="connsiteX408"/>
              <a:gd fmla="*/ 309563 h 3065463" name="connsiteY408"/>
              <a:gd fmla="*/ 2867026 w 5673725" name="connsiteX409"/>
              <a:gd fmla="*/ 307975 h 3065463" name="connsiteY409"/>
              <a:gd fmla="*/ 2835276 w 5673725" name="connsiteX410"/>
              <a:gd fmla="*/ 307975 h 3065463" name="connsiteY410"/>
              <a:gd fmla="*/ 2836465 w 5673725" name="connsiteX411"/>
              <a:gd fmla="*/ 0 h 3065463" name="connsiteY411"/>
              <a:gd fmla="*/ 2910295 w 5673725" name="connsiteX412"/>
              <a:gd fmla="*/ 1588 h 3065463" name="connsiteY412"/>
              <a:gd fmla="*/ 2982536 w 5673725" name="connsiteX413"/>
              <a:gd fmla="*/ 3970 h 3065463" name="connsiteY413"/>
              <a:gd fmla="*/ 3055571 w 5673725" name="connsiteX414"/>
              <a:gd fmla="*/ 8733 h 3065463" name="connsiteY414"/>
              <a:gd fmla="*/ 3127019 w 5673725" name="connsiteX415"/>
              <a:gd fmla="*/ 14291 h 3065463" name="connsiteY415"/>
              <a:gd fmla="*/ 3197672 w 5673725" name="connsiteX416"/>
              <a:gd fmla="*/ 21437 h 3065463" name="connsiteY416"/>
              <a:gd fmla="*/ 3269120 w 5673725" name="connsiteX417"/>
              <a:gd fmla="*/ 31758 h 3065463" name="connsiteY417"/>
              <a:gd fmla="*/ 3338979 w 5673725" name="connsiteX418"/>
              <a:gd fmla="*/ 42080 h 3065463" name="connsiteY418"/>
              <a:gd fmla="*/ 3408839 w 5673725" name="connsiteX419"/>
              <a:gd fmla="*/ 53989 h 3065463" name="connsiteY419"/>
              <a:gd fmla="*/ 3477905 w 5673725" name="connsiteX420"/>
              <a:gd fmla="*/ 68280 h 3065463" name="connsiteY420"/>
              <a:gd fmla="*/ 3545383 w 5673725" name="connsiteX421"/>
              <a:gd fmla="*/ 82571 h 3065463" name="connsiteY421"/>
              <a:gd fmla="*/ 3612862 w 5673725" name="connsiteX422"/>
              <a:gd fmla="*/ 99244 h 3065463" name="connsiteY422"/>
              <a:gd fmla="*/ 3680340 w 5673725" name="connsiteX423"/>
              <a:gd fmla="*/ 116711 h 3065463" name="connsiteY423"/>
              <a:gd fmla="*/ 3747024 w 5673725" name="connsiteX424"/>
              <a:gd fmla="*/ 135766 h 3065463" name="connsiteY424"/>
              <a:gd fmla="*/ 3812121 w 5673725" name="connsiteX425"/>
              <a:gd fmla="*/ 155615 h 3065463" name="connsiteY425"/>
              <a:gd fmla="*/ 3876423 w 5673725" name="connsiteX426"/>
              <a:gd fmla="*/ 176258 h 3065463" name="connsiteY426"/>
              <a:gd fmla="*/ 3941520 w 5673725" name="connsiteX427"/>
              <a:gd fmla="*/ 198489 h 3065463" name="connsiteY427"/>
              <a:gd fmla="*/ 4004235 w 5673725" name="connsiteX428"/>
              <a:gd fmla="*/ 221514 h 3065463" name="connsiteY428"/>
              <a:gd fmla="*/ 4066950 w 5673725" name="connsiteX429"/>
              <a:gd fmla="*/ 246126 h 3065463" name="connsiteY429"/>
              <a:gd fmla="*/ 4128077 w 5673725" name="connsiteX430"/>
              <a:gd fmla="*/ 271533 h 3065463" name="connsiteY430"/>
              <a:gd fmla="*/ 4189205 w 5673725" name="connsiteX431"/>
              <a:gd fmla="*/ 296939 h 3065463" name="connsiteY431"/>
              <a:gd fmla="*/ 4248745 w 5673725" name="connsiteX432"/>
              <a:gd fmla="*/ 323140 h 3065463" name="connsiteY432"/>
              <a:gd fmla="*/ 4308284 w 5673725" name="connsiteX433"/>
              <a:gd fmla="*/ 350929 h 3065463" name="connsiteY433"/>
              <a:gd fmla="*/ 4366236 w 5673725" name="connsiteX434"/>
              <a:gd fmla="*/ 379511 h 3065463" name="connsiteY434"/>
              <a:gd fmla="*/ 4423394 w 5673725" name="connsiteX435"/>
              <a:gd fmla="*/ 408093 h 3065463" name="connsiteY435"/>
              <a:gd fmla="*/ 4478964 w 5673725" name="connsiteX436"/>
              <a:gd fmla="*/ 437470 h 3065463" name="connsiteY436"/>
              <a:gd fmla="*/ 4534535 w 5673725" name="connsiteX437"/>
              <a:gd fmla="*/ 467640 h 3065463" name="connsiteY437"/>
              <a:gd fmla="*/ 4588517 w 5673725" name="connsiteX438"/>
              <a:gd fmla="*/ 497810 h 3065463" name="connsiteY438"/>
              <a:gd fmla="*/ 4640912 w 5673725" name="connsiteX439"/>
              <a:gd fmla="*/ 528775 h 3065463" name="connsiteY439"/>
              <a:gd fmla="*/ 4693307 w 5673725" name="connsiteX440"/>
              <a:gd fmla="*/ 560533 h 3065463" name="connsiteY440"/>
              <a:gd fmla="*/ 4744907 w 5673725" name="connsiteX441"/>
              <a:gd fmla="*/ 593085 h 3065463" name="connsiteY441"/>
              <a:gd fmla="*/ 4794921 w 5673725" name="connsiteX442"/>
              <a:gd fmla="*/ 624843 h 3065463" name="connsiteY442"/>
              <a:gd fmla="*/ 4842553 w 5673725" name="connsiteX443"/>
              <a:gd fmla="*/ 657395 h 3065463" name="connsiteY443"/>
              <a:gd fmla="*/ 4890978 w 5673725" name="connsiteX444"/>
              <a:gd fmla="*/ 689948 h 3065463" name="connsiteY444"/>
              <a:gd fmla="*/ 4936228 w 5673725" name="connsiteX445"/>
              <a:gd fmla="*/ 722500 h 3065463" name="connsiteY445"/>
              <a:gd fmla="*/ 4982272 w 5673725" name="connsiteX446"/>
              <a:gd fmla="*/ 755052 h 3065463" name="connsiteY446"/>
              <a:gd fmla="*/ 5025935 w 5673725" name="connsiteX447"/>
              <a:gd fmla="*/ 788398 h 3065463" name="connsiteY447"/>
              <a:gd fmla="*/ 5068803 w 5673725" name="connsiteX448"/>
              <a:gd fmla="*/ 820950 h 3065463" name="connsiteY448"/>
              <a:gd fmla="*/ 5110083 w 5673725" name="connsiteX449"/>
              <a:gd fmla="*/ 853503 h 3065463" name="connsiteY449"/>
              <a:gd fmla="*/ 5150571 w 5673725" name="connsiteX450"/>
              <a:gd fmla="*/ 887643 h 3065463" name="connsiteY450"/>
              <a:gd fmla="*/ 5189470 w 5673725" name="connsiteX451"/>
              <a:gd fmla="*/ 920195 h 3065463" name="connsiteY451"/>
              <a:gd fmla="*/ 5226781 w 5673725" name="connsiteX452"/>
              <a:gd fmla="*/ 952747 h 3065463" name="connsiteY452"/>
              <a:gd fmla="*/ 5262505 w 5673725" name="connsiteX453"/>
              <a:gd fmla="*/ 984505 h 3065463" name="connsiteY453"/>
              <a:gd fmla="*/ 5298229 w 5673725" name="connsiteX454"/>
              <a:gd fmla="*/ 1016263 h 3065463" name="connsiteY454"/>
              <a:gd fmla="*/ 5331571 w 5673725" name="connsiteX455"/>
              <a:gd fmla="*/ 1048022 h 3065463" name="connsiteY455"/>
              <a:gd fmla="*/ 5363325 w 5673725" name="connsiteX456"/>
              <a:gd fmla="*/ 1078986 h 3065463" name="connsiteY456"/>
              <a:gd fmla="*/ 5394286 w 5673725" name="connsiteX457"/>
              <a:gd fmla="*/ 1109950 h 3065463" name="connsiteY457"/>
              <a:gd fmla="*/ 5423659 w 5673725" name="connsiteX458"/>
              <a:gd fmla="*/ 1140121 h 3065463" name="connsiteY458"/>
              <a:gd fmla="*/ 5451444 w 5673725" name="connsiteX459"/>
              <a:gd fmla="*/ 1170291 h 3065463" name="connsiteY459"/>
              <a:gd fmla="*/ 5477641 w 5673725" name="connsiteX460"/>
              <a:gd fmla="*/ 1199667 h 3065463" name="connsiteY460"/>
              <a:gd fmla="*/ 5501457 w 5673725" name="connsiteX461"/>
              <a:gd fmla="*/ 1228250 h 3065463" name="connsiteY461"/>
              <a:gd fmla="*/ 5524479 w 5673725" name="connsiteX462"/>
              <a:gd fmla="*/ 1256038 h 3065463" name="connsiteY462"/>
              <a:gd fmla="*/ 5545913 w 5673725" name="connsiteX463"/>
              <a:gd fmla="*/ 1283033 h 3065463" name="connsiteY463"/>
              <a:gd fmla="*/ 5566554 w 5673725" name="connsiteX464"/>
              <a:gd fmla="*/ 1309233 h 3065463" name="connsiteY464"/>
              <a:gd fmla="*/ 5584019 w 5673725" name="connsiteX465"/>
              <a:gd fmla="*/ 1335434 h 3065463" name="connsiteY465"/>
              <a:gd fmla="*/ 5601483 w 5673725" name="connsiteX466"/>
              <a:gd fmla="*/ 1360046 h 3065463" name="connsiteY466"/>
              <a:gd fmla="*/ 5615773 w 5673725" name="connsiteX467"/>
              <a:gd fmla="*/ 1383071 h 3065463" name="connsiteY467"/>
              <a:gd fmla="*/ 5629269 w 5673725" name="connsiteX468"/>
              <a:gd fmla="*/ 1406096 h 3065463" name="connsiteY468"/>
              <a:gd fmla="*/ 5641177 w 5673725" name="connsiteX469"/>
              <a:gd fmla="*/ 1427533 h 3065463" name="connsiteY469"/>
              <a:gd fmla="*/ 5651497 w 5673725" name="connsiteX470"/>
              <a:gd fmla="*/ 1448175 h 3065463" name="connsiteY470"/>
              <a:gd fmla="*/ 5659435 w 5673725" name="connsiteX471"/>
              <a:gd fmla="*/ 1467230 h 3065463" name="connsiteY471"/>
              <a:gd fmla="*/ 5665787 w 5673725" name="connsiteX472"/>
              <a:gd fmla="*/ 1486285 h 3065463" name="connsiteY472"/>
              <a:gd fmla="*/ 5669755 w 5673725" name="connsiteX473"/>
              <a:gd fmla="*/ 1502164 h 3065463" name="connsiteY473"/>
              <a:gd fmla="*/ 5672931 w 5673725" name="connsiteX474"/>
              <a:gd fmla="*/ 1518837 h 3065463" name="connsiteY474"/>
              <a:gd fmla="*/ 5673725 w 5673725" name="connsiteX475"/>
              <a:gd fmla="*/ 1532335 h 3065463" name="connsiteY475"/>
              <a:gd fmla="*/ 5672931 w 5673725" name="connsiteX476"/>
              <a:gd fmla="*/ 1547420 h 3065463" name="connsiteY476"/>
              <a:gd fmla="*/ 5669755 w 5673725" name="connsiteX477"/>
              <a:gd fmla="*/ 1562505 h 3065463" name="connsiteY477"/>
              <a:gd fmla="*/ 5665787 w 5673725" name="connsiteX478"/>
              <a:gd fmla="*/ 1579972 h 3065463" name="connsiteY478"/>
              <a:gd fmla="*/ 5659435 w 5673725" name="connsiteX479"/>
              <a:gd fmla="*/ 1598233 h 3065463" name="connsiteY479"/>
              <a:gd fmla="*/ 5651497 w 5673725" name="connsiteX480"/>
              <a:gd fmla="*/ 1617288 h 3065463" name="connsiteY480"/>
              <a:gd fmla="*/ 5641177 w 5673725" name="connsiteX481"/>
              <a:gd fmla="*/ 1637931 h 3065463" name="connsiteY481"/>
              <a:gd fmla="*/ 5629269 w 5673725" name="connsiteX482"/>
              <a:gd fmla="*/ 1660162 h 3065463" name="connsiteY482"/>
              <a:gd fmla="*/ 5615773 w 5673725" name="connsiteX483"/>
              <a:gd fmla="*/ 1682392 h 3065463" name="connsiteY483"/>
              <a:gd fmla="*/ 5601483 w 5673725" name="connsiteX484"/>
              <a:gd fmla="*/ 1706211 h 3065463" name="connsiteY484"/>
              <a:gd fmla="*/ 5584019 w 5673725" name="connsiteX485"/>
              <a:gd fmla="*/ 1730824 h 3065463" name="connsiteY485"/>
              <a:gd fmla="*/ 5566554 w 5673725" name="connsiteX486"/>
              <a:gd fmla="*/ 1756230 h 3065463" name="connsiteY486"/>
              <a:gd fmla="*/ 5545913 w 5673725" name="connsiteX487"/>
              <a:gd fmla="*/ 1783225 h 3065463" name="connsiteY487"/>
              <a:gd fmla="*/ 5524479 w 5673725" name="connsiteX488"/>
              <a:gd fmla="*/ 1810219 h 3065463" name="connsiteY488"/>
              <a:gd fmla="*/ 5501457 w 5673725" name="connsiteX489"/>
              <a:gd fmla="*/ 1838008 h 3065463" name="connsiteY489"/>
              <a:gd fmla="*/ 5477641 w 5673725" name="connsiteX490"/>
              <a:gd fmla="*/ 1866590 h 3065463" name="connsiteY490"/>
              <a:gd fmla="*/ 5451444 w 5673725" name="connsiteX491"/>
              <a:gd fmla="*/ 1895966 h 3065463" name="connsiteY491"/>
              <a:gd fmla="*/ 5423659 w 5673725" name="connsiteX492"/>
              <a:gd fmla="*/ 1925343 h 3065463" name="connsiteY492"/>
              <a:gd fmla="*/ 5394286 w 5673725" name="connsiteX493"/>
              <a:gd fmla="*/ 1955513 h 3065463" name="connsiteY493"/>
              <a:gd fmla="*/ 5363325 w 5673725" name="connsiteX494"/>
              <a:gd fmla="*/ 1986477 h 3065463" name="connsiteY494"/>
              <a:gd fmla="*/ 5331571 w 5673725" name="connsiteX495"/>
              <a:gd fmla="*/ 2018236 h 3065463" name="connsiteY495"/>
              <a:gd fmla="*/ 5298229 w 5673725" name="connsiteX496"/>
              <a:gd fmla="*/ 2049200 h 3065463" name="connsiteY496"/>
              <a:gd fmla="*/ 5262505 w 5673725" name="connsiteX497"/>
              <a:gd fmla="*/ 2081752 h 3065463" name="connsiteY497"/>
              <a:gd fmla="*/ 5226781 w 5673725" name="connsiteX498"/>
              <a:gd fmla="*/ 2113510 h 3065463" name="connsiteY498"/>
              <a:gd fmla="*/ 5189470 w 5673725" name="connsiteX499"/>
              <a:gd fmla="*/ 2146062 h 3065463" name="connsiteY499"/>
              <a:gd fmla="*/ 5150571 w 5673725" name="connsiteX500"/>
              <a:gd fmla="*/ 2178615 h 3065463" name="connsiteY500"/>
              <a:gd fmla="*/ 5110083 w 5673725" name="connsiteX501"/>
              <a:gd fmla="*/ 2211167 h 3065463" name="connsiteY501"/>
              <a:gd fmla="*/ 5068803 w 5673725" name="connsiteX502"/>
              <a:gd fmla="*/ 2245307 h 3065463" name="connsiteY502"/>
              <a:gd fmla="*/ 5025935 w 5673725" name="connsiteX503"/>
              <a:gd fmla="*/ 2277859 h 3065463" name="connsiteY503"/>
              <a:gd fmla="*/ 4982272 w 5673725" name="connsiteX504"/>
              <a:gd fmla="*/ 2310411 h 3065463" name="connsiteY504"/>
              <a:gd fmla="*/ 4936228 w 5673725" name="connsiteX505"/>
              <a:gd fmla="*/ 2343757 h 3065463" name="connsiteY505"/>
              <a:gd fmla="*/ 4890978 w 5673725" name="connsiteX506"/>
              <a:gd fmla="*/ 2376310 h 3065463" name="connsiteY506"/>
              <a:gd fmla="*/ 4842553 w 5673725" name="connsiteX507"/>
              <a:gd fmla="*/ 2408862 h 3065463" name="connsiteY507"/>
              <a:gd fmla="*/ 4794921 w 5673725" name="connsiteX508"/>
              <a:gd fmla="*/ 2440620 h 3065463" name="connsiteY508"/>
              <a:gd fmla="*/ 4744907 w 5673725" name="connsiteX509"/>
              <a:gd fmla="*/ 2473172 h 3065463" name="connsiteY509"/>
              <a:gd fmla="*/ 4693307 w 5673725" name="connsiteX510"/>
              <a:gd fmla="*/ 2504930 h 3065463" name="connsiteY510"/>
              <a:gd fmla="*/ 4640912 w 5673725" name="connsiteX511"/>
              <a:gd fmla="*/ 2535895 h 3065463" name="connsiteY511"/>
              <a:gd fmla="*/ 4588517 w 5673725" name="connsiteX512"/>
              <a:gd fmla="*/ 2566859 h 3065463" name="connsiteY512"/>
              <a:gd fmla="*/ 4534535 w 5673725" name="connsiteX513"/>
              <a:gd fmla="*/ 2597823 h 3065463" name="connsiteY513"/>
              <a:gd fmla="*/ 4478964 w 5673725" name="connsiteX514"/>
              <a:gd fmla="*/ 2628787 h 3065463" name="connsiteY514"/>
              <a:gd fmla="*/ 4423394 w 5673725" name="connsiteX515"/>
              <a:gd fmla="*/ 2657370 h 3065463" name="connsiteY515"/>
              <a:gd fmla="*/ 4366236 w 5673725" name="connsiteX516"/>
              <a:gd fmla="*/ 2685952 h 3065463" name="connsiteY516"/>
              <a:gd fmla="*/ 4308284 w 5673725" name="connsiteX517"/>
              <a:gd fmla="*/ 2714535 h 3065463" name="connsiteY517"/>
              <a:gd fmla="*/ 4248745 w 5673725" name="connsiteX518"/>
              <a:gd fmla="*/ 2741529 h 3065463" name="connsiteY518"/>
              <a:gd fmla="*/ 4189205 w 5673725" name="connsiteX519"/>
              <a:gd fmla="*/ 2768524 h 3065463" name="connsiteY519"/>
              <a:gd fmla="*/ 4128077 w 5673725" name="connsiteX520"/>
              <a:gd fmla="*/ 2794724 h 3065463" name="connsiteY520"/>
              <a:gd fmla="*/ 4066950 w 5673725" name="connsiteX521"/>
              <a:gd fmla="*/ 2820131 h 3065463" name="connsiteY521"/>
              <a:gd fmla="*/ 4004235 w 5673725" name="connsiteX522"/>
              <a:gd fmla="*/ 2843949 h 3065463" name="connsiteY522"/>
              <a:gd fmla="*/ 3941520 w 5673725" name="connsiteX523"/>
              <a:gd fmla="*/ 2867768 h 3065463" name="connsiteY523"/>
              <a:gd fmla="*/ 3876423 w 5673725" name="connsiteX524"/>
              <a:gd fmla="*/ 2889205 h 3065463" name="connsiteY524"/>
              <a:gd fmla="*/ 3812121 w 5673725" name="connsiteX525"/>
              <a:gd fmla="*/ 2910642 h 3065463" name="connsiteY525"/>
              <a:gd fmla="*/ 3747024 w 5673725" name="connsiteX526"/>
              <a:gd fmla="*/ 2930491 h 3065463" name="connsiteY526"/>
              <a:gd fmla="*/ 3680340 w 5673725" name="connsiteX527"/>
              <a:gd fmla="*/ 2948752 h 3065463" name="connsiteY527"/>
              <a:gd fmla="*/ 3612862 w 5673725" name="connsiteX528"/>
              <a:gd fmla="*/ 2967013 h 3065463" name="connsiteY528"/>
              <a:gd fmla="*/ 3545383 w 5673725" name="connsiteX529"/>
              <a:gd fmla="*/ 2983686 h 3065463" name="connsiteY529"/>
              <a:gd fmla="*/ 3477905 w 5673725" name="connsiteX530"/>
              <a:gd fmla="*/ 2997977 h 3065463" name="connsiteY530"/>
              <a:gd fmla="*/ 3408839 w 5673725" name="connsiteX531"/>
              <a:gd fmla="*/ 3011474 h 3065463" name="connsiteY531"/>
              <a:gd fmla="*/ 3338979 w 5673725" name="connsiteX532"/>
              <a:gd fmla="*/ 3024177 h 3065463" name="connsiteY532"/>
              <a:gd fmla="*/ 3269120 w 5673725" name="connsiteX533"/>
              <a:gd fmla="*/ 3034499 h 3065463" name="connsiteY533"/>
              <a:gd fmla="*/ 3197672 w 5673725" name="connsiteX534"/>
              <a:gd fmla="*/ 3044026 h 3065463" name="connsiteY534"/>
              <a:gd fmla="*/ 3127019 w 5673725" name="connsiteX535"/>
              <a:gd fmla="*/ 3051966 h 3065463" name="connsiteY535"/>
              <a:gd fmla="*/ 3055571 w 5673725" name="connsiteX536"/>
              <a:gd fmla="*/ 3057524 h 3065463" name="connsiteY536"/>
              <a:gd fmla="*/ 2982536 w 5673725" name="connsiteX537"/>
              <a:gd fmla="*/ 3061493 h 3065463" name="connsiteY537"/>
              <a:gd fmla="*/ 2910295 w 5673725" name="connsiteX538"/>
              <a:gd fmla="*/ 3064669 h 3065463" name="connsiteY538"/>
              <a:gd fmla="*/ 2836465 w 5673725" name="connsiteX539"/>
              <a:gd fmla="*/ 3065463 h 3065463" name="connsiteY539"/>
              <a:gd fmla="*/ 2764224 w 5673725" name="connsiteX540"/>
              <a:gd fmla="*/ 3064669 h 3065463" name="connsiteY540"/>
              <a:gd fmla="*/ 2690395 w 5673725" name="connsiteX541"/>
              <a:gd fmla="*/ 3061493 h 3065463" name="connsiteY541"/>
              <a:gd fmla="*/ 2618948 w 5673725" name="connsiteX542"/>
              <a:gd fmla="*/ 3057524 h 3065463" name="connsiteY542"/>
              <a:gd fmla="*/ 2546706 w 5673725" name="connsiteX543"/>
              <a:gd fmla="*/ 3051966 h 3065463" name="connsiteY543"/>
              <a:gd fmla="*/ 2476053 w 5673725" name="connsiteX544"/>
              <a:gd fmla="*/ 3044026 h 3065463" name="connsiteY544"/>
              <a:gd fmla="*/ 2405399 w 5673725" name="connsiteX545"/>
              <a:gd fmla="*/ 3034499 h 3065463" name="connsiteY545"/>
              <a:gd fmla="*/ 2334745 w 5673725" name="connsiteX546"/>
              <a:gd fmla="*/ 3024177 h 3065463" name="connsiteY546"/>
              <a:gd fmla="*/ 2265679 w 5673725" name="connsiteX547"/>
              <a:gd fmla="*/ 3011474 h 3065463" name="connsiteY547"/>
              <a:gd fmla="*/ 2195820 w 5673725" name="connsiteX548"/>
              <a:gd fmla="*/ 2997977 h 3065463" name="connsiteY548"/>
              <a:gd fmla="*/ 2127548 w 5673725" name="connsiteX549"/>
              <a:gd fmla="*/ 2983686 h 3065463" name="connsiteY549"/>
              <a:gd fmla="*/ 2060069 w 5673725" name="connsiteX550"/>
              <a:gd fmla="*/ 2967013 h 3065463" name="connsiteY550"/>
              <a:gd fmla="*/ 1993385 w 5673725" name="connsiteX551"/>
              <a:gd fmla="*/ 2948752 h 3065463" name="connsiteY551"/>
              <a:gd fmla="*/ 1926701 w 5673725" name="connsiteX552"/>
              <a:gd fmla="*/ 2930491 h 3065463" name="connsiteY552"/>
              <a:gd fmla="*/ 1861604 w 5673725" name="connsiteX553"/>
              <a:gd fmla="*/ 2910642 h 3065463" name="connsiteY553"/>
              <a:gd fmla="*/ 1796508 w 5673725" name="connsiteX554"/>
              <a:gd fmla="*/ 2889205 h 3065463" name="connsiteY554"/>
              <a:gd fmla="*/ 1732999 w 5673725" name="connsiteX555"/>
              <a:gd fmla="*/ 2867768 h 3065463" name="connsiteY555"/>
              <a:gd fmla="*/ 1669490 w 5673725" name="connsiteX556"/>
              <a:gd fmla="*/ 2843949 h 3065463" name="connsiteY556"/>
              <a:gd fmla="*/ 1606775 w 5673725" name="connsiteX557"/>
              <a:gd fmla="*/ 2820131 h 3065463" name="connsiteY557"/>
              <a:gd fmla="*/ 1544853 w 5673725" name="connsiteX558"/>
              <a:gd fmla="*/ 2794724 h 3065463" name="connsiteY558"/>
              <a:gd fmla="*/ 1484520 w 5673725" name="connsiteX559"/>
              <a:gd fmla="*/ 2768524 h 3065463" name="connsiteY559"/>
              <a:gd fmla="*/ 1424980 w 5673725" name="connsiteX560"/>
              <a:gd fmla="*/ 2741529 h 3065463" name="connsiteY560"/>
              <a:gd fmla="*/ 1365441 w 5673725" name="connsiteX561"/>
              <a:gd fmla="*/ 2714535 h 3065463" name="connsiteY561"/>
              <a:gd fmla="*/ 1307489 w 5673725" name="connsiteX562"/>
              <a:gd fmla="*/ 2685952 h 3065463" name="connsiteY562"/>
              <a:gd fmla="*/ 1250331 w 5673725" name="connsiteX563"/>
              <a:gd fmla="*/ 2657370 h 3065463" name="connsiteY563"/>
              <a:gd fmla="*/ 1193967 w 5673725" name="connsiteX564"/>
              <a:gd fmla="*/ 2628787 h 3065463" name="connsiteY564"/>
              <a:gd fmla="*/ 1139984 w 5673725" name="connsiteX565"/>
              <a:gd fmla="*/ 2597823 h 3065463" name="connsiteY565"/>
              <a:gd fmla="*/ 1086002 w 5673725" name="connsiteX566"/>
              <a:gd fmla="*/ 2566859 h 3065463" name="connsiteY566"/>
              <a:gd fmla="*/ 1032019 w 5673725" name="connsiteX567"/>
              <a:gd fmla="*/ 2535895 h 3065463" name="connsiteY567"/>
              <a:gd fmla="*/ 980418 w 5673725" name="connsiteX568"/>
              <a:gd fmla="*/ 2504930 h 3065463" name="connsiteY568"/>
              <a:gd fmla="*/ 928817 w 5673725" name="connsiteX569"/>
              <a:gd fmla="*/ 2473172 h 3065463" name="connsiteY569"/>
              <a:gd fmla="*/ 879598 w 5673725" name="connsiteX570"/>
              <a:gd fmla="*/ 2440620 h 3065463" name="connsiteY570"/>
              <a:gd fmla="*/ 831172 w 5673725" name="connsiteX571"/>
              <a:gd fmla="*/ 2408862 h 3065463" name="connsiteY571"/>
              <a:gd fmla="*/ 783541 w 5673725" name="connsiteX572"/>
              <a:gd fmla="*/ 2376310 h 3065463" name="connsiteY572"/>
              <a:gd fmla="*/ 736703 w 5673725" name="connsiteX573"/>
              <a:gd fmla="*/ 2343757 h 3065463" name="connsiteY573"/>
              <a:gd fmla="*/ 691453 w 5673725" name="connsiteX574"/>
              <a:gd fmla="*/ 2310411 h 3065463" name="connsiteY574"/>
              <a:gd fmla="*/ 647790 w 5673725" name="connsiteX575"/>
              <a:gd fmla="*/ 2277859 h 3065463" name="connsiteY575"/>
              <a:gd fmla="*/ 605716 w 5673725" name="connsiteX576"/>
              <a:gd fmla="*/ 2245307 h 3065463" name="connsiteY576"/>
              <a:gd fmla="*/ 563641 w 5673725" name="connsiteX577"/>
              <a:gd fmla="*/ 2211167 h 3065463" name="connsiteY577"/>
              <a:gd fmla="*/ 523948 w 5673725" name="connsiteX578"/>
              <a:gd fmla="*/ 2178615 h 3065463" name="connsiteY578"/>
              <a:gd fmla="*/ 484255 w 5673725" name="connsiteX579"/>
              <a:gd fmla="*/ 2146062 h 3065463" name="connsiteY579"/>
              <a:gd fmla="*/ 446944 w 5673725" name="connsiteX580"/>
              <a:gd fmla="*/ 2113510 h 3065463" name="connsiteY580"/>
              <a:gd fmla="*/ 410426 w 5673725" name="connsiteX581"/>
              <a:gd fmla="*/ 2081752 h 3065463" name="connsiteY581"/>
              <a:gd fmla="*/ 376290 w 5673725" name="connsiteX582"/>
              <a:gd fmla="*/ 2049200 h 3065463" name="connsiteY582"/>
              <a:gd fmla="*/ 342948 w 5673725" name="connsiteX583"/>
              <a:gd fmla="*/ 2018236 h 3065463" name="connsiteY583"/>
              <a:gd fmla="*/ 310399 w 5673725" name="connsiteX584"/>
              <a:gd fmla="*/ 1986477 h 3065463" name="connsiteY584"/>
              <a:gd fmla="*/ 279439 w 5673725" name="connsiteX585"/>
              <a:gd fmla="*/ 1955513 h 3065463" name="connsiteY585"/>
              <a:gd fmla="*/ 250066 w 5673725" name="connsiteX586"/>
              <a:gd fmla="*/ 1925343 h 3065463" name="connsiteY586"/>
              <a:gd fmla="*/ 223075 w 5673725" name="connsiteX587"/>
              <a:gd fmla="*/ 1895966 h 3065463" name="connsiteY587"/>
              <a:gd fmla="*/ 196877 w 5673725" name="connsiteX588"/>
              <a:gd fmla="*/ 1866590 h 3065463" name="connsiteY588"/>
              <a:gd fmla="*/ 172268 w 5673725" name="connsiteX589"/>
              <a:gd fmla="*/ 1838008 h 3065463" name="connsiteY589"/>
              <a:gd fmla="*/ 149246 w 5673725" name="connsiteX590"/>
              <a:gd fmla="*/ 1810219 h 3065463" name="connsiteY590"/>
              <a:gd fmla="*/ 127018 w 5673725" name="connsiteX591"/>
              <a:gd fmla="*/ 1783225 h 3065463" name="connsiteY591"/>
              <a:gd fmla="*/ 107965 w 5673725" name="connsiteX592"/>
              <a:gd fmla="*/ 1756230 h 3065463" name="connsiteY592"/>
              <a:gd fmla="*/ 88912 w 5673725" name="connsiteX593"/>
              <a:gd fmla="*/ 1730824 h 3065463" name="connsiteY593"/>
              <a:gd fmla="*/ 72241 w 5673725" name="connsiteX594"/>
              <a:gd fmla="*/ 1706211 h 3065463" name="connsiteY594"/>
              <a:gd fmla="*/ 57952 w 5673725" name="connsiteX595"/>
              <a:gd fmla="*/ 1682392 h 3065463" name="connsiteY595"/>
              <a:gd fmla="*/ 43662 w 5673725" name="connsiteX596"/>
              <a:gd fmla="*/ 1660162 h 3065463" name="connsiteY596"/>
              <a:gd fmla="*/ 32548 w 5673725" name="connsiteX597"/>
              <a:gd fmla="*/ 1637931 h 3065463" name="connsiteY597"/>
              <a:gd fmla="*/ 23022 w 5673725" name="connsiteX598"/>
              <a:gd fmla="*/ 1617288 h 3065463" name="connsiteY598"/>
              <a:gd fmla="*/ 14289 w 5673725" name="connsiteX599"/>
              <a:gd fmla="*/ 1598233 h 3065463" name="connsiteY599"/>
              <a:gd fmla="*/ 7938 w 5673725" name="connsiteX600"/>
              <a:gd fmla="*/ 1579972 h 3065463" name="connsiteY600"/>
              <a:gd fmla="*/ 3969 w 5673725" name="connsiteX601"/>
              <a:gd fmla="*/ 1562505 h 3065463" name="connsiteY601"/>
              <a:gd fmla="*/ 794 w 5673725" name="connsiteX602"/>
              <a:gd fmla="*/ 1547420 h 3065463" name="connsiteY602"/>
              <a:gd fmla="*/ 0 w 5673725" name="connsiteX603"/>
              <a:gd fmla="*/ 1532335 h 3065463" name="connsiteY603"/>
              <a:gd fmla="*/ 794 w 5673725" name="connsiteX604"/>
              <a:gd fmla="*/ 1518837 h 3065463" name="connsiteY604"/>
              <a:gd fmla="*/ 3969 w 5673725" name="connsiteX605"/>
              <a:gd fmla="*/ 1502164 h 3065463" name="connsiteY605"/>
              <a:gd fmla="*/ 7938 w 5673725" name="connsiteX606"/>
              <a:gd fmla="*/ 1486285 h 3065463" name="connsiteY606"/>
              <a:gd fmla="*/ 14289 w 5673725" name="connsiteX607"/>
              <a:gd fmla="*/ 1467230 h 3065463" name="connsiteY607"/>
              <a:gd fmla="*/ 23022 w 5673725" name="connsiteX608"/>
              <a:gd fmla="*/ 1448175 h 3065463" name="connsiteY608"/>
              <a:gd fmla="*/ 32548 w 5673725" name="connsiteX609"/>
              <a:gd fmla="*/ 1427533 h 3065463" name="connsiteY609"/>
              <a:gd fmla="*/ 43662 w 5673725" name="connsiteX610"/>
              <a:gd fmla="*/ 1406096 h 3065463" name="connsiteY610"/>
              <a:gd fmla="*/ 57952 w 5673725" name="connsiteX611"/>
              <a:gd fmla="*/ 1383071 h 3065463" name="connsiteY611"/>
              <a:gd fmla="*/ 72241 w 5673725" name="connsiteX612"/>
              <a:gd fmla="*/ 1360046 h 3065463" name="connsiteY612"/>
              <a:gd fmla="*/ 88912 w 5673725" name="connsiteX613"/>
              <a:gd fmla="*/ 1335434 h 3065463" name="connsiteY613"/>
              <a:gd fmla="*/ 107965 w 5673725" name="connsiteX614"/>
              <a:gd fmla="*/ 1309233 h 3065463" name="connsiteY614"/>
              <a:gd fmla="*/ 127018 w 5673725" name="connsiteX615"/>
              <a:gd fmla="*/ 1283033 h 3065463" name="connsiteY615"/>
              <a:gd fmla="*/ 149246 w 5673725" name="connsiteX616"/>
              <a:gd fmla="*/ 1256038 h 3065463" name="connsiteY616"/>
              <a:gd fmla="*/ 172268 w 5673725" name="connsiteX617"/>
              <a:gd fmla="*/ 1228250 h 3065463" name="connsiteY617"/>
              <a:gd fmla="*/ 196877 w 5673725" name="connsiteX618"/>
              <a:gd fmla="*/ 1199667 h 3065463" name="connsiteY618"/>
              <a:gd fmla="*/ 223075 w 5673725" name="connsiteX619"/>
              <a:gd fmla="*/ 1170291 h 3065463" name="connsiteY619"/>
              <a:gd fmla="*/ 250066 w 5673725" name="connsiteX620"/>
              <a:gd fmla="*/ 1140121 h 3065463" name="connsiteY620"/>
              <a:gd fmla="*/ 279439 w 5673725" name="connsiteX621"/>
              <a:gd fmla="*/ 1109950 h 3065463" name="connsiteY621"/>
              <a:gd fmla="*/ 310399 w 5673725" name="connsiteX622"/>
              <a:gd fmla="*/ 1078986 h 3065463" name="connsiteY622"/>
              <a:gd fmla="*/ 342948 w 5673725" name="connsiteX623"/>
              <a:gd fmla="*/ 1048022 h 3065463" name="connsiteY623"/>
              <a:gd fmla="*/ 376290 w 5673725" name="connsiteX624"/>
              <a:gd fmla="*/ 1016263 h 3065463" name="connsiteY624"/>
              <a:gd fmla="*/ 410426 w 5673725" name="connsiteX625"/>
              <a:gd fmla="*/ 984505 h 3065463" name="connsiteY625"/>
              <a:gd fmla="*/ 446944 w 5673725" name="connsiteX626"/>
              <a:gd fmla="*/ 952747 h 3065463" name="connsiteY626"/>
              <a:gd fmla="*/ 484255 w 5673725" name="connsiteX627"/>
              <a:gd fmla="*/ 920195 h 3065463" name="connsiteY627"/>
              <a:gd fmla="*/ 523948 w 5673725" name="connsiteX628"/>
              <a:gd fmla="*/ 887643 h 3065463" name="connsiteY628"/>
              <a:gd fmla="*/ 563641 w 5673725" name="connsiteX629"/>
              <a:gd fmla="*/ 853503 h 3065463" name="connsiteY629"/>
              <a:gd fmla="*/ 605716 w 5673725" name="connsiteX630"/>
              <a:gd fmla="*/ 820950 h 3065463" name="connsiteY630"/>
              <a:gd fmla="*/ 647790 w 5673725" name="connsiteX631"/>
              <a:gd fmla="*/ 788398 h 3065463" name="connsiteY631"/>
              <a:gd fmla="*/ 691453 w 5673725" name="connsiteX632"/>
              <a:gd fmla="*/ 755052 h 3065463" name="connsiteY632"/>
              <a:gd fmla="*/ 736703 w 5673725" name="connsiteX633"/>
              <a:gd fmla="*/ 722500 h 3065463" name="connsiteY633"/>
              <a:gd fmla="*/ 783541 w 5673725" name="connsiteX634"/>
              <a:gd fmla="*/ 689948 h 3065463" name="connsiteY634"/>
              <a:gd fmla="*/ 831172 w 5673725" name="connsiteX635"/>
              <a:gd fmla="*/ 657395 h 3065463" name="connsiteY635"/>
              <a:gd fmla="*/ 879598 w 5673725" name="connsiteX636"/>
              <a:gd fmla="*/ 624843 h 3065463" name="connsiteY636"/>
              <a:gd fmla="*/ 928817 w 5673725" name="connsiteX637"/>
              <a:gd fmla="*/ 593085 h 3065463" name="connsiteY637"/>
              <a:gd fmla="*/ 980418 w 5673725" name="connsiteX638"/>
              <a:gd fmla="*/ 560533 h 3065463" name="connsiteY638"/>
              <a:gd fmla="*/ 1032019 w 5673725" name="connsiteX639"/>
              <a:gd fmla="*/ 528775 h 3065463" name="connsiteY639"/>
              <a:gd fmla="*/ 1086002 w 5673725" name="connsiteX640"/>
              <a:gd fmla="*/ 497810 h 3065463" name="connsiteY640"/>
              <a:gd fmla="*/ 1139984 w 5673725" name="connsiteX641"/>
              <a:gd fmla="*/ 467640 h 3065463" name="connsiteY641"/>
              <a:gd fmla="*/ 1193967 w 5673725" name="connsiteX642"/>
              <a:gd fmla="*/ 437470 h 3065463" name="connsiteY642"/>
              <a:gd fmla="*/ 1250331 w 5673725" name="connsiteX643"/>
              <a:gd fmla="*/ 408093 h 3065463" name="connsiteY643"/>
              <a:gd fmla="*/ 1307489 w 5673725" name="connsiteX644"/>
              <a:gd fmla="*/ 379511 h 3065463" name="connsiteY644"/>
              <a:gd fmla="*/ 1365441 w 5673725" name="connsiteX645"/>
              <a:gd fmla="*/ 350929 h 3065463" name="connsiteY645"/>
              <a:gd fmla="*/ 1424980 w 5673725" name="connsiteX646"/>
              <a:gd fmla="*/ 323140 h 3065463" name="connsiteY646"/>
              <a:gd fmla="*/ 1484520 w 5673725" name="connsiteX647"/>
              <a:gd fmla="*/ 296939 h 3065463" name="connsiteY647"/>
              <a:gd fmla="*/ 1544853 w 5673725" name="connsiteX648"/>
              <a:gd fmla="*/ 271533 h 3065463" name="connsiteY648"/>
              <a:gd fmla="*/ 1606775 w 5673725" name="connsiteX649"/>
              <a:gd fmla="*/ 246126 h 3065463" name="connsiteY649"/>
              <a:gd fmla="*/ 1669490 w 5673725" name="connsiteX650"/>
              <a:gd fmla="*/ 221514 h 3065463" name="connsiteY650"/>
              <a:gd fmla="*/ 1732999 w 5673725" name="connsiteX651"/>
              <a:gd fmla="*/ 198489 h 3065463" name="connsiteY651"/>
              <a:gd fmla="*/ 1796508 w 5673725" name="connsiteX652"/>
              <a:gd fmla="*/ 176258 h 3065463" name="connsiteY652"/>
              <a:gd fmla="*/ 1861604 w 5673725" name="connsiteX653"/>
              <a:gd fmla="*/ 155615 h 3065463" name="connsiteY653"/>
              <a:gd fmla="*/ 1926701 w 5673725" name="connsiteX654"/>
              <a:gd fmla="*/ 135766 h 3065463" name="connsiteY654"/>
              <a:gd fmla="*/ 1993385 w 5673725" name="connsiteX655"/>
              <a:gd fmla="*/ 116711 h 3065463" name="connsiteY655"/>
              <a:gd fmla="*/ 2060069 w 5673725" name="connsiteX656"/>
              <a:gd fmla="*/ 99244 h 3065463" name="connsiteY656"/>
              <a:gd fmla="*/ 2127548 w 5673725" name="connsiteX657"/>
              <a:gd fmla="*/ 82571 h 3065463" name="connsiteY657"/>
              <a:gd fmla="*/ 2195820 w 5673725" name="connsiteX658"/>
              <a:gd fmla="*/ 68280 h 3065463" name="connsiteY658"/>
              <a:gd fmla="*/ 2265679 w 5673725" name="connsiteX659"/>
              <a:gd fmla="*/ 53989 h 3065463" name="connsiteY659"/>
              <a:gd fmla="*/ 2334745 w 5673725" name="connsiteX660"/>
              <a:gd fmla="*/ 42080 h 3065463" name="connsiteY660"/>
              <a:gd fmla="*/ 2405399 w 5673725" name="connsiteX661"/>
              <a:gd fmla="*/ 31758 h 3065463" name="connsiteY661"/>
              <a:gd fmla="*/ 2476053 w 5673725" name="connsiteX662"/>
              <a:gd fmla="*/ 21437 h 3065463" name="connsiteY662"/>
              <a:gd fmla="*/ 2546706 w 5673725" name="connsiteX663"/>
              <a:gd fmla="*/ 14291 h 3065463" name="connsiteY663"/>
              <a:gd fmla="*/ 2618948 w 5673725" name="connsiteX664"/>
              <a:gd fmla="*/ 8733 h 3065463" name="connsiteY664"/>
              <a:gd fmla="*/ 2690395 w 5673725" name="connsiteX665"/>
              <a:gd fmla="*/ 3970 h 3065463" name="connsiteY665"/>
              <a:gd fmla="*/ 2764224 w 5673725" name="connsiteX666"/>
              <a:gd fmla="*/ 1588 h 3065463" name="connsiteY6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Lst>
            <a:rect b="b" l="l" r="r" t="t"/>
            <a:pathLst>
              <a:path h="3065463" w="5673725">
                <a:moveTo>
                  <a:pt x="2824163" y="923925"/>
                </a:moveTo>
                <a:lnTo>
                  <a:pt x="2852737" y="923925"/>
                </a:lnTo>
                <a:lnTo>
                  <a:pt x="2880519" y="925515"/>
                </a:lnTo>
                <a:lnTo>
                  <a:pt x="2890837" y="927104"/>
                </a:lnTo>
                <a:lnTo>
                  <a:pt x="2900363" y="929489"/>
                </a:lnTo>
                <a:lnTo>
                  <a:pt x="2909887" y="933463"/>
                </a:lnTo>
                <a:lnTo>
                  <a:pt x="2918619" y="938231"/>
                </a:lnTo>
                <a:lnTo>
                  <a:pt x="2926556" y="943795"/>
                </a:lnTo>
                <a:lnTo>
                  <a:pt x="2933700" y="950948"/>
                </a:lnTo>
                <a:lnTo>
                  <a:pt x="2940844" y="958101"/>
                </a:lnTo>
                <a:lnTo>
                  <a:pt x="2946400" y="965254"/>
                </a:lnTo>
                <a:lnTo>
                  <a:pt x="2951163" y="974791"/>
                </a:lnTo>
                <a:lnTo>
                  <a:pt x="2954337" y="983534"/>
                </a:lnTo>
                <a:lnTo>
                  <a:pt x="2957513" y="993072"/>
                </a:lnTo>
                <a:lnTo>
                  <a:pt x="2959100" y="1002609"/>
                </a:lnTo>
                <a:lnTo>
                  <a:pt x="2959894" y="1012941"/>
                </a:lnTo>
                <a:lnTo>
                  <a:pt x="2959894" y="1022479"/>
                </a:lnTo>
                <a:lnTo>
                  <a:pt x="2958306" y="1033606"/>
                </a:lnTo>
                <a:lnTo>
                  <a:pt x="2955131" y="1043938"/>
                </a:lnTo>
                <a:lnTo>
                  <a:pt x="2820987" y="1441331"/>
                </a:lnTo>
                <a:lnTo>
                  <a:pt x="2817813" y="1453253"/>
                </a:lnTo>
                <a:lnTo>
                  <a:pt x="2815431" y="1464380"/>
                </a:lnTo>
                <a:lnTo>
                  <a:pt x="2816225" y="1475507"/>
                </a:lnTo>
                <a:lnTo>
                  <a:pt x="2818606" y="1487429"/>
                </a:lnTo>
                <a:lnTo>
                  <a:pt x="2821781" y="1496966"/>
                </a:lnTo>
                <a:lnTo>
                  <a:pt x="2825750" y="1508093"/>
                </a:lnTo>
                <a:lnTo>
                  <a:pt x="2831306" y="1516836"/>
                </a:lnTo>
                <a:lnTo>
                  <a:pt x="2837656" y="1524784"/>
                </a:lnTo>
                <a:lnTo>
                  <a:pt x="2845594" y="1531937"/>
                </a:lnTo>
                <a:lnTo>
                  <a:pt x="2855119" y="1539090"/>
                </a:lnTo>
                <a:lnTo>
                  <a:pt x="2863850" y="1543859"/>
                </a:lnTo>
                <a:lnTo>
                  <a:pt x="2874169" y="1547833"/>
                </a:lnTo>
                <a:lnTo>
                  <a:pt x="2885281" y="1551012"/>
                </a:lnTo>
                <a:lnTo>
                  <a:pt x="2895600" y="1551807"/>
                </a:lnTo>
                <a:lnTo>
                  <a:pt x="2908300" y="1551807"/>
                </a:lnTo>
                <a:lnTo>
                  <a:pt x="2919413" y="1549422"/>
                </a:lnTo>
                <a:lnTo>
                  <a:pt x="3333750" y="1447690"/>
                </a:lnTo>
                <a:lnTo>
                  <a:pt x="3343275" y="1445305"/>
                </a:lnTo>
                <a:lnTo>
                  <a:pt x="3354387" y="1444510"/>
                </a:lnTo>
                <a:lnTo>
                  <a:pt x="3363913" y="1444510"/>
                </a:lnTo>
                <a:lnTo>
                  <a:pt x="3373437" y="1446100"/>
                </a:lnTo>
                <a:lnTo>
                  <a:pt x="3383756" y="1450074"/>
                </a:lnTo>
                <a:lnTo>
                  <a:pt x="3392487" y="1453253"/>
                </a:lnTo>
                <a:lnTo>
                  <a:pt x="3401219" y="1458022"/>
                </a:lnTo>
                <a:lnTo>
                  <a:pt x="3409950" y="1462791"/>
                </a:lnTo>
                <a:lnTo>
                  <a:pt x="3417094" y="1469149"/>
                </a:lnTo>
                <a:lnTo>
                  <a:pt x="3423444" y="1475507"/>
                </a:lnTo>
                <a:lnTo>
                  <a:pt x="3429794" y="1484250"/>
                </a:lnTo>
                <a:lnTo>
                  <a:pt x="3434556" y="1492198"/>
                </a:lnTo>
                <a:lnTo>
                  <a:pt x="3439319" y="1500940"/>
                </a:lnTo>
                <a:lnTo>
                  <a:pt x="3442494" y="1511272"/>
                </a:lnTo>
                <a:lnTo>
                  <a:pt x="3444081" y="1520810"/>
                </a:lnTo>
                <a:lnTo>
                  <a:pt x="3444875" y="1531142"/>
                </a:lnTo>
                <a:lnTo>
                  <a:pt x="3444875" y="1531937"/>
                </a:lnTo>
                <a:lnTo>
                  <a:pt x="3444081" y="1563728"/>
                </a:lnTo>
                <a:lnTo>
                  <a:pt x="3441700" y="1595520"/>
                </a:lnTo>
                <a:lnTo>
                  <a:pt x="3437731" y="1625722"/>
                </a:lnTo>
                <a:lnTo>
                  <a:pt x="3432175" y="1655924"/>
                </a:lnTo>
                <a:lnTo>
                  <a:pt x="3425031" y="1685331"/>
                </a:lnTo>
                <a:lnTo>
                  <a:pt x="3417094" y="1713943"/>
                </a:lnTo>
                <a:lnTo>
                  <a:pt x="3407569" y="1741761"/>
                </a:lnTo>
                <a:lnTo>
                  <a:pt x="3396456" y="1768783"/>
                </a:lnTo>
                <a:lnTo>
                  <a:pt x="3384550" y="1795806"/>
                </a:lnTo>
                <a:lnTo>
                  <a:pt x="3371056" y="1822829"/>
                </a:lnTo>
                <a:lnTo>
                  <a:pt x="3356769" y="1848262"/>
                </a:lnTo>
                <a:lnTo>
                  <a:pt x="3340100" y="1872900"/>
                </a:lnTo>
                <a:lnTo>
                  <a:pt x="3324225" y="1896744"/>
                </a:lnTo>
                <a:lnTo>
                  <a:pt x="3305175" y="1918998"/>
                </a:lnTo>
                <a:lnTo>
                  <a:pt x="3286125" y="1941252"/>
                </a:lnTo>
                <a:lnTo>
                  <a:pt x="3266281" y="1962711"/>
                </a:lnTo>
                <a:lnTo>
                  <a:pt x="3244850" y="1983376"/>
                </a:lnTo>
                <a:lnTo>
                  <a:pt x="3222625" y="2001656"/>
                </a:lnTo>
                <a:lnTo>
                  <a:pt x="3199606" y="2020731"/>
                </a:lnTo>
                <a:lnTo>
                  <a:pt x="3176587" y="2036626"/>
                </a:lnTo>
                <a:lnTo>
                  <a:pt x="3151981" y="2053317"/>
                </a:lnTo>
                <a:lnTo>
                  <a:pt x="3126581" y="2068418"/>
                </a:lnTo>
                <a:lnTo>
                  <a:pt x="3100387" y="2081134"/>
                </a:lnTo>
                <a:lnTo>
                  <a:pt x="3072606" y="2093056"/>
                </a:lnTo>
                <a:lnTo>
                  <a:pt x="3045619" y="2104183"/>
                </a:lnTo>
                <a:lnTo>
                  <a:pt x="3017044" y="2113721"/>
                </a:lnTo>
                <a:lnTo>
                  <a:pt x="2988469" y="2121669"/>
                </a:lnTo>
                <a:lnTo>
                  <a:pt x="2959100" y="2128822"/>
                </a:lnTo>
                <a:lnTo>
                  <a:pt x="2928937" y="2134385"/>
                </a:lnTo>
                <a:lnTo>
                  <a:pt x="2898775" y="2138359"/>
                </a:lnTo>
                <a:lnTo>
                  <a:pt x="2867819" y="2140743"/>
                </a:lnTo>
                <a:lnTo>
                  <a:pt x="2836069" y="2141538"/>
                </a:lnTo>
                <a:lnTo>
                  <a:pt x="2805113" y="2140743"/>
                </a:lnTo>
                <a:lnTo>
                  <a:pt x="2774950" y="2138359"/>
                </a:lnTo>
                <a:lnTo>
                  <a:pt x="2744787" y="2134385"/>
                </a:lnTo>
                <a:lnTo>
                  <a:pt x="2714625" y="2129616"/>
                </a:lnTo>
                <a:lnTo>
                  <a:pt x="2685256" y="2121669"/>
                </a:lnTo>
                <a:lnTo>
                  <a:pt x="2656681" y="2114515"/>
                </a:lnTo>
                <a:lnTo>
                  <a:pt x="2628900" y="2104978"/>
                </a:lnTo>
                <a:lnTo>
                  <a:pt x="2601119" y="2093851"/>
                </a:lnTo>
                <a:lnTo>
                  <a:pt x="2574131" y="2081929"/>
                </a:lnTo>
                <a:lnTo>
                  <a:pt x="2547937" y="2069213"/>
                </a:lnTo>
                <a:lnTo>
                  <a:pt x="2523331" y="2054112"/>
                </a:lnTo>
                <a:lnTo>
                  <a:pt x="2498725" y="2039011"/>
                </a:lnTo>
                <a:lnTo>
                  <a:pt x="2474913" y="2021525"/>
                </a:lnTo>
                <a:lnTo>
                  <a:pt x="2451894" y="2004040"/>
                </a:lnTo>
                <a:lnTo>
                  <a:pt x="2429669" y="1984965"/>
                </a:lnTo>
                <a:lnTo>
                  <a:pt x="2409031" y="1965096"/>
                </a:lnTo>
                <a:lnTo>
                  <a:pt x="2388394" y="1943636"/>
                </a:lnTo>
                <a:lnTo>
                  <a:pt x="2369344" y="1922972"/>
                </a:lnTo>
                <a:lnTo>
                  <a:pt x="2351881" y="1899923"/>
                </a:lnTo>
                <a:lnTo>
                  <a:pt x="2334419" y="1876080"/>
                </a:lnTo>
                <a:lnTo>
                  <a:pt x="2319337" y="1851441"/>
                </a:lnTo>
                <a:lnTo>
                  <a:pt x="2304256" y="1826008"/>
                </a:lnTo>
                <a:lnTo>
                  <a:pt x="2290763" y="1799780"/>
                </a:lnTo>
                <a:lnTo>
                  <a:pt x="2278063" y="1774347"/>
                </a:lnTo>
                <a:lnTo>
                  <a:pt x="2266950" y="1746529"/>
                </a:lnTo>
                <a:lnTo>
                  <a:pt x="2258219" y="1718712"/>
                </a:lnTo>
                <a:lnTo>
                  <a:pt x="2248694" y="1690099"/>
                </a:lnTo>
                <a:lnTo>
                  <a:pt x="2242344" y="1660692"/>
                </a:lnTo>
                <a:lnTo>
                  <a:pt x="2236787" y="1631285"/>
                </a:lnTo>
                <a:lnTo>
                  <a:pt x="2232819" y="1601083"/>
                </a:lnTo>
                <a:lnTo>
                  <a:pt x="2230437" y="1570087"/>
                </a:lnTo>
                <a:lnTo>
                  <a:pt x="2228850" y="1539090"/>
                </a:lnTo>
                <a:lnTo>
                  <a:pt x="2228850" y="1514452"/>
                </a:lnTo>
                <a:lnTo>
                  <a:pt x="2230437" y="1489813"/>
                </a:lnTo>
                <a:lnTo>
                  <a:pt x="2232819" y="1465970"/>
                </a:lnTo>
                <a:lnTo>
                  <a:pt x="2235994" y="1441331"/>
                </a:lnTo>
                <a:lnTo>
                  <a:pt x="2239963" y="1418282"/>
                </a:lnTo>
                <a:lnTo>
                  <a:pt x="2244725" y="1395234"/>
                </a:lnTo>
                <a:lnTo>
                  <a:pt x="2250281" y="1371390"/>
                </a:lnTo>
                <a:lnTo>
                  <a:pt x="2258219" y="1349136"/>
                </a:lnTo>
                <a:lnTo>
                  <a:pt x="2265363" y="1326087"/>
                </a:lnTo>
                <a:lnTo>
                  <a:pt x="2274094" y="1305423"/>
                </a:lnTo>
                <a:lnTo>
                  <a:pt x="2282825" y="1283169"/>
                </a:lnTo>
                <a:lnTo>
                  <a:pt x="2293937" y="1261710"/>
                </a:lnTo>
                <a:lnTo>
                  <a:pt x="2305050" y="1241840"/>
                </a:lnTo>
                <a:lnTo>
                  <a:pt x="2316956" y="1221175"/>
                </a:lnTo>
                <a:lnTo>
                  <a:pt x="2329656" y="1201306"/>
                </a:lnTo>
                <a:lnTo>
                  <a:pt x="2342356" y="1182231"/>
                </a:lnTo>
                <a:lnTo>
                  <a:pt x="2356644" y="1163951"/>
                </a:lnTo>
                <a:lnTo>
                  <a:pt x="2371725" y="1144876"/>
                </a:lnTo>
                <a:lnTo>
                  <a:pt x="2387600" y="1128185"/>
                </a:lnTo>
                <a:lnTo>
                  <a:pt x="2403475" y="1110700"/>
                </a:lnTo>
                <a:lnTo>
                  <a:pt x="2420144" y="1094804"/>
                </a:lnTo>
                <a:lnTo>
                  <a:pt x="2438400" y="1078114"/>
                </a:lnTo>
                <a:lnTo>
                  <a:pt x="2455863" y="1062218"/>
                </a:lnTo>
                <a:lnTo>
                  <a:pt x="2474913" y="1048707"/>
                </a:lnTo>
                <a:lnTo>
                  <a:pt x="2494756" y="1035195"/>
                </a:lnTo>
                <a:lnTo>
                  <a:pt x="2514600" y="1020889"/>
                </a:lnTo>
                <a:lnTo>
                  <a:pt x="2535237" y="1008967"/>
                </a:lnTo>
                <a:lnTo>
                  <a:pt x="2556669" y="997045"/>
                </a:lnTo>
                <a:lnTo>
                  <a:pt x="2577306" y="985918"/>
                </a:lnTo>
                <a:lnTo>
                  <a:pt x="2600325" y="975586"/>
                </a:lnTo>
                <a:lnTo>
                  <a:pt x="2622550" y="966049"/>
                </a:lnTo>
                <a:lnTo>
                  <a:pt x="2646363" y="957306"/>
                </a:lnTo>
                <a:lnTo>
                  <a:pt x="2676525" y="947769"/>
                </a:lnTo>
                <a:lnTo>
                  <a:pt x="2706687" y="939026"/>
                </a:lnTo>
                <a:lnTo>
                  <a:pt x="2736056" y="932668"/>
                </a:lnTo>
                <a:lnTo>
                  <a:pt x="2766219" y="928694"/>
                </a:lnTo>
                <a:lnTo>
                  <a:pt x="2794794" y="925515"/>
                </a:lnTo>
                <a:close/>
                <a:moveTo>
                  <a:pt x="2804319" y="307975"/>
                </a:moveTo>
                <a:lnTo>
                  <a:pt x="2772569" y="309563"/>
                </a:lnTo>
                <a:lnTo>
                  <a:pt x="2741613" y="311150"/>
                </a:lnTo>
                <a:lnTo>
                  <a:pt x="2710657" y="313531"/>
                </a:lnTo>
                <a:lnTo>
                  <a:pt x="2679701" y="317500"/>
                </a:lnTo>
                <a:lnTo>
                  <a:pt x="2649538" y="321469"/>
                </a:lnTo>
                <a:lnTo>
                  <a:pt x="2619376" y="327025"/>
                </a:lnTo>
                <a:lnTo>
                  <a:pt x="2589213" y="332581"/>
                </a:lnTo>
                <a:lnTo>
                  <a:pt x="2559051" y="338931"/>
                </a:lnTo>
                <a:lnTo>
                  <a:pt x="2529682" y="346075"/>
                </a:lnTo>
                <a:lnTo>
                  <a:pt x="2500313" y="354013"/>
                </a:lnTo>
                <a:lnTo>
                  <a:pt x="2471738" y="362744"/>
                </a:lnTo>
                <a:lnTo>
                  <a:pt x="2443163" y="372269"/>
                </a:lnTo>
                <a:lnTo>
                  <a:pt x="2414588" y="381794"/>
                </a:lnTo>
                <a:lnTo>
                  <a:pt x="2386807" y="392906"/>
                </a:lnTo>
                <a:lnTo>
                  <a:pt x="2359026" y="404019"/>
                </a:lnTo>
                <a:lnTo>
                  <a:pt x="2331244" y="415925"/>
                </a:lnTo>
                <a:lnTo>
                  <a:pt x="2304257" y="428625"/>
                </a:lnTo>
                <a:lnTo>
                  <a:pt x="2278063" y="441325"/>
                </a:lnTo>
                <a:lnTo>
                  <a:pt x="2251869" y="455613"/>
                </a:lnTo>
                <a:lnTo>
                  <a:pt x="2225676" y="469900"/>
                </a:lnTo>
                <a:lnTo>
                  <a:pt x="2201069" y="484981"/>
                </a:lnTo>
                <a:lnTo>
                  <a:pt x="2175669" y="500063"/>
                </a:lnTo>
                <a:lnTo>
                  <a:pt x="2151063" y="516731"/>
                </a:lnTo>
                <a:lnTo>
                  <a:pt x="2126457" y="534194"/>
                </a:lnTo>
                <a:lnTo>
                  <a:pt x="2102644" y="550863"/>
                </a:lnTo>
                <a:lnTo>
                  <a:pt x="2079626" y="569119"/>
                </a:lnTo>
                <a:lnTo>
                  <a:pt x="2056607" y="587375"/>
                </a:lnTo>
                <a:lnTo>
                  <a:pt x="2034382" y="606425"/>
                </a:lnTo>
                <a:lnTo>
                  <a:pt x="2012157" y="626269"/>
                </a:lnTo>
                <a:lnTo>
                  <a:pt x="1990726" y="645319"/>
                </a:lnTo>
                <a:lnTo>
                  <a:pt x="1970088" y="665956"/>
                </a:lnTo>
                <a:lnTo>
                  <a:pt x="1948657" y="687388"/>
                </a:lnTo>
                <a:lnTo>
                  <a:pt x="1928813" y="709613"/>
                </a:lnTo>
                <a:lnTo>
                  <a:pt x="1909763" y="731044"/>
                </a:lnTo>
                <a:lnTo>
                  <a:pt x="1890713" y="753269"/>
                </a:lnTo>
                <a:lnTo>
                  <a:pt x="1871663" y="776288"/>
                </a:lnTo>
                <a:lnTo>
                  <a:pt x="1854201" y="800100"/>
                </a:lnTo>
                <a:lnTo>
                  <a:pt x="1836738" y="823119"/>
                </a:lnTo>
                <a:lnTo>
                  <a:pt x="1820069" y="847725"/>
                </a:lnTo>
                <a:lnTo>
                  <a:pt x="1803401" y="872332"/>
                </a:lnTo>
                <a:lnTo>
                  <a:pt x="1788319" y="897732"/>
                </a:lnTo>
                <a:lnTo>
                  <a:pt x="1773238" y="923132"/>
                </a:lnTo>
                <a:lnTo>
                  <a:pt x="1758951" y="949325"/>
                </a:lnTo>
                <a:lnTo>
                  <a:pt x="1744663" y="975519"/>
                </a:lnTo>
                <a:lnTo>
                  <a:pt x="1731963" y="1000919"/>
                </a:lnTo>
                <a:lnTo>
                  <a:pt x="1718469" y="1027907"/>
                </a:lnTo>
                <a:lnTo>
                  <a:pt x="1707357" y="1055688"/>
                </a:lnTo>
                <a:lnTo>
                  <a:pt x="1696245" y="1083469"/>
                </a:lnTo>
                <a:lnTo>
                  <a:pt x="1685132" y="1111250"/>
                </a:lnTo>
                <a:lnTo>
                  <a:pt x="1675607" y="1139825"/>
                </a:lnTo>
                <a:lnTo>
                  <a:pt x="1665288" y="1168400"/>
                </a:lnTo>
                <a:lnTo>
                  <a:pt x="1657351" y="1196975"/>
                </a:lnTo>
                <a:lnTo>
                  <a:pt x="1649413" y="1226344"/>
                </a:lnTo>
                <a:lnTo>
                  <a:pt x="1642270" y="1255713"/>
                </a:lnTo>
                <a:lnTo>
                  <a:pt x="1635126" y="1285875"/>
                </a:lnTo>
                <a:lnTo>
                  <a:pt x="1629570" y="1316038"/>
                </a:lnTo>
                <a:lnTo>
                  <a:pt x="1624807" y="1346200"/>
                </a:lnTo>
                <a:lnTo>
                  <a:pt x="1620838" y="1376363"/>
                </a:lnTo>
                <a:lnTo>
                  <a:pt x="1616870" y="1407319"/>
                </a:lnTo>
                <a:lnTo>
                  <a:pt x="1614488" y="1438275"/>
                </a:lnTo>
                <a:lnTo>
                  <a:pt x="1612901" y="1469232"/>
                </a:lnTo>
                <a:lnTo>
                  <a:pt x="1611313" y="1500982"/>
                </a:lnTo>
                <a:lnTo>
                  <a:pt x="1611313" y="1531938"/>
                </a:lnTo>
                <a:lnTo>
                  <a:pt x="1611313" y="1563688"/>
                </a:lnTo>
                <a:lnTo>
                  <a:pt x="1612901" y="1596232"/>
                </a:lnTo>
                <a:lnTo>
                  <a:pt x="1614488" y="1627188"/>
                </a:lnTo>
                <a:lnTo>
                  <a:pt x="1616870" y="1658144"/>
                </a:lnTo>
                <a:lnTo>
                  <a:pt x="1620838" y="1689100"/>
                </a:lnTo>
                <a:lnTo>
                  <a:pt x="1624807" y="1719263"/>
                </a:lnTo>
                <a:lnTo>
                  <a:pt x="1629570" y="1749425"/>
                </a:lnTo>
                <a:lnTo>
                  <a:pt x="1635126" y="1779588"/>
                </a:lnTo>
                <a:lnTo>
                  <a:pt x="1642270" y="1808957"/>
                </a:lnTo>
                <a:lnTo>
                  <a:pt x="1649413" y="1839119"/>
                </a:lnTo>
                <a:lnTo>
                  <a:pt x="1657351" y="1867694"/>
                </a:lnTo>
                <a:lnTo>
                  <a:pt x="1665288" y="1897063"/>
                </a:lnTo>
                <a:lnTo>
                  <a:pt x="1675607" y="1925638"/>
                </a:lnTo>
                <a:lnTo>
                  <a:pt x="1685132" y="1954213"/>
                </a:lnTo>
                <a:lnTo>
                  <a:pt x="1696245" y="1981994"/>
                </a:lnTo>
                <a:lnTo>
                  <a:pt x="1707357" y="2009776"/>
                </a:lnTo>
                <a:lnTo>
                  <a:pt x="1718469" y="2035969"/>
                </a:lnTo>
                <a:lnTo>
                  <a:pt x="1731963" y="2062957"/>
                </a:lnTo>
                <a:lnTo>
                  <a:pt x="1744663" y="2089944"/>
                </a:lnTo>
                <a:lnTo>
                  <a:pt x="1758951" y="2116138"/>
                </a:lnTo>
                <a:lnTo>
                  <a:pt x="1773238" y="2142332"/>
                </a:lnTo>
                <a:lnTo>
                  <a:pt x="1788319" y="2167732"/>
                </a:lnTo>
                <a:lnTo>
                  <a:pt x="1803401" y="2193132"/>
                </a:lnTo>
                <a:lnTo>
                  <a:pt x="1820069" y="2217738"/>
                </a:lnTo>
                <a:lnTo>
                  <a:pt x="1836738" y="2241551"/>
                </a:lnTo>
                <a:lnTo>
                  <a:pt x="1854201" y="2265363"/>
                </a:lnTo>
                <a:lnTo>
                  <a:pt x="1871663" y="2288382"/>
                </a:lnTo>
                <a:lnTo>
                  <a:pt x="1890713" y="2312194"/>
                </a:lnTo>
                <a:lnTo>
                  <a:pt x="1909763" y="2334419"/>
                </a:lnTo>
                <a:lnTo>
                  <a:pt x="1928813" y="2355851"/>
                </a:lnTo>
                <a:lnTo>
                  <a:pt x="1948657" y="2377282"/>
                </a:lnTo>
                <a:lnTo>
                  <a:pt x="1970088" y="2398713"/>
                </a:lnTo>
                <a:lnTo>
                  <a:pt x="1990726" y="2418557"/>
                </a:lnTo>
                <a:lnTo>
                  <a:pt x="2012157" y="2439194"/>
                </a:lnTo>
                <a:lnTo>
                  <a:pt x="2034382" y="2459038"/>
                </a:lnTo>
                <a:lnTo>
                  <a:pt x="2056607" y="2477294"/>
                </a:lnTo>
                <a:lnTo>
                  <a:pt x="2079626" y="2496344"/>
                </a:lnTo>
                <a:lnTo>
                  <a:pt x="2102644" y="2514601"/>
                </a:lnTo>
                <a:lnTo>
                  <a:pt x="2126457" y="2531269"/>
                </a:lnTo>
                <a:lnTo>
                  <a:pt x="2151063" y="2548732"/>
                </a:lnTo>
                <a:lnTo>
                  <a:pt x="2175669" y="2563813"/>
                </a:lnTo>
                <a:lnTo>
                  <a:pt x="2201069" y="2580482"/>
                </a:lnTo>
                <a:lnTo>
                  <a:pt x="2225676" y="2594769"/>
                </a:lnTo>
                <a:lnTo>
                  <a:pt x="2251869" y="2609851"/>
                </a:lnTo>
                <a:lnTo>
                  <a:pt x="2278063" y="2623344"/>
                </a:lnTo>
                <a:lnTo>
                  <a:pt x="2304257" y="2636838"/>
                </a:lnTo>
                <a:lnTo>
                  <a:pt x="2331244" y="2648744"/>
                </a:lnTo>
                <a:lnTo>
                  <a:pt x="2359026" y="2661444"/>
                </a:lnTo>
                <a:lnTo>
                  <a:pt x="2386807" y="2672557"/>
                </a:lnTo>
                <a:lnTo>
                  <a:pt x="2414588" y="2682876"/>
                </a:lnTo>
                <a:lnTo>
                  <a:pt x="2443163" y="2693194"/>
                </a:lnTo>
                <a:lnTo>
                  <a:pt x="2471738" y="2702719"/>
                </a:lnTo>
                <a:lnTo>
                  <a:pt x="2500313" y="2710657"/>
                </a:lnTo>
                <a:lnTo>
                  <a:pt x="2529682" y="2719388"/>
                </a:lnTo>
                <a:lnTo>
                  <a:pt x="2559051" y="2726532"/>
                </a:lnTo>
                <a:lnTo>
                  <a:pt x="2589213" y="2732882"/>
                </a:lnTo>
                <a:lnTo>
                  <a:pt x="2619376" y="2738438"/>
                </a:lnTo>
                <a:lnTo>
                  <a:pt x="2649538" y="2743201"/>
                </a:lnTo>
                <a:lnTo>
                  <a:pt x="2679701" y="2747963"/>
                </a:lnTo>
                <a:lnTo>
                  <a:pt x="2710657" y="2751138"/>
                </a:lnTo>
                <a:lnTo>
                  <a:pt x="2741613" y="2754313"/>
                </a:lnTo>
                <a:lnTo>
                  <a:pt x="2772569" y="2755901"/>
                </a:lnTo>
                <a:lnTo>
                  <a:pt x="2804319" y="2757488"/>
                </a:lnTo>
                <a:lnTo>
                  <a:pt x="2835276" y="2757488"/>
                </a:lnTo>
                <a:lnTo>
                  <a:pt x="2867026" y="2757488"/>
                </a:lnTo>
                <a:lnTo>
                  <a:pt x="2898776" y="2755901"/>
                </a:lnTo>
                <a:lnTo>
                  <a:pt x="2929732" y="2754313"/>
                </a:lnTo>
                <a:lnTo>
                  <a:pt x="2960688" y="2751138"/>
                </a:lnTo>
                <a:lnTo>
                  <a:pt x="2991645" y="2747963"/>
                </a:lnTo>
                <a:lnTo>
                  <a:pt x="3021807" y="2743201"/>
                </a:lnTo>
                <a:lnTo>
                  <a:pt x="3052763" y="2738438"/>
                </a:lnTo>
                <a:lnTo>
                  <a:pt x="3082926" y="2732882"/>
                </a:lnTo>
                <a:lnTo>
                  <a:pt x="3113088" y="2726532"/>
                </a:lnTo>
                <a:lnTo>
                  <a:pt x="3142457" y="2719388"/>
                </a:lnTo>
                <a:lnTo>
                  <a:pt x="3171826" y="2710657"/>
                </a:lnTo>
                <a:lnTo>
                  <a:pt x="3200401" y="2702719"/>
                </a:lnTo>
                <a:lnTo>
                  <a:pt x="3228182" y="2693194"/>
                </a:lnTo>
                <a:lnTo>
                  <a:pt x="3256757" y="2682876"/>
                </a:lnTo>
                <a:lnTo>
                  <a:pt x="3284538" y="2672557"/>
                </a:lnTo>
                <a:lnTo>
                  <a:pt x="3312320" y="2661444"/>
                </a:lnTo>
                <a:lnTo>
                  <a:pt x="3339307" y="2648744"/>
                </a:lnTo>
                <a:lnTo>
                  <a:pt x="3366295" y="2636838"/>
                </a:lnTo>
                <a:lnTo>
                  <a:pt x="3393282" y="2623344"/>
                </a:lnTo>
                <a:lnTo>
                  <a:pt x="3419476" y="2609851"/>
                </a:lnTo>
                <a:lnTo>
                  <a:pt x="3445670" y="2594769"/>
                </a:lnTo>
                <a:lnTo>
                  <a:pt x="3471070" y="2580482"/>
                </a:lnTo>
                <a:lnTo>
                  <a:pt x="3496470" y="2563813"/>
                </a:lnTo>
                <a:lnTo>
                  <a:pt x="3520282" y="2548732"/>
                </a:lnTo>
                <a:lnTo>
                  <a:pt x="3544888" y="2531269"/>
                </a:lnTo>
                <a:lnTo>
                  <a:pt x="3568701" y="2514601"/>
                </a:lnTo>
                <a:lnTo>
                  <a:pt x="3592513" y="2496344"/>
                </a:lnTo>
                <a:lnTo>
                  <a:pt x="3615532" y="2477294"/>
                </a:lnTo>
                <a:lnTo>
                  <a:pt x="3636963" y="2459038"/>
                </a:lnTo>
                <a:lnTo>
                  <a:pt x="3659188" y="2439194"/>
                </a:lnTo>
                <a:lnTo>
                  <a:pt x="3680620" y="2418557"/>
                </a:lnTo>
                <a:lnTo>
                  <a:pt x="3702051" y="2398713"/>
                </a:lnTo>
                <a:lnTo>
                  <a:pt x="3721895" y="2377282"/>
                </a:lnTo>
                <a:lnTo>
                  <a:pt x="3742532" y="2355851"/>
                </a:lnTo>
                <a:lnTo>
                  <a:pt x="3762376" y="2334419"/>
                </a:lnTo>
                <a:lnTo>
                  <a:pt x="3780632" y="2312194"/>
                </a:lnTo>
                <a:lnTo>
                  <a:pt x="3799682" y="2288382"/>
                </a:lnTo>
                <a:lnTo>
                  <a:pt x="3817145" y="2265363"/>
                </a:lnTo>
                <a:lnTo>
                  <a:pt x="3834607" y="2241551"/>
                </a:lnTo>
                <a:lnTo>
                  <a:pt x="3852070" y="2217738"/>
                </a:lnTo>
                <a:lnTo>
                  <a:pt x="3867945" y="2193132"/>
                </a:lnTo>
                <a:lnTo>
                  <a:pt x="3883820" y="2167732"/>
                </a:lnTo>
                <a:lnTo>
                  <a:pt x="3898107" y="2142332"/>
                </a:lnTo>
                <a:lnTo>
                  <a:pt x="3913189" y="2116138"/>
                </a:lnTo>
                <a:lnTo>
                  <a:pt x="3926682" y="2089944"/>
                </a:lnTo>
                <a:lnTo>
                  <a:pt x="3940176" y="2062957"/>
                </a:lnTo>
                <a:lnTo>
                  <a:pt x="3952082" y="2035969"/>
                </a:lnTo>
                <a:lnTo>
                  <a:pt x="3963989" y="2009776"/>
                </a:lnTo>
                <a:lnTo>
                  <a:pt x="3975895" y="1981994"/>
                </a:lnTo>
                <a:lnTo>
                  <a:pt x="3986213" y="1954213"/>
                </a:lnTo>
                <a:lnTo>
                  <a:pt x="3996532" y="1925638"/>
                </a:lnTo>
                <a:lnTo>
                  <a:pt x="4006057" y="1897063"/>
                </a:lnTo>
                <a:lnTo>
                  <a:pt x="4013995" y="1867694"/>
                </a:lnTo>
                <a:lnTo>
                  <a:pt x="4021932" y="1839119"/>
                </a:lnTo>
                <a:lnTo>
                  <a:pt x="4029870" y="1808957"/>
                </a:lnTo>
                <a:lnTo>
                  <a:pt x="4036220" y="1779588"/>
                </a:lnTo>
                <a:lnTo>
                  <a:pt x="4041776" y="1749425"/>
                </a:lnTo>
                <a:lnTo>
                  <a:pt x="4046539" y="1719263"/>
                </a:lnTo>
                <a:lnTo>
                  <a:pt x="4050507" y="1689100"/>
                </a:lnTo>
                <a:lnTo>
                  <a:pt x="4053682" y="1658144"/>
                </a:lnTo>
                <a:lnTo>
                  <a:pt x="4057651" y="1627188"/>
                </a:lnTo>
                <a:lnTo>
                  <a:pt x="4059239" y="1596232"/>
                </a:lnTo>
                <a:lnTo>
                  <a:pt x="4060826" y="1563688"/>
                </a:lnTo>
                <a:lnTo>
                  <a:pt x="4060826" y="1531938"/>
                </a:lnTo>
                <a:lnTo>
                  <a:pt x="4060826" y="1500982"/>
                </a:lnTo>
                <a:lnTo>
                  <a:pt x="4059239" y="1469232"/>
                </a:lnTo>
                <a:lnTo>
                  <a:pt x="4057651" y="1438275"/>
                </a:lnTo>
                <a:lnTo>
                  <a:pt x="4053682" y="1407319"/>
                </a:lnTo>
                <a:lnTo>
                  <a:pt x="4050507" y="1376363"/>
                </a:lnTo>
                <a:lnTo>
                  <a:pt x="4046539" y="1346200"/>
                </a:lnTo>
                <a:lnTo>
                  <a:pt x="4041776" y="1316038"/>
                </a:lnTo>
                <a:lnTo>
                  <a:pt x="4036220" y="1285875"/>
                </a:lnTo>
                <a:lnTo>
                  <a:pt x="4029870" y="1255713"/>
                </a:lnTo>
                <a:lnTo>
                  <a:pt x="4021932" y="1226344"/>
                </a:lnTo>
                <a:lnTo>
                  <a:pt x="4013995" y="1196975"/>
                </a:lnTo>
                <a:lnTo>
                  <a:pt x="4006057" y="1168400"/>
                </a:lnTo>
                <a:lnTo>
                  <a:pt x="3996532" y="1139825"/>
                </a:lnTo>
                <a:lnTo>
                  <a:pt x="3986213" y="1111250"/>
                </a:lnTo>
                <a:lnTo>
                  <a:pt x="3975895" y="1083469"/>
                </a:lnTo>
                <a:lnTo>
                  <a:pt x="3963989" y="1055688"/>
                </a:lnTo>
                <a:lnTo>
                  <a:pt x="3952082" y="1027907"/>
                </a:lnTo>
                <a:lnTo>
                  <a:pt x="3940176" y="1000919"/>
                </a:lnTo>
                <a:lnTo>
                  <a:pt x="3926682" y="975519"/>
                </a:lnTo>
                <a:lnTo>
                  <a:pt x="3913189" y="949325"/>
                </a:lnTo>
                <a:lnTo>
                  <a:pt x="3898107" y="923132"/>
                </a:lnTo>
                <a:lnTo>
                  <a:pt x="3883820" y="897732"/>
                </a:lnTo>
                <a:lnTo>
                  <a:pt x="3867945" y="872332"/>
                </a:lnTo>
                <a:lnTo>
                  <a:pt x="3852070" y="847725"/>
                </a:lnTo>
                <a:lnTo>
                  <a:pt x="3834607" y="823119"/>
                </a:lnTo>
                <a:lnTo>
                  <a:pt x="3817145" y="800100"/>
                </a:lnTo>
                <a:lnTo>
                  <a:pt x="3799682" y="776288"/>
                </a:lnTo>
                <a:lnTo>
                  <a:pt x="3780632" y="753269"/>
                </a:lnTo>
                <a:lnTo>
                  <a:pt x="3762376" y="731044"/>
                </a:lnTo>
                <a:lnTo>
                  <a:pt x="3742532" y="709613"/>
                </a:lnTo>
                <a:lnTo>
                  <a:pt x="3721895" y="687388"/>
                </a:lnTo>
                <a:lnTo>
                  <a:pt x="3702051" y="665956"/>
                </a:lnTo>
                <a:lnTo>
                  <a:pt x="3680620" y="645319"/>
                </a:lnTo>
                <a:lnTo>
                  <a:pt x="3659188" y="626269"/>
                </a:lnTo>
                <a:lnTo>
                  <a:pt x="3636963" y="606425"/>
                </a:lnTo>
                <a:lnTo>
                  <a:pt x="3615532" y="587375"/>
                </a:lnTo>
                <a:lnTo>
                  <a:pt x="3592513" y="569119"/>
                </a:lnTo>
                <a:lnTo>
                  <a:pt x="3568701" y="550863"/>
                </a:lnTo>
                <a:lnTo>
                  <a:pt x="3544888" y="534194"/>
                </a:lnTo>
                <a:lnTo>
                  <a:pt x="3520282" y="516731"/>
                </a:lnTo>
                <a:lnTo>
                  <a:pt x="3496470" y="500063"/>
                </a:lnTo>
                <a:lnTo>
                  <a:pt x="3471070" y="484981"/>
                </a:lnTo>
                <a:lnTo>
                  <a:pt x="3445670" y="469900"/>
                </a:lnTo>
                <a:lnTo>
                  <a:pt x="3419476" y="455613"/>
                </a:lnTo>
                <a:lnTo>
                  <a:pt x="3393282" y="441325"/>
                </a:lnTo>
                <a:lnTo>
                  <a:pt x="3366295" y="428625"/>
                </a:lnTo>
                <a:lnTo>
                  <a:pt x="3339307" y="415925"/>
                </a:lnTo>
                <a:lnTo>
                  <a:pt x="3312320" y="404019"/>
                </a:lnTo>
                <a:lnTo>
                  <a:pt x="3284538" y="392906"/>
                </a:lnTo>
                <a:lnTo>
                  <a:pt x="3256757" y="381794"/>
                </a:lnTo>
                <a:lnTo>
                  <a:pt x="3228182" y="372269"/>
                </a:lnTo>
                <a:lnTo>
                  <a:pt x="3200401" y="362744"/>
                </a:lnTo>
                <a:lnTo>
                  <a:pt x="3171826" y="354013"/>
                </a:lnTo>
                <a:lnTo>
                  <a:pt x="3142457" y="346075"/>
                </a:lnTo>
                <a:lnTo>
                  <a:pt x="3113088" y="338931"/>
                </a:lnTo>
                <a:lnTo>
                  <a:pt x="3082926" y="332581"/>
                </a:lnTo>
                <a:lnTo>
                  <a:pt x="3052763" y="327025"/>
                </a:lnTo>
                <a:lnTo>
                  <a:pt x="3021807" y="321469"/>
                </a:lnTo>
                <a:lnTo>
                  <a:pt x="2991645" y="317500"/>
                </a:lnTo>
                <a:lnTo>
                  <a:pt x="2960688" y="313531"/>
                </a:lnTo>
                <a:lnTo>
                  <a:pt x="2929732" y="311150"/>
                </a:lnTo>
                <a:lnTo>
                  <a:pt x="2898776" y="309563"/>
                </a:lnTo>
                <a:lnTo>
                  <a:pt x="2867026" y="307975"/>
                </a:lnTo>
                <a:lnTo>
                  <a:pt x="2835276" y="307975"/>
                </a:lnTo>
                <a:close/>
                <a:moveTo>
                  <a:pt x="2836465" y="0"/>
                </a:moveTo>
                <a:lnTo>
                  <a:pt x="2910295" y="1588"/>
                </a:lnTo>
                <a:lnTo>
                  <a:pt x="2982536" y="3970"/>
                </a:lnTo>
                <a:lnTo>
                  <a:pt x="3055571" y="8733"/>
                </a:lnTo>
                <a:lnTo>
                  <a:pt x="3127019" y="14291"/>
                </a:lnTo>
                <a:lnTo>
                  <a:pt x="3197672" y="21437"/>
                </a:lnTo>
                <a:lnTo>
                  <a:pt x="3269120" y="31758"/>
                </a:lnTo>
                <a:lnTo>
                  <a:pt x="3338979" y="42080"/>
                </a:lnTo>
                <a:lnTo>
                  <a:pt x="3408839" y="53989"/>
                </a:lnTo>
                <a:lnTo>
                  <a:pt x="3477905" y="68280"/>
                </a:lnTo>
                <a:lnTo>
                  <a:pt x="3545383" y="82571"/>
                </a:lnTo>
                <a:lnTo>
                  <a:pt x="3612862" y="99244"/>
                </a:lnTo>
                <a:lnTo>
                  <a:pt x="3680340" y="116711"/>
                </a:lnTo>
                <a:lnTo>
                  <a:pt x="3747024" y="135766"/>
                </a:lnTo>
                <a:lnTo>
                  <a:pt x="3812121" y="155615"/>
                </a:lnTo>
                <a:lnTo>
                  <a:pt x="3876423" y="176258"/>
                </a:lnTo>
                <a:lnTo>
                  <a:pt x="3941520" y="198489"/>
                </a:lnTo>
                <a:lnTo>
                  <a:pt x="4004235" y="221514"/>
                </a:lnTo>
                <a:lnTo>
                  <a:pt x="4066950" y="246126"/>
                </a:lnTo>
                <a:lnTo>
                  <a:pt x="4128077" y="271533"/>
                </a:lnTo>
                <a:lnTo>
                  <a:pt x="4189205" y="296939"/>
                </a:lnTo>
                <a:lnTo>
                  <a:pt x="4248745" y="323140"/>
                </a:lnTo>
                <a:lnTo>
                  <a:pt x="4308284" y="350929"/>
                </a:lnTo>
                <a:lnTo>
                  <a:pt x="4366236" y="379511"/>
                </a:lnTo>
                <a:lnTo>
                  <a:pt x="4423394" y="408093"/>
                </a:lnTo>
                <a:lnTo>
                  <a:pt x="4478964" y="437470"/>
                </a:lnTo>
                <a:lnTo>
                  <a:pt x="4534535" y="467640"/>
                </a:lnTo>
                <a:lnTo>
                  <a:pt x="4588517" y="497810"/>
                </a:lnTo>
                <a:lnTo>
                  <a:pt x="4640912" y="528775"/>
                </a:lnTo>
                <a:lnTo>
                  <a:pt x="4693307" y="560533"/>
                </a:lnTo>
                <a:lnTo>
                  <a:pt x="4744907" y="593085"/>
                </a:lnTo>
                <a:lnTo>
                  <a:pt x="4794921" y="624843"/>
                </a:lnTo>
                <a:lnTo>
                  <a:pt x="4842553" y="657395"/>
                </a:lnTo>
                <a:lnTo>
                  <a:pt x="4890978" y="689948"/>
                </a:lnTo>
                <a:lnTo>
                  <a:pt x="4936228" y="722500"/>
                </a:lnTo>
                <a:lnTo>
                  <a:pt x="4982272" y="755052"/>
                </a:lnTo>
                <a:lnTo>
                  <a:pt x="5025935" y="788398"/>
                </a:lnTo>
                <a:lnTo>
                  <a:pt x="5068803" y="820950"/>
                </a:lnTo>
                <a:lnTo>
                  <a:pt x="5110083" y="853503"/>
                </a:lnTo>
                <a:lnTo>
                  <a:pt x="5150571" y="887643"/>
                </a:lnTo>
                <a:lnTo>
                  <a:pt x="5189470" y="920195"/>
                </a:lnTo>
                <a:lnTo>
                  <a:pt x="5226781" y="952747"/>
                </a:lnTo>
                <a:lnTo>
                  <a:pt x="5262505" y="984505"/>
                </a:lnTo>
                <a:lnTo>
                  <a:pt x="5298229" y="1016263"/>
                </a:lnTo>
                <a:lnTo>
                  <a:pt x="5331571" y="1048022"/>
                </a:lnTo>
                <a:lnTo>
                  <a:pt x="5363325" y="1078986"/>
                </a:lnTo>
                <a:lnTo>
                  <a:pt x="5394286" y="1109950"/>
                </a:lnTo>
                <a:lnTo>
                  <a:pt x="5423659" y="1140121"/>
                </a:lnTo>
                <a:lnTo>
                  <a:pt x="5451444" y="1170291"/>
                </a:lnTo>
                <a:lnTo>
                  <a:pt x="5477641" y="1199667"/>
                </a:lnTo>
                <a:lnTo>
                  <a:pt x="5501457" y="1228250"/>
                </a:lnTo>
                <a:lnTo>
                  <a:pt x="5524479" y="1256038"/>
                </a:lnTo>
                <a:lnTo>
                  <a:pt x="5545913" y="1283033"/>
                </a:lnTo>
                <a:lnTo>
                  <a:pt x="5566554" y="1309233"/>
                </a:lnTo>
                <a:lnTo>
                  <a:pt x="5584019" y="1335434"/>
                </a:lnTo>
                <a:lnTo>
                  <a:pt x="5601483" y="1360046"/>
                </a:lnTo>
                <a:lnTo>
                  <a:pt x="5615773" y="1383071"/>
                </a:lnTo>
                <a:lnTo>
                  <a:pt x="5629269" y="1406096"/>
                </a:lnTo>
                <a:lnTo>
                  <a:pt x="5641177" y="1427533"/>
                </a:lnTo>
                <a:lnTo>
                  <a:pt x="5651497" y="1448175"/>
                </a:lnTo>
                <a:lnTo>
                  <a:pt x="5659435" y="1467230"/>
                </a:lnTo>
                <a:lnTo>
                  <a:pt x="5665787" y="1486285"/>
                </a:lnTo>
                <a:lnTo>
                  <a:pt x="5669755" y="1502164"/>
                </a:lnTo>
                <a:lnTo>
                  <a:pt x="5672931" y="1518837"/>
                </a:lnTo>
                <a:lnTo>
                  <a:pt x="5673725" y="1532335"/>
                </a:lnTo>
                <a:lnTo>
                  <a:pt x="5672931" y="1547420"/>
                </a:lnTo>
                <a:lnTo>
                  <a:pt x="5669755" y="1562505"/>
                </a:lnTo>
                <a:lnTo>
                  <a:pt x="5665787" y="1579972"/>
                </a:lnTo>
                <a:lnTo>
                  <a:pt x="5659435" y="1598233"/>
                </a:lnTo>
                <a:lnTo>
                  <a:pt x="5651497" y="1617288"/>
                </a:lnTo>
                <a:lnTo>
                  <a:pt x="5641177" y="1637931"/>
                </a:lnTo>
                <a:lnTo>
                  <a:pt x="5629269" y="1660162"/>
                </a:lnTo>
                <a:lnTo>
                  <a:pt x="5615773" y="1682392"/>
                </a:lnTo>
                <a:lnTo>
                  <a:pt x="5601483" y="1706211"/>
                </a:lnTo>
                <a:lnTo>
                  <a:pt x="5584019" y="1730824"/>
                </a:lnTo>
                <a:lnTo>
                  <a:pt x="5566554" y="1756230"/>
                </a:lnTo>
                <a:lnTo>
                  <a:pt x="5545913" y="1783225"/>
                </a:lnTo>
                <a:lnTo>
                  <a:pt x="5524479" y="1810219"/>
                </a:lnTo>
                <a:lnTo>
                  <a:pt x="5501457" y="1838008"/>
                </a:lnTo>
                <a:lnTo>
                  <a:pt x="5477641" y="1866590"/>
                </a:lnTo>
                <a:lnTo>
                  <a:pt x="5451444" y="1895966"/>
                </a:lnTo>
                <a:lnTo>
                  <a:pt x="5423659" y="1925343"/>
                </a:lnTo>
                <a:lnTo>
                  <a:pt x="5394286" y="1955513"/>
                </a:lnTo>
                <a:lnTo>
                  <a:pt x="5363325" y="1986477"/>
                </a:lnTo>
                <a:lnTo>
                  <a:pt x="5331571" y="2018236"/>
                </a:lnTo>
                <a:lnTo>
                  <a:pt x="5298229" y="2049200"/>
                </a:lnTo>
                <a:lnTo>
                  <a:pt x="5262505" y="2081752"/>
                </a:lnTo>
                <a:lnTo>
                  <a:pt x="5226781" y="2113510"/>
                </a:lnTo>
                <a:lnTo>
                  <a:pt x="5189470" y="2146062"/>
                </a:lnTo>
                <a:lnTo>
                  <a:pt x="5150571" y="2178615"/>
                </a:lnTo>
                <a:lnTo>
                  <a:pt x="5110083" y="2211167"/>
                </a:lnTo>
                <a:lnTo>
                  <a:pt x="5068803" y="2245307"/>
                </a:lnTo>
                <a:lnTo>
                  <a:pt x="5025935" y="2277859"/>
                </a:lnTo>
                <a:lnTo>
                  <a:pt x="4982272" y="2310411"/>
                </a:lnTo>
                <a:lnTo>
                  <a:pt x="4936228" y="2343757"/>
                </a:lnTo>
                <a:lnTo>
                  <a:pt x="4890978" y="2376310"/>
                </a:lnTo>
                <a:lnTo>
                  <a:pt x="4842553" y="2408862"/>
                </a:lnTo>
                <a:lnTo>
                  <a:pt x="4794921" y="2440620"/>
                </a:lnTo>
                <a:lnTo>
                  <a:pt x="4744907" y="2473172"/>
                </a:lnTo>
                <a:lnTo>
                  <a:pt x="4693307" y="2504930"/>
                </a:lnTo>
                <a:lnTo>
                  <a:pt x="4640912" y="2535895"/>
                </a:lnTo>
                <a:lnTo>
                  <a:pt x="4588517" y="2566859"/>
                </a:lnTo>
                <a:lnTo>
                  <a:pt x="4534535" y="2597823"/>
                </a:lnTo>
                <a:lnTo>
                  <a:pt x="4478964" y="2628787"/>
                </a:lnTo>
                <a:lnTo>
                  <a:pt x="4423394" y="2657370"/>
                </a:lnTo>
                <a:lnTo>
                  <a:pt x="4366236" y="2685952"/>
                </a:lnTo>
                <a:lnTo>
                  <a:pt x="4308284" y="2714535"/>
                </a:lnTo>
                <a:lnTo>
                  <a:pt x="4248745" y="2741529"/>
                </a:lnTo>
                <a:lnTo>
                  <a:pt x="4189205" y="2768524"/>
                </a:lnTo>
                <a:lnTo>
                  <a:pt x="4128077" y="2794724"/>
                </a:lnTo>
                <a:lnTo>
                  <a:pt x="4066950" y="2820131"/>
                </a:lnTo>
                <a:lnTo>
                  <a:pt x="4004235" y="2843949"/>
                </a:lnTo>
                <a:lnTo>
                  <a:pt x="3941520" y="2867768"/>
                </a:lnTo>
                <a:lnTo>
                  <a:pt x="3876423" y="2889205"/>
                </a:lnTo>
                <a:lnTo>
                  <a:pt x="3812121" y="2910642"/>
                </a:lnTo>
                <a:lnTo>
                  <a:pt x="3747024" y="2930491"/>
                </a:lnTo>
                <a:lnTo>
                  <a:pt x="3680340" y="2948752"/>
                </a:lnTo>
                <a:lnTo>
                  <a:pt x="3612862" y="2967013"/>
                </a:lnTo>
                <a:lnTo>
                  <a:pt x="3545383" y="2983686"/>
                </a:lnTo>
                <a:lnTo>
                  <a:pt x="3477905" y="2997977"/>
                </a:lnTo>
                <a:lnTo>
                  <a:pt x="3408839" y="3011474"/>
                </a:lnTo>
                <a:lnTo>
                  <a:pt x="3338979" y="3024177"/>
                </a:lnTo>
                <a:lnTo>
                  <a:pt x="3269120" y="3034499"/>
                </a:lnTo>
                <a:lnTo>
                  <a:pt x="3197672" y="3044026"/>
                </a:lnTo>
                <a:lnTo>
                  <a:pt x="3127019" y="3051966"/>
                </a:lnTo>
                <a:lnTo>
                  <a:pt x="3055571" y="3057524"/>
                </a:lnTo>
                <a:lnTo>
                  <a:pt x="2982536" y="3061493"/>
                </a:lnTo>
                <a:lnTo>
                  <a:pt x="2910295" y="3064669"/>
                </a:lnTo>
                <a:lnTo>
                  <a:pt x="2836465" y="3065463"/>
                </a:lnTo>
                <a:lnTo>
                  <a:pt x="2764224" y="3064669"/>
                </a:lnTo>
                <a:lnTo>
                  <a:pt x="2690395" y="3061493"/>
                </a:lnTo>
                <a:lnTo>
                  <a:pt x="2618948" y="3057524"/>
                </a:lnTo>
                <a:lnTo>
                  <a:pt x="2546706" y="3051966"/>
                </a:lnTo>
                <a:lnTo>
                  <a:pt x="2476053" y="3044026"/>
                </a:lnTo>
                <a:lnTo>
                  <a:pt x="2405399" y="3034499"/>
                </a:lnTo>
                <a:lnTo>
                  <a:pt x="2334745" y="3024177"/>
                </a:lnTo>
                <a:lnTo>
                  <a:pt x="2265679" y="3011474"/>
                </a:lnTo>
                <a:lnTo>
                  <a:pt x="2195820" y="2997977"/>
                </a:lnTo>
                <a:lnTo>
                  <a:pt x="2127548" y="2983686"/>
                </a:lnTo>
                <a:lnTo>
                  <a:pt x="2060069" y="2967013"/>
                </a:lnTo>
                <a:lnTo>
                  <a:pt x="1993385" y="2948752"/>
                </a:lnTo>
                <a:lnTo>
                  <a:pt x="1926701" y="2930491"/>
                </a:lnTo>
                <a:lnTo>
                  <a:pt x="1861604" y="2910642"/>
                </a:lnTo>
                <a:lnTo>
                  <a:pt x="1796508" y="2889205"/>
                </a:lnTo>
                <a:lnTo>
                  <a:pt x="1732999" y="2867768"/>
                </a:lnTo>
                <a:lnTo>
                  <a:pt x="1669490" y="2843949"/>
                </a:lnTo>
                <a:lnTo>
                  <a:pt x="1606775" y="2820131"/>
                </a:lnTo>
                <a:lnTo>
                  <a:pt x="1544853" y="2794724"/>
                </a:lnTo>
                <a:lnTo>
                  <a:pt x="1484520" y="2768524"/>
                </a:lnTo>
                <a:lnTo>
                  <a:pt x="1424980" y="2741529"/>
                </a:lnTo>
                <a:lnTo>
                  <a:pt x="1365441" y="2714535"/>
                </a:lnTo>
                <a:lnTo>
                  <a:pt x="1307489" y="2685952"/>
                </a:lnTo>
                <a:lnTo>
                  <a:pt x="1250331" y="2657370"/>
                </a:lnTo>
                <a:lnTo>
                  <a:pt x="1193967" y="2628787"/>
                </a:lnTo>
                <a:lnTo>
                  <a:pt x="1139984" y="2597823"/>
                </a:lnTo>
                <a:lnTo>
                  <a:pt x="1086002" y="2566859"/>
                </a:lnTo>
                <a:lnTo>
                  <a:pt x="1032019" y="2535895"/>
                </a:lnTo>
                <a:lnTo>
                  <a:pt x="980418" y="2504930"/>
                </a:lnTo>
                <a:lnTo>
                  <a:pt x="928817" y="2473172"/>
                </a:lnTo>
                <a:lnTo>
                  <a:pt x="879598" y="2440620"/>
                </a:lnTo>
                <a:lnTo>
                  <a:pt x="831172" y="2408862"/>
                </a:lnTo>
                <a:lnTo>
                  <a:pt x="783541" y="2376310"/>
                </a:lnTo>
                <a:lnTo>
                  <a:pt x="736703" y="2343757"/>
                </a:lnTo>
                <a:lnTo>
                  <a:pt x="691453" y="2310411"/>
                </a:lnTo>
                <a:lnTo>
                  <a:pt x="647790" y="2277859"/>
                </a:lnTo>
                <a:lnTo>
                  <a:pt x="605716" y="2245307"/>
                </a:lnTo>
                <a:lnTo>
                  <a:pt x="563641" y="2211167"/>
                </a:lnTo>
                <a:lnTo>
                  <a:pt x="523948" y="2178615"/>
                </a:lnTo>
                <a:lnTo>
                  <a:pt x="484255" y="2146062"/>
                </a:lnTo>
                <a:lnTo>
                  <a:pt x="446944" y="2113510"/>
                </a:lnTo>
                <a:lnTo>
                  <a:pt x="410426" y="2081752"/>
                </a:lnTo>
                <a:lnTo>
                  <a:pt x="376290" y="2049200"/>
                </a:lnTo>
                <a:lnTo>
                  <a:pt x="342948" y="2018236"/>
                </a:lnTo>
                <a:lnTo>
                  <a:pt x="310399" y="1986477"/>
                </a:lnTo>
                <a:lnTo>
                  <a:pt x="279439" y="1955513"/>
                </a:lnTo>
                <a:lnTo>
                  <a:pt x="250066" y="1925343"/>
                </a:lnTo>
                <a:lnTo>
                  <a:pt x="223075" y="1895966"/>
                </a:lnTo>
                <a:lnTo>
                  <a:pt x="196877" y="1866590"/>
                </a:lnTo>
                <a:lnTo>
                  <a:pt x="172268" y="1838008"/>
                </a:lnTo>
                <a:lnTo>
                  <a:pt x="149246" y="1810219"/>
                </a:lnTo>
                <a:lnTo>
                  <a:pt x="127018" y="1783225"/>
                </a:lnTo>
                <a:lnTo>
                  <a:pt x="107965" y="1756230"/>
                </a:lnTo>
                <a:lnTo>
                  <a:pt x="88912" y="1730824"/>
                </a:lnTo>
                <a:lnTo>
                  <a:pt x="72241" y="1706211"/>
                </a:lnTo>
                <a:lnTo>
                  <a:pt x="57952" y="1682392"/>
                </a:lnTo>
                <a:lnTo>
                  <a:pt x="43662" y="1660162"/>
                </a:lnTo>
                <a:lnTo>
                  <a:pt x="32548" y="1637931"/>
                </a:lnTo>
                <a:lnTo>
                  <a:pt x="23022" y="1617288"/>
                </a:lnTo>
                <a:lnTo>
                  <a:pt x="14289" y="1598233"/>
                </a:lnTo>
                <a:lnTo>
                  <a:pt x="7938" y="1579972"/>
                </a:lnTo>
                <a:lnTo>
                  <a:pt x="3969" y="1562505"/>
                </a:lnTo>
                <a:lnTo>
                  <a:pt x="794" y="1547420"/>
                </a:lnTo>
                <a:lnTo>
                  <a:pt x="0" y="1532335"/>
                </a:lnTo>
                <a:lnTo>
                  <a:pt x="794" y="1518837"/>
                </a:lnTo>
                <a:lnTo>
                  <a:pt x="3969" y="1502164"/>
                </a:lnTo>
                <a:lnTo>
                  <a:pt x="7938" y="1486285"/>
                </a:lnTo>
                <a:lnTo>
                  <a:pt x="14289" y="1467230"/>
                </a:lnTo>
                <a:lnTo>
                  <a:pt x="23022" y="1448175"/>
                </a:lnTo>
                <a:lnTo>
                  <a:pt x="32548" y="1427533"/>
                </a:lnTo>
                <a:lnTo>
                  <a:pt x="43662" y="1406096"/>
                </a:lnTo>
                <a:lnTo>
                  <a:pt x="57952" y="1383071"/>
                </a:lnTo>
                <a:lnTo>
                  <a:pt x="72241" y="1360046"/>
                </a:lnTo>
                <a:lnTo>
                  <a:pt x="88912" y="1335434"/>
                </a:lnTo>
                <a:lnTo>
                  <a:pt x="107965" y="1309233"/>
                </a:lnTo>
                <a:lnTo>
                  <a:pt x="127018" y="1283033"/>
                </a:lnTo>
                <a:lnTo>
                  <a:pt x="149246" y="1256038"/>
                </a:lnTo>
                <a:lnTo>
                  <a:pt x="172268" y="1228250"/>
                </a:lnTo>
                <a:lnTo>
                  <a:pt x="196877" y="1199667"/>
                </a:lnTo>
                <a:lnTo>
                  <a:pt x="223075" y="1170291"/>
                </a:lnTo>
                <a:lnTo>
                  <a:pt x="250066" y="1140121"/>
                </a:lnTo>
                <a:lnTo>
                  <a:pt x="279439" y="1109950"/>
                </a:lnTo>
                <a:lnTo>
                  <a:pt x="310399" y="1078986"/>
                </a:lnTo>
                <a:lnTo>
                  <a:pt x="342948" y="1048022"/>
                </a:lnTo>
                <a:lnTo>
                  <a:pt x="376290" y="1016263"/>
                </a:lnTo>
                <a:lnTo>
                  <a:pt x="410426" y="984505"/>
                </a:lnTo>
                <a:lnTo>
                  <a:pt x="446944" y="952747"/>
                </a:lnTo>
                <a:lnTo>
                  <a:pt x="484255" y="920195"/>
                </a:lnTo>
                <a:lnTo>
                  <a:pt x="523948" y="887643"/>
                </a:lnTo>
                <a:lnTo>
                  <a:pt x="563641" y="853503"/>
                </a:lnTo>
                <a:lnTo>
                  <a:pt x="605716" y="820950"/>
                </a:lnTo>
                <a:lnTo>
                  <a:pt x="647790" y="788398"/>
                </a:lnTo>
                <a:lnTo>
                  <a:pt x="691453" y="755052"/>
                </a:lnTo>
                <a:lnTo>
                  <a:pt x="736703" y="722500"/>
                </a:lnTo>
                <a:lnTo>
                  <a:pt x="783541" y="689948"/>
                </a:lnTo>
                <a:lnTo>
                  <a:pt x="831172" y="657395"/>
                </a:lnTo>
                <a:lnTo>
                  <a:pt x="879598" y="624843"/>
                </a:lnTo>
                <a:lnTo>
                  <a:pt x="928817" y="593085"/>
                </a:lnTo>
                <a:lnTo>
                  <a:pt x="980418" y="560533"/>
                </a:lnTo>
                <a:lnTo>
                  <a:pt x="1032019" y="528775"/>
                </a:lnTo>
                <a:lnTo>
                  <a:pt x="1086002" y="497810"/>
                </a:lnTo>
                <a:lnTo>
                  <a:pt x="1139984" y="467640"/>
                </a:lnTo>
                <a:lnTo>
                  <a:pt x="1193967" y="437470"/>
                </a:lnTo>
                <a:lnTo>
                  <a:pt x="1250331" y="408093"/>
                </a:lnTo>
                <a:lnTo>
                  <a:pt x="1307489" y="379511"/>
                </a:lnTo>
                <a:lnTo>
                  <a:pt x="1365441" y="350929"/>
                </a:lnTo>
                <a:lnTo>
                  <a:pt x="1424980" y="323140"/>
                </a:lnTo>
                <a:lnTo>
                  <a:pt x="1484520" y="296939"/>
                </a:lnTo>
                <a:lnTo>
                  <a:pt x="1544853" y="271533"/>
                </a:lnTo>
                <a:lnTo>
                  <a:pt x="1606775" y="246126"/>
                </a:lnTo>
                <a:lnTo>
                  <a:pt x="1669490" y="221514"/>
                </a:lnTo>
                <a:lnTo>
                  <a:pt x="1732999" y="198489"/>
                </a:lnTo>
                <a:lnTo>
                  <a:pt x="1796508" y="176258"/>
                </a:lnTo>
                <a:lnTo>
                  <a:pt x="1861604" y="155615"/>
                </a:lnTo>
                <a:lnTo>
                  <a:pt x="1926701" y="135766"/>
                </a:lnTo>
                <a:lnTo>
                  <a:pt x="1993385" y="116711"/>
                </a:lnTo>
                <a:lnTo>
                  <a:pt x="2060069" y="99244"/>
                </a:lnTo>
                <a:lnTo>
                  <a:pt x="2127548" y="82571"/>
                </a:lnTo>
                <a:lnTo>
                  <a:pt x="2195820" y="68280"/>
                </a:lnTo>
                <a:lnTo>
                  <a:pt x="2265679" y="53989"/>
                </a:lnTo>
                <a:lnTo>
                  <a:pt x="2334745" y="42080"/>
                </a:lnTo>
                <a:lnTo>
                  <a:pt x="2405399" y="31758"/>
                </a:lnTo>
                <a:lnTo>
                  <a:pt x="2476053" y="21437"/>
                </a:lnTo>
                <a:lnTo>
                  <a:pt x="2546706" y="14291"/>
                </a:lnTo>
                <a:lnTo>
                  <a:pt x="2618948" y="8733"/>
                </a:lnTo>
                <a:lnTo>
                  <a:pt x="2690395" y="3970"/>
                </a:lnTo>
                <a:lnTo>
                  <a:pt x="2764224" y="1588"/>
                </a:lnTo>
                <a:close/>
              </a:path>
            </a:pathLst>
          </a:custGeom>
          <a:solidFill>
            <a:srgbClr val="C00000"/>
          </a:solidFill>
          <a:ln>
            <a:noFill/>
          </a:ln>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5A6478">
                  <a:lumMod val="60000"/>
                  <a:lumOff val="40000"/>
                </a:srgbClr>
              </a:solidFill>
              <a:effectLst/>
              <a:uLnTx/>
              <a:uFillTx/>
              <a:latin typeface="小米兰亭_GB外压缩"/>
              <a:ea typeface="小米兰亭_GB外压缩"/>
            </a:endParaRPr>
          </a:p>
        </p:txBody>
      </p:sp>
      <p:sp>
        <p:nvSpPr>
          <p:cNvPr id="25" name="任意多边形 24"/>
          <p:cNvSpPr/>
          <p:nvPr/>
        </p:nvSpPr>
        <p:spPr bwMode="auto">
          <a:xfrm>
            <a:off x="4575841" y="3093550"/>
            <a:ext cx="292565" cy="385232"/>
          </a:xfrm>
          <a:custGeom>
            <a:gdLst>
              <a:gd fmla="*/ 4063488 w 4175125" name="connsiteX0"/>
              <a:gd fmla="*/ 2282825 h 5497513" name="connsiteY0"/>
              <a:gd fmla="*/ 4077740 w 4175125" name="connsiteX1"/>
              <a:gd fmla="*/ 2282825 h 5497513" name="connsiteY1"/>
              <a:gd fmla="*/ 4091991 w 4175125" name="connsiteX2"/>
              <a:gd fmla="*/ 2285201 h 5497513" name="connsiteY2"/>
              <a:gd fmla="*/ 4104659 w 4175125" name="connsiteX3"/>
              <a:gd fmla="*/ 2289162 h 5497513" name="connsiteY3"/>
              <a:gd fmla="*/ 4118119 w 4175125" name="connsiteX4"/>
              <a:gd fmla="*/ 2293915 h 5497513" name="connsiteY4"/>
              <a:gd fmla="*/ 4129995 w 4175125" name="connsiteX5"/>
              <a:gd fmla="*/ 2301836 h 5497513" name="connsiteY5"/>
              <a:gd fmla="*/ 4140288 w 4175125" name="connsiteX6"/>
              <a:gd fmla="*/ 2312133 h 5497513" name="connsiteY6"/>
              <a:gd fmla="*/ 4148997 w 4175125" name="connsiteX7"/>
              <a:gd fmla="*/ 2322431 h 5497513" name="connsiteY7"/>
              <a:gd fmla="*/ 4156915 w 4175125" name="connsiteX8"/>
              <a:gd fmla="*/ 2335897 h 5497513" name="connsiteY8"/>
              <a:gd fmla="*/ 4163249 w 4175125" name="connsiteX9"/>
              <a:gd fmla="*/ 2348571 h 5497513" name="connsiteY9"/>
              <a:gd fmla="*/ 4168791 w 4175125" name="connsiteX10"/>
              <a:gd fmla="*/ 2362829 h 5497513" name="connsiteY10"/>
              <a:gd fmla="*/ 4172750 w 4175125" name="connsiteX11"/>
              <a:gd fmla="*/ 2378671 h 5497513" name="connsiteY11"/>
              <a:gd fmla="*/ 4173542 w 4175125" name="connsiteX12"/>
              <a:gd fmla="*/ 2395305 h 5497513" name="connsiteY12"/>
              <a:gd fmla="*/ 4175125 w 4175125" name="connsiteX13"/>
              <a:gd fmla="*/ 2411940 h 5497513" name="connsiteY13"/>
              <a:gd fmla="*/ 4173542 w 4175125" name="connsiteX14"/>
              <a:gd fmla="*/ 2430158 h 5497513" name="connsiteY14"/>
              <a:gd fmla="*/ 4172750 w 4175125" name="connsiteX15"/>
              <a:gd fmla="*/ 2448377 h 5497513" name="connsiteY15"/>
              <a:gd fmla="*/ 4168791 w 4175125" name="connsiteX16"/>
              <a:gd fmla="*/ 2466595 h 5497513" name="connsiteY16"/>
              <a:gd fmla="*/ 4163249 w 4175125" name="connsiteX17"/>
              <a:gd fmla="*/ 2484814 h 5497513" name="connsiteY17"/>
              <a:gd fmla="*/ 4156915 w 4175125" name="connsiteX18"/>
              <a:gd fmla="*/ 2504617 h 5497513" name="connsiteY18"/>
              <a:gd fmla="*/ 4148997 w 4175125" name="connsiteX19"/>
              <a:gd fmla="*/ 2523628 h 5497513" name="connsiteY19"/>
              <a:gd fmla="*/ 4138704 w 4175125" name="connsiteX20"/>
              <a:gd fmla="*/ 2541846 h 5497513" name="connsiteY20"/>
              <a:gd fmla="*/ 4128412 w 4175125" name="connsiteX21"/>
              <a:gd fmla="*/ 2560065 h 5497513" name="connsiteY21"/>
              <a:gd fmla="*/ 4116535 w 4175125" name="connsiteX22"/>
              <a:gd fmla="*/ 2577491 h 5497513" name="connsiteY22"/>
              <a:gd fmla="*/ 4103867 w 4175125" name="connsiteX23"/>
              <a:gd fmla="*/ 2592541 h 5497513" name="connsiteY23"/>
              <a:gd fmla="*/ 4090408 w 4175125" name="connsiteX24"/>
              <a:gd fmla="*/ 2606800 h 5497513" name="connsiteY24"/>
              <a:gd fmla="*/ 4076156 w 4175125" name="connsiteX25"/>
              <a:gd fmla="*/ 2620265 h 5497513" name="connsiteY25"/>
              <a:gd fmla="*/ 4061905 w 4175125" name="connsiteX26"/>
              <a:gd fmla="*/ 2631355 h 5497513" name="connsiteY26"/>
              <a:gd fmla="*/ 4047653 w 4175125" name="connsiteX27"/>
              <a:gd fmla="*/ 2640860 h 5497513" name="connsiteY27"/>
              <a:gd fmla="*/ 4032610 w 4175125" name="connsiteX28"/>
              <a:gd fmla="*/ 2649574 h 5497513" name="connsiteY28"/>
              <a:gd fmla="*/ 4018358 w 4175125" name="connsiteX29"/>
              <a:gd fmla="*/ 2655911 h 5497513" name="connsiteY29"/>
              <a:gd fmla="*/ 4002523 w 4175125" name="connsiteX30"/>
              <a:gd fmla="*/ 2661455 h 5497513" name="connsiteY30"/>
              <a:gd fmla="*/ 3986688 w 4175125" name="connsiteX31"/>
              <a:gd fmla="*/ 2665416 h 5497513" name="connsiteY31"/>
              <a:gd fmla="*/ 3972437 w 4175125" name="connsiteX32"/>
              <a:gd fmla="*/ 2667000 h 5497513" name="connsiteY32"/>
              <a:gd fmla="*/ 3958185 w 4175125" name="connsiteX33"/>
              <a:gd fmla="*/ 2667000 h 5497513" name="connsiteY33"/>
              <a:gd fmla="*/ 3943934 w 4175125" name="connsiteX34"/>
              <a:gd fmla="*/ 2663832 h 5497513" name="connsiteY34"/>
              <a:gd fmla="*/ 3931266 w 4175125" name="connsiteX35"/>
              <a:gd fmla="*/ 2659871 h 5497513" name="connsiteY35"/>
              <a:gd fmla="*/ 3917806 w 4175125" name="connsiteX36"/>
              <a:gd fmla="*/ 2655118 h 5497513" name="connsiteY36"/>
              <a:gd fmla="*/ 3906722 w 4175125" name="connsiteX37"/>
              <a:gd fmla="*/ 2647197 h 5497513" name="connsiteY37"/>
              <a:gd fmla="*/ 3896429 w 4175125" name="connsiteX38"/>
              <a:gd fmla="*/ 2636900 h 5497513" name="connsiteY38"/>
              <a:gd fmla="*/ 3886928 w 4175125" name="connsiteX39"/>
              <a:gd fmla="*/ 2626602 h 5497513" name="connsiteY39"/>
              <a:gd fmla="*/ 3879010 w 4175125" name="connsiteX40"/>
              <a:gd fmla="*/ 2614721 h 5497513" name="connsiteY40"/>
              <a:gd fmla="*/ 3872676 w 4175125" name="connsiteX41"/>
              <a:gd fmla="*/ 2600463 h 5497513" name="connsiteY41"/>
              <a:gd fmla="*/ 3867926 w 4175125" name="connsiteX42"/>
              <a:gd fmla="*/ 2586205 h 5497513" name="connsiteY42"/>
              <a:gd fmla="*/ 3863967 w 4175125" name="connsiteX43"/>
              <a:gd fmla="*/ 2570362 h 5497513" name="connsiteY43"/>
              <a:gd fmla="*/ 3862384 w 4175125" name="connsiteX44"/>
              <a:gd fmla="*/ 2553728 h 5497513" name="connsiteY44"/>
              <a:gd fmla="*/ 3860800 w 4175125" name="connsiteX45"/>
              <a:gd fmla="*/ 2537094 h 5497513" name="connsiteY45"/>
              <a:gd fmla="*/ 3862384 w 4175125" name="connsiteX46"/>
              <a:gd fmla="*/ 2519667 h 5497513" name="connsiteY46"/>
              <a:gd fmla="*/ 3863967 w 4175125" name="connsiteX47"/>
              <a:gd fmla="*/ 2502241 h 5497513" name="connsiteY47"/>
              <a:gd fmla="*/ 3867926 w 4175125" name="connsiteX48"/>
              <a:gd fmla="*/ 2482438 h 5497513" name="connsiteY48"/>
              <a:gd fmla="*/ 3872676 w 4175125" name="connsiteX49"/>
              <a:gd fmla="*/ 2464219 h 5497513" name="connsiteY49"/>
              <a:gd fmla="*/ 3879010 w 4175125" name="connsiteX50"/>
              <a:gd fmla="*/ 2444416 h 5497513" name="connsiteY50"/>
              <a:gd fmla="*/ 3888511 w 4175125" name="connsiteX51"/>
              <a:gd fmla="*/ 2426198 h 5497513" name="connsiteY51"/>
              <a:gd fmla="*/ 3897221 w 4175125" name="connsiteX52"/>
              <a:gd fmla="*/ 2407187 h 5497513" name="connsiteY52"/>
              <a:gd fmla="*/ 3907513 w 4175125" name="connsiteX53"/>
              <a:gd fmla="*/ 2388968 h 5497513" name="connsiteY53"/>
              <a:gd fmla="*/ 3919390 w 4175125" name="connsiteX54"/>
              <a:gd fmla="*/ 2372334 h 5497513" name="connsiteY54"/>
              <a:gd fmla="*/ 3932849 w 4175125" name="connsiteX55"/>
              <a:gd fmla="*/ 2356492 h 5497513" name="connsiteY55"/>
              <a:gd fmla="*/ 3945517 w 4175125" name="connsiteX56"/>
              <a:gd fmla="*/ 2342234 h 5497513" name="connsiteY56"/>
              <a:gd fmla="*/ 3959769 w 4175125" name="connsiteX57"/>
              <a:gd fmla="*/ 2329560 h 5497513" name="connsiteY57"/>
              <a:gd fmla="*/ 3974020 w 4175125" name="connsiteX58"/>
              <a:gd fmla="*/ 2318470 h 5497513" name="connsiteY58"/>
              <a:gd fmla="*/ 3988272 w 4175125" name="connsiteX59"/>
              <a:gd fmla="*/ 2308173 h 5497513" name="connsiteY59"/>
              <a:gd fmla="*/ 4004107 w 4175125" name="connsiteX60"/>
              <a:gd fmla="*/ 2299460 h 5497513" name="connsiteY60"/>
              <a:gd fmla="*/ 4018358 w 4175125" name="connsiteX61"/>
              <a:gd fmla="*/ 2293123 h 5497513" name="connsiteY61"/>
              <a:gd fmla="*/ 4033402 w 4175125" name="connsiteX62"/>
              <a:gd fmla="*/ 2287578 h 5497513" name="connsiteY62"/>
              <a:gd fmla="*/ 4049237 w 4175125" name="connsiteX63"/>
              <a:gd fmla="*/ 2283617 h 5497513" name="connsiteY63"/>
              <a:gd fmla="*/ 2667436 w 4175125" name="connsiteX64"/>
              <a:gd fmla="*/ 2112963 h 5497513" name="connsiteY64"/>
              <a:gd fmla="*/ 2704729 w 4175125" name="connsiteX65"/>
              <a:gd fmla="*/ 2113757 h 5497513" name="connsiteY65"/>
              <a:gd fmla="*/ 2742815 w 4175125" name="connsiteX66"/>
              <a:gd fmla="*/ 2116933 h 5497513" name="connsiteY66"/>
              <a:gd fmla="*/ 2781694 w 4175125" name="connsiteX67"/>
              <a:gd fmla="*/ 2120109 h 5497513" name="connsiteY67"/>
              <a:gd fmla="*/ 2822161 w 4175125" name="connsiteX68"/>
              <a:gd fmla="*/ 2127254 h 5497513" name="connsiteY68"/>
              <a:gd fmla="*/ 2861834 w 4175125" name="connsiteX69"/>
              <a:gd fmla="*/ 2134399 h 5497513" name="connsiteY69"/>
              <a:gd fmla="*/ 2903887 w 4175125" name="connsiteX70"/>
              <a:gd fmla="*/ 2145515 h 5497513" name="connsiteY70"/>
              <a:gd fmla="*/ 2945147 w 4175125" name="connsiteX71"/>
              <a:gd fmla="*/ 2156630 h 5497513" name="connsiteY71"/>
              <a:gd fmla="*/ 2987201 w 4175125" name="connsiteX72"/>
              <a:gd fmla="*/ 2170920 h 5497513" name="connsiteY72"/>
              <a:gd fmla="*/ 3030048 w 4175125" name="connsiteX73"/>
              <a:gd fmla="*/ 2186799 h 5497513" name="connsiteY73"/>
              <a:gd fmla="*/ 3072894 w 4175125" name="connsiteX74"/>
              <a:gd fmla="*/ 2203472 h 5497513" name="connsiteY74"/>
              <a:gd fmla="*/ 3115741 w 4175125" name="connsiteX75"/>
              <a:gd fmla="*/ 2223320 h 5497513" name="connsiteY75"/>
              <a:gd fmla="*/ 3160175 w 4175125" name="connsiteX76"/>
              <a:gd fmla="*/ 2245550 h 5497513" name="connsiteY76"/>
              <a:gd fmla="*/ 3203022 w 4175125" name="connsiteX77"/>
              <a:gd fmla="*/ 2267781 h 5497513" name="connsiteY77"/>
              <a:gd fmla="*/ 3245869 w 4175125" name="connsiteX78"/>
              <a:gd fmla="*/ 2292393 h 5497513" name="connsiteY78"/>
              <a:gd fmla="*/ 3290303 w 4175125" name="connsiteX79"/>
              <a:gd fmla="*/ 2319387 h 5497513" name="connsiteY79"/>
              <a:gd fmla="*/ 3333150 w 4175125" name="connsiteX80"/>
              <a:gd fmla="*/ 2347174 h 5497513" name="connsiteY80"/>
              <a:gd fmla="*/ 3375996 w 4175125" name="connsiteX81"/>
              <a:gd fmla="*/ 2378138 h 5497513" name="connsiteY81"/>
              <a:gd fmla="*/ 3417256 w 4175125" name="connsiteX82"/>
              <a:gd fmla="*/ 2409101 h 5497513" name="connsiteY82"/>
              <a:gd fmla="*/ 3457723 w 4175125" name="connsiteX83"/>
              <a:gd fmla="*/ 2441653 h 5497513" name="connsiteY83"/>
              <a:gd fmla="*/ 3496602 w 4175125" name="connsiteX84"/>
              <a:gd fmla="*/ 2475792 h 5497513" name="connsiteY84"/>
              <a:gd fmla="*/ 3533102 w 4175125" name="connsiteX85"/>
              <a:gd fmla="*/ 2510725 h 5497513" name="connsiteY85"/>
              <a:gd fmla="*/ 3568014 w 4175125" name="connsiteX86"/>
              <a:gd fmla="*/ 2545658 h 5497513" name="connsiteY86"/>
              <a:gd fmla="*/ 3602133 w 4175125" name="connsiteX87"/>
              <a:gd fmla="*/ 2582179 h 5497513" name="connsiteY87"/>
              <a:gd fmla="*/ 3633078 w 4175125" name="connsiteX88"/>
              <a:gd fmla="*/ 2620288 h 5497513" name="connsiteY88"/>
              <a:gd fmla="*/ 3661642 w 4175125" name="connsiteX89"/>
              <a:gd fmla="*/ 2657603 h 5497513" name="connsiteY89"/>
              <a:gd fmla="*/ 3689414 w 4175125" name="connsiteX90"/>
              <a:gd fmla="*/ 2695712 h 5497513" name="connsiteY90"/>
              <a:gd fmla="*/ 3714804 w 4175125" name="connsiteX91"/>
              <a:gd fmla="*/ 2734615 h 5497513" name="connsiteY91"/>
              <a:gd fmla="*/ 3738608 w 4175125" name="connsiteX92"/>
              <a:gd fmla="*/ 2773518 h 5497513" name="connsiteY92"/>
              <a:gd fmla="*/ 3759238 w 4175125" name="connsiteX93"/>
              <a:gd fmla="*/ 2814009 h 5497513" name="connsiteY93"/>
              <a:gd fmla="*/ 3779075 w 4175125" name="connsiteX94"/>
              <a:gd fmla="*/ 2854500 h 5497513" name="connsiteY94"/>
              <a:gd fmla="*/ 3797324 w 4175125" name="connsiteX95"/>
              <a:gd fmla="*/ 2894196 h 5497513" name="connsiteY95"/>
              <a:gd fmla="*/ 3812400 w 4175125" name="connsiteX96"/>
              <a:gd fmla="*/ 2934687 h 5497513" name="connsiteY96"/>
              <a:gd fmla="*/ 3825889 w 4175125" name="connsiteX97"/>
              <a:gd fmla="*/ 2976766 h 5497513" name="connsiteY97"/>
              <a:gd fmla="*/ 3837791 w 4175125" name="connsiteX98"/>
              <a:gd fmla="*/ 3016463 h 5497513" name="connsiteY98"/>
              <a:gd fmla="*/ 3846519 w 4175125" name="connsiteX99"/>
              <a:gd fmla="*/ 3058541 h 5497513" name="connsiteY99"/>
              <a:gd fmla="*/ 3854454 w 4175125" name="connsiteX100"/>
              <a:gd fmla="*/ 3099032 h 5497513" name="connsiteY100"/>
              <a:gd fmla="*/ 3858421 w 4175125" name="connsiteX101"/>
              <a:gd fmla="*/ 3138729 h 5497513" name="connsiteY101"/>
              <a:gd fmla="*/ 3862388 w 4175125" name="connsiteX102"/>
              <a:gd fmla="*/ 3179219 h 5497513" name="connsiteY102"/>
              <a:gd fmla="*/ 3862388 w 4175125" name="connsiteX103"/>
              <a:gd fmla="*/ 3219710 h 5497513" name="connsiteY103"/>
              <a:gd fmla="*/ 3860801 w 4175125" name="connsiteX104"/>
              <a:gd fmla="*/ 3260201 h 5497513" name="connsiteY104"/>
              <a:gd fmla="*/ 3856834 w 4175125" name="connsiteX105"/>
              <a:gd fmla="*/ 3299104 h 5497513" name="connsiteY105"/>
              <a:gd fmla="*/ 3850486 w 4175125" name="connsiteX106"/>
              <a:gd fmla="*/ 3338007 h 5497513" name="connsiteY106"/>
              <a:gd fmla="*/ 3842552 w 4175125" name="connsiteX107"/>
              <a:gd fmla="*/ 3376910 h 5497513" name="connsiteY107"/>
              <a:gd fmla="*/ 3832236 w 4175125" name="connsiteX108"/>
              <a:gd fmla="*/ 3415019 h 5497513" name="connsiteY108"/>
              <a:gd fmla="*/ 3819541 w 4175125" name="connsiteX109"/>
              <a:gd fmla="*/ 3451540 h 5497513" name="connsiteY109"/>
              <a:gd fmla="*/ 3803672 w 4175125" name="connsiteX110"/>
              <a:gd fmla="*/ 3487267 h 5497513" name="connsiteY110"/>
              <a:gd fmla="*/ 3787009 w 4175125" name="connsiteX111"/>
              <a:gd fmla="*/ 3522994 h 5497513" name="connsiteY111"/>
              <a:gd fmla="*/ 3767173 w 4175125" name="connsiteX112"/>
              <a:gd fmla="*/ 3557927 h 5497513" name="connsiteY112"/>
              <a:gd fmla="*/ 3744162 w 4175125" name="connsiteX113"/>
              <a:gd fmla="*/ 3592066 h 5497513" name="connsiteY113"/>
              <a:gd fmla="*/ 3695761 w 4175125" name="connsiteX114"/>
              <a:gd fmla="*/ 3657963 h 5497513" name="connsiteY114"/>
              <a:gd fmla="*/ 3643393 w 4175125" name="connsiteX115"/>
              <a:gd fmla="*/ 3724654 h 5497513" name="connsiteY115"/>
              <a:gd fmla="*/ 3590231 w 4175125" name="connsiteX116"/>
              <a:gd fmla="*/ 3792138 h 5497513" name="connsiteY116"/>
              <a:gd fmla="*/ 3534689 w 4175125" name="connsiteX117"/>
              <a:gd fmla="*/ 3861211 h 5497513" name="connsiteY117"/>
              <a:gd fmla="*/ 3421224 w 4175125" name="connsiteX118"/>
              <a:gd fmla="*/ 3998562 h 5497513" name="connsiteY118"/>
              <a:gd fmla="*/ 3364095 w 4175125" name="connsiteX119"/>
              <a:gd fmla="*/ 4069222 h 5497513" name="connsiteY119"/>
              <a:gd fmla="*/ 3307759 w 4175125" name="connsiteX120"/>
              <a:gd fmla="*/ 4140676 h 5497513" name="connsiteY120"/>
              <a:gd fmla="*/ 3252217 w 4175125" name="connsiteX121"/>
              <a:gd fmla="*/ 4212130 h 5497513" name="connsiteY121"/>
              <a:gd fmla="*/ 3199055 w 4175125" name="connsiteX122"/>
              <a:gd fmla="*/ 4285173 h 5497513" name="connsiteY122"/>
              <a:gd fmla="*/ 3148273 w 4175125" name="connsiteX123"/>
              <a:gd fmla="*/ 4358215 h 5497513" name="connsiteY123"/>
              <a:gd fmla="*/ 3123676 w 4175125" name="connsiteX124"/>
              <a:gd fmla="*/ 4395530 h 5497513" name="connsiteY124"/>
              <a:gd fmla="*/ 3099872 w 4175125" name="connsiteX125"/>
              <a:gd fmla="*/ 4433639 h 5497513" name="connsiteY125"/>
              <a:gd fmla="*/ 3076862 w 4175125" name="connsiteX126"/>
              <a:gd fmla="*/ 4470160 h 5497513" name="connsiteY126"/>
              <a:gd fmla="*/ 3056232 w 4175125" name="connsiteX127"/>
              <a:gd fmla="*/ 4509063 h 5497513" name="connsiteY127"/>
              <a:gd fmla="*/ 3034808 w 4175125" name="connsiteX128"/>
              <a:gd fmla="*/ 4546378 h 5497513" name="connsiteY128"/>
              <a:gd fmla="*/ 3015765 w 4175125" name="connsiteX129"/>
              <a:gd fmla="*/ 4584487 h 5497513" name="connsiteY129"/>
              <a:gd fmla="*/ 2995929 w 4175125" name="connsiteX130"/>
              <a:gd fmla="*/ 4623389 h 5497513" name="connsiteY130"/>
              <a:gd fmla="*/ 2979266 w 4175125" name="connsiteX131"/>
              <a:gd fmla="*/ 4660704 h 5497513" name="connsiteY131"/>
              <a:gd fmla="*/ 2963397 w 4175125" name="connsiteX132"/>
              <a:gd fmla="*/ 4700401 h 5497513" name="connsiteY132"/>
              <a:gd fmla="*/ 2949115 w 4175125" name="connsiteX133"/>
              <a:gd fmla="*/ 4740098 h 5497513" name="connsiteY133"/>
              <a:gd fmla="*/ 2920550 w 4175125" name="connsiteX134"/>
              <a:gd fmla="*/ 4819492 h 5497513" name="connsiteY134"/>
              <a:gd fmla="*/ 2889605 w 4175125" name="connsiteX135"/>
              <a:gd fmla="*/ 4900473 h 5497513" name="connsiteY135"/>
              <a:gd fmla="*/ 2857073 w 4175125" name="connsiteX136"/>
              <a:gd fmla="*/ 4982249 h 5497513" name="connsiteY136"/>
              <a:gd fmla="*/ 2838824 w 4175125" name="connsiteX137"/>
              <a:gd fmla="*/ 5022739 h 5497513" name="connsiteY137"/>
              <a:gd fmla="*/ 2820574 w 4175125" name="connsiteX138"/>
              <a:gd fmla="*/ 5063230 h 5497513" name="connsiteY138"/>
              <a:gd fmla="*/ 2800737 w 4175125" name="connsiteX139"/>
              <a:gd fmla="*/ 5102133 h 5497513" name="connsiteY139"/>
              <a:gd fmla="*/ 2781694 w 4175125" name="connsiteX140"/>
              <a:gd fmla="*/ 5139448 h 5497513" name="connsiteY140"/>
              <a:gd fmla="*/ 2759477 w 4175125" name="connsiteX141"/>
              <a:gd fmla="*/ 5177557 h 5497513" name="connsiteY141"/>
              <a:gd fmla="*/ 2737260 w 4175125" name="connsiteX142"/>
              <a:gd fmla="*/ 5212490 h 5497513" name="connsiteY142"/>
              <a:gd fmla="*/ 2715044 w 4175125" name="connsiteX143"/>
              <a:gd fmla="*/ 5247423 h 5497513" name="connsiteY143"/>
              <a:gd fmla="*/ 2690446 w 4175125" name="connsiteX144"/>
              <a:gd fmla="*/ 5281562 h 5497513" name="connsiteY144"/>
              <a:gd fmla="*/ 2665849 w 4175125" name="connsiteX145"/>
              <a:gd fmla="*/ 5312526 h 5497513" name="connsiteY145"/>
              <a:gd fmla="*/ 2638078 w 4175125" name="connsiteX146"/>
              <a:gd fmla="*/ 5342696 h 5497513" name="connsiteY146"/>
              <a:gd fmla="*/ 2611100 w 4175125" name="connsiteX147"/>
              <a:gd fmla="*/ 5369689 h 5497513" name="connsiteY147"/>
              <a:gd fmla="*/ 2582536 w 4175125" name="connsiteX148"/>
              <a:gd fmla="*/ 5395095 h 5497513" name="connsiteY148"/>
              <a:gd fmla="*/ 2551591 w 4175125" name="connsiteX149"/>
              <a:gd fmla="*/ 5418120 h 5497513" name="connsiteY149"/>
              <a:gd fmla="*/ 2519852 w 4175125" name="connsiteX150"/>
              <a:gd fmla="*/ 5438762 h 5497513" name="connsiteY150"/>
              <a:gd fmla="*/ 2504776 w 4175125" name="connsiteX151"/>
              <a:gd fmla="*/ 5448289 h 5497513" name="connsiteY151"/>
              <a:gd fmla="*/ 2487320 w 4175125" name="connsiteX152"/>
              <a:gd fmla="*/ 5456228 h 5497513" name="connsiteY152"/>
              <a:gd fmla="*/ 2469071 w 4175125" name="connsiteX153"/>
              <a:gd fmla="*/ 5463374 h 5497513" name="connsiteY153"/>
              <a:gd fmla="*/ 2452408 w 4175125" name="connsiteX154"/>
              <a:gd fmla="*/ 5471313 h 5497513" name="connsiteY154"/>
              <a:gd fmla="*/ 2434158 w 4175125" name="connsiteX155"/>
              <a:gd fmla="*/ 5477665 h 5497513" name="connsiteY155"/>
              <a:gd fmla="*/ 2415909 w 4175125" name="connsiteX156"/>
              <a:gd fmla="*/ 5483222 h 5497513" name="connsiteY156"/>
              <a:gd fmla="*/ 2397659 w 4175125" name="connsiteX157"/>
              <a:gd fmla="*/ 5487192 h 5497513" name="connsiteY157"/>
              <a:gd fmla="*/ 2378616 w 4175125" name="connsiteX158"/>
              <a:gd fmla="*/ 5491162 h 5497513" name="connsiteY158"/>
              <a:gd fmla="*/ 2358780 w 4175125" name="connsiteX159"/>
              <a:gd fmla="*/ 5495131 h 5497513" name="connsiteY159"/>
              <a:gd fmla="*/ 2339737 w 4175125" name="connsiteX160"/>
              <a:gd fmla="*/ 5495925 h 5497513" name="connsiteY160"/>
              <a:gd fmla="*/ 2318313 w 4175125" name="connsiteX161"/>
              <a:gd fmla="*/ 5497513 h 5497513" name="connsiteY161"/>
              <a:gd fmla="*/ 2297683 w 4175125" name="connsiteX162"/>
              <a:gd fmla="*/ 5497513 h 5497513" name="connsiteY162"/>
              <a:gd fmla="*/ 2277053 w 4175125" name="connsiteX163"/>
              <a:gd fmla="*/ 5497513 h 5497513" name="connsiteY163"/>
              <a:gd fmla="*/ 2254836 w 4175125" name="connsiteX164"/>
              <a:gd fmla="*/ 5495131 h 5497513" name="connsiteY164"/>
              <a:gd fmla="*/ 2232619 w 4175125" name="connsiteX165"/>
              <a:gd fmla="*/ 5491956 h 5497513" name="connsiteY165"/>
              <a:gd fmla="*/ 2210403 w 4175125" name="connsiteX166"/>
              <a:gd fmla="*/ 5489574 h 5497513" name="connsiteY166"/>
              <a:gd fmla="*/ 2187392 w 4175125" name="connsiteX167"/>
              <a:gd fmla="*/ 5484810 h 5497513" name="connsiteY167"/>
              <a:gd fmla="*/ 2163588 w 4175125" name="connsiteX168"/>
              <a:gd fmla="*/ 5479253 h 5497513" name="connsiteY168"/>
              <a:gd fmla="*/ 2140578 w 4175125" name="connsiteX169"/>
              <a:gd fmla="*/ 5471313 h 5497513" name="connsiteY169"/>
              <a:gd fmla="*/ 2115981 w 4175125" name="connsiteX170"/>
              <a:gd fmla="*/ 5463374 h 5497513" name="connsiteY170"/>
              <a:gd fmla="*/ 2090590 w 4175125" name="connsiteX171"/>
              <a:gd fmla="*/ 5456228 h 5497513" name="connsiteY171"/>
              <a:gd fmla="*/ 2065199 w 4175125" name="connsiteX172"/>
              <a:gd fmla="*/ 5445113 h 5497513" name="connsiteY172"/>
              <a:gd fmla="*/ 2040602 w 4175125" name="connsiteX173"/>
              <a:gd fmla="*/ 5433998 h 5497513" name="connsiteY173"/>
              <a:gd fmla="*/ 2012831 w 4175125" name="connsiteX174"/>
              <a:gd fmla="*/ 5422089 h 5497513" name="connsiteY174"/>
              <a:gd fmla="*/ 1986647 w 4175125" name="connsiteX175"/>
              <a:gd fmla="*/ 5407798 h 5497513" name="connsiteY175"/>
              <a:gd fmla="*/ 1962049 w 4175125" name="connsiteX176"/>
              <a:gd fmla="*/ 5395095 h 5497513" name="connsiteY176"/>
              <a:gd fmla="*/ 1939039 w 4175125" name="connsiteX177"/>
              <a:gd fmla="*/ 5380805 h 5497513" name="connsiteY177"/>
              <a:gd fmla="*/ 1916822 w 4175125" name="connsiteX178"/>
              <a:gd fmla="*/ 5366514 h 5497513" name="connsiteY178"/>
              <a:gd fmla="*/ 1896192 w 4175125" name="connsiteX179"/>
              <a:gd fmla="*/ 5350635 h 5497513" name="connsiteY179"/>
              <a:gd fmla="*/ 1874769 w 4175125" name="connsiteX180"/>
              <a:gd fmla="*/ 5336344 h 5497513" name="connsiteY180"/>
              <a:gd fmla="*/ 1856519 w 4175125" name="connsiteX181"/>
              <a:gd fmla="*/ 5320465 h 5497513" name="connsiteY181"/>
              <a:gd fmla="*/ 1839063 w 4175125" name="connsiteX182"/>
              <a:gd fmla="*/ 5304587 h 5497513" name="connsiteY182"/>
              <a:gd fmla="*/ 1821607 w 4175125" name="connsiteX183"/>
              <a:gd fmla="*/ 5287914 h 5497513" name="connsiteY183"/>
              <a:gd fmla="*/ 1806531 w 4175125" name="connsiteX184"/>
              <a:gd fmla="*/ 5271241 h 5497513" name="connsiteY184"/>
              <a:gd fmla="*/ 1792249 w 4175125" name="connsiteX185"/>
              <a:gd fmla="*/ 5255363 h 5497513" name="connsiteY185"/>
              <a:gd fmla="*/ 1777966 w 4175125" name="connsiteX186"/>
              <a:gd fmla="*/ 5237102 h 5497513" name="connsiteY186"/>
              <a:gd fmla="*/ 1766064 w 4175125" name="connsiteX187"/>
              <a:gd fmla="*/ 5220429 h 5497513" name="connsiteY187"/>
              <a:gd fmla="*/ 1754163 w 4175125" name="connsiteX188"/>
              <a:gd fmla="*/ 5203757 h 5497513" name="connsiteY188"/>
              <a:gd fmla="*/ 1743848 w 4175125" name="connsiteX189"/>
              <a:gd fmla="*/ 5185496 h 5497513" name="connsiteY189"/>
              <a:gd fmla="*/ 1733533 w 4175125" name="connsiteX190"/>
              <a:gd fmla="*/ 5167236 h 5497513" name="connsiteY190"/>
              <a:gd fmla="*/ 1725598 w 4175125" name="connsiteX191"/>
              <a:gd fmla="*/ 5148975 h 5497513" name="connsiteY191"/>
              <a:gd fmla="*/ 1717663 w 4175125" name="connsiteX192"/>
              <a:gd fmla="*/ 5130715 h 5497513" name="connsiteY192"/>
              <a:gd fmla="*/ 1709729 w 4175125" name="connsiteX193"/>
              <a:gd fmla="*/ 5112454 h 5497513" name="connsiteY193"/>
              <a:gd fmla="*/ 1704968 w 4175125" name="connsiteX194"/>
              <a:gd fmla="*/ 5094194 h 5497513" name="connsiteY194"/>
              <a:gd fmla="*/ 1699414 w 4175125" name="connsiteX195"/>
              <a:gd fmla="*/ 5074345 h 5497513" name="connsiteY195"/>
              <a:gd fmla="*/ 1694653 w 4175125" name="connsiteX196"/>
              <a:gd fmla="*/ 5056879 h 5497513" name="connsiteY196"/>
              <a:gd fmla="*/ 1691479 w 4175125" name="connsiteX197"/>
              <a:gd fmla="*/ 5037030 h 5497513" name="connsiteY197"/>
              <a:gd fmla="*/ 1687512 w 4175125" name="connsiteX198"/>
              <a:gd fmla="*/ 5018770 h 5497513" name="connsiteY198"/>
              <a:gd fmla="*/ 1685131 w 4175125" name="connsiteX199"/>
              <a:gd fmla="*/ 4981455 h 5497513" name="connsiteY199"/>
              <a:gd fmla="*/ 1684338 w 4175125" name="connsiteX200"/>
              <a:gd fmla="*/ 4941758 h 5497513" name="connsiteY200"/>
              <a:gd fmla="*/ 1686718 w 4175125" name="connsiteX201"/>
              <a:gd fmla="*/ 4904443 h 5497513" name="connsiteY201"/>
              <a:gd fmla="*/ 1690686 w 4175125" name="connsiteX202"/>
              <a:gd fmla="*/ 4866334 h 5497513" name="connsiteY202"/>
              <a:gd fmla="*/ 1698620 w 4175125" name="connsiteX203"/>
              <a:gd fmla="*/ 4829019 h 5497513" name="connsiteY203"/>
              <a:gd fmla="*/ 1707348 w 4175125" name="connsiteX204"/>
              <a:gd fmla="*/ 4790910 h 5497513" name="connsiteY204"/>
              <a:gd fmla="*/ 1717663 w 4175125" name="connsiteX205"/>
              <a:gd fmla="*/ 4753595 h 5497513" name="connsiteY205"/>
              <a:gd fmla="*/ 1731152 w 4175125" name="connsiteX206"/>
              <a:gd fmla="*/ 4718662 h 5497513" name="connsiteY206"/>
              <a:gd fmla="*/ 1746228 w 4175125" name="connsiteX207"/>
              <a:gd fmla="*/ 4682141 h 5497513" name="connsiteY207"/>
              <a:gd fmla="*/ 1762097 w 4175125" name="connsiteX208"/>
              <a:gd fmla="*/ 4648001 h 5497513" name="connsiteY208"/>
              <a:gd fmla="*/ 1778760 w 4175125" name="connsiteX209"/>
              <a:gd fmla="*/ 4613862 h 5497513" name="connsiteY209"/>
              <a:gd fmla="*/ 1798596 w 4175125" name="connsiteX210"/>
              <a:gd fmla="*/ 4581311 h 5497513" name="connsiteY210"/>
              <a:gd fmla="*/ 1817639 w 4175125" name="connsiteX211"/>
              <a:gd fmla="*/ 4550347 h 5497513" name="connsiteY211"/>
              <a:gd fmla="*/ 1837476 w 4175125" name="connsiteX212"/>
              <a:gd fmla="*/ 4520178 h 5497513" name="connsiteY212"/>
              <a:gd fmla="*/ 1859693 w 4175125" name="connsiteX213"/>
              <a:gd fmla="*/ 4493184 h 5497513" name="connsiteY213"/>
              <a:gd fmla="*/ 1880323 w 4175125" name="connsiteX214"/>
              <a:gd fmla="*/ 4466984 h 5497513" name="connsiteY214"/>
              <a:gd fmla="*/ 1902540 w 4175125" name="connsiteX215"/>
              <a:gd fmla="*/ 4442372 h 5497513" name="connsiteY215"/>
              <a:gd fmla="*/ 1924757 w 4175125" name="connsiteX216"/>
              <a:gd fmla="*/ 4419348 h 5497513" name="connsiteY216"/>
              <a:gd fmla="*/ 1946974 w 4175125" name="connsiteX217"/>
              <a:gd fmla="*/ 4397911 h 5497513" name="connsiteY217"/>
              <a:gd fmla="*/ 1967604 w 4175125" name="connsiteX218"/>
              <a:gd fmla="*/ 4380445 h 5497513" name="connsiteY218"/>
              <a:gd fmla="*/ 2014418 w 4175125" name="connsiteX219"/>
              <a:gd fmla="*/ 4344718 h 5497513" name="connsiteY219"/>
              <a:gd fmla="*/ 2065199 w 4175125" name="connsiteX220"/>
              <a:gd fmla="*/ 4308197 h 5497513" name="connsiteY220"/>
              <a:gd fmla="*/ 2173903 w 4175125" name="connsiteX221"/>
              <a:gd fmla="*/ 4231979 h 5497513" name="connsiteY221"/>
              <a:gd fmla="*/ 2232619 w 4175125" name="connsiteX222"/>
              <a:gd fmla="*/ 4191488 h 5497513" name="connsiteY222"/>
              <a:gd fmla="*/ 2289749 w 4175125" name="connsiteX223"/>
              <a:gd fmla="*/ 4148616 h 5497513" name="connsiteY223"/>
              <a:gd fmla="*/ 2317520 w 4175125" name="connsiteX224"/>
              <a:gd fmla="*/ 4126385 h 5497513" name="connsiteY224"/>
              <a:gd fmla="*/ 2344497 w 4175125" name="connsiteX225"/>
              <a:gd fmla="*/ 4103361 h 5497513" name="connsiteY225"/>
              <a:gd fmla="*/ 2371475 w 4175125" name="connsiteX226"/>
              <a:gd fmla="*/ 4079543 h 5497513" name="connsiteY226"/>
              <a:gd fmla="*/ 2397659 w 4175125" name="connsiteX227"/>
              <a:gd fmla="*/ 4056519 h 5497513" name="connsiteY227"/>
              <a:gd fmla="*/ 2423844 w 4175125" name="connsiteX228"/>
              <a:gd fmla="*/ 4031113 h 5497513" name="connsiteY228"/>
              <a:gd fmla="*/ 2447647 w 4175125" name="connsiteX229"/>
              <a:gd fmla="*/ 4005707 h 5497513" name="connsiteY229"/>
              <a:gd fmla="*/ 2470658 w 4175125" name="connsiteX230"/>
              <a:gd fmla="*/ 3979507 h 5497513" name="connsiteY230"/>
              <a:gd fmla="*/ 2491288 w 4175125" name="connsiteX231"/>
              <a:gd fmla="*/ 3951719 h 5497513" name="connsiteY231"/>
              <a:gd fmla="*/ 2511918 w 4175125" name="connsiteX232"/>
              <a:gd fmla="*/ 3924726 h 5497513" name="connsiteY232"/>
              <a:gd fmla="*/ 2530167 w 4175125" name="connsiteX233"/>
              <a:gd fmla="*/ 3896144 h 5497513" name="connsiteY233"/>
              <a:gd fmla="*/ 2546036 w 4175125" name="connsiteX234"/>
              <a:gd fmla="*/ 3867562 h 5497513" name="connsiteY234"/>
              <a:gd fmla="*/ 2560319 w 4175125" name="connsiteX235"/>
              <a:gd fmla="*/ 3836599 h 5497513" name="connsiteY235"/>
              <a:gd fmla="*/ 2572221 w 4175125" name="connsiteX236"/>
              <a:gd fmla="*/ 3804841 h 5497513" name="connsiteY236"/>
              <a:gd fmla="*/ 2582536 w 4175125" name="connsiteX237"/>
              <a:gd fmla="*/ 3773878 h 5497513" name="connsiteY237"/>
              <a:gd fmla="*/ 2590470 w 4175125" name="connsiteX238"/>
              <a:gd fmla="*/ 3739738 h 5497513" name="connsiteY238"/>
              <a:gd fmla="*/ 2594438 w 4175125" name="connsiteX239"/>
              <a:gd fmla="*/ 3706393 h 5497513" name="connsiteY239"/>
              <a:gd fmla="*/ 2596818 w 4175125" name="connsiteX240"/>
              <a:gd fmla="*/ 3671460 h 5497513" name="connsiteY240"/>
              <a:gd fmla="*/ 2595231 w 4175125" name="connsiteX241"/>
              <a:gd fmla="*/ 3634939 h 5497513" name="connsiteY241"/>
              <a:gd fmla="*/ 2591264 w 4175125" name="connsiteX242"/>
              <a:gd fmla="*/ 3596830 h 5497513" name="connsiteY242"/>
              <a:gd fmla="*/ 2584123 w 4175125" name="connsiteX243"/>
              <a:gd fmla="*/ 3559515 h 5497513" name="connsiteY243"/>
              <a:gd fmla="*/ 2573808 w 4175125" name="connsiteX244"/>
              <a:gd fmla="*/ 3519818 h 5497513" name="connsiteY244"/>
              <a:gd fmla="*/ 2561906 w 4175125" name="connsiteX245"/>
              <a:gd fmla="*/ 3482503 h 5497513" name="connsiteY245"/>
              <a:gd fmla="*/ 2547623 w 4175125" name="connsiteX246"/>
              <a:gd fmla="*/ 3444394 h 5497513" name="connsiteY246"/>
              <a:gd fmla="*/ 2531754 w 4175125" name="connsiteX247"/>
              <a:gd fmla="*/ 3407079 h 5497513" name="connsiteY247"/>
              <a:gd fmla="*/ 2515092 w 4175125" name="connsiteX248"/>
              <a:gd fmla="*/ 3370558 h 5497513" name="connsiteY248"/>
              <a:gd fmla="*/ 2496842 w 4175125" name="connsiteX249"/>
              <a:gd fmla="*/ 3334037 h 5497513" name="connsiteY249"/>
              <a:gd fmla="*/ 2477005 w 4175125" name="connsiteX250"/>
              <a:gd fmla="*/ 3297516 h 5497513" name="connsiteY250"/>
              <a:gd fmla="*/ 2456375 w 4175125" name="connsiteX251"/>
              <a:gd fmla="*/ 3260995 h 5497513" name="connsiteY251"/>
              <a:gd fmla="*/ 2415115 w 4175125" name="connsiteX252"/>
              <a:gd fmla="*/ 3189541 h 5497513" name="connsiteY252"/>
              <a:gd fmla="*/ 2371475 w 4175125" name="connsiteX253"/>
              <a:gd fmla="*/ 3119674 h 5497513" name="connsiteY253"/>
              <a:gd fmla="*/ 2330215 w 4175125" name="connsiteX254"/>
              <a:gd fmla="*/ 3048220 h 5497513" name="connsiteY254"/>
              <a:gd fmla="*/ 2309585 w 4175125" name="connsiteX255"/>
              <a:gd fmla="*/ 3011699 h 5497513" name="connsiteY255"/>
              <a:gd fmla="*/ 2289749 w 4175125" name="connsiteX256"/>
              <a:gd fmla="*/ 2976766 h 5497513" name="connsiteY256"/>
              <a:gd fmla="*/ 2271499 w 4175125" name="connsiteX257"/>
              <a:gd fmla="*/ 2940245 h 5497513" name="connsiteY257"/>
              <a:gd fmla="*/ 2254836 w 4175125" name="connsiteX258"/>
              <a:gd fmla="*/ 2903724 h 5497513" name="connsiteY258"/>
              <a:gd fmla="*/ 2238967 w 4175125" name="connsiteX259"/>
              <a:gd fmla="*/ 2867203 h 5497513" name="connsiteY259"/>
              <a:gd fmla="*/ 2224685 w 4175125" name="connsiteX260"/>
              <a:gd fmla="*/ 2829094 h 5497513" name="connsiteY260"/>
              <a:gd fmla="*/ 2211989 w 4175125" name="connsiteX261"/>
              <a:gd fmla="*/ 2791779 h 5497513" name="connsiteY261"/>
              <a:gd fmla="*/ 2201874 w 4175125" name="connsiteX262"/>
              <a:gd fmla="*/ 2753670 h 5497513" name="connsiteY262"/>
              <a:gd fmla="*/ 2193740 w 4175125" name="connsiteX263"/>
              <a:gd fmla="*/ 2714767 h 5497513" name="connsiteY263"/>
              <a:gd fmla="*/ 2188186 w 4175125" name="connsiteX264"/>
              <a:gd fmla="*/ 2674276 h 5497513" name="connsiteY264"/>
              <a:gd fmla="*/ 2185805 w 4175125" name="connsiteX265"/>
              <a:gd fmla="*/ 2635373 h 5497513" name="connsiteY265"/>
              <a:gd fmla="*/ 2185805 w 4175125" name="connsiteX266"/>
              <a:gd fmla="*/ 2594088 h 5497513" name="connsiteY266"/>
              <a:gd fmla="*/ 2187392 w 4175125" name="connsiteX267"/>
              <a:gd fmla="*/ 2573446 h 5497513" name="connsiteY267"/>
              <a:gd fmla="*/ 2188186 w 4175125" name="connsiteX268"/>
              <a:gd fmla="*/ 2552010 h 5497513" name="connsiteY268"/>
              <a:gd fmla="*/ 2191359 w 4175125" name="connsiteX269"/>
              <a:gd fmla="*/ 2531368 h 5497513" name="connsiteY269"/>
              <a:gd fmla="*/ 2195327 w 4175125" name="connsiteX270"/>
              <a:gd fmla="*/ 2510725 h 5497513" name="connsiteY270"/>
              <a:gd fmla="*/ 2200088 w 4175125" name="connsiteX271"/>
              <a:gd fmla="*/ 2488495 h 5497513" name="connsiteY271"/>
              <a:gd fmla="*/ 2205642 w 4175125" name="connsiteX272"/>
              <a:gd fmla="*/ 2466265 h 5497513" name="connsiteY272"/>
              <a:gd fmla="*/ 2211989 w 4175125" name="connsiteX273"/>
              <a:gd fmla="*/ 2445622 h 5497513" name="connsiteY273"/>
              <a:gd fmla="*/ 2218337 w 4175125" name="connsiteX274"/>
              <a:gd fmla="*/ 2422598 h 5497513" name="connsiteY274"/>
              <a:gd fmla="*/ 2227859 w 4175125" name="connsiteX275"/>
              <a:gd fmla="*/ 2400368 h 5497513" name="connsiteY275"/>
              <a:gd fmla="*/ 2236587 w 4175125" name="connsiteX276"/>
              <a:gd fmla="*/ 2378138 h 5497513" name="connsiteY276"/>
              <a:gd fmla="*/ 2246902 w 4175125" name="connsiteX277"/>
              <a:gd fmla="*/ 2354320 h 5497513" name="connsiteY277"/>
              <a:gd fmla="*/ 2257217 w 4175125" name="connsiteX278"/>
              <a:gd fmla="*/ 2331296 h 5497513" name="connsiteY278"/>
              <a:gd fmla="*/ 2273086 w 4175125" name="connsiteX279"/>
              <a:gd fmla="*/ 2302714 h 5497513" name="connsiteY279"/>
              <a:gd fmla="*/ 2291336 w 4175125" name="connsiteX280"/>
              <a:gd fmla="*/ 2276514 h 5497513" name="connsiteY280"/>
              <a:gd fmla="*/ 2310379 w 4175125" name="connsiteX281"/>
              <a:gd fmla="*/ 2251902 h 5497513" name="connsiteY281"/>
              <a:gd fmla="*/ 2332596 w 4175125" name="connsiteX282"/>
              <a:gd fmla="*/ 2229672 h 5497513" name="connsiteY282"/>
              <a:gd fmla="*/ 2354812 w 4175125" name="connsiteX283"/>
              <a:gd fmla="*/ 2209823 h 5497513" name="connsiteY283"/>
              <a:gd fmla="*/ 2379410 w 4175125" name="connsiteX284"/>
              <a:gd fmla="*/ 2192357 h 5497513" name="connsiteY284"/>
              <a:gd fmla="*/ 2407181 w 4175125" name="connsiteX285"/>
              <a:gd fmla="*/ 2174890 h 5497513" name="connsiteY285"/>
              <a:gd fmla="*/ 2434158 w 4175125" name="connsiteX286"/>
              <a:gd fmla="*/ 2160599 h 5497513" name="connsiteY286"/>
              <a:gd fmla="*/ 2464310 w 4175125" name="connsiteX287"/>
              <a:gd fmla="*/ 2147896 h 5497513" name="connsiteY287"/>
              <a:gd fmla="*/ 2494462 w 4175125" name="connsiteX288"/>
              <a:gd fmla="*/ 2137575 h 5497513" name="connsiteY288"/>
              <a:gd fmla="*/ 2526993 w 4175125" name="connsiteX289"/>
              <a:gd fmla="*/ 2128048 h 5497513" name="connsiteY289"/>
              <a:gd fmla="*/ 2560319 w 4175125" name="connsiteX290"/>
              <a:gd fmla="*/ 2121696 h 5497513" name="connsiteY290"/>
              <a:gd fmla="*/ 2594438 w 4175125" name="connsiteX291"/>
              <a:gd fmla="*/ 2116933 h 5497513" name="connsiteY291"/>
              <a:gd fmla="*/ 2630937 w 4175125" name="connsiteX292"/>
              <a:gd fmla="*/ 2113757 h 5497513" name="connsiteY292"/>
              <a:gd fmla="*/ 3877723 w 4175125" name="connsiteX293"/>
              <a:gd fmla="*/ 1971675 h 5497513" name="connsiteY293"/>
              <a:gd fmla="*/ 3893560 w 4175125" name="connsiteX294"/>
              <a:gd fmla="*/ 1974061 h 5497513" name="connsiteY294"/>
              <a:gd fmla="*/ 3907814 w 4175125" name="connsiteX295"/>
              <a:gd fmla="*/ 1977243 h 5497513" name="connsiteY295"/>
              <a:gd fmla="*/ 3920484 w 4175125" name="connsiteX296"/>
              <a:gd fmla="*/ 1983606 h 5497513" name="connsiteY296"/>
              <a:gd fmla="*/ 3933946 w 4175125" name="connsiteX297"/>
              <a:gd fmla="*/ 1989969 h 5497513" name="connsiteY297"/>
              <a:gd fmla="*/ 3945824 w 4175125" name="connsiteX298"/>
              <a:gd fmla="*/ 1998719 h 5497513" name="connsiteY298"/>
              <a:gd fmla="*/ 3956118 w 4175125" name="connsiteX299"/>
              <a:gd fmla="*/ 2010649 h 5497513" name="connsiteY299"/>
              <a:gd fmla="*/ 3964829 w 4175125" name="connsiteX300"/>
              <a:gd fmla="*/ 2022580 h 5497513" name="connsiteY300"/>
              <a:gd fmla="*/ 3971164 w 4175125" name="connsiteX301"/>
              <a:gd fmla="*/ 2035307 h 5497513" name="connsiteY301"/>
              <a:gd fmla="*/ 3976707 w 4175125" name="connsiteX302"/>
              <a:gd fmla="*/ 2049624 h 5497513" name="connsiteY302"/>
              <a:gd fmla="*/ 3980667 w 4175125" name="connsiteX303"/>
              <a:gd fmla="*/ 2065532 h 5497513" name="connsiteY303"/>
              <a:gd fmla="*/ 3983042 w 4175125" name="connsiteX304"/>
              <a:gd fmla="*/ 2082235 h 5497513" name="connsiteY304"/>
              <a:gd fmla="*/ 3984626 w 4175125" name="connsiteX305"/>
              <a:gd fmla="*/ 2099733 h 5497513" name="connsiteY305"/>
              <a:gd fmla="*/ 3984626 w 4175125" name="connsiteX306"/>
              <a:gd fmla="*/ 2116437 h 5497513" name="connsiteY306"/>
              <a:gd fmla="*/ 3981458 w 4175125" name="connsiteX307"/>
              <a:gd fmla="*/ 2134731 h 5497513" name="connsiteY307"/>
              <a:gd fmla="*/ 3978291 w 4175125" name="connsiteX308"/>
              <a:gd fmla="*/ 2153025 h 5497513" name="connsiteY308"/>
              <a:gd fmla="*/ 3972748 w 4175125" name="connsiteX309"/>
              <a:gd fmla="*/ 2171319 h 5497513" name="connsiteY309"/>
              <a:gd fmla="*/ 3966413 w 4175125" name="connsiteX310"/>
              <a:gd fmla="*/ 2190408 h 5497513" name="connsiteY310"/>
              <a:gd fmla="*/ 3956910 w 4175125" name="connsiteX311"/>
              <a:gd fmla="*/ 2208702 h 5497513" name="connsiteY311"/>
              <a:gd fmla="*/ 3948200 w 4175125" name="connsiteX312"/>
              <a:gd fmla="*/ 2226996 h 5497513" name="connsiteY312"/>
              <a:gd fmla="*/ 3936322 w 4175125" name="connsiteX313"/>
              <a:gd fmla="*/ 2245290 h 5497513" name="connsiteY313"/>
              <a:gd fmla="*/ 3923652 w 4175125" name="connsiteX314"/>
              <a:gd fmla="*/ 2261994 h 5497513" name="connsiteY314"/>
              <a:gd fmla="*/ 3910190 w 4175125" name="connsiteX315"/>
              <a:gd fmla="*/ 2279492 h 5497513" name="connsiteY315"/>
              <a:gd fmla="*/ 3895936 w 4175125" name="connsiteX316"/>
              <a:gd fmla="*/ 2293809 h 5497513" name="connsiteY316"/>
              <a:gd fmla="*/ 3881682 w 4175125" name="connsiteX317"/>
              <a:gd fmla="*/ 2306536 h 5497513" name="connsiteY317"/>
              <a:gd fmla="*/ 3866637 w 4175125" name="connsiteX318"/>
              <a:gd fmla="*/ 2318467 h 5497513" name="connsiteY318"/>
              <a:gd fmla="*/ 3850799 w 4175125" name="connsiteX319"/>
              <a:gd fmla="*/ 2328807 h 5497513" name="connsiteY319"/>
              <a:gd fmla="*/ 3834170 w 4175125" name="connsiteX320"/>
              <a:gd fmla="*/ 2337556 h 5497513" name="connsiteY320"/>
              <a:gd fmla="*/ 3818332 w 4175125" name="connsiteX321"/>
              <a:gd fmla="*/ 2344715 h 5497513" name="connsiteY321"/>
              <a:gd fmla="*/ 3802495 w 4175125" name="connsiteX322"/>
              <a:gd fmla="*/ 2349487 h 5497513" name="connsiteY322"/>
              <a:gd fmla="*/ 3785865 w 4175125" name="connsiteX323"/>
              <a:gd fmla="*/ 2353464 h 5497513" name="connsiteY323"/>
              <a:gd fmla="*/ 3770028 w 4175125" name="connsiteX324"/>
              <a:gd fmla="*/ 2355850 h 5497513" name="connsiteY324"/>
              <a:gd fmla="*/ 3754982 w 4175125" name="connsiteX325"/>
              <a:gd fmla="*/ 2355850 h 5497513" name="connsiteY325"/>
              <a:gd fmla="*/ 3740729 w 4175125" name="connsiteX326"/>
              <a:gd fmla="*/ 2353464 h 5497513" name="connsiteY326"/>
              <a:gd fmla="*/ 3726475 w 4175125" name="connsiteX327"/>
              <a:gd fmla="*/ 2351078 h 5497513" name="connsiteY327"/>
              <a:gd fmla="*/ 3712221 w 4175125" name="connsiteX328"/>
              <a:gd fmla="*/ 2345510 h 5497513" name="connsiteY328"/>
              <a:gd fmla="*/ 3698759 w 4175125" name="connsiteX329"/>
              <a:gd fmla="*/ 2337556 h 5497513" name="connsiteY329"/>
              <a:gd fmla="*/ 3686881 w 4175125" name="connsiteX330"/>
              <a:gd fmla="*/ 2328807 h 5497513" name="connsiteY330"/>
              <a:gd fmla="*/ 3678170 w 4175125" name="connsiteX331"/>
              <a:gd fmla="*/ 2318467 h 5497513" name="connsiteY331"/>
              <a:gd fmla="*/ 3668668 w 4175125" name="connsiteX332"/>
              <a:gd fmla="*/ 2304945 h 5497513" name="connsiteY332"/>
              <a:gd fmla="*/ 3662333 w 4175125" name="connsiteX333"/>
              <a:gd fmla="*/ 2292219 h 5497513" name="connsiteY333"/>
              <a:gd fmla="*/ 3655998 w 4175125" name="connsiteX334"/>
              <a:gd fmla="*/ 2277902 h 5497513" name="connsiteY334"/>
              <a:gd fmla="*/ 3652039 w 4175125" name="connsiteX335"/>
              <a:gd fmla="*/ 2261994 h 5497513" name="connsiteY335"/>
              <a:gd fmla="*/ 3651247 w 4175125" name="connsiteX336"/>
              <a:gd fmla="*/ 2246881 h 5497513" name="connsiteY336"/>
              <a:gd fmla="*/ 3649663 w 4175125" name="connsiteX337"/>
              <a:gd fmla="*/ 2229383 h 5497513" name="connsiteY337"/>
              <a:gd fmla="*/ 3649663 w 4175125" name="connsiteX338"/>
              <a:gd fmla="*/ 2211089 h 5497513" name="connsiteY338"/>
              <a:gd fmla="*/ 3652039 w 4175125" name="connsiteX339"/>
              <a:gd fmla="*/ 2193590 h 5497513" name="connsiteY339"/>
              <a:gd fmla="*/ 3655998 w 4175125" name="connsiteX340"/>
              <a:gd fmla="*/ 2175296 h 5497513" name="connsiteY340"/>
              <a:gd fmla="*/ 3661541 w 4175125" name="connsiteX341"/>
              <a:gd fmla="*/ 2157002 h 5497513" name="connsiteY341"/>
              <a:gd fmla="*/ 3667876 w 4175125" name="connsiteX342"/>
              <a:gd fmla="*/ 2137117 h 5497513" name="connsiteY342"/>
              <a:gd fmla="*/ 3675795 w 4175125" name="connsiteX343"/>
              <a:gd fmla="*/ 2118823 h 5497513" name="connsiteY343"/>
              <a:gd fmla="*/ 3686089 w 4175125" name="connsiteX344"/>
              <a:gd fmla="*/ 2100529 h 5497513" name="connsiteY344"/>
              <a:gd fmla="*/ 3697967 w 4175125" name="connsiteX345"/>
              <a:gd fmla="*/ 2082235 h 5497513" name="connsiteY345"/>
              <a:gd fmla="*/ 3710637 w 4175125" name="connsiteX346"/>
              <a:gd fmla="*/ 2065532 h 5497513" name="connsiteY346"/>
              <a:gd fmla="*/ 3723307 w 4175125" name="connsiteX347"/>
              <a:gd fmla="*/ 2048828 h 5497513" name="connsiteY347"/>
              <a:gd fmla="*/ 3737561 w 4175125" name="connsiteX348"/>
              <a:gd fmla="*/ 2034511 h 5497513" name="connsiteY348"/>
              <a:gd fmla="*/ 3751815 w 4175125" name="connsiteX349"/>
              <a:gd fmla="*/ 2020990 h 5497513" name="connsiteY349"/>
              <a:gd fmla="*/ 3767652 w 4175125" name="connsiteX350"/>
              <a:gd fmla="*/ 2009854 h 5497513" name="connsiteY350"/>
              <a:gd fmla="*/ 3783490 w 4175125" name="connsiteX351"/>
              <a:gd fmla="*/ 1998719 h 5497513" name="connsiteY351"/>
              <a:gd fmla="*/ 3798535 w 4175125" name="connsiteX352"/>
              <a:gd fmla="*/ 1991560 h 5497513" name="connsiteY352"/>
              <a:gd fmla="*/ 3815957 w 4175125" name="connsiteX353"/>
              <a:gd fmla="*/ 1983606 h 5497513" name="connsiteY353"/>
              <a:gd fmla="*/ 3831002 w 4175125" name="connsiteX354"/>
              <a:gd fmla="*/ 1978038 h 5497513" name="connsiteY354"/>
              <a:gd fmla="*/ 3846840 w 4175125" name="connsiteX355"/>
              <a:gd fmla="*/ 1974061 h 5497513" name="connsiteY355"/>
              <a:gd fmla="*/ 3863469 w 4175125" name="connsiteX356"/>
              <a:gd fmla="*/ 1973266 h 5497513" name="connsiteY356"/>
              <a:gd fmla="*/ 3558849 w 4175125" name="connsiteX357"/>
              <a:gd fmla="*/ 1636713 h 5497513" name="connsiteY357"/>
              <a:gd fmla="*/ 3577143 w 4175125" name="connsiteX358"/>
              <a:gd fmla="*/ 1636713 h 5497513" name="connsiteY358"/>
              <a:gd fmla="*/ 3595436 w 4175125" name="connsiteX359"/>
              <a:gd fmla="*/ 1639888 h 5497513" name="connsiteY359"/>
              <a:gd fmla="*/ 3613730 w 4175125" name="connsiteX360"/>
              <a:gd fmla="*/ 1644651 h 5497513" name="connsiteY360"/>
              <a:gd fmla="*/ 3629638 w 4175125" name="connsiteX361"/>
              <a:gd fmla="*/ 1651001 h 5497513" name="connsiteY361"/>
              <a:gd fmla="*/ 3646341 w 4175125" name="connsiteX362"/>
              <a:gd fmla="*/ 1660526 h 5497513" name="connsiteY362"/>
              <a:gd fmla="*/ 3660658 w 4175125" name="connsiteX363"/>
              <a:gd fmla="*/ 1670844 h 5497513" name="connsiteY363"/>
              <a:gd fmla="*/ 3673384 w 4175125" name="connsiteX364"/>
              <a:gd fmla="*/ 1682751 h 5497513" name="connsiteY364"/>
              <a:gd fmla="*/ 3685314 w 4175125" name="connsiteX365"/>
              <a:gd fmla="*/ 1697038 h 5497513" name="connsiteY365"/>
              <a:gd fmla="*/ 3694859 w 4175125" name="connsiteX366"/>
              <a:gd fmla="*/ 1712119 h 5497513" name="connsiteY366"/>
              <a:gd fmla="*/ 3703608 w 4175125" name="connsiteX367"/>
              <a:gd fmla="*/ 1729582 h 5497513" name="connsiteY367"/>
              <a:gd fmla="*/ 3709176 w 4175125" name="connsiteX368"/>
              <a:gd fmla="*/ 1746251 h 5497513" name="connsiteY368"/>
              <a:gd fmla="*/ 3713948 w 4175125" name="connsiteX369"/>
              <a:gd fmla="*/ 1764507 h 5497513" name="connsiteY369"/>
              <a:gd fmla="*/ 3716334 w 4175125" name="connsiteX370"/>
              <a:gd fmla="*/ 1783557 h 5497513" name="connsiteY370"/>
              <a:gd fmla="*/ 3717925 w 4175125" name="connsiteX371"/>
              <a:gd fmla="*/ 1803401 h 5497513" name="connsiteY371"/>
              <a:gd fmla="*/ 3716334 w 4175125" name="connsiteX372"/>
              <a:gd fmla="*/ 1823245 h 5497513" name="connsiteY372"/>
              <a:gd fmla="*/ 3715539 w 4175125" name="connsiteX373"/>
              <a:gd fmla="*/ 1843882 h 5497513" name="connsiteY373"/>
              <a:gd fmla="*/ 3709971 w 4175125" name="connsiteX374"/>
              <a:gd fmla="*/ 1864520 h 5497513" name="connsiteY374"/>
              <a:gd fmla="*/ 3705199 w 4175125" name="connsiteX375"/>
              <a:gd fmla="*/ 1885157 h 5497513" name="connsiteY375"/>
              <a:gd fmla="*/ 3695654 w 4175125" name="connsiteX376"/>
              <a:gd fmla="*/ 1905001 h 5497513" name="connsiteY376"/>
              <a:gd fmla="*/ 3686905 w 4175125" name="connsiteX377"/>
              <a:gd fmla="*/ 1925638 h 5497513" name="connsiteY377"/>
              <a:gd fmla="*/ 3674974 w 4175125" name="connsiteX378"/>
              <a:gd fmla="*/ 1945482 h 5497513" name="connsiteY378"/>
              <a:gd fmla="*/ 3662248 w 4175125" name="connsiteX379"/>
              <a:gd fmla="*/ 1964532 h 5497513" name="connsiteY379"/>
              <a:gd fmla="*/ 3647932 w 4175125" name="connsiteX380"/>
              <a:gd fmla="*/ 1981201 h 5497513" name="connsiteY380"/>
              <a:gd fmla="*/ 3632024 w 4175125" name="connsiteX381"/>
              <a:gd fmla="*/ 1997076 h 5497513" name="connsiteY381"/>
              <a:gd fmla="*/ 3616116 w 4175125" name="connsiteX382"/>
              <a:gd fmla="*/ 2011364 h 5497513" name="connsiteY382"/>
              <a:gd fmla="*/ 3599413 w 4175125" name="connsiteX383"/>
              <a:gd fmla="*/ 2024857 h 5497513" name="connsiteY383"/>
              <a:gd fmla="*/ 3581120 w 4175125" name="connsiteX384"/>
              <a:gd fmla="*/ 2035176 h 5497513" name="connsiteY384"/>
              <a:gd fmla="*/ 3562826 w 4175125" name="connsiteX385"/>
              <a:gd fmla="*/ 2043907 h 5497513" name="connsiteY385"/>
              <a:gd fmla="*/ 3544532 w 4175125" name="connsiteX386"/>
              <a:gd fmla="*/ 2050257 h 5497513" name="connsiteY386"/>
              <a:gd fmla="*/ 3526238 w 4175125" name="connsiteX387"/>
              <a:gd fmla="*/ 2056607 h 5497513" name="connsiteY387"/>
              <a:gd fmla="*/ 3507945 w 4175125" name="connsiteX388"/>
              <a:gd fmla="*/ 2059782 h 5497513" name="connsiteY388"/>
              <a:gd fmla="*/ 3488856 w 4175125" name="connsiteX389"/>
              <a:gd fmla="*/ 2060576 h 5497513" name="connsiteY389"/>
              <a:gd fmla="*/ 3470562 w 4175125" name="connsiteX390"/>
              <a:gd fmla="*/ 2060576 h 5497513" name="connsiteY390"/>
              <a:gd fmla="*/ 3453064 w 4175125" name="connsiteX391"/>
              <a:gd fmla="*/ 2058195 h 5497513" name="connsiteY391"/>
              <a:gd fmla="*/ 3434770 w 4175125" name="connsiteX392"/>
              <a:gd fmla="*/ 2054226 h 5497513" name="connsiteY392"/>
              <a:gd fmla="*/ 3418067 w 4175125" name="connsiteX393"/>
              <a:gd fmla="*/ 2046289 h 5497513" name="connsiteY393"/>
              <a:gd fmla="*/ 3402159 w 4175125" name="connsiteX394"/>
              <a:gd fmla="*/ 2039145 h 5497513" name="connsiteY394"/>
              <a:gd fmla="*/ 3387842 w 4175125" name="connsiteX395"/>
              <a:gd fmla="*/ 2027239 h 5497513" name="connsiteY395"/>
              <a:gd fmla="*/ 3375116 w 4175125" name="connsiteX396"/>
              <a:gd fmla="*/ 2018332 h 5497513" name="connsiteY396"/>
              <a:gd fmla="*/ 3363186 w 4175125" name="connsiteX397"/>
              <a:gd fmla="*/ 2001045 h 5497513" name="connsiteY397"/>
              <a:gd fmla="*/ 3352846 w 4175125" name="connsiteX398"/>
              <a:gd fmla="*/ 1985170 h 5497513" name="connsiteY398"/>
              <a:gd fmla="*/ 3344892 w 4175125" name="connsiteX399"/>
              <a:gd fmla="*/ 1970089 h 5497513" name="connsiteY399"/>
              <a:gd fmla="*/ 3338529 w 4175125" name="connsiteX400"/>
              <a:gd fmla="*/ 1951832 h 5497513" name="connsiteY400"/>
              <a:gd fmla="*/ 3334552 w 4175125" name="connsiteX401"/>
              <a:gd fmla="*/ 1933576 h 5497513" name="connsiteY401"/>
              <a:gd fmla="*/ 3332166 w 4175125" name="connsiteX402"/>
              <a:gd fmla="*/ 1915320 h 5497513" name="connsiteY402"/>
              <a:gd fmla="*/ 3330575 w 4175125" name="connsiteX403"/>
              <a:gd fmla="*/ 1894682 h 5497513" name="connsiteY403"/>
              <a:gd fmla="*/ 3330575 w 4175125" name="connsiteX404"/>
              <a:gd fmla="*/ 1874838 h 5497513" name="connsiteY404"/>
              <a:gd fmla="*/ 3333757 w 4175125" name="connsiteX405"/>
              <a:gd fmla="*/ 1854201 h 5497513" name="connsiteY405"/>
              <a:gd fmla="*/ 3338529 w 4175125" name="connsiteX406"/>
              <a:gd fmla="*/ 1833563 h 5497513" name="connsiteY406"/>
              <a:gd fmla="*/ 3344096 w 4175125" name="connsiteX407"/>
              <a:gd fmla="*/ 1812132 h 5497513" name="connsiteY407"/>
              <a:gd fmla="*/ 3352050 w 4175125" name="connsiteX408"/>
              <a:gd fmla="*/ 1793082 h 5497513" name="connsiteY408"/>
              <a:gd fmla="*/ 3362390 w 4175125" name="connsiteX409"/>
              <a:gd fmla="*/ 1772445 h 5497513" name="connsiteY409"/>
              <a:gd fmla="*/ 3373526 w 4175125" name="connsiteX410"/>
              <a:gd fmla="*/ 1752601 h 5497513" name="connsiteY410"/>
              <a:gd fmla="*/ 3387047 w 4175125" name="connsiteX411"/>
              <a:gd fmla="*/ 1733551 h 5497513" name="connsiteY411"/>
              <a:gd fmla="*/ 3401364 w 4175125" name="connsiteX412"/>
              <a:gd fmla="*/ 1716088 h 5497513" name="connsiteY412"/>
              <a:gd fmla="*/ 3417271 w 4175125" name="connsiteX413"/>
              <a:gd fmla="*/ 1701007 h 5497513" name="connsiteY413"/>
              <a:gd fmla="*/ 3432384 w 4175125" name="connsiteX414"/>
              <a:gd fmla="*/ 1686719 h 5497513" name="connsiteY414"/>
              <a:gd fmla="*/ 3449087 w 4175125" name="connsiteX415"/>
              <a:gd fmla="*/ 1673226 h 5497513" name="connsiteY415"/>
              <a:gd fmla="*/ 3467380 w 4175125" name="connsiteX416"/>
              <a:gd fmla="*/ 1662907 h 5497513" name="connsiteY416"/>
              <a:gd fmla="*/ 3485674 w 4175125" name="connsiteX417"/>
              <a:gd fmla="*/ 1654176 h 5497513" name="connsiteY417"/>
              <a:gd fmla="*/ 3503968 w 4175125" name="connsiteX418"/>
              <a:gd fmla="*/ 1647032 h 5497513" name="connsiteY418"/>
              <a:gd fmla="*/ 3522262 w 4175125" name="connsiteX419"/>
              <a:gd fmla="*/ 1642269 h 5497513" name="connsiteY419"/>
              <a:gd fmla="*/ 3540555 w 4175125" name="connsiteX420"/>
              <a:gd fmla="*/ 1638301 h 5497513" name="connsiteY420"/>
              <a:gd fmla="*/ 3171521 w 4175125" name="connsiteX421"/>
              <a:gd fmla="*/ 1373188 h 5497513" name="connsiteY421"/>
              <a:gd fmla="*/ 3192991 w 4175125" name="connsiteX422"/>
              <a:gd fmla="*/ 1374773 h 5497513" name="connsiteY422"/>
              <a:gd fmla="*/ 3212076 w 4175125" name="connsiteX423"/>
              <a:gd fmla="*/ 1378736 h 5497513" name="connsiteY423"/>
              <a:gd fmla="*/ 3231956 w 4175125" name="connsiteX424"/>
              <a:gd fmla="*/ 1385077 h 5497513" name="connsiteY424"/>
              <a:gd fmla="*/ 3251041 w 4175125" name="connsiteX425"/>
              <a:gd fmla="*/ 1393796 h 5497513" name="connsiteY425"/>
              <a:gd fmla="*/ 3268535 w 4175125" name="connsiteX426"/>
              <a:gd fmla="*/ 1405685 h 5497513" name="connsiteY426"/>
              <a:gd fmla="*/ 3282849 w 4175125" name="connsiteX427"/>
              <a:gd fmla="*/ 1419951 h 5497513" name="connsiteY427"/>
              <a:gd fmla="*/ 3297163 w 4175125" name="connsiteX428"/>
              <a:gd fmla="*/ 1435803 h 5497513" name="connsiteY428"/>
              <a:gd fmla="*/ 3308295 w 4175125" name="connsiteX429"/>
              <a:gd fmla="*/ 1454033 h 5497513" name="connsiteY429"/>
              <a:gd fmla="*/ 3317838 w 4175125" name="connsiteX430"/>
              <a:gd fmla="*/ 1473055 h 5497513" name="connsiteY430"/>
              <a:gd fmla="*/ 3325790 w 4175125" name="connsiteX431"/>
              <a:gd fmla="*/ 1495248 h 5497513" name="connsiteY431"/>
              <a:gd fmla="*/ 3332151 w 4175125" name="connsiteX432"/>
              <a:gd fmla="*/ 1517440 h 5497513" name="connsiteY432"/>
              <a:gd fmla="*/ 3337718 w 4175125" name="connsiteX433"/>
              <a:gd fmla="*/ 1541218 h 5497513" name="connsiteY433"/>
              <a:gd fmla="*/ 3338513 w 4175125" name="connsiteX434"/>
              <a:gd fmla="*/ 1565789 h 5497513" name="connsiteY434"/>
              <a:gd fmla="*/ 3338513 w 4175125" name="connsiteX435"/>
              <a:gd fmla="*/ 1591944 h 5497513" name="connsiteY435"/>
              <a:gd fmla="*/ 3337718 w 4175125" name="connsiteX436"/>
              <a:gd fmla="*/ 1617307 h 5497513" name="connsiteY436"/>
              <a:gd fmla="*/ 3333742 w 4175125" name="connsiteX437"/>
              <a:gd fmla="*/ 1643463 h 5497513" name="connsiteY437"/>
              <a:gd fmla="*/ 3328175 w 4175125" name="connsiteX438"/>
              <a:gd fmla="*/ 1670411 h 5497513" name="connsiteY438"/>
              <a:gd fmla="*/ 3319428 w 4175125" name="connsiteX439"/>
              <a:gd fmla="*/ 1698152 h 5497513" name="connsiteY439"/>
              <a:gd fmla="*/ 3308295 w 4175125" name="connsiteX440"/>
              <a:gd fmla="*/ 1725100 h 5497513" name="connsiteY440"/>
              <a:gd fmla="*/ 3297163 w 4175125" name="connsiteX441"/>
              <a:gd fmla="*/ 1751256 h 5497513" name="connsiteY441"/>
              <a:gd fmla="*/ 3282849 w 4175125" name="connsiteX442"/>
              <a:gd fmla="*/ 1775827 h 5497513" name="connsiteY442"/>
              <a:gd fmla="*/ 3268535 w 4175125" name="connsiteX443"/>
              <a:gd fmla="*/ 1799604 h 5497513" name="connsiteY443"/>
              <a:gd fmla="*/ 3251041 w 4175125" name="connsiteX444"/>
              <a:gd fmla="*/ 1820212 h 5497513" name="connsiteY444"/>
              <a:gd fmla="*/ 3234342 w 4175125" name="connsiteX445"/>
              <a:gd fmla="*/ 1839234 h 5497513" name="connsiteY445"/>
              <a:gd fmla="*/ 3214462 w 4175125" name="connsiteX446"/>
              <a:gd fmla="*/ 1856671 h 5497513" name="connsiteY446"/>
              <a:gd fmla="*/ 3196967 w 4175125" name="connsiteX447"/>
              <a:gd fmla="*/ 1871731 h 5497513" name="connsiteY447"/>
              <a:gd fmla="*/ 3175497 w 4175125" name="connsiteX448"/>
              <a:gd fmla="*/ 1885997 h 5497513" name="connsiteY448"/>
              <a:gd fmla="*/ 3156412 w 4175125" name="connsiteX449"/>
              <a:gd fmla="*/ 1897094 h 5497513" name="connsiteY449"/>
              <a:gd fmla="*/ 3135737 w 4175125" name="connsiteX450"/>
              <a:gd fmla="*/ 1905812 h 5497513" name="connsiteY450"/>
              <a:gd fmla="*/ 3113471 w 4175125" name="connsiteX451"/>
              <a:gd fmla="*/ 1912153 h 5497513" name="connsiteY451"/>
              <a:gd fmla="*/ 3092001 w 4175125" name="connsiteX452"/>
              <a:gd fmla="*/ 1916116 h 5497513" name="connsiteY452"/>
              <a:gd fmla="*/ 3071325 w 4175125" name="connsiteX453"/>
              <a:gd fmla="*/ 1917701 h 5497513" name="connsiteY453"/>
              <a:gd fmla="*/ 3050650 w 4175125" name="connsiteX454"/>
              <a:gd fmla="*/ 1917701 h 5497513" name="connsiteY454"/>
              <a:gd fmla="*/ 3030770 w 4175125" name="connsiteX455"/>
              <a:gd fmla="*/ 1913738 h 5497513" name="connsiteY455"/>
              <a:gd fmla="*/ 3011685 w 4175125" name="connsiteX456"/>
              <a:gd fmla="*/ 1905812 h 5497513" name="connsiteY456"/>
              <a:gd fmla="*/ 2991805 w 4175125" name="connsiteX457"/>
              <a:gd fmla="*/ 1897094 h 5497513" name="connsiteY457"/>
              <a:gd fmla="*/ 2975106 w 4175125" name="connsiteX458"/>
              <a:gd fmla="*/ 1885205 h 5497513" name="connsiteY458"/>
              <a:gd fmla="*/ 2960792 w 4175125" name="connsiteX459"/>
              <a:gd fmla="*/ 1870938 h 5497513" name="connsiteY459"/>
              <a:gd fmla="*/ 2946479 w 4175125" name="connsiteX460"/>
              <a:gd fmla="*/ 1855086 h 5497513" name="connsiteY460"/>
              <a:gd fmla="*/ 2934551 w 4175125" name="connsiteX461"/>
              <a:gd fmla="*/ 1836856 h 5497513" name="connsiteY461"/>
              <a:gd fmla="*/ 2925804 w 4175125" name="connsiteX462"/>
              <a:gd fmla="*/ 1817834 h 5497513" name="connsiteY462"/>
              <a:gd fmla="*/ 2916261 w 4175125" name="connsiteX463"/>
              <a:gd fmla="*/ 1796434 h 5497513" name="connsiteY463"/>
              <a:gd fmla="*/ 2911490 w 4175125" name="connsiteX464"/>
              <a:gd fmla="*/ 1775034 h 5497513" name="connsiteY464"/>
              <a:gd fmla="*/ 2905924 w 4175125" name="connsiteX465"/>
              <a:gd fmla="*/ 1749671 h 5497513" name="connsiteY465"/>
              <a:gd fmla="*/ 2904333 w 4175125" name="connsiteX466"/>
              <a:gd fmla="*/ 1725100 h 5497513" name="connsiteY466"/>
              <a:gd fmla="*/ 2903538 w 4175125" name="connsiteX467"/>
              <a:gd fmla="*/ 1700530 h 5497513" name="connsiteY467"/>
              <a:gd fmla="*/ 2905924 w 4175125" name="connsiteX468"/>
              <a:gd fmla="*/ 1674374 h 5497513" name="connsiteY468"/>
              <a:gd fmla="*/ 2909900 w 4175125" name="connsiteX469"/>
              <a:gd fmla="*/ 1647426 h 5497513" name="connsiteY469"/>
              <a:gd fmla="*/ 2915466 w 4175125" name="connsiteX470"/>
              <a:gd fmla="*/ 1620478 h 5497513" name="connsiteY470"/>
              <a:gd fmla="*/ 2924213 w 4175125" name="connsiteX471"/>
              <a:gd fmla="*/ 1594322 h 5497513" name="connsiteY471"/>
              <a:gd fmla="*/ 2932960 w 4175125" name="connsiteX472"/>
              <a:gd fmla="*/ 1566581 h 5497513" name="connsiteY472"/>
              <a:gd fmla="*/ 2946479 w 4175125" name="connsiteX473"/>
              <a:gd fmla="*/ 1541218 h 5497513" name="connsiteY473"/>
              <a:gd fmla="*/ 2959202 w 4175125" name="connsiteX474"/>
              <a:gd fmla="*/ 1516648 h 5497513" name="connsiteY474"/>
              <a:gd fmla="*/ 2975106 w 4175125" name="connsiteX475"/>
              <a:gd fmla="*/ 1492870 h 5497513" name="connsiteY475"/>
              <a:gd fmla="*/ 2991805 w 4175125" name="connsiteX476"/>
              <a:gd fmla="*/ 1470677 h 5497513" name="connsiteY476"/>
              <a:gd fmla="*/ 3009300 w 4175125" name="connsiteX477"/>
              <a:gd fmla="*/ 1451655 h 5497513" name="connsiteY477"/>
              <a:gd fmla="*/ 3026794 w 4175125" name="connsiteX478"/>
              <a:gd fmla="*/ 1434218 h 5497513" name="connsiteY478"/>
              <a:gd fmla="*/ 3046674 w 4175125" name="connsiteX479"/>
              <a:gd fmla="*/ 1419159 h 5497513" name="connsiteY479"/>
              <a:gd fmla="*/ 3067349 w 4175125" name="connsiteX480"/>
              <a:gd fmla="*/ 1405685 h 5497513" name="connsiteY480"/>
              <a:gd fmla="*/ 3087229 w 4175125" name="connsiteX481"/>
              <a:gd fmla="*/ 1393796 h 5497513" name="connsiteY481"/>
              <a:gd fmla="*/ 3107905 w 4175125" name="connsiteX482"/>
              <a:gd fmla="*/ 1385077 h 5497513" name="connsiteY482"/>
              <a:gd fmla="*/ 3128580 w 4175125" name="connsiteX483"/>
              <a:gd fmla="*/ 1378736 h 5497513" name="connsiteY483"/>
              <a:gd fmla="*/ 3150846 w 4175125" name="connsiteX484"/>
              <a:gd fmla="*/ 1374773 h 5497513" name="connsiteY484"/>
              <a:gd fmla="*/ 2611536 w 4175125" name="connsiteX485"/>
              <a:gd fmla="*/ 1076325 h 5497513" name="connsiteY485"/>
              <a:gd fmla="*/ 2625862 w 4175125" name="connsiteX486"/>
              <a:gd fmla="*/ 1076325 h 5497513" name="connsiteY486"/>
              <a:gd fmla="*/ 2640189 w 4175125" name="connsiteX487"/>
              <a:gd fmla="*/ 1076325 h 5497513" name="connsiteY487"/>
              <a:gd fmla="*/ 2652924 w 4175125" name="connsiteX488"/>
              <a:gd fmla="*/ 1077120 h 5497513" name="connsiteY488"/>
              <a:gd fmla="*/ 2668046 w 4175125" name="connsiteX489"/>
              <a:gd fmla="*/ 1080298 h 5497513" name="connsiteY489"/>
              <a:gd fmla="*/ 2682373 w 4175125" name="connsiteX490"/>
              <a:gd fmla="*/ 1082682 h 5497513" name="connsiteY490"/>
              <a:gd fmla="*/ 2696699 w 4175125" name="connsiteX491"/>
              <a:gd fmla="*/ 1087449 h 5497513" name="connsiteY491"/>
              <a:gd fmla="*/ 2709434 w 4175125" name="connsiteX492"/>
              <a:gd fmla="*/ 1093011 h 5497513" name="connsiteY492"/>
              <a:gd fmla="*/ 2722169 w 4175125" name="connsiteX493"/>
              <a:gd fmla="*/ 1099367 h 5497513" name="connsiteY493"/>
              <a:gd fmla="*/ 2734107 w 4175125" name="connsiteX494"/>
              <a:gd fmla="*/ 1105724 h 5497513" name="connsiteY494"/>
              <a:gd fmla="*/ 2746046 w 4175125" name="connsiteX495"/>
              <a:gd fmla="*/ 1113669 h 5497513" name="connsiteY495"/>
              <a:gd fmla="*/ 2757985 w 4175125" name="connsiteX496"/>
              <a:gd fmla="*/ 1123204 h 5497513" name="connsiteY496"/>
              <a:gd fmla="*/ 2769128 w 4175125" name="connsiteX497"/>
              <a:gd fmla="*/ 1131944 h 5497513" name="connsiteY497"/>
              <a:gd fmla="*/ 2779475 w 4175125" name="connsiteX498"/>
              <a:gd fmla="*/ 1142273 h 5497513" name="connsiteY498"/>
              <a:gd fmla="*/ 2789026 w 4175125" name="connsiteX499"/>
              <a:gd fmla="*/ 1154191 h 5497513" name="connsiteY499"/>
              <a:gd fmla="*/ 2797781 w 4175125" name="connsiteX500"/>
              <a:gd fmla="*/ 1166109 h 5497513" name="connsiteY500"/>
              <a:gd fmla="*/ 2807332 w 4175125" name="connsiteX501"/>
              <a:gd fmla="*/ 1177233 h 5497513" name="connsiteY501"/>
              <a:gd fmla="*/ 2815291 w 4175125" name="connsiteX502"/>
              <a:gd fmla="*/ 1190740 h 5497513" name="connsiteY502"/>
              <a:gd fmla="*/ 2823250 w 4175125" name="connsiteX503"/>
              <a:gd fmla="*/ 1205042 h 5497513" name="connsiteY503"/>
              <a:gd fmla="*/ 2830414 w 4175125" name="connsiteX504"/>
              <a:gd fmla="*/ 1219344 h 5497513" name="connsiteY504"/>
              <a:gd fmla="*/ 2842352 w 4175125" name="connsiteX505"/>
              <a:gd fmla="*/ 1249537 h 5497513" name="connsiteY505"/>
              <a:gd fmla="*/ 2852699 w 4175125" name="connsiteX506"/>
              <a:gd fmla="*/ 1282114 h 5497513" name="connsiteY506"/>
              <a:gd fmla="*/ 2859067 w 4175125" name="connsiteX507"/>
              <a:gd fmla="*/ 1315485 h 5497513" name="connsiteY507"/>
              <a:gd fmla="*/ 2864638 w 4175125" name="connsiteX508"/>
              <a:gd fmla="*/ 1350445 h 5497513" name="connsiteY508"/>
              <a:gd fmla="*/ 2867026 w 4175125" name="connsiteX509"/>
              <a:gd fmla="*/ 1386995 h 5497513" name="connsiteY509"/>
              <a:gd fmla="*/ 2866230 w 4175125" name="connsiteX510"/>
              <a:gd fmla="*/ 1425928 h 5497513" name="connsiteY510"/>
              <a:gd fmla="*/ 2862250 w 4175125" name="connsiteX511"/>
              <a:gd fmla="*/ 1465655 h 5497513" name="connsiteY511"/>
              <a:gd fmla="*/ 2855883 w 4175125" name="connsiteX512"/>
              <a:gd fmla="*/ 1504588 h 5497513" name="connsiteY512"/>
              <a:gd fmla="*/ 2846332 w 4175125" name="connsiteX513"/>
              <a:gd fmla="*/ 1545110 h 5497513" name="connsiteY513"/>
              <a:gd fmla="*/ 2834393 w 4175125" name="connsiteX514"/>
              <a:gd fmla="*/ 1584043 h 5497513" name="connsiteY514"/>
              <a:gd fmla="*/ 2819271 w 4175125" name="connsiteX515"/>
              <a:gd fmla="*/ 1620593 h 5497513" name="connsiteY515"/>
              <a:gd fmla="*/ 2801761 w 4175125" name="connsiteX516"/>
              <a:gd fmla="*/ 1655553 h 5497513" name="connsiteY516"/>
              <a:gd fmla="*/ 2783454 w 4175125" name="connsiteX517"/>
              <a:gd fmla="*/ 1688924 h 5497513" name="connsiteY517"/>
              <a:gd fmla="*/ 2762761 w 4175125" name="connsiteX518"/>
              <a:gd fmla="*/ 1719117 h 5497513" name="connsiteY518"/>
              <a:gd fmla="*/ 2740475 w 4175125" name="connsiteX519"/>
              <a:gd fmla="*/ 1747721 h 5497513" name="connsiteY519"/>
              <a:gd fmla="*/ 2717393 w 4175125" name="connsiteX520"/>
              <a:gd fmla="*/ 1772352 h 5497513" name="connsiteY520"/>
              <a:gd fmla="*/ 2691128 w 4175125" name="connsiteX521"/>
              <a:gd fmla="*/ 1796188 h 5497513" name="connsiteY521"/>
              <a:gd fmla="*/ 2664862 w 4175125" name="connsiteX522"/>
              <a:gd fmla="*/ 1815258 h 5497513" name="connsiteY522"/>
              <a:gd fmla="*/ 2652128 w 4175125" name="connsiteX523"/>
              <a:gd fmla="*/ 1823203 h 5497513" name="connsiteY523"/>
              <a:gd fmla="*/ 2638597 w 4175125" name="connsiteX524"/>
              <a:gd fmla="*/ 1831149 h 5497513" name="connsiteY524"/>
              <a:gd fmla="*/ 2624271 w 4175125" name="connsiteX525"/>
              <a:gd fmla="*/ 1839094 h 5497513" name="connsiteY525"/>
              <a:gd fmla="*/ 2609944 w 4175125" name="connsiteX526"/>
              <a:gd fmla="*/ 1845450 h 5497513" name="connsiteY526"/>
              <a:gd fmla="*/ 2597209 w 4175125" name="connsiteX527"/>
              <a:gd fmla="*/ 1851012 h 5497513" name="connsiteY527"/>
              <a:gd fmla="*/ 2582883 w 4175125" name="connsiteX528"/>
              <a:gd fmla="*/ 1854985 h 5497513" name="connsiteY528"/>
              <a:gd fmla="*/ 2568556 w 4175125" name="connsiteX529"/>
              <a:gd fmla="*/ 1858163 h 5497513" name="connsiteY529"/>
              <a:gd fmla="*/ 2554230 w 4175125" name="connsiteX530"/>
              <a:gd fmla="*/ 1861342 h 5497513" name="connsiteY530"/>
              <a:gd fmla="*/ 2539903 w 4175125" name="connsiteX531"/>
              <a:gd fmla="*/ 1862136 h 5497513" name="connsiteY531"/>
              <a:gd fmla="*/ 2525577 w 4175125" name="connsiteX532"/>
              <a:gd fmla="*/ 1863725 h 5497513" name="connsiteY532"/>
              <a:gd fmla="*/ 2511250 w 4175125" name="connsiteX533"/>
              <a:gd fmla="*/ 1862136 h 5497513" name="connsiteY533"/>
              <a:gd fmla="*/ 2496923 w 4175125" name="connsiteX534"/>
              <a:gd fmla="*/ 1861342 h 5497513" name="connsiteY534"/>
              <a:gd fmla="*/ 2482597 w 4175125" name="connsiteX535"/>
              <a:gd fmla="*/ 1859752 h 5497513" name="connsiteY535"/>
              <a:gd fmla="*/ 2469066 w 4175125" name="connsiteX536"/>
              <a:gd fmla="*/ 1855780 h 5497513" name="connsiteY536"/>
              <a:gd fmla="*/ 2454740 w 4175125" name="connsiteX537"/>
              <a:gd fmla="*/ 1851807 h 5497513" name="connsiteY537"/>
              <a:gd fmla="*/ 2442005 w 4175125" name="connsiteX538"/>
              <a:gd fmla="*/ 1847040 h 5497513" name="connsiteY538"/>
              <a:gd fmla="*/ 2429270 w 4175125" name="connsiteX539"/>
              <a:gd fmla="*/ 1839889 h 5497513" name="connsiteY539"/>
              <a:gd fmla="*/ 2415740 w 4175125" name="connsiteX540"/>
              <a:gd fmla="*/ 1832738 h 5497513" name="connsiteY540"/>
              <a:gd fmla="*/ 2403801 w 4175125" name="connsiteX541"/>
              <a:gd fmla="*/ 1824792 h 5497513" name="connsiteY541"/>
              <a:gd fmla="*/ 2392658 w 4175125" name="connsiteX542"/>
              <a:gd fmla="*/ 1816847 h 5497513" name="connsiteY542"/>
              <a:gd fmla="*/ 2382311 w 4175125" name="connsiteX543"/>
              <a:gd fmla="*/ 1806517 h 5497513" name="connsiteY543"/>
              <a:gd fmla="*/ 2371168 w 4175125" name="connsiteX544"/>
              <a:gd fmla="*/ 1796188 h 5497513" name="connsiteY544"/>
              <a:gd fmla="*/ 2360821 w 4175125" name="connsiteX545"/>
              <a:gd fmla="*/ 1785859 h 5497513" name="connsiteY545"/>
              <a:gd fmla="*/ 2352066 w 4175125" name="connsiteX546"/>
              <a:gd fmla="*/ 1773941 h 5497513" name="connsiteY546"/>
              <a:gd fmla="*/ 2344107 w 4175125" name="connsiteX547"/>
              <a:gd fmla="*/ 1761228 h 5497513" name="connsiteY547"/>
              <a:gd fmla="*/ 2335352 w 4175125" name="connsiteX548"/>
              <a:gd fmla="*/ 1747721 h 5497513" name="connsiteY548"/>
              <a:gd fmla="*/ 2327393 w 4175125" name="connsiteX549"/>
              <a:gd fmla="*/ 1735008 h 5497513" name="connsiteY549"/>
              <a:gd fmla="*/ 2321025 w 4175125" name="connsiteX550"/>
              <a:gd fmla="*/ 1720706 h 5497513" name="connsiteY550"/>
              <a:gd fmla="*/ 2309087 w 4175125" name="connsiteX551"/>
              <a:gd fmla="*/ 1690513 h 5497513" name="connsiteY551"/>
              <a:gd fmla="*/ 2298740 w 4175125" name="connsiteX552"/>
              <a:gd fmla="*/ 1657936 h 5497513" name="connsiteY552"/>
              <a:gd fmla="*/ 2290780 w 4175125" name="connsiteX553"/>
              <a:gd fmla="*/ 1624565 h 5497513" name="connsiteY553"/>
              <a:gd fmla="*/ 2286801 w 4175125" name="connsiteX554"/>
              <a:gd fmla="*/ 1588016 h 5497513" name="connsiteY554"/>
              <a:gd fmla="*/ 2284413 w 4175125" name="connsiteX555"/>
              <a:gd fmla="*/ 1551467 h 5497513" name="connsiteY555"/>
              <a:gd fmla="*/ 2285209 w 4175125" name="connsiteX556"/>
              <a:gd fmla="*/ 1513328 h 5497513" name="connsiteY556"/>
              <a:gd fmla="*/ 2288393 w 4175125" name="connsiteX557"/>
              <a:gd fmla="*/ 1474395 h 5497513" name="connsiteY557"/>
              <a:gd fmla="*/ 2294760 w 4175125" name="connsiteX558"/>
              <a:gd fmla="*/ 1435462 h 5497513" name="connsiteY558"/>
              <a:gd fmla="*/ 2305107 w 4175125" name="connsiteX559"/>
              <a:gd fmla="*/ 1394940 h 5497513" name="connsiteY559"/>
              <a:gd fmla="*/ 2317046 w 4175125" name="connsiteX560"/>
              <a:gd fmla="*/ 1356007 h 5497513" name="connsiteY560"/>
              <a:gd fmla="*/ 2331372 w 4175125" name="connsiteX561"/>
              <a:gd fmla="*/ 1317869 h 5497513" name="connsiteY561"/>
              <a:gd fmla="*/ 2348087 w 4175125" name="connsiteX562"/>
              <a:gd fmla="*/ 1282908 h 5497513" name="connsiteY562"/>
              <a:gd fmla="*/ 2367985 w 4175125" name="connsiteX563"/>
              <a:gd fmla="*/ 1250332 h 5497513" name="connsiteY563"/>
              <a:gd fmla="*/ 2388678 w 4175125" name="connsiteX564"/>
              <a:gd fmla="*/ 1219344 h 5497513" name="connsiteY564"/>
              <a:gd fmla="*/ 2410964 w 4175125" name="connsiteX565"/>
              <a:gd fmla="*/ 1192330 h 5497513" name="connsiteY565"/>
              <a:gd fmla="*/ 2434046 w 4175125" name="connsiteX566"/>
              <a:gd fmla="*/ 1166109 h 5497513" name="connsiteY566"/>
              <a:gd fmla="*/ 2458719 w 4175125" name="connsiteX567"/>
              <a:gd fmla="*/ 1143862 h 5497513" name="connsiteY567"/>
              <a:gd fmla="*/ 2484985 w 4175125" name="connsiteX568"/>
              <a:gd fmla="*/ 1123998 h 5497513" name="connsiteY568"/>
              <a:gd fmla="*/ 2499311 w 4175125" name="connsiteX569"/>
              <a:gd fmla="*/ 1115258 h 5497513" name="connsiteY569"/>
              <a:gd fmla="*/ 2512046 w 4175125" name="connsiteX570"/>
              <a:gd fmla="*/ 1107313 h 5497513" name="connsiteY570"/>
              <a:gd fmla="*/ 2527168 w 4175125" name="connsiteX571"/>
              <a:gd fmla="*/ 1100956 h 5497513" name="connsiteY571"/>
              <a:gd fmla="*/ 2539903 w 4175125" name="connsiteX572"/>
              <a:gd fmla="*/ 1094600 h 5497513" name="connsiteY572"/>
              <a:gd fmla="*/ 2554230 w 4175125" name="connsiteX573"/>
              <a:gd fmla="*/ 1089038 h 5497513" name="connsiteY573"/>
              <a:gd fmla="*/ 2568556 w 4175125" name="connsiteX574"/>
              <a:gd fmla="*/ 1084271 h 5497513" name="connsiteY574"/>
              <a:gd fmla="*/ 2582883 w 4175125" name="connsiteX575"/>
              <a:gd fmla="*/ 1081092 h 5497513" name="connsiteY575"/>
              <a:gd fmla="*/ 2597209 w 4175125" name="connsiteX576"/>
              <a:gd fmla="*/ 1078709 h 5497513" name="connsiteY576"/>
              <a:gd fmla="*/ 1261544 w 4175125" name="connsiteX577"/>
              <a:gd fmla="*/ 965200 h 5497513" name="connsiteY577"/>
              <a:gd fmla="*/ 1304388 w 4175125" name="connsiteX578"/>
              <a:gd fmla="*/ 965200 h 5497513" name="connsiteY578"/>
              <a:gd fmla="*/ 1347232 w 4175125" name="connsiteX579"/>
              <a:gd fmla="*/ 965994 h 5497513" name="connsiteY579"/>
              <a:gd fmla="*/ 1388489 w 4175125" name="connsiteX580"/>
              <a:gd fmla="*/ 969169 h 5497513" name="connsiteY580"/>
              <a:gd fmla="*/ 1428160 w 4175125" name="connsiteX581"/>
              <a:gd fmla="*/ 973138 h 5497513" name="connsiteY581"/>
              <a:gd fmla="*/ 1467036 w 4175125" name="connsiteX582"/>
              <a:gd fmla="*/ 979488 h 5497513" name="connsiteY582"/>
              <a:gd fmla="*/ 1504326 w 4175125" name="connsiteX583"/>
              <a:gd fmla="*/ 987425 h 5497513" name="connsiteY583"/>
              <a:gd fmla="*/ 1540823 w 4175125" name="connsiteX584"/>
              <a:gd fmla="*/ 996156 h 5497513" name="connsiteY584"/>
              <a:gd fmla="*/ 1575733 w 4175125" name="connsiteX585"/>
              <a:gd fmla="*/ 1006475 h 5497513" name="connsiteY585"/>
              <a:gd fmla="*/ 1609849 w 4175125" name="connsiteX586"/>
              <a:gd fmla="*/ 1019969 h 5497513" name="connsiteY586"/>
              <a:gd fmla="*/ 1642379 w 4175125" name="connsiteX587"/>
              <a:gd fmla="*/ 1032669 h 5497513" name="connsiteY587"/>
              <a:gd fmla="*/ 1672528 w 4175125" name="connsiteX588"/>
              <a:gd fmla="*/ 1048544 h 5497513" name="connsiteY588"/>
              <a:gd fmla="*/ 1701090 w 4175125" name="connsiteX589"/>
              <a:gd fmla="*/ 1065213 h 5497513" name="connsiteY589"/>
              <a:gd fmla="*/ 1728066 w 4175125" name="connsiteX590"/>
              <a:gd fmla="*/ 1083469 h 5497513" name="connsiteY590"/>
              <a:gd fmla="*/ 1752662 w 4175125" name="connsiteX591"/>
              <a:gd fmla="*/ 1104106 h 5497513" name="connsiteY591"/>
              <a:gd fmla="*/ 1774877 w 4175125" name="connsiteX592"/>
              <a:gd fmla="*/ 1124744 h 5497513" name="connsiteY592"/>
              <a:gd fmla="*/ 1797092 w 4175125" name="connsiteX593"/>
              <a:gd fmla="*/ 1148556 h 5497513" name="connsiteY593"/>
              <a:gd fmla="*/ 1815341 w 4175125" name="connsiteX594"/>
              <a:gd fmla="*/ 1173163 h 5497513" name="connsiteY594"/>
              <a:gd fmla="*/ 1832002 w 4175125" name="connsiteX595"/>
              <a:gd fmla="*/ 1197769 h 5497513" name="connsiteY595"/>
              <a:gd fmla="*/ 1847870 w 4175125" name="connsiteX596"/>
              <a:gd fmla="*/ 1224756 h 5497513" name="connsiteY596"/>
              <a:gd fmla="*/ 1859771 w 4175125" name="connsiteX597"/>
              <a:gd fmla="*/ 1254125 h 5497513" name="connsiteY597"/>
              <a:gd fmla="*/ 1870086 w 4175125" name="connsiteX598"/>
              <a:gd fmla="*/ 1283494 h 5497513" name="connsiteY598"/>
              <a:gd fmla="*/ 1878020 w 4175125" name="connsiteX599"/>
              <a:gd fmla="*/ 1316038 h 5497513" name="connsiteY599"/>
              <a:gd fmla="*/ 1882780 w 4175125" name="connsiteX600"/>
              <a:gd fmla="*/ 1340644 h 5497513" name="connsiteY600"/>
              <a:gd fmla="*/ 1885954 w 4175125" name="connsiteX601"/>
              <a:gd fmla="*/ 1365250 h 5497513" name="connsiteY601"/>
              <a:gd fmla="*/ 1889127 w 4175125" name="connsiteX602"/>
              <a:gd fmla="*/ 1390650 h 5497513" name="connsiteY602"/>
              <a:gd fmla="*/ 1890714 w 4175125" name="connsiteX603"/>
              <a:gd fmla="*/ 1413669 h 5497513" name="connsiteY603"/>
              <a:gd fmla="*/ 1892301 w 4175125" name="connsiteX604"/>
              <a:gd fmla="*/ 1437481 h 5497513" name="connsiteY604"/>
              <a:gd fmla="*/ 1892301 w 4175125" name="connsiteX605"/>
              <a:gd fmla="*/ 1460500 h 5497513" name="connsiteY605"/>
              <a:gd fmla="*/ 1892301 w 4175125" name="connsiteX606"/>
              <a:gd fmla="*/ 1482725 h 5497513" name="connsiteY606"/>
              <a:gd fmla="*/ 1890714 w 4175125" name="connsiteX607"/>
              <a:gd fmla="*/ 1504950 h 5497513" name="connsiteY607"/>
              <a:gd fmla="*/ 1888334 w 4175125" name="connsiteX608"/>
              <a:gd fmla="*/ 1527175 h 5497513" name="connsiteY608"/>
              <a:gd fmla="*/ 1885954 w 4175125" name="connsiteX609"/>
              <a:gd fmla="*/ 1547813 h 5497513" name="connsiteY609"/>
              <a:gd fmla="*/ 1881987 w 4175125" name="connsiteX610"/>
              <a:gd fmla="*/ 1568450 h 5497513" name="connsiteY610"/>
              <a:gd fmla="*/ 1878020 w 4175125" name="connsiteX611"/>
              <a:gd fmla="*/ 1588294 h 5497513" name="connsiteY611"/>
              <a:gd fmla="*/ 1866119 w 4175125" name="connsiteX612"/>
              <a:gd fmla="*/ 1627188 h 5497513" name="connsiteY612"/>
              <a:gd fmla="*/ 1853424 w 4175125" name="connsiteX613"/>
              <a:gd fmla="*/ 1666082 h 5497513" name="connsiteY613"/>
              <a:gd fmla="*/ 1837556 w 4175125" name="connsiteX614"/>
              <a:gd fmla="*/ 1702594 h 5497513" name="connsiteY614"/>
              <a:gd fmla="*/ 1819308 w 4175125" name="connsiteX615"/>
              <a:gd fmla="*/ 1737519 h 5497513" name="connsiteY615"/>
              <a:gd fmla="*/ 1799473 w 4175125" name="connsiteX616"/>
              <a:gd fmla="*/ 1771650 h 5497513" name="connsiteY616"/>
              <a:gd fmla="*/ 1778051 w 4175125" name="connsiteX617"/>
              <a:gd fmla="*/ 1804194 h 5497513" name="connsiteY617"/>
              <a:gd fmla="*/ 1754249 w 4175125" name="connsiteX618"/>
              <a:gd fmla="*/ 1836738 h 5497513" name="connsiteY618"/>
              <a:gd fmla="*/ 1728066 w 4175125" name="connsiteX619"/>
              <a:gd fmla="*/ 1867694 h 5497513" name="connsiteY619"/>
              <a:gd fmla="*/ 1701884 w 4175125" name="connsiteX620"/>
              <a:gd fmla="*/ 1898650 h 5497513" name="connsiteY620"/>
              <a:gd fmla="*/ 1674908 w 4175125" name="connsiteX621"/>
              <a:gd fmla="*/ 1928813 h 5497513" name="connsiteY621"/>
              <a:gd fmla="*/ 1646346 w 4175125" name="connsiteX622"/>
              <a:gd fmla="*/ 1958975 h 5497513" name="connsiteY622"/>
              <a:gd fmla="*/ 1617783 w 4175125" name="connsiteX623"/>
              <a:gd fmla="*/ 1987550 h 5497513" name="connsiteY623"/>
              <a:gd fmla="*/ 1558278 w 4175125" name="connsiteX624"/>
              <a:gd fmla="*/ 2044700 h 5497513" name="connsiteY624"/>
              <a:gd fmla="*/ 1497979 w 4175125" name="connsiteX625"/>
              <a:gd fmla="*/ 2101850 h 5497513" name="connsiteY625"/>
              <a:gd fmla="*/ 1438474 w 4175125" name="connsiteX626"/>
              <a:gd fmla="*/ 2159000 h 5497513" name="connsiteY626"/>
              <a:gd fmla="*/ 1409911 w 4175125" name="connsiteX627"/>
              <a:gd fmla="*/ 2189163 h 5497513" name="connsiteY627"/>
              <a:gd fmla="*/ 1381349 w 4175125" name="connsiteX628"/>
              <a:gd fmla="*/ 2218532 h 5497513" name="connsiteY628"/>
              <a:gd fmla="*/ 1353580 w 4175125" name="connsiteX629"/>
              <a:gd fmla="*/ 2248694 h 5497513" name="connsiteY629"/>
              <a:gd fmla="*/ 1327397 w 4175125" name="connsiteX630"/>
              <a:gd fmla="*/ 2279650 h 5497513" name="connsiteY630"/>
              <a:gd fmla="*/ 1302802 w 4175125" name="connsiteX631"/>
              <a:gd fmla="*/ 2311400 h 5497513" name="connsiteY631"/>
              <a:gd fmla="*/ 1279793 w 4175125" name="connsiteX632"/>
              <a:gd fmla="*/ 2343944 h 5497513" name="connsiteY632"/>
              <a:gd fmla="*/ 1257578 w 4175125" name="connsiteX633"/>
              <a:gd fmla="*/ 2377282 h 5497513" name="connsiteY633"/>
              <a:gd fmla="*/ 1236949 w 4175125" name="connsiteX634"/>
              <a:gd fmla="*/ 2412207 h 5497513" name="connsiteY634"/>
              <a:gd fmla="*/ 1219494 w 4175125" name="connsiteX635"/>
              <a:gd fmla="*/ 2447925 h 5497513" name="connsiteY635"/>
              <a:gd fmla="*/ 1205213 w 4175125" name="connsiteX636"/>
              <a:gd fmla="*/ 2482850 h 5497513" name="connsiteY636"/>
              <a:gd fmla="*/ 1194899 w 4175125" name="connsiteX637"/>
              <a:gd fmla="*/ 2516982 h 5497513" name="connsiteY637"/>
              <a:gd fmla="*/ 1186964 w 4175125" name="connsiteX638"/>
              <a:gd fmla="*/ 2551907 h 5497513" name="connsiteY638"/>
              <a:gd fmla="*/ 1183791 w 4175125" name="connsiteX639"/>
              <a:gd fmla="*/ 2585244 h 5497513" name="connsiteY639"/>
              <a:gd fmla="*/ 1182204 w 4175125" name="connsiteX640"/>
              <a:gd fmla="*/ 2619375 h 5497513" name="connsiteY640"/>
              <a:gd fmla="*/ 1182204 w 4175125" name="connsiteX641"/>
              <a:gd fmla="*/ 2653507 h 5497513" name="connsiteY641"/>
              <a:gd fmla="*/ 1186171 w 4175125" name="connsiteX642"/>
              <a:gd fmla="*/ 2686050 h 5497513" name="connsiteY642"/>
              <a:gd fmla="*/ 1190932 w 4175125" name="connsiteX643"/>
              <a:gd fmla="*/ 2719388 h 5497513" name="connsiteY643"/>
              <a:gd fmla="*/ 1198866 w 4175125" name="connsiteX644"/>
              <a:gd fmla="*/ 2751932 h 5497513" name="connsiteY644"/>
              <a:gd fmla="*/ 1209180 w 4175125" name="connsiteX645"/>
              <a:gd fmla="*/ 2784475 h 5497513" name="connsiteY645"/>
              <a:gd fmla="*/ 1221081 w 4175125" name="connsiteX646"/>
              <a:gd fmla="*/ 2815432 h 5497513" name="connsiteY646"/>
              <a:gd fmla="*/ 1233775 w 4175125" name="connsiteX647"/>
              <a:gd fmla="*/ 2847975 h 5497513" name="connsiteY647"/>
              <a:gd fmla="*/ 1249644 w 4175125" name="connsiteX648"/>
              <a:gd fmla="*/ 2879725 h 5497513" name="connsiteY648"/>
              <a:gd fmla="*/ 1266305 w 4175125" name="connsiteX649"/>
              <a:gd fmla="*/ 2909094 h 5497513" name="connsiteY649"/>
              <a:gd fmla="*/ 1283760 w 4175125" name="connsiteX650"/>
              <a:gd fmla="*/ 2940844 h 5497513" name="connsiteY650"/>
              <a:gd fmla="*/ 1302802 w 4175125" name="connsiteX651"/>
              <a:gd fmla="*/ 2970213 h 5497513" name="connsiteY651"/>
              <a:gd fmla="*/ 1322637 w 4175125" name="connsiteX652"/>
              <a:gd fmla="*/ 3000375 h 5497513" name="connsiteY652"/>
              <a:gd fmla="*/ 1343265 w 4175125" name="connsiteX653"/>
              <a:gd fmla="*/ 3028950 h 5497513" name="connsiteY653"/>
              <a:gd fmla="*/ 1363894 w 4175125" name="connsiteX654"/>
              <a:gd fmla="*/ 3059113 h 5497513" name="connsiteY654"/>
              <a:gd fmla="*/ 1408324 w 4175125" name="connsiteX655"/>
              <a:gd fmla="*/ 3114675 h 5497513" name="connsiteY655"/>
              <a:gd fmla="*/ 1452755 w 4175125" name="connsiteX656"/>
              <a:gd fmla="*/ 3169444 h 5497513" name="connsiteY656"/>
              <a:gd fmla="*/ 1538443 w 4175125" name="connsiteX657"/>
              <a:gd fmla="*/ 3272632 h 5497513" name="connsiteY657"/>
              <a:gd fmla="*/ 1577320 w 4175125" name="connsiteX658"/>
              <a:gd fmla="*/ 3320257 h 5497513" name="connsiteY658"/>
              <a:gd fmla="*/ 1612229 w 4175125" name="connsiteX659"/>
              <a:gd fmla="*/ 3367088 h 5497513" name="connsiteY659"/>
              <a:gd fmla="*/ 1629684 w 4175125" name="connsiteX660"/>
              <a:gd fmla="*/ 3390900 h 5497513" name="connsiteY660"/>
              <a:gd fmla="*/ 1644759 w 4175125" name="connsiteX661"/>
              <a:gd fmla="*/ 3416300 h 5497513" name="connsiteY661"/>
              <a:gd fmla="*/ 1659040 w 4175125" name="connsiteX662"/>
              <a:gd fmla="*/ 3444082 h 5497513" name="connsiteY662"/>
              <a:gd fmla="*/ 1673321 w 4175125" name="connsiteX663"/>
              <a:gd fmla="*/ 3473450 h 5497513" name="connsiteY663"/>
              <a:gd fmla="*/ 1687603 w 4175125" name="connsiteX664"/>
              <a:gd fmla="*/ 3505200 h 5497513" name="connsiteY664"/>
              <a:gd fmla="*/ 1701090 w 4175125" name="connsiteX665"/>
              <a:gd fmla="*/ 3537744 h 5497513" name="connsiteY665"/>
              <a:gd fmla="*/ 1712992 w 4175125" name="connsiteX666"/>
              <a:gd fmla="*/ 3571082 h 5497513" name="connsiteY666"/>
              <a:gd fmla="*/ 1723306 w 4175125" name="connsiteX667"/>
              <a:gd fmla="*/ 3606801 h 5497513" name="connsiteY667"/>
              <a:gd fmla="*/ 1732033 w 4175125" name="connsiteX668"/>
              <a:gd fmla="*/ 3642519 h 5497513" name="connsiteY668"/>
              <a:gd fmla="*/ 1739967 w 4175125" name="connsiteX669"/>
              <a:gd fmla="*/ 3680619 h 5497513" name="connsiteY669"/>
              <a:gd fmla="*/ 1746315 w 4175125" name="connsiteX670"/>
              <a:gd fmla="*/ 3717132 h 5497513" name="connsiteY670"/>
              <a:gd fmla="*/ 1751868 w 4175125" name="connsiteX671"/>
              <a:gd fmla="*/ 3756026 h 5497513" name="connsiteY671"/>
              <a:gd fmla="*/ 1754249 w 4175125" name="connsiteX672"/>
              <a:gd fmla="*/ 3794126 h 5497513" name="connsiteY672"/>
              <a:gd fmla="*/ 1755836 w 4175125" name="connsiteX673"/>
              <a:gd fmla="*/ 3833019 h 5497513" name="connsiteY673"/>
              <a:gd fmla="*/ 1754249 w 4175125" name="connsiteX674"/>
              <a:gd fmla="*/ 3870326 h 5497513" name="connsiteY674"/>
              <a:gd fmla="*/ 1750282 w 4175125" name="connsiteX675"/>
              <a:gd fmla="*/ 3909219 h 5497513" name="connsiteY675"/>
              <a:gd fmla="*/ 1745521 w 4175125" name="connsiteX676"/>
              <a:gd fmla="*/ 3947319 h 5497513" name="connsiteY676"/>
              <a:gd fmla="*/ 1737587 w 4175125" name="connsiteX677"/>
              <a:gd fmla="*/ 3984626 h 5497513" name="connsiteY677"/>
              <a:gd fmla="*/ 1725686 w 4175125" name="connsiteX678"/>
              <a:gd fmla="*/ 4021138 h 5497513" name="connsiteY678"/>
              <a:gd fmla="*/ 1712992 w 4175125" name="connsiteX679"/>
              <a:gd fmla="*/ 4056857 h 5497513" name="connsiteY679"/>
              <a:gd fmla="*/ 1705058 w 4175125" name="connsiteX680"/>
              <a:gd fmla="*/ 4074319 h 5497513" name="connsiteY680"/>
              <a:gd fmla="*/ 1697124 w 4175125" name="connsiteX681"/>
              <a:gd fmla="*/ 4091782 h 5497513" name="connsiteY681"/>
              <a:gd fmla="*/ 1686809 w 4175125" name="connsiteX682"/>
              <a:gd fmla="*/ 4108451 h 5497513" name="connsiteY682"/>
              <a:gd fmla="*/ 1677288 w 4175125" name="connsiteX683"/>
              <a:gd fmla="*/ 4125119 h 5497513" name="connsiteY683"/>
              <a:gd fmla="*/ 1666181 w 4175125" name="connsiteX684"/>
              <a:gd fmla="*/ 4142582 h 5497513" name="connsiteY684"/>
              <a:gd fmla="*/ 1655073 w 4175125" name="connsiteX685"/>
              <a:gd fmla="*/ 4157663 h 5497513" name="connsiteY685"/>
              <a:gd fmla="*/ 1642379 w 4175125" name="connsiteX686"/>
              <a:gd fmla="*/ 4173538 h 5497513" name="connsiteY686"/>
              <a:gd fmla="*/ 1629684 w 4175125" name="connsiteX687"/>
              <a:gd fmla="*/ 4187826 h 5497513" name="connsiteY687"/>
              <a:gd fmla="*/ 1615403 w 4175125" name="connsiteX688"/>
              <a:gd fmla="*/ 4203701 h 5497513" name="connsiteY688"/>
              <a:gd fmla="*/ 1601122 w 4175125" name="connsiteX689"/>
              <a:gd fmla="*/ 4217988 h 5497513" name="connsiteY689"/>
              <a:gd fmla="*/ 1583667 w 4175125" name="connsiteX690"/>
              <a:gd fmla="*/ 4230688 h 5497513" name="connsiteY690"/>
              <a:gd fmla="*/ 1568592 w 4175125" name="connsiteX691"/>
              <a:gd fmla="*/ 4244976 h 5497513" name="connsiteY691"/>
              <a:gd fmla="*/ 1550344 w 4175125" name="connsiteX692"/>
              <a:gd fmla="*/ 4256882 h 5497513" name="connsiteY692"/>
              <a:gd fmla="*/ 1532095 w 4175125" name="connsiteX693"/>
              <a:gd fmla="*/ 4269582 h 5497513" name="connsiteY693"/>
              <a:gd fmla="*/ 1512260 w 4175125" name="connsiteX694"/>
              <a:gd fmla="*/ 4281488 h 5497513" name="connsiteY694"/>
              <a:gd fmla="*/ 1491632 w 4175125" name="connsiteX695"/>
              <a:gd fmla="*/ 4293394 h 5497513" name="connsiteY695"/>
              <a:gd fmla="*/ 1471003 w 4175125" name="connsiteX696"/>
              <a:gd fmla="*/ 4303713 h 5497513" name="connsiteY696"/>
              <a:gd fmla="*/ 1448788 w 4175125" name="connsiteX697"/>
              <a:gd fmla="*/ 4312444 h 5497513" name="connsiteY697"/>
              <a:gd fmla="*/ 1424986 w 4175125" name="connsiteX698"/>
              <a:gd fmla="*/ 4322763 h 5497513" name="connsiteY698"/>
              <a:gd fmla="*/ 1400390 w 4175125" name="connsiteX699"/>
              <a:gd fmla="*/ 4330701 h 5497513" name="connsiteY699"/>
              <a:gd fmla="*/ 1374208 w 4175125" name="connsiteX700"/>
              <a:gd fmla="*/ 4338638 h 5497513" name="connsiteY700"/>
              <a:gd fmla="*/ 1348819 w 4175125" name="connsiteX701"/>
              <a:gd fmla="*/ 4346576 h 5497513" name="connsiteY701"/>
              <a:gd fmla="*/ 1321050 w 4175125" name="connsiteX702"/>
              <a:gd fmla="*/ 4352926 h 5497513" name="connsiteY702"/>
              <a:gd fmla="*/ 1292487 w 4175125" name="connsiteX703"/>
              <a:gd fmla="*/ 4359276 h 5497513" name="connsiteY703"/>
              <a:gd fmla="*/ 1263925 w 4175125" name="connsiteX704"/>
              <a:gd fmla="*/ 4363244 h 5497513" name="connsiteY704"/>
              <a:gd fmla="*/ 1235362 w 4175125" name="connsiteX705"/>
              <a:gd fmla="*/ 4367213 h 5497513" name="connsiteY705"/>
              <a:gd fmla="*/ 1208386 w 4175125" name="connsiteX706"/>
              <a:gd fmla="*/ 4371182 h 5497513" name="connsiteY706"/>
              <a:gd fmla="*/ 1182204 w 4175125" name="connsiteX707"/>
              <a:gd fmla="*/ 4372769 h 5497513" name="connsiteY707"/>
              <a:gd fmla="*/ 1156022 w 4175125" name="connsiteX708"/>
              <a:gd fmla="*/ 4373563 h 5497513" name="connsiteY708"/>
              <a:gd fmla="*/ 1131426 w 4175125" name="connsiteX709"/>
              <a:gd fmla="*/ 4373563 h 5497513" name="connsiteY709"/>
              <a:gd fmla="*/ 1107624 w 4175125" name="connsiteX710"/>
              <a:gd fmla="*/ 4373563 h 5497513" name="connsiteY710"/>
              <a:gd fmla="*/ 1084615 w 4175125" name="connsiteX711"/>
              <a:gd fmla="*/ 4372769 h 5497513" name="connsiteY711"/>
              <a:gd fmla="*/ 1060813 w 4175125" name="connsiteX712"/>
              <a:gd fmla="*/ 4369594 h 5497513" name="connsiteY712"/>
              <a:gd fmla="*/ 1039391 w 4175125" name="connsiteX713"/>
              <a:gd fmla="*/ 4365626 h 5497513" name="connsiteY713"/>
              <a:gd fmla="*/ 1017969 w 4175125" name="connsiteX714"/>
              <a:gd fmla="*/ 4362451 h 5497513" name="connsiteY714"/>
              <a:gd fmla="*/ 997341 w 4175125" name="connsiteX715"/>
              <a:gd fmla="*/ 4356894 h 5497513" name="connsiteY715"/>
              <a:gd fmla="*/ 978299 w 4175125" name="connsiteX716"/>
              <a:gd fmla="*/ 4351338 h 5497513" name="connsiteY716"/>
              <a:gd fmla="*/ 958464 w 4175125" name="connsiteX717"/>
              <a:gd fmla="*/ 4344988 h 5497513" name="connsiteY717"/>
              <a:gd fmla="*/ 940216 w 4175125" name="connsiteX718"/>
              <a:gd fmla="*/ 4337051 h 5497513" name="connsiteY718"/>
              <a:gd fmla="*/ 921968 w 4175125" name="connsiteX719"/>
              <a:gd fmla="*/ 4329907 h 5497513" name="connsiteY719"/>
              <a:gd fmla="*/ 903719 w 4175125" name="connsiteX720"/>
              <a:gd fmla="*/ 4320382 h 5497513" name="connsiteY720"/>
              <a:gd fmla="*/ 887851 w 4175125" name="connsiteX721"/>
              <a:gd fmla="*/ 4311651 h 5497513" name="connsiteY721"/>
              <a:gd fmla="*/ 871190 w 4175125" name="connsiteX722"/>
              <a:gd fmla="*/ 4301332 h 5497513" name="connsiteY722"/>
              <a:gd fmla="*/ 856115 w 4175125" name="connsiteX723"/>
              <a:gd fmla="*/ 4290219 h 5497513" name="connsiteY723"/>
              <a:gd fmla="*/ 841040 w 4175125" name="connsiteX724"/>
              <a:gd fmla="*/ 4279107 h 5497513" name="connsiteY724"/>
              <a:gd fmla="*/ 826759 w 4175125" name="connsiteX725"/>
              <a:gd fmla="*/ 4267201 h 5497513" name="connsiteY725"/>
              <a:gd fmla="*/ 812478 w 4175125" name="connsiteX726"/>
              <a:gd fmla="*/ 4254501 h 5497513" name="connsiteY726"/>
              <a:gd fmla="*/ 799783 w 4175125" name="connsiteX727"/>
              <a:gd fmla="*/ 4241007 h 5497513" name="connsiteY727"/>
              <a:gd fmla="*/ 773601 w 4175125" name="connsiteX728"/>
              <a:gd fmla="*/ 4212432 h 5497513" name="connsiteY728"/>
              <a:gd fmla="*/ 750592 w 4175125" name="connsiteX729"/>
              <a:gd fmla="*/ 4182269 h 5497513" name="connsiteY729"/>
              <a:gd fmla="*/ 729964 w 4175125" name="connsiteX730"/>
              <a:gd fmla="*/ 4149726 h 5497513" name="connsiteY730"/>
              <a:gd fmla="*/ 710128 w 4175125" name="connsiteX731"/>
              <a:gd fmla="*/ 4116388 h 5497513" name="connsiteY731"/>
              <a:gd fmla="*/ 693467 w 4175125" name="connsiteX732"/>
              <a:gd fmla="*/ 4081463 h 5497513" name="connsiteY732"/>
              <a:gd fmla="*/ 676012 w 4175125" name="connsiteX733"/>
              <a:gd fmla="*/ 4043363 h 5497513" name="connsiteY733"/>
              <a:gd fmla="*/ 661731 w 4175125" name="connsiteX734"/>
              <a:gd fmla="*/ 4006057 h 5497513" name="connsiteY734"/>
              <a:gd fmla="*/ 649036 w 4175125" name="connsiteX735"/>
              <a:gd fmla="*/ 3965576 h 5497513" name="connsiteY735"/>
              <a:gd fmla="*/ 637135 w 4175125" name="connsiteX736"/>
              <a:gd fmla="*/ 3925094 h 5497513" name="connsiteY736"/>
              <a:gd fmla="*/ 626821 w 4175125" name="connsiteX737"/>
              <a:gd fmla="*/ 3883819 h 5497513" name="connsiteY737"/>
              <a:gd fmla="*/ 618094 w 4175125" name="connsiteX738"/>
              <a:gd fmla="*/ 3841751 h 5497513" name="connsiteY738"/>
              <a:gd fmla="*/ 610160 w 4175125" name="connsiteX739"/>
              <a:gd fmla="*/ 3798888 h 5497513" name="connsiteY739"/>
              <a:gd fmla="*/ 603812 w 4175125" name="connsiteX740"/>
              <a:gd fmla="*/ 3754438 h 5497513" name="connsiteY740"/>
              <a:gd fmla="*/ 596672 w 4175125" name="connsiteX741"/>
              <a:gd fmla="*/ 3711576 h 5497513" name="connsiteY741"/>
              <a:gd fmla="*/ 586357 w 4175125" name="connsiteX742"/>
              <a:gd fmla="*/ 3625057 h 5497513" name="connsiteY742"/>
              <a:gd fmla="*/ 578423 w 4175125" name="connsiteX743"/>
              <a:gd fmla="*/ 3537744 h 5497513" name="connsiteY743"/>
              <a:gd fmla="*/ 572076 w 4175125" name="connsiteX744"/>
              <a:gd fmla="*/ 3452813 h 5497513" name="connsiteY744"/>
              <a:gd fmla="*/ 568109 w 4175125" name="connsiteX745"/>
              <a:gd fmla="*/ 3411538 h 5497513" name="connsiteY745"/>
              <a:gd fmla="*/ 563349 w 4175125" name="connsiteX746"/>
              <a:gd fmla="*/ 3369469 h 5497513" name="connsiteY746"/>
              <a:gd fmla="*/ 557001 w 4175125" name="connsiteX747"/>
              <a:gd fmla="*/ 3328194 h 5497513" name="connsiteY747"/>
              <a:gd fmla="*/ 549067 w 4175125" name="connsiteX748"/>
              <a:gd fmla="*/ 3286919 h 5497513" name="connsiteY748"/>
              <a:gd fmla="*/ 541133 w 4175125" name="connsiteX749"/>
              <a:gd fmla="*/ 3243263 h 5497513" name="connsiteY749"/>
              <a:gd fmla="*/ 530819 w 4175125" name="connsiteX750"/>
              <a:gd fmla="*/ 3201988 h 5497513" name="connsiteY750"/>
              <a:gd fmla="*/ 518918 w 4175125" name="connsiteX751"/>
              <a:gd fmla="*/ 3159125 h 5497513" name="connsiteY751"/>
              <a:gd fmla="*/ 507017 w 4175125" name="connsiteX752"/>
              <a:gd fmla="*/ 3117850 h 5497513" name="connsiteY752"/>
              <a:gd fmla="*/ 494323 w 4175125" name="connsiteX753"/>
              <a:gd fmla="*/ 3075782 h 5497513" name="connsiteY753"/>
              <a:gd fmla="*/ 481628 w 4175125" name="connsiteX754"/>
              <a:gd fmla="*/ 3032919 h 5497513" name="connsiteY754"/>
              <a:gd fmla="*/ 451479 w 4175125" name="connsiteX755"/>
              <a:gd fmla="*/ 2948782 h 5497513" name="connsiteY755"/>
              <a:gd fmla="*/ 418949 w 4175125" name="connsiteX756"/>
              <a:gd fmla="*/ 2863850 h 5497513" name="connsiteY756"/>
              <a:gd fmla="*/ 384833 w 4175125" name="connsiteX757"/>
              <a:gd fmla="*/ 2780507 h 5497513" name="connsiteY757"/>
              <a:gd fmla="*/ 349923 w 4175125" name="connsiteX758"/>
              <a:gd fmla="*/ 2697163 h 5497513" name="connsiteY758"/>
              <a:gd fmla="*/ 313426 w 4175125" name="connsiteX759"/>
              <a:gd fmla="*/ 2613819 h 5497513" name="connsiteY759"/>
              <a:gd fmla="*/ 240433 w 4175125" name="connsiteX760"/>
              <a:gd fmla="*/ 2450307 h 5497513" name="connsiteY760"/>
              <a:gd fmla="*/ 203937 w 4175125" name="connsiteX761"/>
              <a:gd fmla="*/ 2369344 h 5497513" name="connsiteY761"/>
              <a:gd fmla="*/ 170614 w 4175125" name="connsiteX762"/>
              <a:gd fmla="*/ 2289969 h 5497513" name="connsiteY762"/>
              <a:gd fmla="*/ 138877 w 4175125" name="connsiteX763"/>
              <a:gd fmla="*/ 2212182 h 5497513" name="connsiteY763"/>
              <a:gd fmla="*/ 109521 w 4175125" name="connsiteX764"/>
              <a:gd fmla="*/ 2135188 h 5497513" name="connsiteY764"/>
              <a:gd fmla="*/ 97620 w 4175125" name="connsiteX765"/>
              <a:gd fmla="*/ 2096294 h 5497513" name="connsiteY765"/>
              <a:gd fmla="*/ 87306 w 4175125" name="connsiteX766"/>
              <a:gd fmla="*/ 2058988 h 5497513" name="connsiteY766"/>
              <a:gd fmla="*/ 79372 w 4175125" name="connsiteX767"/>
              <a:gd fmla="*/ 2020094 h 5497513" name="connsiteY767"/>
              <a:gd fmla="*/ 74612 w 4175125" name="connsiteX768"/>
              <a:gd fmla="*/ 1980407 h 5497513" name="connsiteY768"/>
              <a:gd fmla="*/ 73025 w 4175125" name="connsiteX769"/>
              <a:gd fmla="*/ 1941513 h 5497513" name="connsiteY769"/>
              <a:gd fmla="*/ 71438 w 4175125" name="connsiteX770"/>
              <a:gd fmla="*/ 1901825 h 5497513" name="connsiteY770"/>
              <a:gd fmla="*/ 74612 w 4175125" name="connsiteX771"/>
              <a:gd fmla="*/ 1862138 h 5497513" name="connsiteY771"/>
              <a:gd fmla="*/ 79372 w 4175125" name="connsiteX772"/>
              <a:gd fmla="*/ 1823244 h 5497513" name="connsiteY772"/>
              <a:gd fmla="*/ 85719 w 4175125" name="connsiteX773"/>
              <a:gd fmla="*/ 1784350 h 5497513" name="connsiteY773"/>
              <a:gd fmla="*/ 95240 w 4175125" name="connsiteX774"/>
              <a:gd fmla="*/ 1745457 h 5497513" name="connsiteY774"/>
              <a:gd fmla="*/ 107141 w 4175125" name="connsiteX775"/>
              <a:gd fmla="*/ 1707357 h 5497513" name="connsiteY775"/>
              <a:gd fmla="*/ 119836 w 4175125" name="connsiteX776"/>
              <a:gd fmla="*/ 1668463 h 5497513" name="connsiteY776"/>
              <a:gd fmla="*/ 135704 w 4175125" name="connsiteX777"/>
              <a:gd fmla="*/ 1631157 h 5497513" name="connsiteY777"/>
              <a:gd fmla="*/ 153952 w 4175125" name="connsiteX778"/>
              <a:gd fmla="*/ 1594644 h 5497513" name="connsiteY778"/>
              <a:gd fmla="*/ 172994 w 4175125" name="connsiteX779"/>
              <a:gd fmla="*/ 1556544 h 5497513" name="connsiteY779"/>
              <a:gd fmla="*/ 195209 w 4175125" name="connsiteX780"/>
              <a:gd fmla="*/ 1520031 h 5497513" name="connsiteY780"/>
              <a:gd fmla="*/ 218218 w 4175125" name="connsiteX781"/>
              <a:gd fmla="*/ 1485106 h 5497513" name="connsiteY781"/>
              <a:gd fmla="*/ 244400 w 4175125" name="connsiteX782"/>
              <a:gd fmla="*/ 1450181 h 5497513" name="connsiteY782"/>
              <a:gd fmla="*/ 272169 w 4175125" name="connsiteX783"/>
              <a:gd fmla="*/ 1415256 h 5497513" name="connsiteY783"/>
              <a:gd fmla="*/ 301525 w 4175125" name="connsiteX784"/>
              <a:gd fmla="*/ 1381125 h 5497513" name="connsiteY784"/>
              <a:gd fmla="*/ 333261 w 4175125" name="connsiteX785"/>
              <a:gd fmla="*/ 1348581 h 5497513" name="connsiteY785"/>
              <a:gd fmla="*/ 365791 w 4175125" name="connsiteX786"/>
              <a:gd fmla="*/ 1317625 h 5497513" name="connsiteY786"/>
              <a:gd fmla="*/ 400701 w 4175125" name="connsiteX787"/>
              <a:gd fmla="*/ 1285875 h 5497513" name="connsiteY787"/>
              <a:gd fmla="*/ 437197 w 4175125" name="connsiteX788"/>
              <a:gd fmla="*/ 1256506 h 5497513" name="connsiteY788"/>
              <a:gd fmla="*/ 476074 w 4175125" name="connsiteX789"/>
              <a:gd fmla="*/ 1227931 h 5497513" name="connsiteY789"/>
              <a:gd fmla="*/ 514951 w 4175125" name="connsiteX790"/>
              <a:gd fmla="*/ 1200150 h 5497513" name="connsiteY790"/>
              <a:gd fmla="*/ 557001 w 4175125" name="connsiteX791"/>
              <a:gd fmla="*/ 1174750 h 5497513" name="connsiteY791"/>
              <a:gd fmla="*/ 599845 w 4175125" name="connsiteX792"/>
              <a:gd fmla="*/ 1149350 h 5497513" name="connsiteY792"/>
              <a:gd fmla="*/ 645069 w 4175125" name="connsiteX793"/>
              <a:gd fmla="*/ 1124744 h 5497513" name="connsiteY793"/>
              <a:gd fmla="*/ 690293 w 4175125" name="connsiteX794"/>
              <a:gd fmla="*/ 1102519 h 5497513" name="connsiteY794"/>
              <a:gd fmla="*/ 738691 w 4175125" name="connsiteX795"/>
              <a:gd fmla="*/ 1081881 h 5497513" name="connsiteY795"/>
              <a:gd fmla="*/ 787882 w 4175125" name="connsiteX796"/>
              <a:gd fmla="*/ 1062831 h 5497513" name="connsiteY796"/>
              <a:gd fmla="*/ 837867 w 4175125" name="connsiteX797"/>
              <a:gd fmla="*/ 1045369 h 5497513" name="connsiteY797"/>
              <a:gd fmla="*/ 885471 w 4175125" name="connsiteX798"/>
              <a:gd fmla="*/ 1030288 h 5497513" name="connsiteY798"/>
              <a:gd fmla="*/ 934662 w 4175125" name="connsiteX799"/>
              <a:gd fmla="*/ 1016000 h 5497513" name="connsiteY799"/>
              <a:gd fmla="*/ 983060 w 4175125" name="connsiteX800"/>
              <a:gd fmla="*/ 1002506 h 5497513" name="connsiteY800"/>
              <a:gd fmla="*/ 1031457 w 4175125" name="connsiteX801"/>
              <a:gd fmla="*/ 992188 h 5497513" name="connsiteY801"/>
              <a:gd fmla="*/ 1079062 w 4175125" name="connsiteX802"/>
              <a:gd fmla="*/ 983456 h 5497513" name="connsiteY802"/>
              <a:gd fmla="*/ 1125872 w 4175125" name="connsiteX803"/>
              <a:gd fmla="*/ 977106 h 5497513" name="connsiteY803"/>
              <a:gd fmla="*/ 1171890 w 4175125" name="connsiteX804"/>
              <a:gd fmla="*/ 971550 h 5497513" name="connsiteY804"/>
              <a:gd fmla="*/ 1217114 w 4175125" name="connsiteX805"/>
              <a:gd fmla="*/ 967581 h 5497513" name="connsiteY805"/>
              <a:gd fmla="*/ 109538 w 4175125" name="connsiteX806"/>
              <a:gd fmla="*/ 782638 h 5497513" name="connsiteY806"/>
              <a:gd fmla="*/ 123825 w 4175125" name="connsiteX807"/>
              <a:gd fmla="*/ 782638 h 5497513" name="connsiteY807"/>
              <a:gd fmla="*/ 136525 w 4175125" name="connsiteX808"/>
              <a:gd fmla="*/ 784226 h 5497513" name="connsiteY808"/>
              <a:gd fmla="*/ 150813 w 4175125" name="connsiteX809"/>
              <a:gd fmla="*/ 788194 h 5497513" name="connsiteY809"/>
              <a:gd fmla="*/ 165100 w 4175125" name="connsiteX810"/>
              <a:gd fmla="*/ 794544 h 5497513" name="connsiteY810"/>
              <a:gd fmla="*/ 178594 w 4175125" name="connsiteX811"/>
              <a:gd fmla="*/ 800895 h 5497513" name="connsiteY811"/>
              <a:gd fmla="*/ 191294 w 4175125" name="connsiteX812"/>
              <a:gd fmla="*/ 810419 h 5497513" name="connsiteY812"/>
              <a:gd fmla="*/ 203994 w 4175125" name="connsiteX813"/>
              <a:gd fmla="*/ 820738 h 5497513" name="connsiteY813"/>
              <a:gd fmla="*/ 215900 w 4175125" name="connsiteX814"/>
              <a:gd fmla="*/ 833438 h 5497513" name="connsiteY814"/>
              <a:gd fmla="*/ 227807 w 4175125" name="connsiteX815"/>
              <a:gd fmla="*/ 846933 h 5497513" name="connsiteY815"/>
              <a:gd fmla="*/ 239713 w 4175125" name="connsiteX816"/>
              <a:gd fmla="*/ 861219 h 5497513" name="connsiteY816"/>
              <a:gd fmla="*/ 248444 w 4175125" name="connsiteX817"/>
              <a:gd fmla="*/ 877888 h 5497513" name="connsiteY817"/>
              <a:gd fmla="*/ 257969 w 4175125" name="connsiteX818"/>
              <a:gd fmla="*/ 894558 h 5497513" name="connsiteY818"/>
              <a:gd fmla="*/ 265113 w 4175125" name="connsiteX819"/>
              <a:gd fmla="*/ 912813 h 5497513" name="connsiteY819"/>
              <a:gd fmla="*/ 273050 w 4175125" name="connsiteX820"/>
              <a:gd fmla="*/ 932657 h 5497513" name="connsiteY820"/>
              <a:gd fmla="*/ 278607 w 4175125" name="connsiteX821"/>
              <a:gd fmla="*/ 953294 h 5497513" name="connsiteY821"/>
              <a:gd fmla="*/ 282576 w 4175125" name="connsiteX822"/>
              <a:gd fmla="*/ 973932 h 5497513" name="connsiteY822"/>
              <a:gd fmla="*/ 286544 w 4175125" name="connsiteX823"/>
              <a:gd fmla="*/ 993776 h 5497513" name="connsiteY823"/>
              <a:gd fmla="*/ 287338 w 4175125" name="connsiteX824"/>
              <a:gd fmla="*/ 1014413 h 5497513" name="connsiteY824"/>
              <a:gd fmla="*/ 287338 w 4175125" name="connsiteX825"/>
              <a:gd fmla="*/ 1034257 h 5497513" name="connsiteY825"/>
              <a:gd fmla="*/ 284957 w 4175125" name="connsiteX826"/>
              <a:gd fmla="*/ 1052513 h 5497513" name="connsiteY826"/>
              <a:gd fmla="*/ 282576 w 4175125" name="connsiteX827"/>
              <a:gd fmla="*/ 1069976 h 5497513" name="connsiteY827"/>
              <a:gd fmla="*/ 278607 w 4175125" name="connsiteX828"/>
              <a:gd fmla="*/ 1088232 h 5497513" name="connsiteY828"/>
              <a:gd fmla="*/ 273050 w 4175125" name="connsiteX829"/>
              <a:gd fmla="*/ 1104107 h 5497513" name="connsiteY829"/>
              <a:gd fmla="*/ 266700 w 4175125" name="connsiteX830"/>
              <a:gd fmla="*/ 1119982 h 5497513" name="connsiteY830"/>
              <a:gd fmla="*/ 260350 w 4175125" name="connsiteX831"/>
              <a:gd fmla="*/ 1134269 h 5497513" name="connsiteY831"/>
              <a:gd fmla="*/ 250825 w 4175125" name="connsiteX832"/>
              <a:gd fmla="*/ 1146969 h 5497513" name="connsiteY832"/>
              <a:gd fmla="*/ 240507 w 4175125" name="connsiteX833"/>
              <a:gd fmla="*/ 1157288 h 5497513" name="connsiteY833"/>
              <a:gd fmla="*/ 230188 w 4175125" name="connsiteX834"/>
              <a:gd fmla="*/ 1167607 h 5497513" name="connsiteY834"/>
              <a:gd fmla="*/ 218282 w 4175125" name="connsiteX835"/>
              <a:gd fmla="*/ 1175544 h 5497513" name="connsiteY835"/>
              <a:gd fmla="*/ 207169 w 4175125" name="connsiteX836"/>
              <a:gd fmla="*/ 1181894 h 5497513" name="connsiteY836"/>
              <a:gd fmla="*/ 192882 w 4175125" name="connsiteX837"/>
              <a:gd fmla="*/ 1185863 h 5497513" name="connsiteY837"/>
              <a:gd fmla="*/ 178594 w 4175125" name="connsiteX838"/>
              <a:gd fmla="*/ 1189038 h 5497513" name="connsiteY838"/>
              <a:gd fmla="*/ 165100 w 4175125" name="connsiteX839"/>
              <a:gd fmla="*/ 1189038 h 5497513" name="connsiteY839"/>
              <a:gd fmla="*/ 150813 w 4175125" name="connsiteX840"/>
              <a:gd fmla="*/ 1187451 h 5497513" name="connsiteY840"/>
              <a:gd fmla="*/ 136525 w 4175125" name="connsiteX841"/>
              <a:gd fmla="*/ 1183482 h 5497513" name="connsiteY841"/>
              <a:gd fmla="*/ 122238 w 4175125" name="connsiteX842"/>
              <a:gd fmla="*/ 1177926 h 5497513" name="connsiteY842"/>
              <a:gd fmla="*/ 109538 w 4175125" name="connsiteX843"/>
              <a:gd fmla="*/ 1170782 h 5497513" name="connsiteY843"/>
              <a:gd fmla="*/ 96044 w 4175125" name="connsiteX844"/>
              <a:gd fmla="*/ 1161257 h 5497513" name="connsiteY844"/>
              <a:gd fmla="*/ 83344 w 4175125" name="connsiteX845"/>
              <a:gd fmla="*/ 1150938 h 5497513" name="connsiteY845"/>
              <a:gd fmla="*/ 71438 w 4175125" name="connsiteX846"/>
              <a:gd fmla="*/ 1139032 h 5497513" name="connsiteY846"/>
              <a:gd fmla="*/ 60325 w 4175125" name="connsiteX847"/>
              <a:gd fmla="*/ 1124744 h 5497513" name="connsiteY847"/>
              <a:gd fmla="*/ 48419 w 4175125" name="connsiteX848"/>
              <a:gd fmla="*/ 1110457 h 5497513" name="connsiteY848"/>
              <a:gd fmla="*/ 38894 w 4175125" name="connsiteX849"/>
              <a:gd fmla="*/ 1093788 h 5497513" name="connsiteY849"/>
              <a:gd fmla="*/ 30163 w 4175125" name="connsiteX850"/>
              <a:gd fmla="*/ 1077119 h 5497513" name="connsiteY850"/>
              <a:gd fmla="*/ 22225 w 4175125" name="connsiteX851"/>
              <a:gd fmla="*/ 1058863 h 5497513" name="connsiteY851"/>
              <a:gd fmla="*/ 14288 w 4175125" name="connsiteX852"/>
              <a:gd fmla="*/ 1039019 h 5497513" name="connsiteY852"/>
              <a:gd fmla="*/ 9525 w 4175125" name="connsiteX853"/>
              <a:gd fmla="*/ 1018382 h 5497513" name="connsiteY853"/>
              <a:gd fmla="*/ 5556 w 4175125" name="connsiteX854"/>
              <a:gd fmla="*/ 998538 h 5497513" name="connsiteY854"/>
              <a:gd fmla="*/ 1588 w 4175125" name="connsiteX855"/>
              <a:gd fmla="*/ 977901 h 5497513" name="connsiteY855"/>
              <a:gd fmla="*/ 0 w 4175125" name="connsiteX856"/>
              <a:gd fmla="*/ 957263 h 5497513" name="connsiteY856"/>
              <a:gd fmla="*/ 0 w 4175125" name="connsiteX857"/>
              <a:gd fmla="*/ 937419 h 5497513" name="connsiteY857"/>
              <a:gd fmla="*/ 2381 w 4175125" name="connsiteX858"/>
              <a:gd fmla="*/ 919163 h 5497513" name="connsiteY858"/>
              <a:gd fmla="*/ 5556 w 4175125" name="connsiteX859"/>
              <a:gd fmla="*/ 900907 h 5497513" name="connsiteY859"/>
              <a:gd fmla="*/ 9525 w 4175125" name="connsiteX860"/>
              <a:gd fmla="*/ 884239 h 5497513" name="connsiteY860"/>
              <a:gd fmla="*/ 14288 w 4175125" name="connsiteX861"/>
              <a:gd fmla="*/ 867569 h 5497513" name="connsiteY861"/>
              <a:gd fmla="*/ 20638 w 4175125" name="connsiteX862"/>
              <a:gd fmla="*/ 851695 h 5497513" name="connsiteY862"/>
              <a:gd fmla="*/ 27781 w 4175125" name="connsiteX863"/>
              <a:gd fmla="*/ 837407 h 5497513" name="connsiteY863"/>
              <a:gd fmla="*/ 36513 w 4175125" name="connsiteX864"/>
              <a:gd fmla="*/ 825500 h 5497513" name="connsiteY864"/>
              <a:gd fmla="*/ 46831 w 4175125" name="connsiteX865"/>
              <a:gd fmla="*/ 814389 h 5497513" name="connsiteY865"/>
              <a:gd fmla="*/ 57150 w 4175125" name="connsiteX866"/>
              <a:gd fmla="*/ 804070 h 5497513" name="connsiteY866"/>
              <a:gd fmla="*/ 69056 w 4175125" name="connsiteX867"/>
              <a:gd fmla="*/ 796132 h 5497513" name="connsiteY867"/>
              <a:gd fmla="*/ 80963 w 4175125" name="connsiteX868"/>
              <a:gd fmla="*/ 789782 h 5497513" name="connsiteY868"/>
              <a:gd fmla="*/ 95250 w 4175125" name="connsiteX869"/>
              <a:gd fmla="*/ 785813 h 5497513" name="connsiteY869"/>
              <a:gd fmla="*/ 380703 w 4175125" name="connsiteX870"/>
              <a:gd fmla="*/ 536575 h 5497513" name="connsiteY870"/>
              <a:gd fmla="*/ 396537 w 4175125" name="connsiteX871"/>
              <a:gd fmla="*/ 536575 h 5497513" name="connsiteY871"/>
              <a:gd fmla="*/ 410787 w 4175125" name="connsiteX872"/>
              <a:gd fmla="*/ 538952 h 5497513" name="connsiteY872"/>
              <a:gd fmla="*/ 425038 w 4175125" name="connsiteX873"/>
              <a:gd fmla="*/ 542913 h 5497513" name="connsiteY873"/>
              <a:gd fmla="*/ 440871 w 4175125" name="connsiteX874"/>
              <a:gd fmla="*/ 549251 h 5497513" name="connsiteY874"/>
              <a:gd fmla="*/ 455122 w 4175125" name="connsiteX875"/>
              <a:gd fmla="*/ 557173 h 5497513" name="connsiteY875"/>
              <a:gd fmla="*/ 469372 w 4175125" name="connsiteX876"/>
              <a:gd fmla="*/ 566679 h 5497513" name="connsiteY876"/>
              <a:gd fmla="*/ 482039 w 4175125" name="connsiteX877"/>
              <a:gd fmla="*/ 578562 h 5497513" name="connsiteY877"/>
              <a:gd fmla="*/ 495498 w 4175125" name="connsiteX878"/>
              <a:gd fmla="*/ 589653 h 5497513" name="connsiteY878"/>
              <a:gd fmla="*/ 508165 w 4175125" name="connsiteX879"/>
              <a:gd fmla="*/ 603912 h 5497513" name="connsiteY879"/>
              <a:gd fmla="*/ 520040 w 4175125" name="connsiteX880"/>
              <a:gd fmla="*/ 619757 h 5497513" name="connsiteY880"/>
              <a:gd fmla="*/ 530332 w 4175125" name="connsiteX881"/>
              <a:gd fmla="*/ 636393 h 5497513" name="connsiteY881"/>
              <a:gd fmla="*/ 540624 w 4175125" name="connsiteX882"/>
              <a:gd fmla="*/ 653821 h 5497513" name="connsiteY882"/>
              <a:gd fmla="*/ 548541 w 4175125" name="connsiteX883"/>
              <a:gd fmla="*/ 672834 h 5497513" name="connsiteY883"/>
              <a:gd fmla="*/ 556458 w 4175125" name="connsiteX884"/>
              <a:gd fmla="*/ 692640 h 5497513" name="connsiteY884"/>
              <a:gd fmla="*/ 562791 w 4175125" name="connsiteX885"/>
              <a:gd fmla="*/ 713236 h 5497513" name="connsiteY885"/>
              <a:gd fmla="*/ 566750 w 4175125" name="connsiteX886"/>
              <a:gd fmla="*/ 733834 h 5497513" name="connsiteY886"/>
              <a:gd fmla="*/ 570708 w 4175125" name="connsiteX887"/>
              <a:gd fmla="*/ 753639 h 5497513" name="connsiteY887"/>
              <a:gd fmla="*/ 571500 w 4175125" name="connsiteX888"/>
              <a:gd fmla="*/ 774236 h 5497513" name="connsiteY888"/>
              <a:gd fmla="*/ 571500 w 4175125" name="connsiteX889"/>
              <a:gd fmla="*/ 792457 h 5497513" name="connsiteY889"/>
              <a:gd fmla="*/ 570708 w 4175125" name="connsiteX890"/>
              <a:gd fmla="*/ 811470 h 5497513" name="connsiteY890"/>
              <a:gd fmla="*/ 567542 w 4175125" name="connsiteX891"/>
              <a:gd fmla="*/ 829691 h 5497513" name="connsiteY891"/>
              <a:gd fmla="*/ 563583 w 4175125" name="connsiteX892"/>
              <a:gd fmla="*/ 847119 h 5497513" name="connsiteY892"/>
              <a:gd fmla="*/ 558833 w 4175125" name="connsiteX893"/>
              <a:gd fmla="*/ 862171 h 5497513" name="connsiteY893"/>
              <a:gd fmla="*/ 552499 w 4175125" name="connsiteX894"/>
              <a:gd fmla="*/ 878014 h 5497513" name="connsiteY894"/>
              <a:gd fmla="*/ 544583 w 4175125" name="connsiteX895"/>
              <a:gd fmla="*/ 890690 h 5497513" name="connsiteY895"/>
              <a:gd fmla="*/ 534291 w 4175125" name="connsiteX896"/>
              <a:gd fmla="*/ 904157 h 5497513" name="connsiteY896"/>
              <a:gd fmla="*/ 524790 w 4175125" name="connsiteX897"/>
              <a:gd fmla="*/ 914456 h 5497513" name="connsiteY897"/>
              <a:gd fmla="*/ 512915 w 4175125" name="connsiteX898"/>
              <a:gd fmla="*/ 923170 h 5497513" name="connsiteY898"/>
              <a:gd fmla="*/ 500248 w 4175125" name="connsiteX899"/>
              <a:gd fmla="*/ 931092 h 5497513" name="connsiteY899"/>
              <a:gd fmla="*/ 487581 w 4175125" name="connsiteX900"/>
              <a:gd fmla="*/ 937429 h 5497513" name="connsiteY900"/>
              <a:gd fmla="*/ 471747 w 4175125" name="connsiteX901"/>
              <a:gd fmla="*/ 941390 h 5497513" name="connsiteY901"/>
              <a:gd fmla="*/ 457497 w 4175125" name="connsiteX902"/>
              <a:gd fmla="*/ 942975 h 5497513" name="connsiteY902"/>
              <a:gd fmla="*/ 443246 w 4175125" name="connsiteX903"/>
              <a:gd fmla="*/ 942975 h 5497513" name="connsiteY903"/>
              <a:gd fmla="*/ 427413 w 4175125" name="connsiteX904"/>
              <a:gd fmla="*/ 940598 h 5497513" name="connsiteY904"/>
              <a:gd fmla="*/ 413162 w 4175125" name="connsiteX905"/>
              <a:gd fmla="*/ 935053 h 5497513" name="connsiteY905"/>
              <a:gd fmla="*/ 398912 w 4175125" name="connsiteX906"/>
              <a:gd fmla="*/ 930300 h 5497513" name="connsiteY906"/>
              <a:gd fmla="*/ 384662 w 4175125" name="connsiteX907"/>
              <a:gd fmla="*/ 922378 h 5497513" name="connsiteY907"/>
              <a:gd fmla="*/ 370411 w 4175125" name="connsiteX908"/>
              <a:gd fmla="*/ 912079 h 5497513" name="connsiteY908"/>
              <a:gd fmla="*/ 356161 w 4175125" name="connsiteX909"/>
              <a:gd fmla="*/ 900988 h 5497513" name="connsiteY909"/>
              <a:gd fmla="*/ 343494 w 4175125" name="connsiteX910"/>
              <a:gd fmla="*/ 888313 h 5497513" name="connsiteY910"/>
              <a:gd fmla="*/ 331618 w 4175125" name="connsiteX911"/>
              <a:gd fmla="*/ 874054 h 5497513" name="connsiteY911"/>
              <a:gd fmla="*/ 319743 w 4175125" name="connsiteX912"/>
              <a:gd fmla="*/ 859794 h 5497513" name="connsiteY912"/>
              <a:gd fmla="*/ 308659 w 4175125" name="connsiteX913"/>
              <a:gd fmla="*/ 843158 h 5497513" name="connsiteY913"/>
              <a:gd fmla="*/ 299159 w 4175125" name="connsiteX914"/>
              <a:gd fmla="*/ 824937 h 5497513" name="connsiteY914"/>
              <a:gd fmla="*/ 290451 w 4175125" name="connsiteX915"/>
              <a:gd fmla="*/ 805132 h 5497513" name="connsiteY915"/>
              <a:gd fmla="*/ 282534 w 4175125" name="connsiteX916"/>
              <a:gd fmla="*/ 786119 h 5497513" name="connsiteY916"/>
              <a:gd fmla="*/ 276992 w 4175125" name="connsiteX917"/>
              <a:gd fmla="*/ 764730 h 5497513" name="connsiteY917"/>
              <a:gd fmla="*/ 272242 w 4175125" name="connsiteX918"/>
              <a:gd fmla="*/ 745717 h 5497513" name="connsiteY918"/>
              <a:gd fmla="*/ 269075 w 4175125" name="connsiteX919"/>
              <a:gd fmla="*/ 725119 h 5497513" name="connsiteY919"/>
              <a:gd fmla="*/ 266700 w 4175125" name="connsiteX920"/>
              <a:gd fmla="*/ 705314 h 5497513" name="connsiteY920"/>
              <a:gd fmla="*/ 266700 w 4175125" name="connsiteX921"/>
              <a:gd fmla="*/ 685509 h 5497513" name="connsiteY921"/>
              <a:gd fmla="*/ 268283 w 4175125" name="connsiteX922"/>
              <a:gd fmla="*/ 668081 h 5497513" name="connsiteY922"/>
              <a:gd fmla="*/ 270658 w 4175125" name="connsiteX923"/>
              <a:gd fmla="*/ 649861 h 5497513" name="connsiteY923"/>
              <a:gd fmla="*/ 276200 w 4175125" name="connsiteX924"/>
              <a:gd fmla="*/ 632432 h 5497513" name="connsiteY924"/>
              <a:gd fmla="*/ 280950 w 4175125" name="connsiteX925"/>
              <a:gd fmla="*/ 615795 h 5497513" name="connsiteY925"/>
              <a:gd fmla="*/ 287284 w 4175125" name="connsiteX926"/>
              <a:gd fmla="*/ 601536 h 5497513" name="connsiteY926"/>
              <a:gd fmla="*/ 295201 w 4175125" name="connsiteX927"/>
              <a:gd fmla="*/ 587277 h 5497513" name="connsiteY927"/>
              <a:gd fmla="*/ 304701 w 4175125" name="connsiteX928"/>
              <a:gd fmla="*/ 575393 h 5497513" name="connsiteY928"/>
              <a:gd fmla="*/ 314993 w 4175125" name="connsiteX929"/>
              <a:gd fmla="*/ 563510 h 5497513" name="connsiteY929"/>
              <a:gd fmla="*/ 326077 w 4175125" name="connsiteX930"/>
              <a:gd fmla="*/ 554796 h 5497513" name="connsiteY930"/>
              <a:gd fmla="*/ 337952 w 4175125" name="connsiteX931"/>
              <a:gd fmla="*/ 546874 h 5497513" name="connsiteY931"/>
              <a:gd fmla="*/ 352202 w 4175125" name="connsiteX932"/>
              <a:gd fmla="*/ 542121 h 5497513" name="connsiteY932"/>
              <a:gd fmla="*/ 366453 w 4175125" name="connsiteX933"/>
              <a:gd fmla="*/ 538159 h 5497513" name="connsiteY933"/>
              <a:gd fmla="*/ 754856 w 4175125" name="connsiteX934"/>
              <a:gd fmla="*/ 292100 h 5497513" name="connsiteY934"/>
              <a:gd fmla="*/ 773112 w 4175125" name="connsiteX935"/>
              <a:gd fmla="*/ 293685 h 5497513" name="connsiteY935"/>
              <a:gd fmla="*/ 790575 w 4175125" name="connsiteX936"/>
              <a:gd fmla="*/ 294478 h 5497513" name="connsiteY936"/>
              <a:gd fmla="*/ 808831 w 4175125" name="connsiteX937"/>
              <a:gd fmla="*/ 300024 h 5497513" name="connsiteY937"/>
              <a:gd fmla="*/ 825500 w 4175125" name="connsiteX938"/>
              <a:gd fmla="*/ 306363 h 5497513" name="connsiteY938"/>
              <a:gd fmla="*/ 842169 w 4175125" name="connsiteX939"/>
              <a:gd fmla="*/ 314286 h 5497513" name="connsiteY939"/>
              <a:gd fmla="*/ 858838 w 4175125" name="connsiteX940"/>
              <a:gd fmla="*/ 324585 h 5497513" name="connsiteY940"/>
              <a:gd fmla="*/ 874712 w 4175125" name="connsiteX941"/>
              <a:gd fmla="*/ 336470 h 5497513" name="connsiteY941"/>
              <a:gd fmla="*/ 890588 w 4175125" name="connsiteX942"/>
              <a:gd fmla="*/ 349148 h 5497513" name="connsiteY942"/>
              <a:gd fmla="*/ 903288 w 4175125" name="connsiteX943"/>
              <a:gd fmla="*/ 364994 h 5497513" name="connsiteY943"/>
              <a:gd fmla="*/ 916781 w 4175125" name="connsiteX944"/>
              <a:gd fmla="*/ 381634 h 5497513" name="connsiteY944"/>
              <a:gd fmla="*/ 929481 w 4175125" name="connsiteX945"/>
              <a:gd fmla="*/ 398272 h 5497513" name="connsiteY945"/>
              <a:gd fmla="*/ 939800 w 4175125" name="connsiteX946"/>
              <a:gd fmla="*/ 418080 h 5497513" name="connsiteY946"/>
              <a:gd fmla="*/ 949325 w 4175125" name="connsiteX947"/>
              <a:gd fmla="*/ 438681 h 5497513" name="connsiteY947"/>
              <a:gd fmla="*/ 956469 w 4175125" name="connsiteX948"/>
              <a:gd fmla="*/ 460866 h 5497513" name="connsiteY948"/>
              <a:gd fmla="*/ 962025 w 4175125" name="connsiteX949"/>
              <a:gd fmla="*/ 483050 h 5497513" name="connsiteY949"/>
              <a:gd fmla="*/ 965994 w 4175125" name="connsiteX950"/>
              <a:gd fmla="*/ 505235 h 5497513" name="connsiteY950"/>
              <a:gd fmla="*/ 968375 w 4175125" name="connsiteX951"/>
              <a:gd fmla="*/ 527421 h 5497513" name="connsiteY951"/>
              <a:gd fmla="*/ 968375 w 4175125" name="connsiteX952"/>
              <a:gd fmla="*/ 548022 h 5497513" name="connsiteY952"/>
              <a:gd fmla="*/ 966788 w 4175125" name="connsiteX953"/>
              <a:gd fmla="*/ 568621 h 5497513" name="connsiteY953"/>
              <a:gd fmla="*/ 964406 w 4175125" name="connsiteX954"/>
              <a:gd fmla="*/ 589223 h 5497513" name="connsiteY954"/>
              <a:gd fmla="*/ 959644 w 4175125" name="connsiteX955"/>
              <a:gd fmla="*/ 609031 h 5497513" name="connsiteY955"/>
              <a:gd fmla="*/ 954088 w 4175125" name="connsiteX956"/>
              <a:gd fmla="*/ 627254 h 5497513" name="connsiteY956"/>
              <a:gd fmla="*/ 946150 w 4175125" name="connsiteX957"/>
              <a:gd fmla="*/ 645477 h 5497513" name="connsiteY957"/>
              <a:gd fmla="*/ 935831 w 4175125" name="connsiteX958"/>
              <a:gd fmla="*/ 660532 h 5497513" name="connsiteY958"/>
              <a:gd fmla="*/ 925512 w 4175125" name="connsiteX959"/>
              <a:gd fmla="*/ 676378 h 5497513" name="connsiteY959"/>
              <a:gd fmla="*/ 913606 w 4175125" name="connsiteX960"/>
              <a:gd fmla="*/ 690639 h 5497513" name="connsiteY960"/>
              <a:gd fmla="*/ 900906 w 4175125" name="connsiteX961"/>
              <a:gd fmla="*/ 702524 h 5497513" name="connsiteY961"/>
              <a:gd fmla="*/ 885031 w 4175125" name="connsiteX962"/>
              <a:gd fmla="*/ 712825 h 5497513" name="connsiteY962"/>
              <a:gd fmla="*/ 869950 w 4175125" name="connsiteX963"/>
              <a:gd fmla="*/ 720748 h 5497513" name="connsiteY963"/>
              <a:gd fmla="*/ 852488 w 4175125" name="connsiteX964"/>
              <a:gd fmla="*/ 727087 h 5497513" name="connsiteY964"/>
              <a:gd fmla="*/ 834231 w 4175125" name="connsiteX965"/>
              <a:gd fmla="*/ 731841 h 5497513" name="connsiteY965"/>
              <a:gd fmla="*/ 815975 w 4175125" name="connsiteX966"/>
              <a:gd fmla="*/ 733425 h 5497513" name="connsiteY966"/>
              <a:gd fmla="*/ 799306 w 4175125" name="connsiteX967"/>
              <a:gd fmla="*/ 733425 h 5497513" name="connsiteY967"/>
              <a:gd fmla="*/ 781050 w 4175125" name="connsiteX968"/>
              <a:gd fmla="*/ 731048 h 5497513" name="connsiteY968"/>
              <a:gd fmla="*/ 762794 w 4175125" name="connsiteX969"/>
              <a:gd fmla="*/ 727087 h 5497513" name="connsiteY969"/>
              <a:gd fmla="*/ 746125 w 4175125" name="connsiteX970"/>
              <a:gd fmla="*/ 720748 h 5497513" name="connsiteY970"/>
              <a:gd fmla="*/ 729456 w 4175125" name="connsiteX971"/>
              <a:gd fmla="*/ 712825 h 5497513" name="connsiteY971"/>
              <a:gd fmla="*/ 711994 w 4175125" name="connsiteX972"/>
              <a:gd fmla="*/ 702524 h 5497513" name="connsiteY972"/>
              <a:gd fmla="*/ 696912 w 4175125" name="connsiteX973"/>
              <a:gd fmla="*/ 690639 h 5497513" name="connsiteY973"/>
              <a:gd fmla="*/ 682625 w 4175125" name="connsiteX974"/>
              <a:gd fmla="*/ 677963 h 5497513" name="connsiteY974"/>
              <a:gd fmla="*/ 668338 w 4175125" name="connsiteX975"/>
              <a:gd fmla="*/ 662116 h 5497513" name="connsiteY975"/>
              <a:gd fmla="*/ 654844 w 4175125" name="connsiteX976"/>
              <a:gd fmla="*/ 645477 h 5497513" name="connsiteY976"/>
              <a:gd fmla="*/ 642938 w 4175125" name="connsiteX977"/>
              <a:gd fmla="*/ 627254 h 5497513" name="connsiteY977"/>
              <a:gd fmla="*/ 631825 w 4175125" name="connsiteX978"/>
              <a:gd fmla="*/ 609031 h 5497513" name="connsiteY978"/>
              <a:gd fmla="*/ 622300 w 4175125" name="connsiteX979"/>
              <a:gd fmla="*/ 588429 h 5497513" name="connsiteY979"/>
              <a:gd fmla="*/ 614362 w 4175125" name="connsiteX980"/>
              <a:gd fmla="*/ 566244 h 5497513" name="connsiteY980"/>
              <a:gd fmla="*/ 609600 w 4175125" name="connsiteX981"/>
              <a:gd fmla="*/ 544060 h 5497513" name="connsiteY981"/>
              <a:gd fmla="*/ 605631 w 4175125" name="connsiteX982"/>
              <a:gd fmla="*/ 521875 h 5497513" name="connsiteY982"/>
              <a:gd fmla="*/ 603250 w 4175125" name="connsiteX983"/>
              <a:gd fmla="*/ 499689 h 5497513" name="connsiteY983"/>
              <a:gd fmla="*/ 603250 w 4175125" name="connsiteX984"/>
              <a:gd fmla="*/ 479089 h 5497513" name="connsiteY984"/>
              <a:gd fmla="*/ 604044 w 4175125" name="connsiteX985"/>
              <a:gd fmla="*/ 458489 h 5497513" name="connsiteY985"/>
              <a:gd fmla="*/ 606425 w 4175125" name="connsiteX986"/>
              <a:gd fmla="*/ 437888 h 5497513" name="connsiteY986"/>
              <a:gd fmla="*/ 611981 w 4175125" name="connsiteX987"/>
              <a:gd fmla="*/ 418080 h 5497513" name="connsiteY987"/>
              <a:gd fmla="*/ 618331 w 4175125" name="connsiteX988"/>
              <a:gd fmla="*/ 399856 h 5497513" name="connsiteY988"/>
              <a:gd fmla="*/ 626269 w 4175125" name="connsiteX989"/>
              <a:gd fmla="*/ 381634 h 5497513" name="connsiteY989"/>
              <a:gd fmla="*/ 635794 w 4175125" name="connsiteX990"/>
              <a:gd fmla="*/ 364994 h 5497513" name="connsiteY990"/>
              <a:gd fmla="*/ 646112 w 4175125" name="connsiteX991"/>
              <a:gd fmla="*/ 350732 h 5497513" name="connsiteY991"/>
              <a:gd fmla="*/ 657225 w 4175125" name="connsiteX992"/>
              <a:gd fmla="*/ 336470 h 5497513" name="connsiteY992"/>
              <a:gd fmla="*/ 671512 w 4175125" name="connsiteX993"/>
              <a:gd fmla="*/ 324585 h 5497513" name="connsiteY993"/>
              <a:gd fmla="*/ 685800 w 4175125" name="connsiteX994"/>
              <a:gd fmla="*/ 314286 h 5497513" name="connsiteY994"/>
              <a:gd fmla="*/ 701675 w 4175125" name="connsiteX995"/>
              <a:gd fmla="*/ 304777 h 5497513" name="connsiteY995"/>
              <a:gd fmla="*/ 718344 w 4175125" name="connsiteX996"/>
              <a:gd fmla="*/ 298439 h 5497513" name="connsiteY996"/>
              <a:gd fmla="*/ 736600 w 4175125" name="connsiteX997"/>
              <a:gd fmla="*/ 294478 h 5497513" name="connsiteY997"/>
              <a:gd fmla="*/ 1210897 w 4175125" name="connsiteX998"/>
              <a:gd fmla="*/ 142875 h 5497513" name="connsiteY998"/>
              <a:gd fmla="*/ 1231495 w 4175125" name="connsiteX999"/>
              <a:gd fmla="*/ 144465 h 5497513" name="connsiteY999"/>
              <a:gd fmla="*/ 1252092 w 4175125" name="connsiteX1000"/>
              <a:gd fmla="*/ 148439 h 5497513" name="connsiteY1000"/>
              <a:gd fmla="*/ 1271898 w 4175125" name="connsiteX1001"/>
              <a:gd fmla="*/ 156388 h 5497513" name="connsiteY1001"/>
              <a:gd fmla="*/ 1291703 w 4175125" name="connsiteX1002"/>
              <a:gd fmla="*/ 165132 h 5497513" name="connsiteY1002"/>
              <a:gd fmla="*/ 1309132 w 4175125" name="connsiteX1003"/>
              <a:gd fmla="*/ 177055 h 5497513" name="connsiteY1003"/>
              <a:gd fmla="*/ 1326560 w 4175125" name="connsiteX1004"/>
              <a:gd fmla="*/ 191363 h 5497513" name="connsiteY1004"/>
              <a:gd fmla="*/ 1343197 w 4175125" name="connsiteX1005"/>
              <a:gd fmla="*/ 207259 h 5497513" name="connsiteY1005"/>
              <a:gd fmla="*/ 1359041 w 4175125" name="connsiteX1006"/>
              <a:gd fmla="*/ 224747 h 5497513" name="connsiteY1006"/>
              <a:gd fmla="*/ 1373301 w 4175125" name="connsiteX1007"/>
              <a:gd fmla="*/ 246208 h 5497513" name="connsiteY1007"/>
              <a:gd fmla="*/ 1385977 w 4175125" name="connsiteX1008"/>
              <a:gd fmla="*/ 268464 h 5497513" name="connsiteY1008"/>
              <a:gd fmla="*/ 1397860 w 4175125" name="connsiteX1009"/>
              <a:gd fmla="*/ 291515 h 5497513" name="connsiteY1009"/>
              <a:gd fmla="*/ 1408159 w 4175125" name="connsiteX1010"/>
              <a:gd fmla="*/ 316156 h 5497513" name="connsiteY1010"/>
              <a:gd fmla="*/ 1417665 w 4175125" name="connsiteX1011"/>
              <a:gd fmla="*/ 342387 h 5497513" name="connsiteY1011"/>
              <a:gd fmla="*/ 1424003 w 4175125" name="connsiteX1012"/>
              <a:gd fmla="*/ 369412 h 5497513" name="connsiteY1012"/>
              <a:gd fmla="*/ 1428756 w 4175125" name="connsiteX1013"/>
              <a:gd fmla="*/ 398028 h 5497513" name="connsiteY1013"/>
              <a:gd fmla="*/ 1431925 w 4175125" name="connsiteX1014"/>
              <a:gd fmla="*/ 426642 h 5497513" name="connsiteY1014"/>
              <a:gd fmla="*/ 1431925 w 4175125" name="connsiteX1015"/>
              <a:gd fmla="*/ 455258 h 5497513" name="connsiteY1015"/>
              <a:gd fmla="*/ 1430341 w 4175125" name="connsiteX1016"/>
              <a:gd fmla="*/ 483078 h 5497513" name="connsiteY1016"/>
              <a:gd fmla="*/ 1427964 w 4175125" name="connsiteX1017"/>
              <a:gd fmla="*/ 510103 h 5497513" name="connsiteY1017"/>
              <a:gd fmla="*/ 1422418 w 4175125" name="connsiteX1018"/>
              <a:gd fmla="*/ 536334 h 5497513" name="connsiteY1018"/>
              <a:gd fmla="*/ 1414496 w 4175125" name="connsiteX1019"/>
              <a:gd fmla="*/ 560975 h 5497513" name="connsiteY1019"/>
              <a:gd fmla="*/ 1405782 w 4175125" name="connsiteX1020"/>
              <a:gd fmla="*/ 583231 h 5497513" name="connsiteY1020"/>
              <a:gd fmla="*/ 1395483 w 4175125" name="connsiteX1021"/>
              <a:gd fmla="*/ 605487 h 5497513" name="connsiteY1021"/>
              <a:gd fmla="*/ 1383600 w 4175125" name="connsiteX1022"/>
              <a:gd fmla="*/ 624565 h 5497513" name="connsiteY1022"/>
              <a:gd fmla="*/ 1370924 w 4175125" name="connsiteX1023"/>
              <a:gd fmla="*/ 642846 h 5497513" name="connsiteY1023"/>
              <a:gd fmla="*/ 1355872 w 4175125" name="connsiteX1024"/>
              <a:gd fmla="*/ 660334 h 5497513" name="connsiteY1024"/>
              <a:gd fmla="*/ 1339236 w 4175125" name="connsiteX1025"/>
              <a:gd fmla="*/ 674642 h 5497513" name="connsiteY1025"/>
              <a:gd fmla="*/ 1322599 w 4175125" name="connsiteX1026"/>
              <a:gd fmla="*/ 685769 h 5497513" name="connsiteY1026"/>
              <a:gd fmla="*/ 1304378 w 4175125" name="connsiteX1027"/>
              <a:gd fmla="*/ 695307 h 5497513" name="connsiteY1027"/>
              <a:gd fmla="*/ 1284573 w 4175125" name="connsiteX1028"/>
              <a:gd fmla="*/ 701667 h 5497513" name="connsiteY1028"/>
              <a:gd fmla="*/ 1263975 w 4175125" name="connsiteX1029"/>
              <a:gd fmla="*/ 707230 h 5497513" name="connsiteY1029"/>
              <a:gd fmla="*/ 1243378 w 4175125" name="connsiteX1030"/>
              <a:gd fmla="*/ 708026 h 5497513" name="connsiteY1030"/>
              <a:gd fmla="*/ 1222780 w 4175125" name="connsiteX1031"/>
              <a:gd fmla="*/ 705641 h 5497513" name="connsiteY1031"/>
              <a:gd fmla="*/ 1202975 w 4175125" name="connsiteX1032"/>
              <a:gd fmla="*/ 701667 h 5497513" name="connsiteY1032"/>
              <a:gd fmla="*/ 1183962 w 4175125" name="connsiteX1033"/>
              <a:gd fmla="*/ 695307 h 5497513" name="connsiteY1033"/>
              <a:gd fmla="*/ 1164156 w 4175125" name="connsiteX1034"/>
              <a:gd fmla="*/ 684974 h 5497513" name="connsiteY1034"/>
              <a:gd fmla="*/ 1145935 w 4175125" name="connsiteX1035"/>
              <a:gd fmla="*/ 673051 h 5497513" name="connsiteY1035"/>
              <a:gd fmla="*/ 1127715 w 4175125" name="connsiteX1036"/>
              <a:gd fmla="*/ 658743 h 5497513" name="connsiteY1036"/>
              <a:gd fmla="*/ 1111078 w 4175125" name="connsiteX1037"/>
              <a:gd fmla="*/ 642846 h 5497513" name="connsiteY1037"/>
              <a:gd fmla="*/ 1095234 w 4175125" name="connsiteX1038"/>
              <a:gd fmla="*/ 624565 h 5497513" name="connsiteY1038"/>
              <a:gd fmla="*/ 1080974 w 4175125" name="connsiteX1039"/>
              <a:gd fmla="*/ 603898 h 5497513" name="connsiteY1039"/>
              <a:gd fmla="*/ 1068298 w 4175125" name="connsiteX1040"/>
              <a:gd fmla="*/ 583231 h 5497513" name="connsiteY1040"/>
              <a:gd fmla="*/ 1056415 w 4175125" name="connsiteX1041"/>
              <a:gd fmla="*/ 560180 h 5497513" name="connsiteY1041"/>
              <a:gd fmla="*/ 1046116 w 4175125" name="connsiteX1042"/>
              <a:gd fmla="*/ 533949 h 5497513" name="connsiteY1042"/>
              <a:gd fmla="*/ 1038194 w 4175125" name="connsiteX1043"/>
              <a:gd fmla="*/ 507719 h 5497513" name="connsiteY1043"/>
              <a:gd fmla="*/ 1030272 w 4175125" name="connsiteX1044"/>
              <a:gd fmla="*/ 480694 h 5497513" name="connsiteY1044"/>
              <a:gd fmla="*/ 1026311 w 4175125" name="connsiteX1045"/>
              <a:gd fmla="*/ 452078 h 5497513" name="connsiteY1045"/>
              <a:gd fmla="*/ 1023934 w 4175125" name="connsiteX1046"/>
              <a:gd fmla="*/ 423463 h 5497513" name="connsiteY1046"/>
              <a:gd fmla="*/ 1022350 w 4175125" name="connsiteX1047"/>
              <a:gd fmla="*/ 394053 h 5497513" name="connsiteY1047"/>
              <a:gd fmla="*/ 1023934 w 4175125" name="connsiteX1048"/>
              <a:gd fmla="*/ 367027 h 5497513" name="connsiteY1048"/>
              <a:gd fmla="*/ 1027896 w 4175125" name="connsiteX1049"/>
              <a:gd fmla="*/ 340002 h 5497513" name="connsiteY1049"/>
              <a:gd fmla="*/ 1032649 w 4175125" name="connsiteX1050"/>
              <a:gd fmla="*/ 315361 h 5497513" name="connsiteY1050"/>
              <a:gd fmla="*/ 1039779 w 4175125" name="connsiteX1051"/>
              <a:gd fmla="*/ 289926 h 5497513" name="connsiteY1051"/>
              <a:gd fmla="*/ 1048493 w 4175125" name="connsiteX1052"/>
              <a:gd fmla="*/ 266874 h 5497513" name="connsiteY1052"/>
              <a:gd fmla="*/ 1058792 w 4175125" name="connsiteX1053"/>
              <a:gd fmla="*/ 244618 h 5497513" name="connsiteY1053"/>
              <a:gd fmla="*/ 1070675 w 4175125" name="connsiteX1054"/>
              <a:gd fmla="*/ 224747 h 5497513" name="connsiteY1054"/>
              <a:gd fmla="*/ 1083351 w 4175125" name="connsiteX1055"/>
              <a:gd fmla="*/ 207259 h 5497513" name="connsiteY1055"/>
              <a:gd fmla="*/ 1099195 w 4175125" name="connsiteX1056"/>
              <a:gd fmla="*/ 189772 h 5497513" name="connsiteY1056"/>
              <a:gd fmla="*/ 1115039 w 4175125" name="connsiteX1057"/>
              <a:gd fmla="*/ 177055 h 5497513" name="connsiteY1057"/>
              <a:gd fmla="*/ 1131676 w 4175125" name="connsiteX1058"/>
              <a:gd fmla="*/ 163542 h 5497513" name="connsiteY1058"/>
              <a:gd fmla="*/ 1151481 w 4175125" name="connsiteX1059"/>
              <a:gd fmla="*/ 154798 h 5497513" name="connsiteY1059"/>
              <a:gd fmla="*/ 1170494 w 4175125" name="connsiteX1060"/>
              <a:gd fmla="*/ 148439 h 5497513" name="connsiteY1060"/>
              <a:gd fmla="*/ 1190300 w 4175125" name="connsiteX1061"/>
              <a:gd fmla="*/ 144465 h 5497513" name="connsiteY1061"/>
              <a:gd fmla="*/ 1786694 w 4175125" name="connsiteX1062"/>
              <a:gd fmla="*/ 0 h 5497513" name="connsiteY1062"/>
              <a:gd fmla="*/ 1801022 w 4175125" name="connsiteX1063"/>
              <a:gd fmla="*/ 0 h 5497513" name="connsiteY1063"/>
              <a:gd fmla="*/ 1815349 w 4175125" name="connsiteX1064"/>
              <a:gd fmla="*/ 0 h 5497513" name="connsiteY1064"/>
              <a:gd fmla="*/ 1829677 w 4175125" name="connsiteX1065"/>
              <a:gd fmla="*/ 1589 h 5497513" name="connsiteY1065"/>
              <a:gd fmla="*/ 1844005 w 4175125" name="connsiteX1066"/>
              <a:gd fmla="*/ 3973 h 5497513" name="connsiteY1066"/>
              <a:gd fmla="*/ 1856741 w 4175125" name="connsiteX1067"/>
              <a:gd fmla="*/ 7946 h 5497513" name="connsiteY1067"/>
              <a:gd fmla="*/ 1871865 w 4175125" name="connsiteX1068"/>
              <a:gd fmla="*/ 12713 h 5497513" name="connsiteY1068"/>
              <a:gd fmla="*/ 1884601 w 4175125" name="connsiteX1069"/>
              <a:gd fmla="*/ 18274 h 5497513" name="connsiteY1069"/>
              <a:gd fmla="*/ 1897337 w 4175125" name="connsiteX1070"/>
              <a:gd fmla="*/ 24631 h 5497513" name="connsiteY1070"/>
              <a:gd fmla="*/ 1910869 w 4175125" name="connsiteX1071"/>
              <a:gd fmla="*/ 30987 h 5497513" name="connsiteY1071"/>
              <a:gd fmla="*/ 1922013 w 4175125" name="connsiteX1072"/>
              <a:gd fmla="*/ 38933 h 5497513" name="connsiteY1072"/>
              <a:gd fmla="*/ 1933953 w 4175125" name="connsiteX1073"/>
              <a:gd fmla="*/ 48467 h 5497513" name="connsiteY1073"/>
              <a:gd fmla="*/ 1945893 w 4175125" name="connsiteX1074"/>
              <a:gd fmla="*/ 57207 h 5497513" name="connsiteY1074"/>
              <a:gd fmla="*/ 1957833 w 4175125" name="connsiteX1075"/>
              <a:gd fmla="*/ 67536 h 5497513" name="connsiteY1075"/>
              <a:gd fmla="*/ 1968977 w 4175125" name="connsiteX1076"/>
              <a:gd fmla="*/ 79454 h 5497513" name="connsiteY1076"/>
              <a:gd fmla="*/ 1980121 w 4175125" name="connsiteX1077"/>
              <a:gd fmla="*/ 91372 h 5497513" name="connsiteY1077"/>
              <a:gd fmla="*/ 1999225 w 4175125" name="connsiteX1078"/>
              <a:gd fmla="*/ 116798 h 5497513" name="connsiteY1078"/>
              <a:gd fmla="*/ 2017533 w 4175125" name="connsiteX1079"/>
              <a:gd fmla="*/ 146195 h 5497513" name="connsiteY1079"/>
              <a:gd fmla="*/ 2033453 w 4175125" name="connsiteX1080"/>
              <a:gd fmla="*/ 177182 h 5497513" name="connsiteY1080"/>
              <a:gd fmla="*/ 2047781 w 4175125" name="connsiteX1081"/>
              <a:gd fmla="*/ 209758 h 5497513" name="connsiteY1081"/>
              <a:gd fmla="*/ 2059721 w 4175125" name="connsiteX1082"/>
              <a:gd fmla="*/ 244718 h 5497513" name="connsiteY1082"/>
              <a:gd fmla="*/ 2070069 w 4175125" name="connsiteX1083"/>
              <a:gd fmla="*/ 281266 h 5497513" name="connsiteY1083"/>
              <a:gd fmla="*/ 2076437 w 4175125" name="connsiteX1084"/>
              <a:gd fmla="*/ 320199 h 5497513" name="connsiteY1084"/>
              <a:gd fmla="*/ 2080417 w 4175125" name="connsiteX1085"/>
              <a:gd fmla="*/ 359131 h 5497513" name="connsiteY1085"/>
              <a:gd fmla="*/ 2081213 w 4175125" name="connsiteX1086"/>
              <a:gd fmla="*/ 401242 h 5497513" name="connsiteY1086"/>
              <a:gd fmla="*/ 2080417 w 4175125" name="connsiteX1087"/>
              <a:gd fmla="*/ 440968 h 5497513" name="connsiteY1087"/>
              <a:gd fmla="*/ 2076437 w 4175125" name="connsiteX1088"/>
              <a:gd fmla="*/ 481490 h 5497513" name="connsiteY1088"/>
              <a:gd fmla="*/ 2070069 w 4175125" name="connsiteX1089"/>
              <a:gd fmla="*/ 519627 h 5497513" name="connsiteY1089"/>
              <a:gd fmla="*/ 2059721 w 4175125" name="connsiteX1090"/>
              <a:gd fmla="*/ 556971 h 5497513" name="connsiteY1090"/>
              <a:gd fmla="*/ 2047781 w 4175125" name="connsiteX1091"/>
              <a:gd fmla="*/ 591136 h 5497513" name="connsiteY1091"/>
              <a:gd fmla="*/ 2033453 w 4175125" name="connsiteX1092"/>
              <a:gd fmla="*/ 624507 h 5497513" name="connsiteY1092"/>
              <a:gd fmla="*/ 2017533 w 4175125" name="connsiteX1093"/>
              <a:gd fmla="*/ 656288 h 5497513" name="connsiteY1093"/>
              <a:gd fmla="*/ 1999225 w 4175125" name="connsiteX1094"/>
              <a:gd fmla="*/ 683303 h 5497513" name="connsiteY1094"/>
              <a:gd fmla="*/ 1980121 w 4175125" name="connsiteX1095"/>
              <a:gd fmla="*/ 709522 h 5497513" name="connsiteY1095"/>
              <a:gd fmla="*/ 1968977 w 4175125" name="connsiteX1096"/>
              <a:gd fmla="*/ 721440 h 5497513" name="connsiteY1096"/>
              <a:gd fmla="*/ 1957833 w 4175125" name="connsiteX1097"/>
              <a:gd fmla="*/ 732564 h 5497513" name="connsiteY1097"/>
              <a:gd fmla="*/ 1945893 w 4175125" name="connsiteX1098"/>
              <a:gd fmla="*/ 743687 h 5497513" name="connsiteY1098"/>
              <a:gd fmla="*/ 1933953 w 4175125" name="connsiteX1099"/>
              <a:gd fmla="*/ 752427 h 5497513" name="connsiteY1099"/>
              <a:gd fmla="*/ 1922013 w 4175125" name="connsiteX1100"/>
              <a:gd fmla="*/ 761962 h 5497513" name="connsiteY1100"/>
              <a:gd fmla="*/ 1910869 w 4175125" name="connsiteX1101"/>
              <a:gd fmla="*/ 769112 h 5497513" name="connsiteY1101"/>
              <a:gd fmla="*/ 1897337 w 4175125" name="connsiteX1102"/>
              <a:gd fmla="*/ 777058 h 5497513" name="connsiteY1102"/>
              <a:gd fmla="*/ 1884601 w 4175125" name="connsiteX1103"/>
              <a:gd fmla="*/ 783414 h 5497513" name="connsiteY1103"/>
              <a:gd fmla="*/ 1871865 w 4175125" name="connsiteX1104"/>
              <a:gd fmla="*/ 788975 h 5497513" name="connsiteY1104"/>
              <a:gd fmla="*/ 1856741 w 4175125" name="connsiteX1105"/>
              <a:gd fmla="*/ 792948 h 5497513" name="connsiteY1105"/>
              <a:gd fmla="*/ 1844005 w 4175125" name="connsiteX1106"/>
              <a:gd fmla="*/ 796921 h 5497513" name="connsiteY1106"/>
              <a:gd fmla="*/ 1829677 w 4175125" name="connsiteX1107"/>
              <a:gd fmla="*/ 799305 h 5497513" name="connsiteY1107"/>
              <a:gd fmla="*/ 1815349 w 4175125" name="connsiteX1108"/>
              <a:gd fmla="*/ 800893 h 5497513" name="connsiteY1108"/>
              <a:gd fmla="*/ 1801022 w 4175125" name="connsiteX1109"/>
              <a:gd fmla="*/ 801688 h 5497513" name="connsiteY1109"/>
              <a:gd fmla="*/ 1786694 w 4175125" name="connsiteX1110"/>
              <a:gd fmla="*/ 800893 h 5497513" name="connsiteY1110"/>
              <a:gd fmla="*/ 1772366 w 4175125" name="connsiteX1111"/>
              <a:gd fmla="*/ 799305 h 5497513" name="connsiteY1111"/>
              <a:gd fmla="*/ 1758038 w 4175125" name="connsiteX1112"/>
              <a:gd fmla="*/ 796921 h 5497513" name="connsiteY1112"/>
              <a:gd fmla="*/ 1743710 w 4175125" name="connsiteX1113"/>
              <a:gd fmla="*/ 792948 h 5497513" name="connsiteY1113"/>
              <a:gd fmla="*/ 1730974 w 4175125" name="connsiteX1114"/>
              <a:gd fmla="*/ 788975 h 5497513" name="connsiteY1114"/>
              <a:gd fmla="*/ 1717442 w 4175125" name="connsiteX1115"/>
              <a:gd fmla="*/ 783414 h 5497513" name="connsiteY1115"/>
              <a:gd fmla="*/ 1704706 w 4175125" name="connsiteX1116"/>
              <a:gd fmla="*/ 777058 h 5497513" name="connsiteY1116"/>
              <a:gd fmla="*/ 1691174 w 4175125" name="connsiteX1117"/>
              <a:gd fmla="*/ 769112 h 5497513" name="connsiteY1117"/>
              <a:gd fmla="*/ 1678438 w 4175125" name="connsiteX1118"/>
              <a:gd fmla="*/ 761962 h 5497513" name="connsiteY1118"/>
              <a:gd fmla="*/ 1666498 w 4175125" name="connsiteX1119"/>
              <a:gd fmla="*/ 752427 h 5497513" name="connsiteY1119"/>
              <a:gd fmla="*/ 1654558 w 4175125" name="connsiteX1120"/>
              <a:gd fmla="*/ 743687 h 5497513" name="connsiteY1120"/>
              <a:gd fmla="*/ 1643414 w 4175125" name="connsiteX1121"/>
              <a:gd fmla="*/ 732564 h 5497513" name="connsiteY1121"/>
              <a:gd fmla="*/ 1633066 w 4175125" name="connsiteX1122"/>
              <a:gd fmla="*/ 721440 h 5497513" name="connsiteY1122"/>
              <a:gd fmla="*/ 1621922 w 4175125" name="connsiteX1123"/>
              <a:gd fmla="*/ 709522 h 5497513" name="connsiteY1123"/>
              <a:gd fmla="*/ 1601226 w 4175125" name="connsiteX1124"/>
              <a:gd fmla="*/ 683303 h 5497513" name="connsiteY1124"/>
              <a:gd fmla="*/ 1582918 w 4175125" name="connsiteX1125"/>
              <a:gd fmla="*/ 656288 h 5497513" name="connsiteY1125"/>
              <a:gd fmla="*/ 1567794 w 4175125" name="connsiteX1126"/>
              <a:gd fmla="*/ 624507 h 5497513" name="connsiteY1126"/>
              <a:gd fmla="*/ 1553466 w 4175125" name="connsiteX1127"/>
              <a:gd fmla="*/ 591136 h 5497513" name="connsiteY1127"/>
              <a:gd fmla="*/ 1541526 w 4175125" name="connsiteX1128"/>
              <a:gd fmla="*/ 556971 h 5497513" name="connsiteY1128"/>
              <a:gd fmla="*/ 1531974 w 4175125" name="connsiteX1129"/>
              <a:gd fmla="*/ 519627 h 5497513" name="connsiteY1129"/>
              <a:gd fmla="*/ 1525606 w 4175125" name="connsiteX1130"/>
              <a:gd fmla="*/ 481490 h 5497513" name="connsiteY1130"/>
              <a:gd fmla="*/ 1520830 w 4175125" name="connsiteX1131"/>
              <a:gd fmla="*/ 440968 h 5497513" name="connsiteY1131"/>
              <a:gd fmla="*/ 1519238 w 4175125" name="connsiteX1132"/>
              <a:gd fmla="*/ 401242 h 5497513" name="connsiteY1132"/>
              <a:gd fmla="*/ 1520830 w 4175125" name="connsiteX1133"/>
              <a:gd fmla="*/ 359131 h 5497513" name="connsiteY1133"/>
              <a:gd fmla="*/ 1525606 w 4175125" name="connsiteX1134"/>
              <a:gd fmla="*/ 320199 h 5497513" name="connsiteY1134"/>
              <a:gd fmla="*/ 1531974 w 4175125" name="connsiteX1135"/>
              <a:gd fmla="*/ 281266 h 5497513" name="connsiteY1135"/>
              <a:gd fmla="*/ 1541526 w 4175125" name="connsiteX1136"/>
              <a:gd fmla="*/ 244718 h 5497513" name="connsiteY1136"/>
              <a:gd fmla="*/ 1553466 w 4175125" name="connsiteX1137"/>
              <a:gd fmla="*/ 209758 h 5497513" name="connsiteY1137"/>
              <a:gd fmla="*/ 1567794 w 4175125" name="connsiteX1138"/>
              <a:gd fmla="*/ 177182 h 5497513" name="connsiteY1138"/>
              <a:gd fmla="*/ 1582918 w 4175125" name="connsiteX1139"/>
              <a:gd fmla="*/ 146195 h 5497513" name="connsiteY1139"/>
              <a:gd fmla="*/ 1601226 w 4175125" name="connsiteX1140"/>
              <a:gd fmla="*/ 116798 h 5497513" name="connsiteY1140"/>
              <a:gd fmla="*/ 1621922 w 4175125" name="connsiteX1141"/>
              <a:gd fmla="*/ 91372 h 5497513" name="connsiteY1141"/>
              <a:gd fmla="*/ 1633066 w 4175125" name="connsiteX1142"/>
              <a:gd fmla="*/ 79454 h 5497513" name="connsiteY1142"/>
              <a:gd fmla="*/ 1643414 w 4175125" name="connsiteX1143"/>
              <a:gd fmla="*/ 67536 h 5497513" name="connsiteY1143"/>
              <a:gd fmla="*/ 1654558 w 4175125" name="connsiteX1144"/>
              <a:gd fmla="*/ 57207 h 5497513" name="connsiteY1144"/>
              <a:gd fmla="*/ 1666498 w 4175125" name="connsiteX1145"/>
              <a:gd fmla="*/ 48467 h 5497513" name="connsiteY1145"/>
              <a:gd fmla="*/ 1678438 w 4175125" name="connsiteX1146"/>
              <a:gd fmla="*/ 38933 h 5497513" name="connsiteY1146"/>
              <a:gd fmla="*/ 1691174 w 4175125" name="connsiteX1147"/>
              <a:gd fmla="*/ 30987 h 5497513" name="connsiteY1147"/>
              <a:gd fmla="*/ 1704706 w 4175125" name="connsiteX1148"/>
              <a:gd fmla="*/ 24631 h 5497513" name="connsiteY1148"/>
              <a:gd fmla="*/ 1717442 w 4175125" name="connsiteX1149"/>
              <a:gd fmla="*/ 18274 h 5497513" name="connsiteY1149"/>
              <a:gd fmla="*/ 1730974 w 4175125" name="connsiteX1150"/>
              <a:gd fmla="*/ 12713 h 5497513" name="connsiteY1150"/>
              <a:gd fmla="*/ 1743710 w 4175125" name="connsiteX1151"/>
              <a:gd fmla="*/ 7946 h 5497513" name="connsiteY1151"/>
              <a:gd fmla="*/ 1758038 w 4175125" name="connsiteX1152"/>
              <a:gd fmla="*/ 3973 h 5497513" name="connsiteY1152"/>
              <a:gd fmla="*/ 1772366 w 4175125" name="connsiteX1153"/>
              <a:gd fmla="*/ 1589 h 5497513" name="connsiteY11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b="b" l="l" r="r" t="t"/>
            <a:pathLst>
              <a:path h="5497513" w="4175125">
                <a:moveTo>
                  <a:pt x="4063488" y="2282825"/>
                </a:moveTo>
                <a:lnTo>
                  <a:pt x="4077740" y="2282825"/>
                </a:lnTo>
                <a:lnTo>
                  <a:pt x="4091991" y="2285201"/>
                </a:lnTo>
                <a:lnTo>
                  <a:pt x="4104659" y="2289162"/>
                </a:lnTo>
                <a:lnTo>
                  <a:pt x="4118119" y="2293915"/>
                </a:lnTo>
                <a:lnTo>
                  <a:pt x="4129995" y="2301836"/>
                </a:lnTo>
                <a:lnTo>
                  <a:pt x="4140288" y="2312133"/>
                </a:lnTo>
                <a:lnTo>
                  <a:pt x="4148997" y="2322431"/>
                </a:lnTo>
                <a:lnTo>
                  <a:pt x="4156915" y="2335897"/>
                </a:lnTo>
                <a:lnTo>
                  <a:pt x="4163249" y="2348571"/>
                </a:lnTo>
                <a:lnTo>
                  <a:pt x="4168791" y="2362829"/>
                </a:lnTo>
                <a:lnTo>
                  <a:pt x="4172750" y="2378671"/>
                </a:lnTo>
                <a:lnTo>
                  <a:pt x="4173542" y="2395305"/>
                </a:lnTo>
                <a:lnTo>
                  <a:pt x="4175125" y="2411940"/>
                </a:lnTo>
                <a:lnTo>
                  <a:pt x="4173542" y="2430158"/>
                </a:lnTo>
                <a:lnTo>
                  <a:pt x="4172750" y="2448377"/>
                </a:lnTo>
                <a:lnTo>
                  <a:pt x="4168791" y="2466595"/>
                </a:lnTo>
                <a:lnTo>
                  <a:pt x="4163249" y="2484814"/>
                </a:lnTo>
                <a:lnTo>
                  <a:pt x="4156915" y="2504617"/>
                </a:lnTo>
                <a:lnTo>
                  <a:pt x="4148997" y="2523628"/>
                </a:lnTo>
                <a:lnTo>
                  <a:pt x="4138704" y="2541846"/>
                </a:lnTo>
                <a:lnTo>
                  <a:pt x="4128412" y="2560065"/>
                </a:lnTo>
                <a:lnTo>
                  <a:pt x="4116535" y="2577491"/>
                </a:lnTo>
                <a:lnTo>
                  <a:pt x="4103867" y="2592541"/>
                </a:lnTo>
                <a:lnTo>
                  <a:pt x="4090408" y="2606800"/>
                </a:lnTo>
                <a:lnTo>
                  <a:pt x="4076156" y="2620265"/>
                </a:lnTo>
                <a:lnTo>
                  <a:pt x="4061905" y="2631355"/>
                </a:lnTo>
                <a:lnTo>
                  <a:pt x="4047653" y="2640860"/>
                </a:lnTo>
                <a:lnTo>
                  <a:pt x="4032610" y="2649574"/>
                </a:lnTo>
                <a:lnTo>
                  <a:pt x="4018358" y="2655911"/>
                </a:lnTo>
                <a:lnTo>
                  <a:pt x="4002523" y="2661455"/>
                </a:lnTo>
                <a:lnTo>
                  <a:pt x="3986688" y="2665416"/>
                </a:lnTo>
                <a:lnTo>
                  <a:pt x="3972437" y="2667000"/>
                </a:lnTo>
                <a:lnTo>
                  <a:pt x="3958185" y="2667000"/>
                </a:lnTo>
                <a:lnTo>
                  <a:pt x="3943934" y="2663832"/>
                </a:lnTo>
                <a:lnTo>
                  <a:pt x="3931266" y="2659871"/>
                </a:lnTo>
                <a:lnTo>
                  <a:pt x="3917806" y="2655118"/>
                </a:lnTo>
                <a:lnTo>
                  <a:pt x="3906722" y="2647197"/>
                </a:lnTo>
                <a:lnTo>
                  <a:pt x="3896429" y="2636900"/>
                </a:lnTo>
                <a:lnTo>
                  <a:pt x="3886928" y="2626602"/>
                </a:lnTo>
                <a:lnTo>
                  <a:pt x="3879010" y="2614721"/>
                </a:lnTo>
                <a:lnTo>
                  <a:pt x="3872676" y="2600463"/>
                </a:lnTo>
                <a:lnTo>
                  <a:pt x="3867926" y="2586205"/>
                </a:lnTo>
                <a:lnTo>
                  <a:pt x="3863967" y="2570362"/>
                </a:lnTo>
                <a:lnTo>
                  <a:pt x="3862384" y="2553728"/>
                </a:lnTo>
                <a:lnTo>
                  <a:pt x="3860800" y="2537094"/>
                </a:lnTo>
                <a:lnTo>
                  <a:pt x="3862384" y="2519667"/>
                </a:lnTo>
                <a:lnTo>
                  <a:pt x="3863967" y="2502241"/>
                </a:lnTo>
                <a:lnTo>
                  <a:pt x="3867926" y="2482438"/>
                </a:lnTo>
                <a:lnTo>
                  <a:pt x="3872676" y="2464219"/>
                </a:lnTo>
                <a:lnTo>
                  <a:pt x="3879010" y="2444416"/>
                </a:lnTo>
                <a:lnTo>
                  <a:pt x="3888511" y="2426198"/>
                </a:lnTo>
                <a:lnTo>
                  <a:pt x="3897221" y="2407187"/>
                </a:lnTo>
                <a:lnTo>
                  <a:pt x="3907513" y="2388968"/>
                </a:lnTo>
                <a:lnTo>
                  <a:pt x="3919390" y="2372334"/>
                </a:lnTo>
                <a:lnTo>
                  <a:pt x="3932849" y="2356492"/>
                </a:lnTo>
                <a:lnTo>
                  <a:pt x="3945517" y="2342234"/>
                </a:lnTo>
                <a:lnTo>
                  <a:pt x="3959769" y="2329560"/>
                </a:lnTo>
                <a:lnTo>
                  <a:pt x="3974020" y="2318470"/>
                </a:lnTo>
                <a:lnTo>
                  <a:pt x="3988272" y="2308173"/>
                </a:lnTo>
                <a:lnTo>
                  <a:pt x="4004107" y="2299460"/>
                </a:lnTo>
                <a:lnTo>
                  <a:pt x="4018358" y="2293123"/>
                </a:lnTo>
                <a:lnTo>
                  <a:pt x="4033402" y="2287578"/>
                </a:lnTo>
                <a:lnTo>
                  <a:pt x="4049237" y="2283617"/>
                </a:lnTo>
                <a:close/>
                <a:moveTo>
                  <a:pt x="2667436" y="2112963"/>
                </a:moveTo>
                <a:lnTo>
                  <a:pt x="2704729" y="2113757"/>
                </a:lnTo>
                <a:lnTo>
                  <a:pt x="2742815" y="2116933"/>
                </a:lnTo>
                <a:lnTo>
                  <a:pt x="2781694" y="2120109"/>
                </a:lnTo>
                <a:lnTo>
                  <a:pt x="2822161" y="2127254"/>
                </a:lnTo>
                <a:lnTo>
                  <a:pt x="2861834" y="2134399"/>
                </a:lnTo>
                <a:lnTo>
                  <a:pt x="2903887" y="2145515"/>
                </a:lnTo>
                <a:lnTo>
                  <a:pt x="2945147" y="2156630"/>
                </a:lnTo>
                <a:lnTo>
                  <a:pt x="2987201" y="2170920"/>
                </a:lnTo>
                <a:lnTo>
                  <a:pt x="3030048" y="2186799"/>
                </a:lnTo>
                <a:lnTo>
                  <a:pt x="3072894" y="2203472"/>
                </a:lnTo>
                <a:lnTo>
                  <a:pt x="3115741" y="2223320"/>
                </a:lnTo>
                <a:lnTo>
                  <a:pt x="3160175" y="2245550"/>
                </a:lnTo>
                <a:lnTo>
                  <a:pt x="3203022" y="2267781"/>
                </a:lnTo>
                <a:lnTo>
                  <a:pt x="3245869" y="2292393"/>
                </a:lnTo>
                <a:lnTo>
                  <a:pt x="3290303" y="2319387"/>
                </a:lnTo>
                <a:lnTo>
                  <a:pt x="3333150" y="2347174"/>
                </a:lnTo>
                <a:lnTo>
                  <a:pt x="3375996" y="2378138"/>
                </a:lnTo>
                <a:lnTo>
                  <a:pt x="3417256" y="2409101"/>
                </a:lnTo>
                <a:lnTo>
                  <a:pt x="3457723" y="2441653"/>
                </a:lnTo>
                <a:lnTo>
                  <a:pt x="3496602" y="2475792"/>
                </a:lnTo>
                <a:lnTo>
                  <a:pt x="3533102" y="2510725"/>
                </a:lnTo>
                <a:lnTo>
                  <a:pt x="3568014" y="2545658"/>
                </a:lnTo>
                <a:lnTo>
                  <a:pt x="3602133" y="2582179"/>
                </a:lnTo>
                <a:lnTo>
                  <a:pt x="3633078" y="2620288"/>
                </a:lnTo>
                <a:lnTo>
                  <a:pt x="3661642" y="2657603"/>
                </a:lnTo>
                <a:lnTo>
                  <a:pt x="3689414" y="2695712"/>
                </a:lnTo>
                <a:lnTo>
                  <a:pt x="3714804" y="2734615"/>
                </a:lnTo>
                <a:lnTo>
                  <a:pt x="3738608" y="2773518"/>
                </a:lnTo>
                <a:lnTo>
                  <a:pt x="3759238" y="2814009"/>
                </a:lnTo>
                <a:lnTo>
                  <a:pt x="3779075" y="2854500"/>
                </a:lnTo>
                <a:lnTo>
                  <a:pt x="3797324" y="2894196"/>
                </a:lnTo>
                <a:lnTo>
                  <a:pt x="3812400" y="2934687"/>
                </a:lnTo>
                <a:lnTo>
                  <a:pt x="3825889" y="2976766"/>
                </a:lnTo>
                <a:lnTo>
                  <a:pt x="3837791" y="3016463"/>
                </a:lnTo>
                <a:lnTo>
                  <a:pt x="3846519" y="3058541"/>
                </a:lnTo>
                <a:lnTo>
                  <a:pt x="3854454" y="3099032"/>
                </a:lnTo>
                <a:lnTo>
                  <a:pt x="3858421" y="3138729"/>
                </a:lnTo>
                <a:lnTo>
                  <a:pt x="3862388" y="3179219"/>
                </a:lnTo>
                <a:lnTo>
                  <a:pt x="3862388" y="3219710"/>
                </a:lnTo>
                <a:lnTo>
                  <a:pt x="3860801" y="3260201"/>
                </a:lnTo>
                <a:lnTo>
                  <a:pt x="3856834" y="3299104"/>
                </a:lnTo>
                <a:lnTo>
                  <a:pt x="3850486" y="3338007"/>
                </a:lnTo>
                <a:lnTo>
                  <a:pt x="3842552" y="3376910"/>
                </a:lnTo>
                <a:lnTo>
                  <a:pt x="3832236" y="3415019"/>
                </a:lnTo>
                <a:lnTo>
                  <a:pt x="3819541" y="3451540"/>
                </a:lnTo>
                <a:lnTo>
                  <a:pt x="3803672" y="3487267"/>
                </a:lnTo>
                <a:lnTo>
                  <a:pt x="3787009" y="3522994"/>
                </a:lnTo>
                <a:lnTo>
                  <a:pt x="3767173" y="3557927"/>
                </a:lnTo>
                <a:lnTo>
                  <a:pt x="3744162" y="3592066"/>
                </a:lnTo>
                <a:lnTo>
                  <a:pt x="3695761" y="3657963"/>
                </a:lnTo>
                <a:lnTo>
                  <a:pt x="3643393" y="3724654"/>
                </a:lnTo>
                <a:lnTo>
                  <a:pt x="3590231" y="3792138"/>
                </a:lnTo>
                <a:lnTo>
                  <a:pt x="3534689" y="3861211"/>
                </a:lnTo>
                <a:lnTo>
                  <a:pt x="3421224" y="3998562"/>
                </a:lnTo>
                <a:lnTo>
                  <a:pt x="3364095" y="4069222"/>
                </a:lnTo>
                <a:lnTo>
                  <a:pt x="3307759" y="4140676"/>
                </a:lnTo>
                <a:lnTo>
                  <a:pt x="3252217" y="4212130"/>
                </a:lnTo>
                <a:lnTo>
                  <a:pt x="3199055" y="4285173"/>
                </a:lnTo>
                <a:lnTo>
                  <a:pt x="3148273" y="4358215"/>
                </a:lnTo>
                <a:lnTo>
                  <a:pt x="3123676" y="4395530"/>
                </a:lnTo>
                <a:lnTo>
                  <a:pt x="3099872" y="4433639"/>
                </a:lnTo>
                <a:lnTo>
                  <a:pt x="3076862" y="4470160"/>
                </a:lnTo>
                <a:lnTo>
                  <a:pt x="3056232" y="4509063"/>
                </a:lnTo>
                <a:lnTo>
                  <a:pt x="3034808" y="4546378"/>
                </a:lnTo>
                <a:lnTo>
                  <a:pt x="3015765" y="4584487"/>
                </a:lnTo>
                <a:lnTo>
                  <a:pt x="2995929" y="4623389"/>
                </a:lnTo>
                <a:lnTo>
                  <a:pt x="2979266" y="4660704"/>
                </a:lnTo>
                <a:lnTo>
                  <a:pt x="2963397" y="4700401"/>
                </a:lnTo>
                <a:lnTo>
                  <a:pt x="2949115" y="4740098"/>
                </a:lnTo>
                <a:lnTo>
                  <a:pt x="2920550" y="4819492"/>
                </a:lnTo>
                <a:lnTo>
                  <a:pt x="2889605" y="4900473"/>
                </a:lnTo>
                <a:lnTo>
                  <a:pt x="2857073" y="4982249"/>
                </a:lnTo>
                <a:lnTo>
                  <a:pt x="2838824" y="5022739"/>
                </a:lnTo>
                <a:lnTo>
                  <a:pt x="2820574" y="5063230"/>
                </a:lnTo>
                <a:lnTo>
                  <a:pt x="2800737" y="5102133"/>
                </a:lnTo>
                <a:lnTo>
                  <a:pt x="2781694" y="5139448"/>
                </a:lnTo>
                <a:lnTo>
                  <a:pt x="2759477" y="5177557"/>
                </a:lnTo>
                <a:lnTo>
                  <a:pt x="2737260" y="5212490"/>
                </a:lnTo>
                <a:lnTo>
                  <a:pt x="2715044" y="5247423"/>
                </a:lnTo>
                <a:lnTo>
                  <a:pt x="2690446" y="5281562"/>
                </a:lnTo>
                <a:lnTo>
                  <a:pt x="2665849" y="5312526"/>
                </a:lnTo>
                <a:lnTo>
                  <a:pt x="2638078" y="5342696"/>
                </a:lnTo>
                <a:lnTo>
                  <a:pt x="2611100" y="5369689"/>
                </a:lnTo>
                <a:lnTo>
                  <a:pt x="2582536" y="5395095"/>
                </a:lnTo>
                <a:lnTo>
                  <a:pt x="2551591" y="5418120"/>
                </a:lnTo>
                <a:lnTo>
                  <a:pt x="2519852" y="5438762"/>
                </a:lnTo>
                <a:lnTo>
                  <a:pt x="2504776" y="5448289"/>
                </a:lnTo>
                <a:lnTo>
                  <a:pt x="2487320" y="5456228"/>
                </a:lnTo>
                <a:lnTo>
                  <a:pt x="2469071" y="5463374"/>
                </a:lnTo>
                <a:lnTo>
                  <a:pt x="2452408" y="5471313"/>
                </a:lnTo>
                <a:lnTo>
                  <a:pt x="2434158" y="5477665"/>
                </a:lnTo>
                <a:lnTo>
                  <a:pt x="2415909" y="5483222"/>
                </a:lnTo>
                <a:lnTo>
                  <a:pt x="2397659" y="5487192"/>
                </a:lnTo>
                <a:lnTo>
                  <a:pt x="2378616" y="5491162"/>
                </a:lnTo>
                <a:lnTo>
                  <a:pt x="2358780" y="5495131"/>
                </a:lnTo>
                <a:lnTo>
                  <a:pt x="2339737" y="5495925"/>
                </a:lnTo>
                <a:lnTo>
                  <a:pt x="2318313" y="5497513"/>
                </a:lnTo>
                <a:lnTo>
                  <a:pt x="2297683" y="5497513"/>
                </a:lnTo>
                <a:lnTo>
                  <a:pt x="2277053" y="5497513"/>
                </a:lnTo>
                <a:lnTo>
                  <a:pt x="2254836" y="5495131"/>
                </a:lnTo>
                <a:lnTo>
                  <a:pt x="2232619" y="5491956"/>
                </a:lnTo>
                <a:lnTo>
                  <a:pt x="2210403" y="5489574"/>
                </a:lnTo>
                <a:lnTo>
                  <a:pt x="2187392" y="5484810"/>
                </a:lnTo>
                <a:lnTo>
                  <a:pt x="2163588" y="5479253"/>
                </a:lnTo>
                <a:lnTo>
                  <a:pt x="2140578" y="5471313"/>
                </a:lnTo>
                <a:lnTo>
                  <a:pt x="2115981" y="5463374"/>
                </a:lnTo>
                <a:lnTo>
                  <a:pt x="2090590" y="5456228"/>
                </a:lnTo>
                <a:lnTo>
                  <a:pt x="2065199" y="5445113"/>
                </a:lnTo>
                <a:lnTo>
                  <a:pt x="2040602" y="5433998"/>
                </a:lnTo>
                <a:lnTo>
                  <a:pt x="2012831" y="5422089"/>
                </a:lnTo>
                <a:lnTo>
                  <a:pt x="1986647" y="5407798"/>
                </a:lnTo>
                <a:lnTo>
                  <a:pt x="1962049" y="5395095"/>
                </a:lnTo>
                <a:lnTo>
                  <a:pt x="1939039" y="5380805"/>
                </a:lnTo>
                <a:lnTo>
                  <a:pt x="1916822" y="5366514"/>
                </a:lnTo>
                <a:lnTo>
                  <a:pt x="1896192" y="5350635"/>
                </a:lnTo>
                <a:lnTo>
                  <a:pt x="1874769" y="5336344"/>
                </a:lnTo>
                <a:lnTo>
                  <a:pt x="1856519" y="5320465"/>
                </a:lnTo>
                <a:lnTo>
                  <a:pt x="1839063" y="5304587"/>
                </a:lnTo>
                <a:lnTo>
                  <a:pt x="1821607" y="5287914"/>
                </a:lnTo>
                <a:lnTo>
                  <a:pt x="1806531" y="5271241"/>
                </a:lnTo>
                <a:lnTo>
                  <a:pt x="1792249" y="5255363"/>
                </a:lnTo>
                <a:lnTo>
                  <a:pt x="1777966" y="5237102"/>
                </a:lnTo>
                <a:lnTo>
                  <a:pt x="1766064" y="5220429"/>
                </a:lnTo>
                <a:lnTo>
                  <a:pt x="1754163" y="5203757"/>
                </a:lnTo>
                <a:lnTo>
                  <a:pt x="1743848" y="5185496"/>
                </a:lnTo>
                <a:lnTo>
                  <a:pt x="1733533" y="5167236"/>
                </a:lnTo>
                <a:lnTo>
                  <a:pt x="1725598" y="5148975"/>
                </a:lnTo>
                <a:lnTo>
                  <a:pt x="1717663" y="5130715"/>
                </a:lnTo>
                <a:lnTo>
                  <a:pt x="1709729" y="5112454"/>
                </a:lnTo>
                <a:lnTo>
                  <a:pt x="1704968" y="5094194"/>
                </a:lnTo>
                <a:lnTo>
                  <a:pt x="1699414" y="5074345"/>
                </a:lnTo>
                <a:lnTo>
                  <a:pt x="1694653" y="5056879"/>
                </a:lnTo>
                <a:lnTo>
                  <a:pt x="1691479" y="5037030"/>
                </a:lnTo>
                <a:lnTo>
                  <a:pt x="1687512" y="5018770"/>
                </a:lnTo>
                <a:lnTo>
                  <a:pt x="1685131" y="4981455"/>
                </a:lnTo>
                <a:lnTo>
                  <a:pt x="1684338" y="4941758"/>
                </a:lnTo>
                <a:lnTo>
                  <a:pt x="1686718" y="4904443"/>
                </a:lnTo>
                <a:lnTo>
                  <a:pt x="1690686" y="4866334"/>
                </a:lnTo>
                <a:lnTo>
                  <a:pt x="1698620" y="4829019"/>
                </a:lnTo>
                <a:lnTo>
                  <a:pt x="1707348" y="4790910"/>
                </a:lnTo>
                <a:lnTo>
                  <a:pt x="1717663" y="4753595"/>
                </a:lnTo>
                <a:lnTo>
                  <a:pt x="1731152" y="4718662"/>
                </a:lnTo>
                <a:lnTo>
                  <a:pt x="1746228" y="4682141"/>
                </a:lnTo>
                <a:lnTo>
                  <a:pt x="1762097" y="4648001"/>
                </a:lnTo>
                <a:lnTo>
                  <a:pt x="1778760" y="4613862"/>
                </a:lnTo>
                <a:lnTo>
                  <a:pt x="1798596" y="4581311"/>
                </a:lnTo>
                <a:lnTo>
                  <a:pt x="1817639" y="4550347"/>
                </a:lnTo>
                <a:lnTo>
                  <a:pt x="1837476" y="4520178"/>
                </a:lnTo>
                <a:lnTo>
                  <a:pt x="1859693" y="4493184"/>
                </a:lnTo>
                <a:lnTo>
                  <a:pt x="1880323" y="4466984"/>
                </a:lnTo>
                <a:lnTo>
                  <a:pt x="1902540" y="4442372"/>
                </a:lnTo>
                <a:lnTo>
                  <a:pt x="1924757" y="4419348"/>
                </a:lnTo>
                <a:lnTo>
                  <a:pt x="1946974" y="4397911"/>
                </a:lnTo>
                <a:lnTo>
                  <a:pt x="1967604" y="4380445"/>
                </a:lnTo>
                <a:lnTo>
                  <a:pt x="2014418" y="4344718"/>
                </a:lnTo>
                <a:lnTo>
                  <a:pt x="2065199" y="4308197"/>
                </a:lnTo>
                <a:lnTo>
                  <a:pt x="2173903" y="4231979"/>
                </a:lnTo>
                <a:lnTo>
                  <a:pt x="2232619" y="4191488"/>
                </a:lnTo>
                <a:lnTo>
                  <a:pt x="2289749" y="4148616"/>
                </a:lnTo>
                <a:lnTo>
                  <a:pt x="2317520" y="4126385"/>
                </a:lnTo>
                <a:lnTo>
                  <a:pt x="2344497" y="4103361"/>
                </a:lnTo>
                <a:lnTo>
                  <a:pt x="2371475" y="4079543"/>
                </a:lnTo>
                <a:lnTo>
                  <a:pt x="2397659" y="4056519"/>
                </a:lnTo>
                <a:lnTo>
                  <a:pt x="2423844" y="4031113"/>
                </a:lnTo>
                <a:lnTo>
                  <a:pt x="2447647" y="4005707"/>
                </a:lnTo>
                <a:lnTo>
                  <a:pt x="2470658" y="3979507"/>
                </a:lnTo>
                <a:lnTo>
                  <a:pt x="2491288" y="3951719"/>
                </a:lnTo>
                <a:lnTo>
                  <a:pt x="2511918" y="3924726"/>
                </a:lnTo>
                <a:lnTo>
                  <a:pt x="2530167" y="3896144"/>
                </a:lnTo>
                <a:lnTo>
                  <a:pt x="2546036" y="3867562"/>
                </a:lnTo>
                <a:lnTo>
                  <a:pt x="2560319" y="3836599"/>
                </a:lnTo>
                <a:lnTo>
                  <a:pt x="2572221" y="3804841"/>
                </a:lnTo>
                <a:lnTo>
                  <a:pt x="2582536" y="3773878"/>
                </a:lnTo>
                <a:lnTo>
                  <a:pt x="2590470" y="3739738"/>
                </a:lnTo>
                <a:lnTo>
                  <a:pt x="2594438" y="3706393"/>
                </a:lnTo>
                <a:lnTo>
                  <a:pt x="2596818" y="3671460"/>
                </a:lnTo>
                <a:lnTo>
                  <a:pt x="2595231" y="3634939"/>
                </a:lnTo>
                <a:lnTo>
                  <a:pt x="2591264" y="3596830"/>
                </a:lnTo>
                <a:lnTo>
                  <a:pt x="2584123" y="3559515"/>
                </a:lnTo>
                <a:lnTo>
                  <a:pt x="2573808" y="3519818"/>
                </a:lnTo>
                <a:lnTo>
                  <a:pt x="2561906" y="3482503"/>
                </a:lnTo>
                <a:lnTo>
                  <a:pt x="2547623" y="3444394"/>
                </a:lnTo>
                <a:lnTo>
                  <a:pt x="2531754" y="3407079"/>
                </a:lnTo>
                <a:lnTo>
                  <a:pt x="2515092" y="3370558"/>
                </a:lnTo>
                <a:lnTo>
                  <a:pt x="2496842" y="3334037"/>
                </a:lnTo>
                <a:lnTo>
                  <a:pt x="2477005" y="3297516"/>
                </a:lnTo>
                <a:lnTo>
                  <a:pt x="2456375" y="3260995"/>
                </a:lnTo>
                <a:lnTo>
                  <a:pt x="2415115" y="3189541"/>
                </a:lnTo>
                <a:lnTo>
                  <a:pt x="2371475" y="3119674"/>
                </a:lnTo>
                <a:lnTo>
                  <a:pt x="2330215" y="3048220"/>
                </a:lnTo>
                <a:lnTo>
                  <a:pt x="2309585" y="3011699"/>
                </a:lnTo>
                <a:lnTo>
                  <a:pt x="2289749" y="2976766"/>
                </a:lnTo>
                <a:lnTo>
                  <a:pt x="2271499" y="2940245"/>
                </a:lnTo>
                <a:lnTo>
                  <a:pt x="2254836" y="2903724"/>
                </a:lnTo>
                <a:lnTo>
                  <a:pt x="2238967" y="2867203"/>
                </a:lnTo>
                <a:lnTo>
                  <a:pt x="2224685" y="2829094"/>
                </a:lnTo>
                <a:lnTo>
                  <a:pt x="2211989" y="2791779"/>
                </a:lnTo>
                <a:lnTo>
                  <a:pt x="2201874" y="2753670"/>
                </a:lnTo>
                <a:lnTo>
                  <a:pt x="2193740" y="2714767"/>
                </a:lnTo>
                <a:lnTo>
                  <a:pt x="2188186" y="2674276"/>
                </a:lnTo>
                <a:lnTo>
                  <a:pt x="2185805" y="2635373"/>
                </a:lnTo>
                <a:lnTo>
                  <a:pt x="2185805" y="2594088"/>
                </a:lnTo>
                <a:lnTo>
                  <a:pt x="2187392" y="2573446"/>
                </a:lnTo>
                <a:lnTo>
                  <a:pt x="2188186" y="2552010"/>
                </a:lnTo>
                <a:lnTo>
                  <a:pt x="2191359" y="2531368"/>
                </a:lnTo>
                <a:lnTo>
                  <a:pt x="2195327" y="2510725"/>
                </a:lnTo>
                <a:lnTo>
                  <a:pt x="2200088" y="2488495"/>
                </a:lnTo>
                <a:lnTo>
                  <a:pt x="2205642" y="2466265"/>
                </a:lnTo>
                <a:lnTo>
                  <a:pt x="2211989" y="2445622"/>
                </a:lnTo>
                <a:lnTo>
                  <a:pt x="2218337" y="2422598"/>
                </a:lnTo>
                <a:lnTo>
                  <a:pt x="2227859" y="2400368"/>
                </a:lnTo>
                <a:lnTo>
                  <a:pt x="2236587" y="2378138"/>
                </a:lnTo>
                <a:lnTo>
                  <a:pt x="2246902" y="2354320"/>
                </a:lnTo>
                <a:lnTo>
                  <a:pt x="2257217" y="2331296"/>
                </a:lnTo>
                <a:lnTo>
                  <a:pt x="2273086" y="2302714"/>
                </a:lnTo>
                <a:lnTo>
                  <a:pt x="2291336" y="2276514"/>
                </a:lnTo>
                <a:lnTo>
                  <a:pt x="2310379" y="2251902"/>
                </a:lnTo>
                <a:lnTo>
                  <a:pt x="2332596" y="2229672"/>
                </a:lnTo>
                <a:lnTo>
                  <a:pt x="2354812" y="2209823"/>
                </a:lnTo>
                <a:lnTo>
                  <a:pt x="2379410" y="2192357"/>
                </a:lnTo>
                <a:lnTo>
                  <a:pt x="2407181" y="2174890"/>
                </a:lnTo>
                <a:lnTo>
                  <a:pt x="2434158" y="2160599"/>
                </a:lnTo>
                <a:lnTo>
                  <a:pt x="2464310" y="2147896"/>
                </a:lnTo>
                <a:lnTo>
                  <a:pt x="2494462" y="2137575"/>
                </a:lnTo>
                <a:lnTo>
                  <a:pt x="2526993" y="2128048"/>
                </a:lnTo>
                <a:lnTo>
                  <a:pt x="2560319" y="2121696"/>
                </a:lnTo>
                <a:lnTo>
                  <a:pt x="2594438" y="2116933"/>
                </a:lnTo>
                <a:lnTo>
                  <a:pt x="2630937" y="2113757"/>
                </a:lnTo>
                <a:close/>
                <a:moveTo>
                  <a:pt x="3877723" y="1971675"/>
                </a:moveTo>
                <a:lnTo>
                  <a:pt x="3893560" y="1974061"/>
                </a:lnTo>
                <a:lnTo>
                  <a:pt x="3907814" y="1977243"/>
                </a:lnTo>
                <a:lnTo>
                  <a:pt x="3920484" y="1983606"/>
                </a:lnTo>
                <a:lnTo>
                  <a:pt x="3933946" y="1989969"/>
                </a:lnTo>
                <a:lnTo>
                  <a:pt x="3945824" y="1998719"/>
                </a:lnTo>
                <a:lnTo>
                  <a:pt x="3956118" y="2010649"/>
                </a:lnTo>
                <a:lnTo>
                  <a:pt x="3964829" y="2022580"/>
                </a:lnTo>
                <a:lnTo>
                  <a:pt x="3971164" y="2035307"/>
                </a:lnTo>
                <a:lnTo>
                  <a:pt x="3976707" y="2049624"/>
                </a:lnTo>
                <a:lnTo>
                  <a:pt x="3980667" y="2065532"/>
                </a:lnTo>
                <a:lnTo>
                  <a:pt x="3983042" y="2082235"/>
                </a:lnTo>
                <a:lnTo>
                  <a:pt x="3984626" y="2099733"/>
                </a:lnTo>
                <a:lnTo>
                  <a:pt x="3984626" y="2116437"/>
                </a:lnTo>
                <a:lnTo>
                  <a:pt x="3981458" y="2134731"/>
                </a:lnTo>
                <a:lnTo>
                  <a:pt x="3978291" y="2153025"/>
                </a:lnTo>
                <a:lnTo>
                  <a:pt x="3972748" y="2171319"/>
                </a:lnTo>
                <a:lnTo>
                  <a:pt x="3966413" y="2190408"/>
                </a:lnTo>
                <a:lnTo>
                  <a:pt x="3956910" y="2208702"/>
                </a:lnTo>
                <a:lnTo>
                  <a:pt x="3948200" y="2226996"/>
                </a:lnTo>
                <a:lnTo>
                  <a:pt x="3936322" y="2245290"/>
                </a:lnTo>
                <a:lnTo>
                  <a:pt x="3923652" y="2261994"/>
                </a:lnTo>
                <a:lnTo>
                  <a:pt x="3910190" y="2279492"/>
                </a:lnTo>
                <a:lnTo>
                  <a:pt x="3895936" y="2293809"/>
                </a:lnTo>
                <a:lnTo>
                  <a:pt x="3881682" y="2306536"/>
                </a:lnTo>
                <a:lnTo>
                  <a:pt x="3866637" y="2318467"/>
                </a:lnTo>
                <a:lnTo>
                  <a:pt x="3850799" y="2328807"/>
                </a:lnTo>
                <a:lnTo>
                  <a:pt x="3834170" y="2337556"/>
                </a:lnTo>
                <a:lnTo>
                  <a:pt x="3818332" y="2344715"/>
                </a:lnTo>
                <a:lnTo>
                  <a:pt x="3802495" y="2349487"/>
                </a:lnTo>
                <a:lnTo>
                  <a:pt x="3785865" y="2353464"/>
                </a:lnTo>
                <a:lnTo>
                  <a:pt x="3770028" y="2355850"/>
                </a:lnTo>
                <a:lnTo>
                  <a:pt x="3754982" y="2355850"/>
                </a:lnTo>
                <a:lnTo>
                  <a:pt x="3740729" y="2353464"/>
                </a:lnTo>
                <a:lnTo>
                  <a:pt x="3726475" y="2351078"/>
                </a:lnTo>
                <a:lnTo>
                  <a:pt x="3712221" y="2345510"/>
                </a:lnTo>
                <a:lnTo>
                  <a:pt x="3698759" y="2337556"/>
                </a:lnTo>
                <a:lnTo>
                  <a:pt x="3686881" y="2328807"/>
                </a:lnTo>
                <a:lnTo>
                  <a:pt x="3678170" y="2318467"/>
                </a:lnTo>
                <a:lnTo>
                  <a:pt x="3668668" y="2304945"/>
                </a:lnTo>
                <a:lnTo>
                  <a:pt x="3662333" y="2292219"/>
                </a:lnTo>
                <a:lnTo>
                  <a:pt x="3655998" y="2277902"/>
                </a:lnTo>
                <a:lnTo>
                  <a:pt x="3652039" y="2261994"/>
                </a:lnTo>
                <a:lnTo>
                  <a:pt x="3651247" y="2246881"/>
                </a:lnTo>
                <a:lnTo>
                  <a:pt x="3649663" y="2229383"/>
                </a:lnTo>
                <a:lnTo>
                  <a:pt x="3649663" y="2211089"/>
                </a:lnTo>
                <a:lnTo>
                  <a:pt x="3652039" y="2193590"/>
                </a:lnTo>
                <a:lnTo>
                  <a:pt x="3655998" y="2175296"/>
                </a:lnTo>
                <a:lnTo>
                  <a:pt x="3661541" y="2157002"/>
                </a:lnTo>
                <a:lnTo>
                  <a:pt x="3667876" y="2137117"/>
                </a:lnTo>
                <a:lnTo>
                  <a:pt x="3675795" y="2118823"/>
                </a:lnTo>
                <a:lnTo>
                  <a:pt x="3686089" y="2100529"/>
                </a:lnTo>
                <a:lnTo>
                  <a:pt x="3697967" y="2082235"/>
                </a:lnTo>
                <a:lnTo>
                  <a:pt x="3710637" y="2065532"/>
                </a:lnTo>
                <a:lnTo>
                  <a:pt x="3723307" y="2048828"/>
                </a:lnTo>
                <a:lnTo>
                  <a:pt x="3737561" y="2034511"/>
                </a:lnTo>
                <a:lnTo>
                  <a:pt x="3751815" y="2020990"/>
                </a:lnTo>
                <a:lnTo>
                  <a:pt x="3767652" y="2009854"/>
                </a:lnTo>
                <a:lnTo>
                  <a:pt x="3783490" y="1998719"/>
                </a:lnTo>
                <a:lnTo>
                  <a:pt x="3798535" y="1991560"/>
                </a:lnTo>
                <a:lnTo>
                  <a:pt x="3815957" y="1983606"/>
                </a:lnTo>
                <a:lnTo>
                  <a:pt x="3831002" y="1978038"/>
                </a:lnTo>
                <a:lnTo>
                  <a:pt x="3846840" y="1974061"/>
                </a:lnTo>
                <a:lnTo>
                  <a:pt x="3863469" y="1973266"/>
                </a:lnTo>
                <a:close/>
                <a:moveTo>
                  <a:pt x="3558849" y="1636713"/>
                </a:moveTo>
                <a:lnTo>
                  <a:pt x="3577143" y="1636713"/>
                </a:lnTo>
                <a:lnTo>
                  <a:pt x="3595436" y="1639888"/>
                </a:lnTo>
                <a:lnTo>
                  <a:pt x="3613730" y="1644651"/>
                </a:lnTo>
                <a:lnTo>
                  <a:pt x="3629638" y="1651001"/>
                </a:lnTo>
                <a:lnTo>
                  <a:pt x="3646341" y="1660526"/>
                </a:lnTo>
                <a:lnTo>
                  <a:pt x="3660658" y="1670844"/>
                </a:lnTo>
                <a:lnTo>
                  <a:pt x="3673384" y="1682751"/>
                </a:lnTo>
                <a:lnTo>
                  <a:pt x="3685314" y="1697038"/>
                </a:lnTo>
                <a:lnTo>
                  <a:pt x="3694859" y="1712119"/>
                </a:lnTo>
                <a:lnTo>
                  <a:pt x="3703608" y="1729582"/>
                </a:lnTo>
                <a:lnTo>
                  <a:pt x="3709176" y="1746251"/>
                </a:lnTo>
                <a:lnTo>
                  <a:pt x="3713948" y="1764507"/>
                </a:lnTo>
                <a:lnTo>
                  <a:pt x="3716334" y="1783557"/>
                </a:lnTo>
                <a:lnTo>
                  <a:pt x="3717925" y="1803401"/>
                </a:lnTo>
                <a:lnTo>
                  <a:pt x="3716334" y="1823245"/>
                </a:lnTo>
                <a:lnTo>
                  <a:pt x="3715539" y="1843882"/>
                </a:lnTo>
                <a:lnTo>
                  <a:pt x="3709971" y="1864520"/>
                </a:lnTo>
                <a:lnTo>
                  <a:pt x="3705199" y="1885157"/>
                </a:lnTo>
                <a:lnTo>
                  <a:pt x="3695654" y="1905001"/>
                </a:lnTo>
                <a:lnTo>
                  <a:pt x="3686905" y="1925638"/>
                </a:lnTo>
                <a:lnTo>
                  <a:pt x="3674974" y="1945482"/>
                </a:lnTo>
                <a:lnTo>
                  <a:pt x="3662248" y="1964532"/>
                </a:lnTo>
                <a:lnTo>
                  <a:pt x="3647932" y="1981201"/>
                </a:lnTo>
                <a:lnTo>
                  <a:pt x="3632024" y="1997076"/>
                </a:lnTo>
                <a:lnTo>
                  <a:pt x="3616116" y="2011364"/>
                </a:lnTo>
                <a:lnTo>
                  <a:pt x="3599413" y="2024857"/>
                </a:lnTo>
                <a:lnTo>
                  <a:pt x="3581120" y="2035176"/>
                </a:lnTo>
                <a:lnTo>
                  <a:pt x="3562826" y="2043907"/>
                </a:lnTo>
                <a:lnTo>
                  <a:pt x="3544532" y="2050257"/>
                </a:lnTo>
                <a:lnTo>
                  <a:pt x="3526238" y="2056607"/>
                </a:lnTo>
                <a:lnTo>
                  <a:pt x="3507945" y="2059782"/>
                </a:lnTo>
                <a:lnTo>
                  <a:pt x="3488856" y="2060576"/>
                </a:lnTo>
                <a:lnTo>
                  <a:pt x="3470562" y="2060576"/>
                </a:lnTo>
                <a:lnTo>
                  <a:pt x="3453064" y="2058195"/>
                </a:lnTo>
                <a:lnTo>
                  <a:pt x="3434770" y="2054226"/>
                </a:lnTo>
                <a:lnTo>
                  <a:pt x="3418067" y="2046289"/>
                </a:lnTo>
                <a:lnTo>
                  <a:pt x="3402159" y="2039145"/>
                </a:lnTo>
                <a:lnTo>
                  <a:pt x="3387842" y="2027239"/>
                </a:lnTo>
                <a:lnTo>
                  <a:pt x="3375116" y="2018332"/>
                </a:lnTo>
                <a:lnTo>
                  <a:pt x="3363186" y="2001045"/>
                </a:lnTo>
                <a:lnTo>
                  <a:pt x="3352846" y="1985170"/>
                </a:lnTo>
                <a:lnTo>
                  <a:pt x="3344892" y="1970089"/>
                </a:lnTo>
                <a:lnTo>
                  <a:pt x="3338529" y="1951832"/>
                </a:lnTo>
                <a:lnTo>
                  <a:pt x="3334552" y="1933576"/>
                </a:lnTo>
                <a:lnTo>
                  <a:pt x="3332166" y="1915320"/>
                </a:lnTo>
                <a:lnTo>
                  <a:pt x="3330575" y="1894682"/>
                </a:lnTo>
                <a:lnTo>
                  <a:pt x="3330575" y="1874838"/>
                </a:lnTo>
                <a:lnTo>
                  <a:pt x="3333757" y="1854201"/>
                </a:lnTo>
                <a:lnTo>
                  <a:pt x="3338529" y="1833563"/>
                </a:lnTo>
                <a:lnTo>
                  <a:pt x="3344096" y="1812132"/>
                </a:lnTo>
                <a:lnTo>
                  <a:pt x="3352050" y="1793082"/>
                </a:lnTo>
                <a:lnTo>
                  <a:pt x="3362390" y="1772445"/>
                </a:lnTo>
                <a:lnTo>
                  <a:pt x="3373526" y="1752601"/>
                </a:lnTo>
                <a:lnTo>
                  <a:pt x="3387047" y="1733551"/>
                </a:lnTo>
                <a:lnTo>
                  <a:pt x="3401364" y="1716088"/>
                </a:lnTo>
                <a:lnTo>
                  <a:pt x="3417271" y="1701007"/>
                </a:lnTo>
                <a:lnTo>
                  <a:pt x="3432384" y="1686719"/>
                </a:lnTo>
                <a:lnTo>
                  <a:pt x="3449087" y="1673226"/>
                </a:lnTo>
                <a:lnTo>
                  <a:pt x="3467380" y="1662907"/>
                </a:lnTo>
                <a:lnTo>
                  <a:pt x="3485674" y="1654176"/>
                </a:lnTo>
                <a:lnTo>
                  <a:pt x="3503968" y="1647032"/>
                </a:lnTo>
                <a:lnTo>
                  <a:pt x="3522262" y="1642269"/>
                </a:lnTo>
                <a:lnTo>
                  <a:pt x="3540555" y="1638301"/>
                </a:lnTo>
                <a:close/>
                <a:moveTo>
                  <a:pt x="3171521" y="1373188"/>
                </a:moveTo>
                <a:lnTo>
                  <a:pt x="3192991" y="1374773"/>
                </a:lnTo>
                <a:lnTo>
                  <a:pt x="3212076" y="1378736"/>
                </a:lnTo>
                <a:lnTo>
                  <a:pt x="3231956" y="1385077"/>
                </a:lnTo>
                <a:lnTo>
                  <a:pt x="3251041" y="1393796"/>
                </a:lnTo>
                <a:lnTo>
                  <a:pt x="3268535" y="1405685"/>
                </a:lnTo>
                <a:lnTo>
                  <a:pt x="3282849" y="1419951"/>
                </a:lnTo>
                <a:lnTo>
                  <a:pt x="3297163" y="1435803"/>
                </a:lnTo>
                <a:lnTo>
                  <a:pt x="3308295" y="1454033"/>
                </a:lnTo>
                <a:lnTo>
                  <a:pt x="3317838" y="1473055"/>
                </a:lnTo>
                <a:lnTo>
                  <a:pt x="3325790" y="1495248"/>
                </a:lnTo>
                <a:lnTo>
                  <a:pt x="3332151" y="1517440"/>
                </a:lnTo>
                <a:lnTo>
                  <a:pt x="3337718" y="1541218"/>
                </a:lnTo>
                <a:lnTo>
                  <a:pt x="3338513" y="1565789"/>
                </a:lnTo>
                <a:lnTo>
                  <a:pt x="3338513" y="1591944"/>
                </a:lnTo>
                <a:lnTo>
                  <a:pt x="3337718" y="1617307"/>
                </a:lnTo>
                <a:lnTo>
                  <a:pt x="3333742" y="1643463"/>
                </a:lnTo>
                <a:lnTo>
                  <a:pt x="3328175" y="1670411"/>
                </a:lnTo>
                <a:lnTo>
                  <a:pt x="3319428" y="1698152"/>
                </a:lnTo>
                <a:lnTo>
                  <a:pt x="3308295" y="1725100"/>
                </a:lnTo>
                <a:lnTo>
                  <a:pt x="3297163" y="1751256"/>
                </a:lnTo>
                <a:lnTo>
                  <a:pt x="3282849" y="1775827"/>
                </a:lnTo>
                <a:lnTo>
                  <a:pt x="3268535" y="1799604"/>
                </a:lnTo>
                <a:lnTo>
                  <a:pt x="3251041" y="1820212"/>
                </a:lnTo>
                <a:lnTo>
                  <a:pt x="3234342" y="1839234"/>
                </a:lnTo>
                <a:lnTo>
                  <a:pt x="3214462" y="1856671"/>
                </a:lnTo>
                <a:lnTo>
                  <a:pt x="3196967" y="1871731"/>
                </a:lnTo>
                <a:lnTo>
                  <a:pt x="3175497" y="1885997"/>
                </a:lnTo>
                <a:lnTo>
                  <a:pt x="3156412" y="1897094"/>
                </a:lnTo>
                <a:lnTo>
                  <a:pt x="3135737" y="1905812"/>
                </a:lnTo>
                <a:lnTo>
                  <a:pt x="3113471" y="1912153"/>
                </a:lnTo>
                <a:lnTo>
                  <a:pt x="3092001" y="1916116"/>
                </a:lnTo>
                <a:lnTo>
                  <a:pt x="3071325" y="1917701"/>
                </a:lnTo>
                <a:lnTo>
                  <a:pt x="3050650" y="1917701"/>
                </a:lnTo>
                <a:lnTo>
                  <a:pt x="3030770" y="1913738"/>
                </a:lnTo>
                <a:lnTo>
                  <a:pt x="3011685" y="1905812"/>
                </a:lnTo>
                <a:lnTo>
                  <a:pt x="2991805" y="1897094"/>
                </a:lnTo>
                <a:lnTo>
                  <a:pt x="2975106" y="1885205"/>
                </a:lnTo>
                <a:lnTo>
                  <a:pt x="2960792" y="1870938"/>
                </a:lnTo>
                <a:lnTo>
                  <a:pt x="2946479" y="1855086"/>
                </a:lnTo>
                <a:lnTo>
                  <a:pt x="2934551" y="1836856"/>
                </a:lnTo>
                <a:lnTo>
                  <a:pt x="2925804" y="1817834"/>
                </a:lnTo>
                <a:lnTo>
                  <a:pt x="2916261" y="1796434"/>
                </a:lnTo>
                <a:lnTo>
                  <a:pt x="2911490" y="1775034"/>
                </a:lnTo>
                <a:lnTo>
                  <a:pt x="2905924" y="1749671"/>
                </a:lnTo>
                <a:lnTo>
                  <a:pt x="2904333" y="1725100"/>
                </a:lnTo>
                <a:lnTo>
                  <a:pt x="2903538" y="1700530"/>
                </a:lnTo>
                <a:lnTo>
                  <a:pt x="2905924" y="1674374"/>
                </a:lnTo>
                <a:lnTo>
                  <a:pt x="2909900" y="1647426"/>
                </a:lnTo>
                <a:lnTo>
                  <a:pt x="2915466" y="1620478"/>
                </a:lnTo>
                <a:lnTo>
                  <a:pt x="2924213" y="1594322"/>
                </a:lnTo>
                <a:lnTo>
                  <a:pt x="2932960" y="1566581"/>
                </a:lnTo>
                <a:lnTo>
                  <a:pt x="2946479" y="1541218"/>
                </a:lnTo>
                <a:lnTo>
                  <a:pt x="2959202" y="1516648"/>
                </a:lnTo>
                <a:lnTo>
                  <a:pt x="2975106" y="1492870"/>
                </a:lnTo>
                <a:lnTo>
                  <a:pt x="2991805" y="1470677"/>
                </a:lnTo>
                <a:lnTo>
                  <a:pt x="3009300" y="1451655"/>
                </a:lnTo>
                <a:lnTo>
                  <a:pt x="3026794" y="1434218"/>
                </a:lnTo>
                <a:lnTo>
                  <a:pt x="3046674" y="1419159"/>
                </a:lnTo>
                <a:lnTo>
                  <a:pt x="3067349" y="1405685"/>
                </a:lnTo>
                <a:lnTo>
                  <a:pt x="3087229" y="1393796"/>
                </a:lnTo>
                <a:lnTo>
                  <a:pt x="3107905" y="1385077"/>
                </a:lnTo>
                <a:lnTo>
                  <a:pt x="3128580" y="1378736"/>
                </a:lnTo>
                <a:lnTo>
                  <a:pt x="3150846" y="1374773"/>
                </a:lnTo>
                <a:close/>
                <a:moveTo>
                  <a:pt x="2611536" y="1076325"/>
                </a:moveTo>
                <a:lnTo>
                  <a:pt x="2625862" y="1076325"/>
                </a:lnTo>
                <a:lnTo>
                  <a:pt x="2640189" y="1076325"/>
                </a:lnTo>
                <a:lnTo>
                  <a:pt x="2652924" y="1077120"/>
                </a:lnTo>
                <a:lnTo>
                  <a:pt x="2668046" y="1080298"/>
                </a:lnTo>
                <a:lnTo>
                  <a:pt x="2682373" y="1082682"/>
                </a:lnTo>
                <a:lnTo>
                  <a:pt x="2696699" y="1087449"/>
                </a:lnTo>
                <a:lnTo>
                  <a:pt x="2709434" y="1093011"/>
                </a:lnTo>
                <a:lnTo>
                  <a:pt x="2722169" y="1099367"/>
                </a:lnTo>
                <a:lnTo>
                  <a:pt x="2734107" y="1105724"/>
                </a:lnTo>
                <a:lnTo>
                  <a:pt x="2746046" y="1113669"/>
                </a:lnTo>
                <a:lnTo>
                  <a:pt x="2757985" y="1123204"/>
                </a:lnTo>
                <a:lnTo>
                  <a:pt x="2769128" y="1131944"/>
                </a:lnTo>
                <a:lnTo>
                  <a:pt x="2779475" y="1142273"/>
                </a:lnTo>
                <a:lnTo>
                  <a:pt x="2789026" y="1154191"/>
                </a:lnTo>
                <a:lnTo>
                  <a:pt x="2797781" y="1166109"/>
                </a:lnTo>
                <a:lnTo>
                  <a:pt x="2807332" y="1177233"/>
                </a:lnTo>
                <a:lnTo>
                  <a:pt x="2815291" y="1190740"/>
                </a:lnTo>
                <a:lnTo>
                  <a:pt x="2823250" y="1205042"/>
                </a:lnTo>
                <a:lnTo>
                  <a:pt x="2830414" y="1219344"/>
                </a:lnTo>
                <a:lnTo>
                  <a:pt x="2842352" y="1249537"/>
                </a:lnTo>
                <a:lnTo>
                  <a:pt x="2852699" y="1282114"/>
                </a:lnTo>
                <a:lnTo>
                  <a:pt x="2859067" y="1315485"/>
                </a:lnTo>
                <a:lnTo>
                  <a:pt x="2864638" y="1350445"/>
                </a:lnTo>
                <a:lnTo>
                  <a:pt x="2867026" y="1386995"/>
                </a:lnTo>
                <a:lnTo>
                  <a:pt x="2866230" y="1425928"/>
                </a:lnTo>
                <a:lnTo>
                  <a:pt x="2862250" y="1465655"/>
                </a:lnTo>
                <a:lnTo>
                  <a:pt x="2855883" y="1504588"/>
                </a:lnTo>
                <a:lnTo>
                  <a:pt x="2846332" y="1545110"/>
                </a:lnTo>
                <a:lnTo>
                  <a:pt x="2834393" y="1584043"/>
                </a:lnTo>
                <a:lnTo>
                  <a:pt x="2819271" y="1620593"/>
                </a:lnTo>
                <a:lnTo>
                  <a:pt x="2801761" y="1655553"/>
                </a:lnTo>
                <a:lnTo>
                  <a:pt x="2783454" y="1688924"/>
                </a:lnTo>
                <a:lnTo>
                  <a:pt x="2762761" y="1719117"/>
                </a:lnTo>
                <a:lnTo>
                  <a:pt x="2740475" y="1747721"/>
                </a:lnTo>
                <a:lnTo>
                  <a:pt x="2717393" y="1772352"/>
                </a:lnTo>
                <a:lnTo>
                  <a:pt x="2691128" y="1796188"/>
                </a:lnTo>
                <a:lnTo>
                  <a:pt x="2664862" y="1815258"/>
                </a:lnTo>
                <a:lnTo>
                  <a:pt x="2652128" y="1823203"/>
                </a:lnTo>
                <a:lnTo>
                  <a:pt x="2638597" y="1831149"/>
                </a:lnTo>
                <a:lnTo>
                  <a:pt x="2624271" y="1839094"/>
                </a:lnTo>
                <a:lnTo>
                  <a:pt x="2609944" y="1845450"/>
                </a:lnTo>
                <a:lnTo>
                  <a:pt x="2597209" y="1851012"/>
                </a:lnTo>
                <a:lnTo>
                  <a:pt x="2582883" y="1854985"/>
                </a:lnTo>
                <a:lnTo>
                  <a:pt x="2568556" y="1858163"/>
                </a:lnTo>
                <a:lnTo>
                  <a:pt x="2554230" y="1861342"/>
                </a:lnTo>
                <a:lnTo>
                  <a:pt x="2539903" y="1862136"/>
                </a:lnTo>
                <a:lnTo>
                  <a:pt x="2525577" y="1863725"/>
                </a:lnTo>
                <a:lnTo>
                  <a:pt x="2511250" y="1862136"/>
                </a:lnTo>
                <a:lnTo>
                  <a:pt x="2496923" y="1861342"/>
                </a:lnTo>
                <a:lnTo>
                  <a:pt x="2482597" y="1859752"/>
                </a:lnTo>
                <a:lnTo>
                  <a:pt x="2469066" y="1855780"/>
                </a:lnTo>
                <a:lnTo>
                  <a:pt x="2454740" y="1851807"/>
                </a:lnTo>
                <a:lnTo>
                  <a:pt x="2442005" y="1847040"/>
                </a:lnTo>
                <a:lnTo>
                  <a:pt x="2429270" y="1839889"/>
                </a:lnTo>
                <a:lnTo>
                  <a:pt x="2415740" y="1832738"/>
                </a:lnTo>
                <a:lnTo>
                  <a:pt x="2403801" y="1824792"/>
                </a:lnTo>
                <a:lnTo>
                  <a:pt x="2392658" y="1816847"/>
                </a:lnTo>
                <a:lnTo>
                  <a:pt x="2382311" y="1806517"/>
                </a:lnTo>
                <a:lnTo>
                  <a:pt x="2371168" y="1796188"/>
                </a:lnTo>
                <a:lnTo>
                  <a:pt x="2360821" y="1785859"/>
                </a:lnTo>
                <a:lnTo>
                  <a:pt x="2352066" y="1773941"/>
                </a:lnTo>
                <a:lnTo>
                  <a:pt x="2344107" y="1761228"/>
                </a:lnTo>
                <a:lnTo>
                  <a:pt x="2335352" y="1747721"/>
                </a:lnTo>
                <a:lnTo>
                  <a:pt x="2327393" y="1735008"/>
                </a:lnTo>
                <a:lnTo>
                  <a:pt x="2321025" y="1720706"/>
                </a:lnTo>
                <a:lnTo>
                  <a:pt x="2309087" y="1690513"/>
                </a:lnTo>
                <a:lnTo>
                  <a:pt x="2298740" y="1657936"/>
                </a:lnTo>
                <a:lnTo>
                  <a:pt x="2290780" y="1624565"/>
                </a:lnTo>
                <a:lnTo>
                  <a:pt x="2286801" y="1588016"/>
                </a:lnTo>
                <a:lnTo>
                  <a:pt x="2284413" y="1551467"/>
                </a:lnTo>
                <a:lnTo>
                  <a:pt x="2285209" y="1513328"/>
                </a:lnTo>
                <a:lnTo>
                  <a:pt x="2288393" y="1474395"/>
                </a:lnTo>
                <a:lnTo>
                  <a:pt x="2294760" y="1435462"/>
                </a:lnTo>
                <a:lnTo>
                  <a:pt x="2305107" y="1394940"/>
                </a:lnTo>
                <a:lnTo>
                  <a:pt x="2317046" y="1356007"/>
                </a:lnTo>
                <a:lnTo>
                  <a:pt x="2331372" y="1317869"/>
                </a:lnTo>
                <a:lnTo>
                  <a:pt x="2348087" y="1282908"/>
                </a:lnTo>
                <a:lnTo>
                  <a:pt x="2367985" y="1250332"/>
                </a:lnTo>
                <a:lnTo>
                  <a:pt x="2388678" y="1219344"/>
                </a:lnTo>
                <a:lnTo>
                  <a:pt x="2410964" y="1192330"/>
                </a:lnTo>
                <a:lnTo>
                  <a:pt x="2434046" y="1166109"/>
                </a:lnTo>
                <a:lnTo>
                  <a:pt x="2458719" y="1143862"/>
                </a:lnTo>
                <a:lnTo>
                  <a:pt x="2484985" y="1123998"/>
                </a:lnTo>
                <a:lnTo>
                  <a:pt x="2499311" y="1115258"/>
                </a:lnTo>
                <a:lnTo>
                  <a:pt x="2512046" y="1107313"/>
                </a:lnTo>
                <a:lnTo>
                  <a:pt x="2527168" y="1100956"/>
                </a:lnTo>
                <a:lnTo>
                  <a:pt x="2539903" y="1094600"/>
                </a:lnTo>
                <a:lnTo>
                  <a:pt x="2554230" y="1089038"/>
                </a:lnTo>
                <a:lnTo>
                  <a:pt x="2568556" y="1084271"/>
                </a:lnTo>
                <a:lnTo>
                  <a:pt x="2582883" y="1081092"/>
                </a:lnTo>
                <a:lnTo>
                  <a:pt x="2597209" y="1078709"/>
                </a:lnTo>
                <a:close/>
                <a:moveTo>
                  <a:pt x="1261544" y="965200"/>
                </a:moveTo>
                <a:lnTo>
                  <a:pt x="1304388" y="965200"/>
                </a:lnTo>
                <a:lnTo>
                  <a:pt x="1347232" y="965994"/>
                </a:lnTo>
                <a:lnTo>
                  <a:pt x="1388489" y="969169"/>
                </a:lnTo>
                <a:lnTo>
                  <a:pt x="1428160" y="973138"/>
                </a:lnTo>
                <a:lnTo>
                  <a:pt x="1467036" y="979488"/>
                </a:lnTo>
                <a:lnTo>
                  <a:pt x="1504326" y="987425"/>
                </a:lnTo>
                <a:lnTo>
                  <a:pt x="1540823" y="996156"/>
                </a:lnTo>
                <a:lnTo>
                  <a:pt x="1575733" y="1006475"/>
                </a:lnTo>
                <a:lnTo>
                  <a:pt x="1609849" y="1019969"/>
                </a:lnTo>
                <a:lnTo>
                  <a:pt x="1642379" y="1032669"/>
                </a:lnTo>
                <a:lnTo>
                  <a:pt x="1672528" y="1048544"/>
                </a:lnTo>
                <a:lnTo>
                  <a:pt x="1701090" y="1065213"/>
                </a:lnTo>
                <a:lnTo>
                  <a:pt x="1728066" y="1083469"/>
                </a:lnTo>
                <a:lnTo>
                  <a:pt x="1752662" y="1104106"/>
                </a:lnTo>
                <a:lnTo>
                  <a:pt x="1774877" y="1124744"/>
                </a:lnTo>
                <a:lnTo>
                  <a:pt x="1797092" y="1148556"/>
                </a:lnTo>
                <a:lnTo>
                  <a:pt x="1815341" y="1173163"/>
                </a:lnTo>
                <a:lnTo>
                  <a:pt x="1832002" y="1197769"/>
                </a:lnTo>
                <a:lnTo>
                  <a:pt x="1847870" y="1224756"/>
                </a:lnTo>
                <a:lnTo>
                  <a:pt x="1859771" y="1254125"/>
                </a:lnTo>
                <a:lnTo>
                  <a:pt x="1870086" y="1283494"/>
                </a:lnTo>
                <a:lnTo>
                  <a:pt x="1878020" y="1316038"/>
                </a:lnTo>
                <a:lnTo>
                  <a:pt x="1882780" y="1340644"/>
                </a:lnTo>
                <a:lnTo>
                  <a:pt x="1885954" y="1365250"/>
                </a:lnTo>
                <a:lnTo>
                  <a:pt x="1889127" y="1390650"/>
                </a:lnTo>
                <a:lnTo>
                  <a:pt x="1890714" y="1413669"/>
                </a:lnTo>
                <a:lnTo>
                  <a:pt x="1892301" y="1437481"/>
                </a:lnTo>
                <a:lnTo>
                  <a:pt x="1892301" y="1460500"/>
                </a:lnTo>
                <a:lnTo>
                  <a:pt x="1892301" y="1482725"/>
                </a:lnTo>
                <a:lnTo>
                  <a:pt x="1890714" y="1504950"/>
                </a:lnTo>
                <a:lnTo>
                  <a:pt x="1888334" y="1527175"/>
                </a:lnTo>
                <a:lnTo>
                  <a:pt x="1885954" y="1547813"/>
                </a:lnTo>
                <a:lnTo>
                  <a:pt x="1881987" y="1568450"/>
                </a:lnTo>
                <a:lnTo>
                  <a:pt x="1878020" y="1588294"/>
                </a:lnTo>
                <a:lnTo>
                  <a:pt x="1866119" y="1627188"/>
                </a:lnTo>
                <a:lnTo>
                  <a:pt x="1853424" y="1666082"/>
                </a:lnTo>
                <a:lnTo>
                  <a:pt x="1837556" y="1702594"/>
                </a:lnTo>
                <a:lnTo>
                  <a:pt x="1819308" y="1737519"/>
                </a:lnTo>
                <a:lnTo>
                  <a:pt x="1799473" y="1771650"/>
                </a:lnTo>
                <a:lnTo>
                  <a:pt x="1778051" y="1804194"/>
                </a:lnTo>
                <a:lnTo>
                  <a:pt x="1754249" y="1836738"/>
                </a:lnTo>
                <a:lnTo>
                  <a:pt x="1728066" y="1867694"/>
                </a:lnTo>
                <a:lnTo>
                  <a:pt x="1701884" y="1898650"/>
                </a:lnTo>
                <a:lnTo>
                  <a:pt x="1674908" y="1928813"/>
                </a:lnTo>
                <a:lnTo>
                  <a:pt x="1646346" y="1958975"/>
                </a:lnTo>
                <a:lnTo>
                  <a:pt x="1617783" y="1987550"/>
                </a:lnTo>
                <a:lnTo>
                  <a:pt x="1558278" y="2044700"/>
                </a:lnTo>
                <a:lnTo>
                  <a:pt x="1497979" y="2101850"/>
                </a:lnTo>
                <a:lnTo>
                  <a:pt x="1438474" y="2159000"/>
                </a:lnTo>
                <a:lnTo>
                  <a:pt x="1409911" y="2189163"/>
                </a:lnTo>
                <a:lnTo>
                  <a:pt x="1381349" y="2218532"/>
                </a:lnTo>
                <a:lnTo>
                  <a:pt x="1353580" y="2248694"/>
                </a:lnTo>
                <a:lnTo>
                  <a:pt x="1327397" y="2279650"/>
                </a:lnTo>
                <a:lnTo>
                  <a:pt x="1302802" y="2311400"/>
                </a:lnTo>
                <a:lnTo>
                  <a:pt x="1279793" y="2343944"/>
                </a:lnTo>
                <a:lnTo>
                  <a:pt x="1257578" y="2377282"/>
                </a:lnTo>
                <a:lnTo>
                  <a:pt x="1236949" y="2412207"/>
                </a:lnTo>
                <a:lnTo>
                  <a:pt x="1219494" y="2447925"/>
                </a:lnTo>
                <a:lnTo>
                  <a:pt x="1205213" y="2482850"/>
                </a:lnTo>
                <a:lnTo>
                  <a:pt x="1194899" y="2516982"/>
                </a:lnTo>
                <a:lnTo>
                  <a:pt x="1186964" y="2551907"/>
                </a:lnTo>
                <a:lnTo>
                  <a:pt x="1183791" y="2585244"/>
                </a:lnTo>
                <a:lnTo>
                  <a:pt x="1182204" y="2619375"/>
                </a:lnTo>
                <a:lnTo>
                  <a:pt x="1182204" y="2653507"/>
                </a:lnTo>
                <a:lnTo>
                  <a:pt x="1186171" y="2686050"/>
                </a:lnTo>
                <a:lnTo>
                  <a:pt x="1190932" y="2719388"/>
                </a:lnTo>
                <a:lnTo>
                  <a:pt x="1198866" y="2751932"/>
                </a:lnTo>
                <a:lnTo>
                  <a:pt x="1209180" y="2784475"/>
                </a:lnTo>
                <a:lnTo>
                  <a:pt x="1221081" y="2815432"/>
                </a:lnTo>
                <a:lnTo>
                  <a:pt x="1233775" y="2847975"/>
                </a:lnTo>
                <a:lnTo>
                  <a:pt x="1249644" y="2879725"/>
                </a:lnTo>
                <a:lnTo>
                  <a:pt x="1266305" y="2909094"/>
                </a:lnTo>
                <a:lnTo>
                  <a:pt x="1283760" y="2940844"/>
                </a:lnTo>
                <a:lnTo>
                  <a:pt x="1302802" y="2970213"/>
                </a:lnTo>
                <a:lnTo>
                  <a:pt x="1322637" y="3000375"/>
                </a:lnTo>
                <a:lnTo>
                  <a:pt x="1343265" y="3028950"/>
                </a:lnTo>
                <a:lnTo>
                  <a:pt x="1363894" y="3059113"/>
                </a:lnTo>
                <a:lnTo>
                  <a:pt x="1408324" y="3114675"/>
                </a:lnTo>
                <a:lnTo>
                  <a:pt x="1452755" y="3169444"/>
                </a:lnTo>
                <a:lnTo>
                  <a:pt x="1538443" y="3272632"/>
                </a:lnTo>
                <a:lnTo>
                  <a:pt x="1577320" y="3320257"/>
                </a:lnTo>
                <a:lnTo>
                  <a:pt x="1612229" y="3367088"/>
                </a:lnTo>
                <a:lnTo>
                  <a:pt x="1629684" y="3390900"/>
                </a:lnTo>
                <a:lnTo>
                  <a:pt x="1644759" y="3416300"/>
                </a:lnTo>
                <a:lnTo>
                  <a:pt x="1659040" y="3444082"/>
                </a:lnTo>
                <a:lnTo>
                  <a:pt x="1673321" y="3473450"/>
                </a:lnTo>
                <a:lnTo>
                  <a:pt x="1687603" y="3505200"/>
                </a:lnTo>
                <a:lnTo>
                  <a:pt x="1701090" y="3537744"/>
                </a:lnTo>
                <a:lnTo>
                  <a:pt x="1712992" y="3571082"/>
                </a:lnTo>
                <a:lnTo>
                  <a:pt x="1723306" y="3606801"/>
                </a:lnTo>
                <a:lnTo>
                  <a:pt x="1732033" y="3642519"/>
                </a:lnTo>
                <a:lnTo>
                  <a:pt x="1739967" y="3680619"/>
                </a:lnTo>
                <a:lnTo>
                  <a:pt x="1746315" y="3717132"/>
                </a:lnTo>
                <a:lnTo>
                  <a:pt x="1751868" y="3756026"/>
                </a:lnTo>
                <a:lnTo>
                  <a:pt x="1754249" y="3794126"/>
                </a:lnTo>
                <a:lnTo>
                  <a:pt x="1755836" y="3833019"/>
                </a:lnTo>
                <a:lnTo>
                  <a:pt x="1754249" y="3870326"/>
                </a:lnTo>
                <a:lnTo>
                  <a:pt x="1750282" y="3909219"/>
                </a:lnTo>
                <a:lnTo>
                  <a:pt x="1745521" y="3947319"/>
                </a:lnTo>
                <a:lnTo>
                  <a:pt x="1737587" y="3984626"/>
                </a:lnTo>
                <a:lnTo>
                  <a:pt x="1725686" y="4021138"/>
                </a:lnTo>
                <a:lnTo>
                  <a:pt x="1712992" y="4056857"/>
                </a:lnTo>
                <a:lnTo>
                  <a:pt x="1705058" y="4074319"/>
                </a:lnTo>
                <a:lnTo>
                  <a:pt x="1697124" y="4091782"/>
                </a:lnTo>
                <a:lnTo>
                  <a:pt x="1686809" y="4108451"/>
                </a:lnTo>
                <a:lnTo>
                  <a:pt x="1677288" y="4125119"/>
                </a:lnTo>
                <a:lnTo>
                  <a:pt x="1666181" y="4142582"/>
                </a:lnTo>
                <a:lnTo>
                  <a:pt x="1655073" y="4157663"/>
                </a:lnTo>
                <a:lnTo>
                  <a:pt x="1642379" y="4173538"/>
                </a:lnTo>
                <a:lnTo>
                  <a:pt x="1629684" y="4187826"/>
                </a:lnTo>
                <a:lnTo>
                  <a:pt x="1615403" y="4203701"/>
                </a:lnTo>
                <a:lnTo>
                  <a:pt x="1601122" y="4217988"/>
                </a:lnTo>
                <a:lnTo>
                  <a:pt x="1583667" y="4230688"/>
                </a:lnTo>
                <a:lnTo>
                  <a:pt x="1568592" y="4244976"/>
                </a:lnTo>
                <a:lnTo>
                  <a:pt x="1550344" y="4256882"/>
                </a:lnTo>
                <a:lnTo>
                  <a:pt x="1532095" y="4269582"/>
                </a:lnTo>
                <a:lnTo>
                  <a:pt x="1512260" y="4281488"/>
                </a:lnTo>
                <a:lnTo>
                  <a:pt x="1491632" y="4293394"/>
                </a:lnTo>
                <a:lnTo>
                  <a:pt x="1471003" y="4303713"/>
                </a:lnTo>
                <a:lnTo>
                  <a:pt x="1448788" y="4312444"/>
                </a:lnTo>
                <a:lnTo>
                  <a:pt x="1424986" y="4322763"/>
                </a:lnTo>
                <a:lnTo>
                  <a:pt x="1400390" y="4330701"/>
                </a:lnTo>
                <a:lnTo>
                  <a:pt x="1374208" y="4338638"/>
                </a:lnTo>
                <a:lnTo>
                  <a:pt x="1348819" y="4346576"/>
                </a:lnTo>
                <a:lnTo>
                  <a:pt x="1321050" y="4352926"/>
                </a:lnTo>
                <a:lnTo>
                  <a:pt x="1292487" y="4359276"/>
                </a:lnTo>
                <a:lnTo>
                  <a:pt x="1263925" y="4363244"/>
                </a:lnTo>
                <a:lnTo>
                  <a:pt x="1235362" y="4367213"/>
                </a:lnTo>
                <a:lnTo>
                  <a:pt x="1208386" y="4371182"/>
                </a:lnTo>
                <a:lnTo>
                  <a:pt x="1182204" y="4372769"/>
                </a:lnTo>
                <a:lnTo>
                  <a:pt x="1156022" y="4373563"/>
                </a:lnTo>
                <a:lnTo>
                  <a:pt x="1131426" y="4373563"/>
                </a:lnTo>
                <a:lnTo>
                  <a:pt x="1107624" y="4373563"/>
                </a:lnTo>
                <a:lnTo>
                  <a:pt x="1084615" y="4372769"/>
                </a:lnTo>
                <a:lnTo>
                  <a:pt x="1060813" y="4369594"/>
                </a:lnTo>
                <a:lnTo>
                  <a:pt x="1039391" y="4365626"/>
                </a:lnTo>
                <a:lnTo>
                  <a:pt x="1017969" y="4362451"/>
                </a:lnTo>
                <a:lnTo>
                  <a:pt x="997341" y="4356894"/>
                </a:lnTo>
                <a:lnTo>
                  <a:pt x="978299" y="4351338"/>
                </a:lnTo>
                <a:lnTo>
                  <a:pt x="958464" y="4344988"/>
                </a:lnTo>
                <a:lnTo>
                  <a:pt x="940216" y="4337051"/>
                </a:lnTo>
                <a:lnTo>
                  <a:pt x="921968" y="4329907"/>
                </a:lnTo>
                <a:lnTo>
                  <a:pt x="903719" y="4320382"/>
                </a:lnTo>
                <a:lnTo>
                  <a:pt x="887851" y="4311651"/>
                </a:lnTo>
                <a:lnTo>
                  <a:pt x="871190" y="4301332"/>
                </a:lnTo>
                <a:lnTo>
                  <a:pt x="856115" y="4290219"/>
                </a:lnTo>
                <a:lnTo>
                  <a:pt x="841040" y="4279107"/>
                </a:lnTo>
                <a:lnTo>
                  <a:pt x="826759" y="4267201"/>
                </a:lnTo>
                <a:lnTo>
                  <a:pt x="812478" y="4254501"/>
                </a:lnTo>
                <a:lnTo>
                  <a:pt x="799783" y="4241007"/>
                </a:lnTo>
                <a:lnTo>
                  <a:pt x="773601" y="4212432"/>
                </a:lnTo>
                <a:lnTo>
                  <a:pt x="750592" y="4182269"/>
                </a:lnTo>
                <a:lnTo>
                  <a:pt x="729964" y="4149726"/>
                </a:lnTo>
                <a:lnTo>
                  <a:pt x="710128" y="4116388"/>
                </a:lnTo>
                <a:lnTo>
                  <a:pt x="693467" y="4081463"/>
                </a:lnTo>
                <a:lnTo>
                  <a:pt x="676012" y="4043363"/>
                </a:lnTo>
                <a:lnTo>
                  <a:pt x="661731" y="4006057"/>
                </a:lnTo>
                <a:lnTo>
                  <a:pt x="649036" y="3965576"/>
                </a:lnTo>
                <a:lnTo>
                  <a:pt x="637135" y="3925094"/>
                </a:lnTo>
                <a:lnTo>
                  <a:pt x="626821" y="3883819"/>
                </a:lnTo>
                <a:lnTo>
                  <a:pt x="618094" y="3841751"/>
                </a:lnTo>
                <a:lnTo>
                  <a:pt x="610160" y="3798888"/>
                </a:lnTo>
                <a:lnTo>
                  <a:pt x="603812" y="3754438"/>
                </a:lnTo>
                <a:lnTo>
                  <a:pt x="596672" y="3711576"/>
                </a:lnTo>
                <a:lnTo>
                  <a:pt x="586357" y="3625057"/>
                </a:lnTo>
                <a:lnTo>
                  <a:pt x="578423" y="3537744"/>
                </a:lnTo>
                <a:lnTo>
                  <a:pt x="572076" y="3452813"/>
                </a:lnTo>
                <a:lnTo>
                  <a:pt x="568109" y="3411538"/>
                </a:lnTo>
                <a:lnTo>
                  <a:pt x="563349" y="3369469"/>
                </a:lnTo>
                <a:lnTo>
                  <a:pt x="557001" y="3328194"/>
                </a:lnTo>
                <a:lnTo>
                  <a:pt x="549067" y="3286919"/>
                </a:lnTo>
                <a:lnTo>
                  <a:pt x="541133" y="3243263"/>
                </a:lnTo>
                <a:lnTo>
                  <a:pt x="530819" y="3201988"/>
                </a:lnTo>
                <a:lnTo>
                  <a:pt x="518918" y="3159125"/>
                </a:lnTo>
                <a:lnTo>
                  <a:pt x="507017" y="3117850"/>
                </a:lnTo>
                <a:lnTo>
                  <a:pt x="494323" y="3075782"/>
                </a:lnTo>
                <a:lnTo>
                  <a:pt x="481628" y="3032919"/>
                </a:lnTo>
                <a:lnTo>
                  <a:pt x="451479" y="2948782"/>
                </a:lnTo>
                <a:lnTo>
                  <a:pt x="418949" y="2863850"/>
                </a:lnTo>
                <a:lnTo>
                  <a:pt x="384833" y="2780507"/>
                </a:lnTo>
                <a:lnTo>
                  <a:pt x="349923" y="2697163"/>
                </a:lnTo>
                <a:lnTo>
                  <a:pt x="313426" y="2613819"/>
                </a:lnTo>
                <a:lnTo>
                  <a:pt x="240433" y="2450307"/>
                </a:lnTo>
                <a:lnTo>
                  <a:pt x="203937" y="2369344"/>
                </a:lnTo>
                <a:lnTo>
                  <a:pt x="170614" y="2289969"/>
                </a:lnTo>
                <a:lnTo>
                  <a:pt x="138877" y="2212182"/>
                </a:lnTo>
                <a:lnTo>
                  <a:pt x="109521" y="2135188"/>
                </a:lnTo>
                <a:lnTo>
                  <a:pt x="97620" y="2096294"/>
                </a:lnTo>
                <a:lnTo>
                  <a:pt x="87306" y="2058988"/>
                </a:lnTo>
                <a:lnTo>
                  <a:pt x="79372" y="2020094"/>
                </a:lnTo>
                <a:lnTo>
                  <a:pt x="74612" y="1980407"/>
                </a:lnTo>
                <a:lnTo>
                  <a:pt x="73025" y="1941513"/>
                </a:lnTo>
                <a:lnTo>
                  <a:pt x="71438" y="1901825"/>
                </a:lnTo>
                <a:lnTo>
                  <a:pt x="74612" y="1862138"/>
                </a:lnTo>
                <a:lnTo>
                  <a:pt x="79372" y="1823244"/>
                </a:lnTo>
                <a:lnTo>
                  <a:pt x="85719" y="1784350"/>
                </a:lnTo>
                <a:lnTo>
                  <a:pt x="95240" y="1745457"/>
                </a:lnTo>
                <a:lnTo>
                  <a:pt x="107141" y="1707357"/>
                </a:lnTo>
                <a:lnTo>
                  <a:pt x="119836" y="1668463"/>
                </a:lnTo>
                <a:lnTo>
                  <a:pt x="135704" y="1631157"/>
                </a:lnTo>
                <a:lnTo>
                  <a:pt x="153952" y="1594644"/>
                </a:lnTo>
                <a:lnTo>
                  <a:pt x="172994" y="1556544"/>
                </a:lnTo>
                <a:lnTo>
                  <a:pt x="195209" y="1520031"/>
                </a:lnTo>
                <a:lnTo>
                  <a:pt x="218218" y="1485106"/>
                </a:lnTo>
                <a:lnTo>
                  <a:pt x="244400" y="1450181"/>
                </a:lnTo>
                <a:lnTo>
                  <a:pt x="272169" y="1415256"/>
                </a:lnTo>
                <a:lnTo>
                  <a:pt x="301525" y="1381125"/>
                </a:lnTo>
                <a:lnTo>
                  <a:pt x="333261" y="1348581"/>
                </a:lnTo>
                <a:lnTo>
                  <a:pt x="365791" y="1317625"/>
                </a:lnTo>
                <a:lnTo>
                  <a:pt x="400701" y="1285875"/>
                </a:lnTo>
                <a:lnTo>
                  <a:pt x="437197" y="1256506"/>
                </a:lnTo>
                <a:lnTo>
                  <a:pt x="476074" y="1227931"/>
                </a:lnTo>
                <a:lnTo>
                  <a:pt x="514951" y="1200150"/>
                </a:lnTo>
                <a:lnTo>
                  <a:pt x="557001" y="1174750"/>
                </a:lnTo>
                <a:lnTo>
                  <a:pt x="599845" y="1149350"/>
                </a:lnTo>
                <a:lnTo>
                  <a:pt x="645069" y="1124744"/>
                </a:lnTo>
                <a:lnTo>
                  <a:pt x="690293" y="1102519"/>
                </a:lnTo>
                <a:lnTo>
                  <a:pt x="738691" y="1081881"/>
                </a:lnTo>
                <a:lnTo>
                  <a:pt x="787882" y="1062831"/>
                </a:lnTo>
                <a:lnTo>
                  <a:pt x="837867" y="1045369"/>
                </a:lnTo>
                <a:lnTo>
                  <a:pt x="885471" y="1030288"/>
                </a:lnTo>
                <a:lnTo>
                  <a:pt x="934662" y="1016000"/>
                </a:lnTo>
                <a:lnTo>
                  <a:pt x="983060" y="1002506"/>
                </a:lnTo>
                <a:lnTo>
                  <a:pt x="1031457" y="992188"/>
                </a:lnTo>
                <a:lnTo>
                  <a:pt x="1079062" y="983456"/>
                </a:lnTo>
                <a:lnTo>
                  <a:pt x="1125872" y="977106"/>
                </a:lnTo>
                <a:lnTo>
                  <a:pt x="1171890" y="971550"/>
                </a:lnTo>
                <a:lnTo>
                  <a:pt x="1217114" y="967581"/>
                </a:lnTo>
                <a:close/>
                <a:moveTo>
                  <a:pt x="109538" y="782638"/>
                </a:moveTo>
                <a:lnTo>
                  <a:pt x="123825" y="782638"/>
                </a:lnTo>
                <a:lnTo>
                  <a:pt x="136525" y="784226"/>
                </a:lnTo>
                <a:lnTo>
                  <a:pt x="150813" y="788194"/>
                </a:lnTo>
                <a:lnTo>
                  <a:pt x="165100" y="794544"/>
                </a:lnTo>
                <a:lnTo>
                  <a:pt x="178594" y="800895"/>
                </a:lnTo>
                <a:lnTo>
                  <a:pt x="191294" y="810419"/>
                </a:lnTo>
                <a:lnTo>
                  <a:pt x="203994" y="820738"/>
                </a:lnTo>
                <a:lnTo>
                  <a:pt x="215900" y="833438"/>
                </a:lnTo>
                <a:lnTo>
                  <a:pt x="227807" y="846933"/>
                </a:lnTo>
                <a:lnTo>
                  <a:pt x="239713" y="861219"/>
                </a:lnTo>
                <a:lnTo>
                  <a:pt x="248444" y="877888"/>
                </a:lnTo>
                <a:lnTo>
                  <a:pt x="257969" y="894558"/>
                </a:lnTo>
                <a:lnTo>
                  <a:pt x="265113" y="912813"/>
                </a:lnTo>
                <a:lnTo>
                  <a:pt x="273050" y="932657"/>
                </a:lnTo>
                <a:lnTo>
                  <a:pt x="278607" y="953294"/>
                </a:lnTo>
                <a:lnTo>
                  <a:pt x="282576" y="973932"/>
                </a:lnTo>
                <a:lnTo>
                  <a:pt x="286544" y="993776"/>
                </a:lnTo>
                <a:lnTo>
                  <a:pt x="287338" y="1014413"/>
                </a:lnTo>
                <a:lnTo>
                  <a:pt x="287338" y="1034257"/>
                </a:lnTo>
                <a:lnTo>
                  <a:pt x="284957" y="1052513"/>
                </a:lnTo>
                <a:lnTo>
                  <a:pt x="282576" y="1069976"/>
                </a:lnTo>
                <a:lnTo>
                  <a:pt x="278607" y="1088232"/>
                </a:lnTo>
                <a:lnTo>
                  <a:pt x="273050" y="1104107"/>
                </a:lnTo>
                <a:lnTo>
                  <a:pt x="266700" y="1119982"/>
                </a:lnTo>
                <a:lnTo>
                  <a:pt x="260350" y="1134269"/>
                </a:lnTo>
                <a:lnTo>
                  <a:pt x="250825" y="1146969"/>
                </a:lnTo>
                <a:lnTo>
                  <a:pt x="240507" y="1157288"/>
                </a:lnTo>
                <a:lnTo>
                  <a:pt x="230188" y="1167607"/>
                </a:lnTo>
                <a:lnTo>
                  <a:pt x="218282" y="1175544"/>
                </a:lnTo>
                <a:lnTo>
                  <a:pt x="207169" y="1181894"/>
                </a:lnTo>
                <a:lnTo>
                  <a:pt x="192882" y="1185863"/>
                </a:lnTo>
                <a:lnTo>
                  <a:pt x="178594" y="1189038"/>
                </a:lnTo>
                <a:lnTo>
                  <a:pt x="165100" y="1189038"/>
                </a:lnTo>
                <a:lnTo>
                  <a:pt x="150813" y="1187451"/>
                </a:lnTo>
                <a:lnTo>
                  <a:pt x="136525" y="1183482"/>
                </a:lnTo>
                <a:lnTo>
                  <a:pt x="122238" y="1177926"/>
                </a:lnTo>
                <a:lnTo>
                  <a:pt x="109538" y="1170782"/>
                </a:lnTo>
                <a:lnTo>
                  <a:pt x="96044" y="1161257"/>
                </a:lnTo>
                <a:lnTo>
                  <a:pt x="83344" y="1150938"/>
                </a:lnTo>
                <a:lnTo>
                  <a:pt x="71438" y="1139032"/>
                </a:lnTo>
                <a:lnTo>
                  <a:pt x="60325" y="1124744"/>
                </a:lnTo>
                <a:lnTo>
                  <a:pt x="48419" y="1110457"/>
                </a:lnTo>
                <a:lnTo>
                  <a:pt x="38894" y="1093788"/>
                </a:lnTo>
                <a:lnTo>
                  <a:pt x="30163" y="1077119"/>
                </a:lnTo>
                <a:lnTo>
                  <a:pt x="22225" y="1058863"/>
                </a:lnTo>
                <a:lnTo>
                  <a:pt x="14288" y="1039019"/>
                </a:lnTo>
                <a:lnTo>
                  <a:pt x="9525" y="1018382"/>
                </a:lnTo>
                <a:lnTo>
                  <a:pt x="5556" y="998538"/>
                </a:lnTo>
                <a:lnTo>
                  <a:pt x="1588" y="977901"/>
                </a:lnTo>
                <a:lnTo>
                  <a:pt x="0" y="957263"/>
                </a:lnTo>
                <a:lnTo>
                  <a:pt x="0" y="937419"/>
                </a:lnTo>
                <a:lnTo>
                  <a:pt x="2381" y="919163"/>
                </a:lnTo>
                <a:lnTo>
                  <a:pt x="5556" y="900907"/>
                </a:lnTo>
                <a:lnTo>
                  <a:pt x="9525" y="884239"/>
                </a:lnTo>
                <a:lnTo>
                  <a:pt x="14288" y="867569"/>
                </a:lnTo>
                <a:lnTo>
                  <a:pt x="20638" y="851695"/>
                </a:lnTo>
                <a:lnTo>
                  <a:pt x="27781" y="837407"/>
                </a:lnTo>
                <a:lnTo>
                  <a:pt x="36513" y="825500"/>
                </a:lnTo>
                <a:lnTo>
                  <a:pt x="46831" y="814389"/>
                </a:lnTo>
                <a:lnTo>
                  <a:pt x="57150" y="804070"/>
                </a:lnTo>
                <a:lnTo>
                  <a:pt x="69056" y="796132"/>
                </a:lnTo>
                <a:lnTo>
                  <a:pt x="80963" y="789782"/>
                </a:lnTo>
                <a:lnTo>
                  <a:pt x="95250" y="785813"/>
                </a:lnTo>
                <a:close/>
                <a:moveTo>
                  <a:pt x="380703" y="536575"/>
                </a:moveTo>
                <a:lnTo>
                  <a:pt x="396537" y="536575"/>
                </a:lnTo>
                <a:lnTo>
                  <a:pt x="410787" y="538952"/>
                </a:lnTo>
                <a:lnTo>
                  <a:pt x="425038" y="542913"/>
                </a:lnTo>
                <a:lnTo>
                  <a:pt x="440871" y="549251"/>
                </a:lnTo>
                <a:lnTo>
                  <a:pt x="455122" y="557173"/>
                </a:lnTo>
                <a:lnTo>
                  <a:pt x="469372" y="566679"/>
                </a:lnTo>
                <a:lnTo>
                  <a:pt x="482039" y="578562"/>
                </a:lnTo>
                <a:lnTo>
                  <a:pt x="495498" y="589653"/>
                </a:lnTo>
                <a:lnTo>
                  <a:pt x="508165" y="603912"/>
                </a:lnTo>
                <a:lnTo>
                  <a:pt x="520040" y="619757"/>
                </a:lnTo>
                <a:lnTo>
                  <a:pt x="530332" y="636393"/>
                </a:lnTo>
                <a:lnTo>
                  <a:pt x="540624" y="653821"/>
                </a:lnTo>
                <a:lnTo>
                  <a:pt x="548541" y="672834"/>
                </a:lnTo>
                <a:lnTo>
                  <a:pt x="556458" y="692640"/>
                </a:lnTo>
                <a:lnTo>
                  <a:pt x="562791" y="713236"/>
                </a:lnTo>
                <a:lnTo>
                  <a:pt x="566750" y="733834"/>
                </a:lnTo>
                <a:lnTo>
                  <a:pt x="570708" y="753639"/>
                </a:lnTo>
                <a:lnTo>
                  <a:pt x="571500" y="774236"/>
                </a:lnTo>
                <a:lnTo>
                  <a:pt x="571500" y="792457"/>
                </a:lnTo>
                <a:lnTo>
                  <a:pt x="570708" y="811470"/>
                </a:lnTo>
                <a:lnTo>
                  <a:pt x="567542" y="829691"/>
                </a:lnTo>
                <a:lnTo>
                  <a:pt x="563583" y="847119"/>
                </a:lnTo>
                <a:lnTo>
                  <a:pt x="558833" y="862171"/>
                </a:lnTo>
                <a:lnTo>
                  <a:pt x="552499" y="878014"/>
                </a:lnTo>
                <a:lnTo>
                  <a:pt x="544583" y="890690"/>
                </a:lnTo>
                <a:lnTo>
                  <a:pt x="534291" y="904157"/>
                </a:lnTo>
                <a:lnTo>
                  <a:pt x="524790" y="914456"/>
                </a:lnTo>
                <a:lnTo>
                  <a:pt x="512915" y="923170"/>
                </a:lnTo>
                <a:lnTo>
                  <a:pt x="500248" y="931092"/>
                </a:lnTo>
                <a:lnTo>
                  <a:pt x="487581" y="937429"/>
                </a:lnTo>
                <a:lnTo>
                  <a:pt x="471747" y="941390"/>
                </a:lnTo>
                <a:lnTo>
                  <a:pt x="457497" y="942975"/>
                </a:lnTo>
                <a:lnTo>
                  <a:pt x="443246" y="942975"/>
                </a:lnTo>
                <a:lnTo>
                  <a:pt x="427413" y="940598"/>
                </a:lnTo>
                <a:lnTo>
                  <a:pt x="413162" y="935053"/>
                </a:lnTo>
                <a:lnTo>
                  <a:pt x="398912" y="930300"/>
                </a:lnTo>
                <a:lnTo>
                  <a:pt x="384662" y="922378"/>
                </a:lnTo>
                <a:lnTo>
                  <a:pt x="370411" y="912079"/>
                </a:lnTo>
                <a:lnTo>
                  <a:pt x="356161" y="900988"/>
                </a:lnTo>
                <a:lnTo>
                  <a:pt x="343494" y="888313"/>
                </a:lnTo>
                <a:lnTo>
                  <a:pt x="331618" y="874054"/>
                </a:lnTo>
                <a:lnTo>
                  <a:pt x="319743" y="859794"/>
                </a:lnTo>
                <a:lnTo>
                  <a:pt x="308659" y="843158"/>
                </a:lnTo>
                <a:lnTo>
                  <a:pt x="299159" y="824937"/>
                </a:lnTo>
                <a:lnTo>
                  <a:pt x="290451" y="805132"/>
                </a:lnTo>
                <a:lnTo>
                  <a:pt x="282534" y="786119"/>
                </a:lnTo>
                <a:lnTo>
                  <a:pt x="276992" y="764730"/>
                </a:lnTo>
                <a:lnTo>
                  <a:pt x="272242" y="745717"/>
                </a:lnTo>
                <a:lnTo>
                  <a:pt x="269075" y="725119"/>
                </a:lnTo>
                <a:lnTo>
                  <a:pt x="266700" y="705314"/>
                </a:lnTo>
                <a:lnTo>
                  <a:pt x="266700" y="685509"/>
                </a:lnTo>
                <a:lnTo>
                  <a:pt x="268283" y="668081"/>
                </a:lnTo>
                <a:lnTo>
                  <a:pt x="270658" y="649861"/>
                </a:lnTo>
                <a:lnTo>
                  <a:pt x="276200" y="632432"/>
                </a:lnTo>
                <a:lnTo>
                  <a:pt x="280950" y="615795"/>
                </a:lnTo>
                <a:lnTo>
                  <a:pt x="287284" y="601536"/>
                </a:lnTo>
                <a:lnTo>
                  <a:pt x="295201" y="587277"/>
                </a:lnTo>
                <a:lnTo>
                  <a:pt x="304701" y="575393"/>
                </a:lnTo>
                <a:lnTo>
                  <a:pt x="314993" y="563510"/>
                </a:lnTo>
                <a:lnTo>
                  <a:pt x="326077" y="554796"/>
                </a:lnTo>
                <a:lnTo>
                  <a:pt x="337952" y="546874"/>
                </a:lnTo>
                <a:lnTo>
                  <a:pt x="352202" y="542121"/>
                </a:lnTo>
                <a:lnTo>
                  <a:pt x="366453" y="538159"/>
                </a:lnTo>
                <a:close/>
                <a:moveTo>
                  <a:pt x="754856" y="292100"/>
                </a:moveTo>
                <a:lnTo>
                  <a:pt x="773112" y="293685"/>
                </a:lnTo>
                <a:lnTo>
                  <a:pt x="790575" y="294478"/>
                </a:lnTo>
                <a:lnTo>
                  <a:pt x="808831" y="300024"/>
                </a:lnTo>
                <a:lnTo>
                  <a:pt x="825500" y="306363"/>
                </a:lnTo>
                <a:lnTo>
                  <a:pt x="842169" y="314286"/>
                </a:lnTo>
                <a:lnTo>
                  <a:pt x="858838" y="324585"/>
                </a:lnTo>
                <a:lnTo>
                  <a:pt x="874712" y="336470"/>
                </a:lnTo>
                <a:lnTo>
                  <a:pt x="890588" y="349148"/>
                </a:lnTo>
                <a:lnTo>
                  <a:pt x="903288" y="364994"/>
                </a:lnTo>
                <a:lnTo>
                  <a:pt x="916781" y="381634"/>
                </a:lnTo>
                <a:lnTo>
                  <a:pt x="929481" y="398272"/>
                </a:lnTo>
                <a:lnTo>
                  <a:pt x="939800" y="418080"/>
                </a:lnTo>
                <a:lnTo>
                  <a:pt x="949325" y="438681"/>
                </a:lnTo>
                <a:lnTo>
                  <a:pt x="956469" y="460866"/>
                </a:lnTo>
                <a:lnTo>
                  <a:pt x="962025" y="483050"/>
                </a:lnTo>
                <a:lnTo>
                  <a:pt x="965994" y="505235"/>
                </a:lnTo>
                <a:lnTo>
                  <a:pt x="968375" y="527421"/>
                </a:lnTo>
                <a:lnTo>
                  <a:pt x="968375" y="548022"/>
                </a:lnTo>
                <a:lnTo>
                  <a:pt x="966788" y="568621"/>
                </a:lnTo>
                <a:lnTo>
                  <a:pt x="964406" y="589223"/>
                </a:lnTo>
                <a:lnTo>
                  <a:pt x="959644" y="609031"/>
                </a:lnTo>
                <a:lnTo>
                  <a:pt x="954088" y="627254"/>
                </a:lnTo>
                <a:lnTo>
                  <a:pt x="946150" y="645477"/>
                </a:lnTo>
                <a:lnTo>
                  <a:pt x="935831" y="660532"/>
                </a:lnTo>
                <a:lnTo>
                  <a:pt x="925512" y="676378"/>
                </a:lnTo>
                <a:lnTo>
                  <a:pt x="913606" y="690639"/>
                </a:lnTo>
                <a:lnTo>
                  <a:pt x="900906" y="702524"/>
                </a:lnTo>
                <a:lnTo>
                  <a:pt x="885031" y="712825"/>
                </a:lnTo>
                <a:lnTo>
                  <a:pt x="869950" y="720748"/>
                </a:lnTo>
                <a:lnTo>
                  <a:pt x="852488" y="727087"/>
                </a:lnTo>
                <a:lnTo>
                  <a:pt x="834231" y="731841"/>
                </a:lnTo>
                <a:lnTo>
                  <a:pt x="815975" y="733425"/>
                </a:lnTo>
                <a:lnTo>
                  <a:pt x="799306" y="733425"/>
                </a:lnTo>
                <a:lnTo>
                  <a:pt x="781050" y="731048"/>
                </a:lnTo>
                <a:lnTo>
                  <a:pt x="762794" y="727087"/>
                </a:lnTo>
                <a:lnTo>
                  <a:pt x="746125" y="720748"/>
                </a:lnTo>
                <a:lnTo>
                  <a:pt x="729456" y="712825"/>
                </a:lnTo>
                <a:lnTo>
                  <a:pt x="711994" y="702524"/>
                </a:lnTo>
                <a:lnTo>
                  <a:pt x="696912" y="690639"/>
                </a:lnTo>
                <a:lnTo>
                  <a:pt x="682625" y="677963"/>
                </a:lnTo>
                <a:lnTo>
                  <a:pt x="668338" y="662116"/>
                </a:lnTo>
                <a:lnTo>
                  <a:pt x="654844" y="645477"/>
                </a:lnTo>
                <a:lnTo>
                  <a:pt x="642938" y="627254"/>
                </a:lnTo>
                <a:lnTo>
                  <a:pt x="631825" y="609031"/>
                </a:lnTo>
                <a:lnTo>
                  <a:pt x="622300" y="588429"/>
                </a:lnTo>
                <a:lnTo>
                  <a:pt x="614362" y="566244"/>
                </a:lnTo>
                <a:lnTo>
                  <a:pt x="609600" y="544060"/>
                </a:lnTo>
                <a:lnTo>
                  <a:pt x="605631" y="521875"/>
                </a:lnTo>
                <a:lnTo>
                  <a:pt x="603250" y="499689"/>
                </a:lnTo>
                <a:lnTo>
                  <a:pt x="603250" y="479089"/>
                </a:lnTo>
                <a:lnTo>
                  <a:pt x="604044" y="458489"/>
                </a:lnTo>
                <a:lnTo>
                  <a:pt x="606425" y="437888"/>
                </a:lnTo>
                <a:lnTo>
                  <a:pt x="611981" y="418080"/>
                </a:lnTo>
                <a:lnTo>
                  <a:pt x="618331" y="399856"/>
                </a:lnTo>
                <a:lnTo>
                  <a:pt x="626269" y="381634"/>
                </a:lnTo>
                <a:lnTo>
                  <a:pt x="635794" y="364994"/>
                </a:lnTo>
                <a:lnTo>
                  <a:pt x="646112" y="350732"/>
                </a:lnTo>
                <a:lnTo>
                  <a:pt x="657225" y="336470"/>
                </a:lnTo>
                <a:lnTo>
                  <a:pt x="671512" y="324585"/>
                </a:lnTo>
                <a:lnTo>
                  <a:pt x="685800" y="314286"/>
                </a:lnTo>
                <a:lnTo>
                  <a:pt x="701675" y="304777"/>
                </a:lnTo>
                <a:lnTo>
                  <a:pt x="718344" y="298439"/>
                </a:lnTo>
                <a:lnTo>
                  <a:pt x="736600" y="294478"/>
                </a:lnTo>
                <a:close/>
                <a:moveTo>
                  <a:pt x="1210897" y="142875"/>
                </a:moveTo>
                <a:lnTo>
                  <a:pt x="1231495" y="144465"/>
                </a:lnTo>
                <a:lnTo>
                  <a:pt x="1252092" y="148439"/>
                </a:lnTo>
                <a:lnTo>
                  <a:pt x="1271898" y="156388"/>
                </a:lnTo>
                <a:lnTo>
                  <a:pt x="1291703" y="165132"/>
                </a:lnTo>
                <a:lnTo>
                  <a:pt x="1309132" y="177055"/>
                </a:lnTo>
                <a:lnTo>
                  <a:pt x="1326560" y="191363"/>
                </a:lnTo>
                <a:lnTo>
                  <a:pt x="1343197" y="207259"/>
                </a:lnTo>
                <a:lnTo>
                  <a:pt x="1359041" y="224747"/>
                </a:lnTo>
                <a:lnTo>
                  <a:pt x="1373301" y="246208"/>
                </a:lnTo>
                <a:lnTo>
                  <a:pt x="1385977" y="268464"/>
                </a:lnTo>
                <a:lnTo>
                  <a:pt x="1397860" y="291515"/>
                </a:lnTo>
                <a:lnTo>
                  <a:pt x="1408159" y="316156"/>
                </a:lnTo>
                <a:lnTo>
                  <a:pt x="1417665" y="342387"/>
                </a:lnTo>
                <a:lnTo>
                  <a:pt x="1424003" y="369412"/>
                </a:lnTo>
                <a:lnTo>
                  <a:pt x="1428756" y="398028"/>
                </a:lnTo>
                <a:lnTo>
                  <a:pt x="1431925" y="426642"/>
                </a:lnTo>
                <a:lnTo>
                  <a:pt x="1431925" y="455258"/>
                </a:lnTo>
                <a:lnTo>
                  <a:pt x="1430341" y="483078"/>
                </a:lnTo>
                <a:lnTo>
                  <a:pt x="1427964" y="510103"/>
                </a:lnTo>
                <a:lnTo>
                  <a:pt x="1422418" y="536334"/>
                </a:lnTo>
                <a:lnTo>
                  <a:pt x="1414496" y="560975"/>
                </a:lnTo>
                <a:lnTo>
                  <a:pt x="1405782" y="583231"/>
                </a:lnTo>
                <a:lnTo>
                  <a:pt x="1395483" y="605487"/>
                </a:lnTo>
                <a:lnTo>
                  <a:pt x="1383600" y="624565"/>
                </a:lnTo>
                <a:lnTo>
                  <a:pt x="1370924" y="642846"/>
                </a:lnTo>
                <a:lnTo>
                  <a:pt x="1355872" y="660334"/>
                </a:lnTo>
                <a:lnTo>
                  <a:pt x="1339236" y="674642"/>
                </a:lnTo>
                <a:lnTo>
                  <a:pt x="1322599" y="685769"/>
                </a:lnTo>
                <a:lnTo>
                  <a:pt x="1304378" y="695307"/>
                </a:lnTo>
                <a:lnTo>
                  <a:pt x="1284573" y="701667"/>
                </a:lnTo>
                <a:lnTo>
                  <a:pt x="1263975" y="707230"/>
                </a:lnTo>
                <a:lnTo>
                  <a:pt x="1243378" y="708026"/>
                </a:lnTo>
                <a:lnTo>
                  <a:pt x="1222780" y="705641"/>
                </a:lnTo>
                <a:lnTo>
                  <a:pt x="1202975" y="701667"/>
                </a:lnTo>
                <a:lnTo>
                  <a:pt x="1183962" y="695307"/>
                </a:lnTo>
                <a:lnTo>
                  <a:pt x="1164156" y="684974"/>
                </a:lnTo>
                <a:lnTo>
                  <a:pt x="1145935" y="673051"/>
                </a:lnTo>
                <a:lnTo>
                  <a:pt x="1127715" y="658743"/>
                </a:lnTo>
                <a:lnTo>
                  <a:pt x="1111078" y="642846"/>
                </a:lnTo>
                <a:lnTo>
                  <a:pt x="1095234" y="624565"/>
                </a:lnTo>
                <a:lnTo>
                  <a:pt x="1080974" y="603898"/>
                </a:lnTo>
                <a:lnTo>
                  <a:pt x="1068298" y="583231"/>
                </a:lnTo>
                <a:lnTo>
                  <a:pt x="1056415" y="560180"/>
                </a:lnTo>
                <a:lnTo>
                  <a:pt x="1046116" y="533949"/>
                </a:lnTo>
                <a:lnTo>
                  <a:pt x="1038194" y="507719"/>
                </a:lnTo>
                <a:lnTo>
                  <a:pt x="1030272" y="480694"/>
                </a:lnTo>
                <a:lnTo>
                  <a:pt x="1026311" y="452078"/>
                </a:lnTo>
                <a:lnTo>
                  <a:pt x="1023934" y="423463"/>
                </a:lnTo>
                <a:lnTo>
                  <a:pt x="1022350" y="394053"/>
                </a:lnTo>
                <a:lnTo>
                  <a:pt x="1023934" y="367027"/>
                </a:lnTo>
                <a:lnTo>
                  <a:pt x="1027896" y="340002"/>
                </a:lnTo>
                <a:lnTo>
                  <a:pt x="1032649" y="315361"/>
                </a:lnTo>
                <a:lnTo>
                  <a:pt x="1039779" y="289926"/>
                </a:lnTo>
                <a:lnTo>
                  <a:pt x="1048493" y="266874"/>
                </a:lnTo>
                <a:lnTo>
                  <a:pt x="1058792" y="244618"/>
                </a:lnTo>
                <a:lnTo>
                  <a:pt x="1070675" y="224747"/>
                </a:lnTo>
                <a:lnTo>
                  <a:pt x="1083351" y="207259"/>
                </a:lnTo>
                <a:lnTo>
                  <a:pt x="1099195" y="189772"/>
                </a:lnTo>
                <a:lnTo>
                  <a:pt x="1115039" y="177055"/>
                </a:lnTo>
                <a:lnTo>
                  <a:pt x="1131676" y="163542"/>
                </a:lnTo>
                <a:lnTo>
                  <a:pt x="1151481" y="154798"/>
                </a:lnTo>
                <a:lnTo>
                  <a:pt x="1170494" y="148439"/>
                </a:lnTo>
                <a:lnTo>
                  <a:pt x="1190300" y="144465"/>
                </a:lnTo>
                <a:close/>
                <a:moveTo>
                  <a:pt x="1786694" y="0"/>
                </a:moveTo>
                <a:lnTo>
                  <a:pt x="1801022" y="0"/>
                </a:lnTo>
                <a:lnTo>
                  <a:pt x="1815349" y="0"/>
                </a:lnTo>
                <a:lnTo>
                  <a:pt x="1829677" y="1589"/>
                </a:lnTo>
                <a:lnTo>
                  <a:pt x="1844005" y="3973"/>
                </a:lnTo>
                <a:lnTo>
                  <a:pt x="1856741" y="7946"/>
                </a:lnTo>
                <a:lnTo>
                  <a:pt x="1871865" y="12713"/>
                </a:lnTo>
                <a:lnTo>
                  <a:pt x="1884601" y="18274"/>
                </a:lnTo>
                <a:lnTo>
                  <a:pt x="1897337" y="24631"/>
                </a:lnTo>
                <a:lnTo>
                  <a:pt x="1910869" y="30987"/>
                </a:lnTo>
                <a:lnTo>
                  <a:pt x="1922013" y="38933"/>
                </a:lnTo>
                <a:lnTo>
                  <a:pt x="1933953" y="48467"/>
                </a:lnTo>
                <a:lnTo>
                  <a:pt x="1945893" y="57207"/>
                </a:lnTo>
                <a:lnTo>
                  <a:pt x="1957833" y="67536"/>
                </a:lnTo>
                <a:lnTo>
                  <a:pt x="1968977" y="79454"/>
                </a:lnTo>
                <a:lnTo>
                  <a:pt x="1980121" y="91372"/>
                </a:lnTo>
                <a:lnTo>
                  <a:pt x="1999225" y="116798"/>
                </a:lnTo>
                <a:lnTo>
                  <a:pt x="2017533" y="146195"/>
                </a:lnTo>
                <a:lnTo>
                  <a:pt x="2033453" y="177182"/>
                </a:lnTo>
                <a:lnTo>
                  <a:pt x="2047781" y="209758"/>
                </a:lnTo>
                <a:lnTo>
                  <a:pt x="2059721" y="244718"/>
                </a:lnTo>
                <a:lnTo>
                  <a:pt x="2070069" y="281266"/>
                </a:lnTo>
                <a:lnTo>
                  <a:pt x="2076437" y="320199"/>
                </a:lnTo>
                <a:lnTo>
                  <a:pt x="2080417" y="359131"/>
                </a:lnTo>
                <a:lnTo>
                  <a:pt x="2081213" y="401242"/>
                </a:lnTo>
                <a:lnTo>
                  <a:pt x="2080417" y="440968"/>
                </a:lnTo>
                <a:lnTo>
                  <a:pt x="2076437" y="481490"/>
                </a:lnTo>
                <a:lnTo>
                  <a:pt x="2070069" y="519627"/>
                </a:lnTo>
                <a:lnTo>
                  <a:pt x="2059721" y="556971"/>
                </a:lnTo>
                <a:lnTo>
                  <a:pt x="2047781" y="591136"/>
                </a:lnTo>
                <a:lnTo>
                  <a:pt x="2033453" y="624507"/>
                </a:lnTo>
                <a:lnTo>
                  <a:pt x="2017533" y="656288"/>
                </a:lnTo>
                <a:lnTo>
                  <a:pt x="1999225" y="683303"/>
                </a:lnTo>
                <a:lnTo>
                  <a:pt x="1980121" y="709522"/>
                </a:lnTo>
                <a:lnTo>
                  <a:pt x="1968977" y="721440"/>
                </a:lnTo>
                <a:lnTo>
                  <a:pt x="1957833" y="732564"/>
                </a:lnTo>
                <a:lnTo>
                  <a:pt x="1945893" y="743687"/>
                </a:lnTo>
                <a:lnTo>
                  <a:pt x="1933953" y="752427"/>
                </a:lnTo>
                <a:lnTo>
                  <a:pt x="1922013" y="761962"/>
                </a:lnTo>
                <a:lnTo>
                  <a:pt x="1910869" y="769112"/>
                </a:lnTo>
                <a:lnTo>
                  <a:pt x="1897337" y="777058"/>
                </a:lnTo>
                <a:lnTo>
                  <a:pt x="1884601" y="783414"/>
                </a:lnTo>
                <a:lnTo>
                  <a:pt x="1871865" y="788975"/>
                </a:lnTo>
                <a:lnTo>
                  <a:pt x="1856741" y="792948"/>
                </a:lnTo>
                <a:lnTo>
                  <a:pt x="1844005" y="796921"/>
                </a:lnTo>
                <a:lnTo>
                  <a:pt x="1829677" y="799305"/>
                </a:lnTo>
                <a:lnTo>
                  <a:pt x="1815349" y="800893"/>
                </a:lnTo>
                <a:lnTo>
                  <a:pt x="1801022" y="801688"/>
                </a:lnTo>
                <a:lnTo>
                  <a:pt x="1786694" y="800893"/>
                </a:lnTo>
                <a:lnTo>
                  <a:pt x="1772366" y="799305"/>
                </a:lnTo>
                <a:lnTo>
                  <a:pt x="1758038" y="796921"/>
                </a:lnTo>
                <a:lnTo>
                  <a:pt x="1743710" y="792948"/>
                </a:lnTo>
                <a:lnTo>
                  <a:pt x="1730974" y="788975"/>
                </a:lnTo>
                <a:lnTo>
                  <a:pt x="1717442" y="783414"/>
                </a:lnTo>
                <a:lnTo>
                  <a:pt x="1704706" y="777058"/>
                </a:lnTo>
                <a:lnTo>
                  <a:pt x="1691174" y="769112"/>
                </a:lnTo>
                <a:lnTo>
                  <a:pt x="1678438" y="761962"/>
                </a:lnTo>
                <a:lnTo>
                  <a:pt x="1666498" y="752427"/>
                </a:lnTo>
                <a:lnTo>
                  <a:pt x="1654558" y="743687"/>
                </a:lnTo>
                <a:lnTo>
                  <a:pt x="1643414" y="732564"/>
                </a:lnTo>
                <a:lnTo>
                  <a:pt x="1633066" y="721440"/>
                </a:lnTo>
                <a:lnTo>
                  <a:pt x="1621922" y="709522"/>
                </a:lnTo>
                <a:lnTo>
                  <a:pt x="1601226" y="683303"/>
                </a:lnTo>
                <a:lnTo>
                  <a:pt x="1582918" y="656288"/>
                </a:lnTo>
                <a:lnTo>
                  <a:pt x="1567794" y="624507"/>
                </a:lnTo>
                <a:lnTo>
                  <a:pt x="1553466" y="591136"/>
                </a:lnTo>
                <a:lnTo>
                  <a:pt x="1541526" y="556971"/>
                </a:lnTo>
                <a:lnTo>
                  <a:pt x="1531974" y="519627"/>
                </a:lnTo>
                <a:lnTo>
                  <a:pt x="1525606" y="481490"/>
                </a:lnTo>
                <a:lnTo>
                  <a:pt x="1520830" y="440968"/>
                </a:lnTo>
                <a:lnTo>
                  <a:pt x="1519238" y="401242"/>
                </a:lnTo>
                <a:lnTo>
                  <a:pt x="1520830" y="359131"/>
                </a:lnTo>
                <a:lnTo>
                  <a:pt x="1525606" y="320199"/>
                </a:lnTo>
                <a:lnTo>
                  <a:pt x="1531974" y="281266"/>
                </a:lnTo>
                <a:lnTo>
                  <a:pt x="1541526" y="244718"/>
                </a:lnTo>
                <a:lnTo>
                  <a:pt x="1553466" y="209758"/>
                </a:lnTo>
                <a:lnTo>
                  <a:pt x="1567794" y="177182"/>
                </a:lnTo>
                <a:lnTo>
                  <a:pt x="1582918" y="146195"/>
                </a:lnTo>
                <a:lnTo>
                  <a:pt x="1601226" y="116798"/>
                </a:lnTo>
                <a:lnTo>
                  <a:pt x="1621922" y="91372"/>
                </a:lnTo>
                <a:lnTo>
                  <a:pt x="1633066" y="79454"/>
                </a:lnTo>
                <a:lnTo>
                  <a:pt x="1643414" y="67536"/>
                </a:lnTo>
                <a:lnTo>
                  <a:pt x="1654558" y="57207"/>
                </a:lnTo>
                <a:lnTo>
                  <a:pt x="1666498" y="48467"/>
                </a:lnTo>
                <a:lnTo>
                  <a:pt x="1678438" y="38933"/>
                </a:lnTo>
                <a:lnTo>
                  <a:pt x="1691174" y="30987"/>
                </a:lnTo>
                <a:lnTo>
                  <a:pt x="1704706" y="24631"/>
                </a:lnTo>
                <a:lnTo>
                  <a:pt x="1717442" y="18274"/>
                </a:lnTo>
                <a:lnTo>
                  <a:pt x="1730974" y="12713"/>
                </a:lnTo>
                <a:lnTo>
                  <a:pt x="1743710" y="7946"/>
                </a:lnTo>
                <a:lnTo>
                  <a:pt x="1758038" y="3973"/>
                </a:lnTo>
                <a:lnTo>
                  <a:pt x="1772366" y="1589"/>
                </a:lnTo>
                <a:close/>
              </a:path>
            </a:pathLst>
          </a:custGeom>
          <a:solidFill>
            <a:srgbClr val="C00000"/>
          </a:solidFill>
          <a:ln>
            <a:noFill/>
          </a:ln>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5A6478">
                  <a:lumMod val="60000"/>
                  <a:lumOff val="40000"/>
                </a:srgbClr>
              </a:solidFill>
              <a:effectLst/>
              <a:uLnTx/>
              <a:uFillTx/>
              <a:latin typeface="小米兰亭_GB外压缩"/>
              <a:ea typeface="小米兰亭_GB外压缩"/>
            </a:endParaRPr>
          </a:p>
        </p:txBody>
      </p:sp>
      <p:sp>
        <p:nvSpPr>
          <p:cNvPr id="26" name="任意多边形 25"/>
          <p:cNvSpPr/>
          <p:nvPr/>
        </p:nvSpPr>
        <p:spPr bwMode="auto">
          <a:xfrm>
            <a:off x="6671250" y="1944430"/>
            <a:ext cx="205282" cy="303242"/>
          </a:xfrm>
          <a:custGeom>
            <a:gdLst>
              <a:gd fmla="*/ 1630363 w 3376613" name="connsiteX0"/>
              <a:gd fmla="*/ 877888 h 4987925" name="connsiteY0"/>
              <a:gd fmla="*/ 1658144 w 3376613" name="connsiteX1"/>
              <a:gd fmla="*/ 877888 h 4987925" name="connsiteY1"/>
              <a:gd fmla="*/ 1685925 w 3376613" name="connsiteX2"/>
              <a:gd fmla="*/ 877888 h 4987925" name="connsiteY2"/>
              <a:gd fmla="*/ 1714500 w 3376613" name="connsiteX3"/>
              <a:gd fmla="*/ 877888 h 4987925" name="connsiteY3"/>
              <a:gd fmla="*/ 1743075 w 3376613" name="connsiteX4"/>
              <a:gd fmla="*/ 879476 h 4987925" name="connsiteY4"/>
              <a:gd fmla="*/ 1771650 w 3376613" name="connsiteX5"/>
              <a:gd fmla="*/ 881063 h 4987925" name="connsiteY5"/>
              <a:gd fmla="*/ 1800225 w 3376613" name="connsiteX6"/>
              <a:gd fmla="*/ 883444 h 4987925" name="connsiteY6"/>
              <a:gd fmla="*/ 1829594 w 3376613" name="connsiteX7"/>
              <a:gd fmla="*/ 885826 h 4987925" name="connsiteY7"/>
              <a:gd fmla="*/ 1858963 w 3376613" name="connsiteX8"/>
              <a:gd fmla="*/ 889001 h 4987925" name="connsiteY8"/>
              <a:gd fmla="*/ 1888331 w 3376613" name="connsiteX9"/>
              <a:gd fmla="*/ 892969 h 4987925" name="connsiteY9"/>
              <a:gd fmla="*/ 1918494 w 3376613" name="connsiteX10"/>
              <a:gd fmla="*/ 897732 h 4987925" name="connsiteY10"/>
              <a:gd fmla="*/ 1948657 w 3376613" name="connsiteX11"/>
              <a:gd fmla="*/ 904082 h 4987925" name="connsiteY11"/>
              <a:gd fmla="*/ 1973263 w 3376613" name="connsiteX12"/>
              <a:gd fmla="*/ 908844 h 4987925" name="connsiteY12"/>
              <a:gd fmla="*/ 1998663 w 3376613" name="connsiteX13"/>
              <a:gd fmla="*/ 914401 h 4987925" name="connsiteY13"/>
              <a:gd fmla="*/ 2023269 w 3376613" name="connsiteX14"/>
              <a:gd fmla="*/ 920751 h 4987925" name="connsiteY14"/>
              <a:gd fmla="*/ 2047875 w 3376613" name="connsiteX15"/>
              <a:gd fmla="*/ 927894 h 4987925" name="connsiteY15"/>
              <a:gd fmla="*/ 2071688 w 3376613" name="connsiteX16"/>
              <a:gd fmla="*/ 935832 h 4987925" name="connsiteY16"/>
              <a:gd fmla="*/ 2094707 w 3376613" name="connsiteX17"/>
              <a:gd fmla="*/ 943769 h 4987925" name="connsiteY17"/>
              <a:gd fmla="*/ 2116138 w 3376613" name="connsiteX18"/>
              <a:gd fmla="*/ 952501 h 4987925" name="connsiteY18"/>
              <a:gd fmla="*/ 2138363 w 3376613" name="connsiteX19"/>
              <a:gd fmla="*/ 962026 h 4987925" name="connsiteY19"/>
              <a:gd fmla="*/ 2159794 w 3376613" name="connsiteX20"/>
              <a:gd fmla="*/ 971551 h 4987925" name="connsiteY20"/>
              <a:gd fmla="*/ 2179638 w 3376613" name="connsiteX21"/>
              <a:gd fmla="*/ 981869 h 4987925" name="connsiteY21"/>
              <a:gd fmla="*/ 2200275 w 3376613" name="connsiteX22"/>
              <a:gd fmla="*/ 993776 h 4987925" name="connsiteY22"/>
              <a:gd fmla="*/ 2220119 w 3376613" name="connsiteX23"/>
              <a:gd fmla="*/ 1004888 h 4987925" name="connsiteY23"/>
              <a:gd fmla="*/ 2239169 w 3376613" name="connsiteX24"/>
              <a:gd fmla="*/ 1016001 h 4987925" name="connsiteY24"/>
              <a:gd fmla="*/ 2258219 w 3376613" name="connsiteX25"/>
              <a:gd fmla="*/ 1028701 h 4987925" name="connsiteY25"/>
              <a:gd fmla="*/ 2276475 w 3376613" name="connsiteX26"/>
              <a:gd fmla="*/ 1041401 h 4987925" name="connsiteY26"/>
              <a:gd fmla="*/ 2293938 w 3376613" name="connsiteX27"/>
              <a:gd fmla="*/ 1054894 h 4987925" name="connsiteY27"/>
              <a:gd fmla="*/ 2311400 w 3376613" name="connsiteX28"/>
              <a:gd fmla="*/ 1068388 h 4987925" name="connsiteY28"/>
              <a:gd fmla="*/ 2327275 w 3376613" name="connsiteX29"/>
              <a:gd fmla="*/ 1082676 h 4987925" name="connsiteY29"/>
              <a:gd fmla="*/ 2343944 w 3376613" name="connsiteX30"/>
              <a:gd fmla="*/ 1096169 h 4987925" name="connsiteY30"/>
              <a:gd fmla="*/ 2359819 w 3376613" name="connsiteX31"/>
              <a:gd fmla="*/ 1111251 h 4987925" name="connsiteY31"/>
              <a:gd fmla="*/ 2374900 w 3376613" name="connsiteX32"/>
              <a:gd fmla="*/ 1126332 h 4987925" name="connsiteY32"/>
              <a:gd fmla="*/ 2389982 w 3376613" name="connsiteX33"/>
              <a:gd fmla="*/ 1142207 h 4987925" name="connsiteY33"/>
              <a:gd fmla="*/ 2403475 w 3376613" name="connsiteX34"/>
              <a:gd fmla="*/ 1157288 h 4987925" name="connsiteY34"/>
              <a:gd fmla="*/ 2417763 w 3376613" name="connsiteX35"/>
              <a:gd fmla="*/ 1173163 h 4987925" name="connsiteY35"/>
              <a:gd fmla="*/ 2431257 w 3376613" name="connsiteX36"/>
              <a:gd fmla="*/ 1189038 h 4987925" name="connsiteY36"/>
              <a:gd fmla="*/ 2443163 w 3376613" name="connsiteX37"/>
              <a:gd fmla="*/ 1205707 h 4987925" name="connsiteY37"/>
              <a:gd fmla="*/ 2467769 w 3376613" name="connsiteX38"/>
              <a:gd fmla="*/ 1239044 h 4987925" name="connsiteY38"/>
              <a:gd fmla="*/ 2490788 w 3376613" name="connsiteX39"/>
              <a:gd fmla="*/ 1273176 h 4987925" name="connsiteY39"/>
              <a:gd fmla="*/ 2512219 w 3376613" name="connsiteX40"/>
              <a:gd fmla="*/ 1308101 h 4987925" name="connsiteY40"/>
              <a:gd fmla="*/ 2531269 w 3376613" name="connsiteX41"/>
              <a:gd fmla="*/ 1344613 h 4987925" name="connsiteY41"/>
              <a:gd fmla="*/ 2549525 w 3376613" name="connsiteX42"/>
              <a:gd fmla="*/ 1380332 h 4987925" name="connsiteY42"/>
              <a:gd fmla="*/ 2566194 w 3376613" name="connsiteX43"/>
              <a:gd fmla="*/ 1416051 h 4987925" name="connsiteY43"/>
              <a:gd fmla="*/ 2581275 w 3376613" name="connsiteX44"/>
              <a:gd fmla="*/ 1452563 h 4987925" name="connsiteY44"/>
              <a:gd fmla="*/ 2594769 w 3376613" name="connsiteX45"/>
              <a:gd fmla="*/ 1488282 h 4987925" name="connsiteY45"/>
              <a:gd fmla="*/ 2606675 w 3376613" name="connsiteX46"/>
              <a:gd fmla="*/ 1524795 h 4987925" name="connsiteY46"/>
              <a:gd fmla="*/ 2616994 w 3376613" name="connsiteX47"/>
              <a:gd fmla="*/ 1560513 h 4987925" name="connsiteY47"/>
              <a:gd fmla="*/ 2627313 w 3376613" name="connsiteX48"/>
              <a:gd fmla="*/ 1596232 h 4987925" name="connsiteY48"/>
              <a:gd fmla="*/ 2635251 w 3376613" name="connsiteX49"/>
              <a:gd fmla="*/ 1630363 h 4987925" name="connsiteY49"/>
              <a:gd fmla="*/ 2642394 w 3376613" name="connsiteX50"/>
              <a:gd fmla="*/ 1664495 h 4987925" name="connsiteY50"/>
              <a:gd fmla="*/ 2647951 w 3376613" name="connsiteX51"/>
              <a:gd fmla="*/ 1698626 h 4987925" name="connsiteY51"/>
              <a:gd fmla="*/ 2652713 w 3376613" name="connsiteX52"/>
              <a:gd fmla="*/ 1731170 h 4987925" name="connsiteY52"/>
              <a:gd fmla="*/ 2656682 w 3376613" name="connsiteX53"/>
              <a:gd fmla="*/ 1762126 h 4987925" name="connsiteY53"/>
              <a:gd fmla="*/ 2659857 w 3376613" name="connsiteX54"/>
              <a:gd fmla="*/ 1792288 h 4987925" name="connsiteY54"/>
              <a:gd fmla="*/ 2661444 w 3376613" name="connsiteX55"/>
              <a:gd fmla="*/ 1820863 h 4987925" name="connsiteY55"/>
              <a:gd fmla="*/ 2662238 w 3376613" name="connsiteX56"/>
              <a:gd fmla="*/ 1847851 h 4987925" name="connsiteY56"/>
              <a:gd fmla="*/ 2661444 w 3376613" name="connsiteX57"/>
              <a:gd fmla="*/ 1862138 h 4987925" name="connsiteY57"/>
              <a:gd fmla="*/ 2659857 w 3376613" name="connsiteX58"/>
              <a:gd fmla="*/ 1875632 h 4987925" name="connsiteY58"/>
              <a:gd fmla="*/ 2656682 w 3376613" name="connsiteX59"/>
              <a:gd fmla="*/ 1888332 h 4987925" name="connsiteY59"/>
              <a:gd fmla="*/ 2651125 w 3376613" name="connsiteX60"/>
              <a:gd fmla="*/ 1901032 h 4987925" name="connsiteY60"/>
              <a:gd fmla="*/ 2646363 w 3376613" name="connsiteX61"/>
              <a:gd fmla="*/ 1913732 h 4987925" name="connsiteY61"/>
              <a:gd fmla="*/ 2639219 w 3376613" name="connsiteX62"/>
              <a:gd fmla="*/ 1924845 h 4987925" name="connsiteY62"/>
              <a:gd fmla="*/ 2632075 w 3376613" name="connsiteX63"/>
              <a:gd fmla="*/ 1935957 h 4987925" name="connsiteY63"/>
              <a:gd fmla="*/ 2622551 w 3376613" name="connsiteX64"/>
              <a:gd fmla="*/ 1945482 h 4987925" name="connsiteY64"/>
              <a:gd fmla="*/ 2613025 w 3376613" name="connsiteX65"/>
              <a:gd fmla="*/ 1954213 h 4987925" name="connsiteY65"/>
              <a:gd fmla="*/ 2603501 w 3376613" name="connsiteX66"/>
              <a:gd fmla="*/ 1961357 h 4987925" name="connsiteY66"/>
              <a:gd fmla="*/ 2591594 w 3376613" name="connsiteX67"/>
              <a:gd fmla="*/ 1969295 h 4987925" name="connsiteY67"/>
              <a:gd fmla="*/ 2579688 w 3376613" name="connsiteX68"/>
              <a:gd fmla="*/ 1974851 h 4987925" name="connsiteY68"/>
              <a:gd fmla="*/ 2567782 w 3376613" name="connsiteX69"/>
              <a:gd fmla="*/ 1979613 h 4987925" name="connsiteY69"/>
              <a:gd fmla="*/ 2554288 w 3376613" name="connsiteX70"/>
              <a:gd fmla="*/ 1983582 h 4987925" name="connsiteY70"/>
              <a:gd fmla="*/ 2540794 w 3376613" name="connsiteX71"/>
              <a:gd fmla="*/ 1985170 h 4987925" name="connsiteY71"/>
              <a:gd fmla="*/ 2526507 w 3376613" name="connsiteX72"/>
              <a:gd fmla="*/ 1985963 h 4987925" name="connsiteY72"/>
              <a:gd fmla="*/ 2513013 w 3376613" name="connsiteX73"/>
              <a:gd fmla="*/ 1985963 h 4987925" name="connsiteY73"/>
              <a:gd fmla="*/ 2498725 w 3376613" name="connsiteX74"/>
              <a:gd fmla="*/ 1983582 h 4987925" name="connsiteY74"/>
              <a:gd fmla="*/ 2486025 w 3376613" name="connsiteX75"/>
              <a:gd fmla="*/ 1980407 h 4987925" name="connsiteY75"/>
              <a:gd fmla="*/ 2472532 w 3376613" name="connsiteX76"/>
              <a:gd fmla="*/ 1976438 h 4987925" name="connsiteY76"/>
              <a:gd fmla="*/ 2460625 w 3376613" name="connsiteX77"/>
              <a:gd fmla="*/ 1970882 h 4987925" name="connsiteY77"/>
              <a:gd fmla="*/ 2449513 w 3376613" name="connsiteX78"/>
              <a:gd fmla="*/ 1964532 h 4987925" name="connsiteY78"/>
              <a:gd fmla="*/ 2438401 w 3376613" name="connsiteX79"/>
              <a:gd fmla="*/ 1955801 h 4987925" name="connsiteY79"/>
              <a:gd fmla="*/ 2428875 w 3376613" name="connsiteX80"/>
              <a:gd fmla="*/ 1947863 h 4987925" name="connsiteY80"/>
              <a:gd fmla="*/ 2420938 w 3376613" name="connsiteX81"/>
              <a:gd fmla="*/ 1938338 h 4987925" name="connsiteY81"/>
              <a:gd fmla="*/ 2412207 w 3376613" name="connsiteX82"/>
              <a:gd fmla="*/ 1927226 h 4987925" name="connsiteY82"/>
              <a:gd fmla="*/ 2405063 w 3376613" name="connsiteX83"/>
              <a:gd fmla="*/ 1916907 h 4987925" name="connsiteY83"/>
              <a:gd fmla="*/ 2399507 w 3376613" name="connsiteX84"/>
              <a:gd fmla="*/ 1905001 h 4987925" name="connsiteY84"/>
              <a:gd fmla="*/ 2395538 w 3376613" name="connsiteX85"/>
              <a:gd fmla="*/ 1892301 h 4987925" name="connsiteY85"/>
              <a:gd fmla="*/ 2391569 w 3376613" name="connsiteX86"/>
              <a:gd fmla="*/ 1879601 h 4987925" name="connsiteY86"/>
              <a:gd fmla="*/ 2389982 w 3376613" name="connsiteX87"/>
              <a:gd fmla="*/ 1865313 h 4987925" name="connsiteY87"/>
              <a:gd fmla="*/ 2388394 w 3376613" name="connsiteX88"/>
              <a:gd fmla="*/ 1851820 h 4987925" name="connsiteY88"/>
              <a:gd fmla="*/ 2388394 w 3376613" name="connsiteX89"/>
              <a:gd fmla="*/ 1840707 h 4987925" name="connsiteY89"/>
              <a:gd fmla="*/ 2386013 w 3376613" name="connsiteX90"/>
              <a:gd fmla="*/ 1819276 h 4987925" name="connsiteY90"/>
              <a:gd fmla="*/ 2382838 w 3376613" name="connsiteX91"/>
              <a:gd fmla="*/ 1787526 h 4987925" name="connsiteY91"/>
              <a:gd fmla="*/ 2378075 w 3376613" name="connsiteX92"/>
              <a:gd fmla="*/ 1747045 h 4987925" name="connsiteY92"/>
              <a:gd fmla="*/ 2374107 w 3376613" name="connsiteX93"/>
              <a:gd fmla="*/ 1724026 h 4987925" name="connsiteY93"/>
              <a:gd fmla="*/ 2370138 w 3376613" name="connsiteX94"/>
              <a:gd fmla="*/ 1701007 h 4987925" name="connsiteY94"/>
              <a:gd fmla="*/ 2364582 w 3376613" name="connsiteX95"/>
              <a:gd fmla="*/ 1675607 h 4987925" name="connsiteY95"/>
              <a:gd fmla="*/ 2357438 w 3376613" name="connsiteX96"/>
              <a:gd fmla="*/ 1648620 h 4987925" name="connsiteY96"/>
              <a:gd fmla="*/ 2350294 w 3376613" name="connsiteX97"/>
              <a:gd fmla="*/ 1621632 h 4987925" name="connsiteY97"/>
              <a:gd fmla="*/ 2341563 w 3376613" name="connsiteX98"/>
              <a:gd fmla="*/ 1593057 h 4987925" name="connsiteY98"/>
              <a:gd fmla="*/ 2332038 w 3376613" name="connsiteX99"/>
              <a:gd fmla="*/ 1564482 h 4987925" name="connsiteY99"/>
              <a:gd fmla="*/ 2320132 w 3376613" name="connsiteX100"/>
              <a:gd fmla="*/ 1535113 h 4987925" name="connsiteY100"/>
              <a:gd fmla="*/ 2308225 w 3376613" name="connsiteX101"/>
              <a:gd fmla="*/ 1506538 h 4987925" name="connsiteY101"/>
              <a:gd fmla="*/ 2293938 w 3376613" name="connsiteX102"/>
              <a:gd fmla="*/ 1477170 h 4987925" name="connsiteY102"/>
              <a:gd fmla="*/ 2278063 w 3376613" name="connsiteX103"/>
              <a:gd fmla="*/ 1447801 h 4987925" name="connsiteY103"/>
              <a:gd fmla="*/ 2260600 w 3376613" name="connsiteX104"/>
              <a:gd fmla="*/ 1419226 h 4987925" name="connsiteY104"/>
              <a:gd fmla="*/ 2242344 w 3376613" name="connsiteX105"/>
              <a:gd fmla="*/ 1390651 h 4987925" name="connsiteY105"/>
              <a:gd fmla="*/ 2232025 w 3376613" name="connsiteX106"/>
              <a:gd fmla="*/ 1377157 h 4987925" name="connsiteY106"/>
              <a:gd fmla="*/ 2221707 w 3376613" name="connsiteX107"/>
              <a:gd fmla="*/ 1363663 h 4987925" name="connsiteY107"/>
              <a:gd fmla="*/ 2209800 w 3376613" name="connsiteX108"/>
              <a:gd fmla="*/ 1350169 h 4987925" name="connsiteY108"/>
              <a:gd fmla="*/ 2198688 w 3376613" name="connsiteX109"/>
              <a:gd fmla="*/ 1336676 h 4987925" name="connsiteY109"/>
              <a:gd fmla="*/ 2186782 w 3376613" name="connsiteX110"/>
              <a:gd fmla="*/ 1324769 h 4987925" name="connsiteY110"/>
              <a:gd fmla="*/ 2174082 w 3376613" name="connsiteX111"/>
              <a:gd fmla="*/ 1311276 h 4987925" name="connsiteY111"/>
              <a:gd fmla="*/ 2161382 w 3376613" name="connsiteX112"/>
              <a:gd fmla="*/ 1299369 h 4987925" name="connsiteY112"/>
              <a:gd fmla="*/ 2147094 w 3376613" name="connsiteX113"/>
              <a:gd fmla="*/ 1288257 h 4987925" name="connsiteY113"/>
              <a:gd fmla="*/ 2133600 w 3376613" name="connsiteX114"/>
              <a:gd fmla="*/ 1276351 h 4987925" name="connsiteY114"/>
              <a:gd fmla="*/ 2118519 w 3376613" name="connsiteX115"/>
              <a:gd fmla="*/ 1265238 h 4987925" name="connsiteY115"/>
              <a:gd fmla="*/ 2104232 w 3376613" name="connsiteX116"/>
              <a:gd fmla="*/ 1254919 h 4987925" name="connsiteY116"/>
              <a:gd fmla="*/ 2088357 w 3376613" name="connsiteX117"/>
              <a:gd fmla="*/ 1244601 h 4987925" name="connsiteY117"/>
              <a:gd fmla="*/ 2072482 w 3376613" name="connsiteX118"/>
              <a:gd fmla="*/ 1235076 h 4987925" name="connsiteY118"/>
              <a:gd fmla="*/ 2055019 w 3376613" name="connsiteX119"/>
              <a:gd fmla="*/ 1226344 h 4987925" name="connsiteY119"/>
              <a:gd fmla="*/ 2038350 w 3376613" name="connsiteX120"/>
              <a:gd fmla="*/ 1216819 h 4987925" name="connsiteY120"/>
              <a:gd fmla="*/ 2019300 w 3376613" name="connsiteX121"/>
              <a:gd fmla="*/ 1208882 h 4987925" name="connsiteY121"/>
              <a:gd fmla="*/ 2001044 w 3376613" name="connsiteX122"/>
              <a:gd fmla="*/ 1201738 h 4987925" name="connsiteY122"/>
              <a:gd fmla="*/ 1981994 w 3376613" name="connsiteX123"/>
              <a:gd fmla="*/ 1193801 h 4987925" name="connsiteY123"/>
              <a:gd fmla="*/ 1962150 w 3376613" name="connsiteX124"/>
              <a:gd fmla="*/ 1187451 h 4987925" name="connsiteY124"/>
              <a:gd fmla="*/ 1940719 w 3376613" name="connsiteX125"/>
              <a:gd fmla="*/ 1181894 h 4987925" name="connsiteY125"/>
              <a:gd fmla="*/ 1920082 w 3376613" name="connsiteX126"/>
              <a:gd fmla="*/ 1177132 h 4987925" name="connsiteY126"/>
              <a:gd fmla="*/ 1898650 w 3376613" name="connsiteX127"/>
              <a:gd fmla="*/ 1172369 h 4987925" name="connsiteY127"/>
              <a:gd fmla="*/ 1851819 w 3376613" name="connsiteX128"/>
              <a:gd fmla="*/ 1164432 h 4987925" name="connsiteY128"/>
              <a:gd fmla="*/ 1806575 w 3376613" name="connsiteX129"/>
              <a:gd fmla="*/ 1158082 h 4987925" name="connsiteY129"/>
              <a:gd fmla="*/ 1761331 w 3376613" name="connsiteX130"/>
              <a:gd fmla="*/ 1154113 h 4987925" name="connsiteY130"/>
              <a:gd fmla="*/ 1717675 w 3376613" name="connsiteX131"/>
              <a:gd fmla="*/ 1150938 h 4987925" name="connsiteY131"/>
              <a:gd fmla="*/ 1674019 w 3376613" name="connsiteX132"/>
              <a:gd fmla="*/ 1150144 h 4987925" name="connsiteY132"/>
              <a:gd fmla="*/ 1632744 w 3376613" name="connsiteX133"/>
              <a:gd fmla="*/ 1150938 h 4987925" name="connsiteY133"/>
              <a:gd fmla="*/ 1592263 w 3376613" name="connsiteX134"/>
              <a:gd fmla="*/ 1153319 h 4987925" name="connsiteY134"/>
              <a:gd fmla="*/ 1550988 w 3376613" name="connsiteX135"/>
              <a:gd fmla="*/ 1156494 h 4987925" name="connsiteY135"/>
              <a:gd fmla="*/ 1512888 w 3376613" name="connsiteX136"/>
              <a:gd fmla="*/ 1162051 h 4987925" name="connsiteY136"/>
              <a:gd fmla="*/ 1474788 w 3376613" name="connsiteX137"/>
              <a:gd fmla="*/ 1169988 h 4987925" name="connsiteY137"/>
              <a:gd fmla="*/ 1437481 w 3376613" name="connsiteX138"/>
              <a:gd fmla="*/ 1177926 h 4987925" name="connsiteY138"/>
              <a:gd fmla="*/ 1401763 w 3376613" name="connsiteX139"/>
              <a:gd fmla="*/ 1188244 h 4987925" name="connsiteY139"/>
              <a:gd fmla="*/ 1366838 w 3376613" name="connsiteX140"/>
              <a:gd fmla="*/ 1200151 h 4987925" name="connsiteY140"/>
              <a:gd fmla="*/ 1333500 w 3376613" name="connsiteX141"/>
              <a:gd fmla="*/ 1213644 h 4987925" name="connsiteY141"/>
              <a:gd fmla="*/ 1300956 w 3376613" name="connsiteX142"/>
              <a:gd fmla="*/ 1228726 h 4987925" name="connsiteY142"/>
              <a:gd fmla="*/ 1270000 w 3376613" name="connsiteX143"/>
              <a:gd fmla="*/ 1244601 h 4987925" name="connsiteY143"/>
              <a:gd fmla="*/ 1239838 w 3376613" name="connsiteX144"/>
              <a:gd fmla="*/ 1262857 h 4987925" name="connsiteY144"/>
              <a:gd fmla="*/ 1210469 w 3376613" name="connsiteX145"/>
              <a:gd fmla="*/ 1281907 h 4987925" name="connsiteY145"/>
              <a:gd fmla="*/ 1182688 w 3376613" name="connsiteX146"/>
              <a:gd fmla="*/ 1303338 h 4987925" name="connsiteY146"/>
              <a:gd fmla="*/ 1156494 w 3376613" name="connsiteX147"/>
              <a:gd fmla="*/ 1325563 h 4987925" name="connsiteY147"/>
              <a:gd fmla="*/ 1131094 w 3376613" name="connsiteX148"/>
              <a:gd fmla="*/ 1349376 h 4987925" name="connsiteY148"/>
              <a:gd fmla="*/ 1107281 w 3376613" name="connsiteX149"/>
              <a:gd fmla="*/ 1375569 h 4987925" name="connsiteY149"/>
              <a:gd fmla="*/ 1084263 w 3376613" name="connsiteX150"/>
              <a:gd fmla="*/ 1401763 h 4987925" name="connsiteY150"/>
              <a:gd fmla="*/ 1063625 w 3376613" name="connsiteX151"/>
              <a:gd fmla="*/ 1429544 h 4987925" name="connsiteY151"/>
              <a:gd fmla="*/ 1043781 w 3376613" name="connsiteX152"/>
              <a:gd fmla="*/ 1459707 h 4987925" name="connsiteY152"/>
              <a:gd fmla="*/ 1024731 w 3376613" name="connsiteX153"/>
              <a:gd fmla="*/ 1491457 h 4987925" name="connsiteY153"/>
              <a:gd fmla="*/ 1008063 w 3376613" name="connsiteX154"/>
              <a:gd fmla="*/ 1524001 h 4987925" name="connsiteY154"/>
              <a:gd fmla="*/ 992188 w 3376613" name="connsiteX155"/>
              <a:gd fmla="*/ 1557338 h 4987925" name="connsiteY155"/>
              <a:gd fmla="*/ 977900 w 3376613" name="connsiteX156"/>
              <a:gd fmla="*/ 1592263 h 4987925" name="connsiteY156"/>
              <a:gd fmla="*/ 965200 w 3376613" name="connsiteX157"/>
              <a:gd fmla="*/ 1628776 h 4987925" name="connsiteY157"/>
              <a:gd fmla="*/ 954088 w 3376613" name="connsiteX158"/>
              <a:gd fmla="*/ 1667670 h 4987925" name="connsiteY158"/>
              <a:gd fmla="*/ 944563 w 3376613" name="connsiteX159"/>
              <a:gd fmla="*/ 1706563 h 4987925" name="connsiteY159"/>
              <a:gd fmla="*/ 938213 w 3376613" name="connsiteX160"/>
              <a:gd fmla="*/ 1731170 h 4987925" name="connsiteY160"/>
              <a:gd fmla="*/ 934244 w 3376613" name="connsiteX161"/>
              <a:gd fmla="*/ 1755776 h 4987925" name="connsiteY161"/>
              <a:gd fmla="*/ 931069 w 3376613" name="connsiteX162"/>
              <a:gd fmla="*/ 1778795 h 4987925" name="connsiteY162"/>
              <a:gd fmla="*/ 929481 w 3376613" name="connsiteX163"/>
              <a:gd fmla="*/ 1802607 h 4987925" name="connsiteY163"/>
              <a:gd fmla="*/ 927894 w 3376613" name="connsiteX164"/>
              <a:gd fmla="*/ 1826420 h 4987925" name="connsiteY164"/>
              <a:gd fmla="*/ 927100 w 3376613" name="connsiteX165"/>
              <a:gd fmla="*/ 1849438 h 4987925" name="connsiteY165"/>
              <a:gd fmla="*/ 927100 w 3376613" name="connsiteX166"/>
              <a:gd fmla="*/ 1871663 h 4987925" name="connsiteY166"/>
              <a:gd fmla="*/ 927894 w 3376613" name="connsiteX167"/>
              <a:gd fmla="*/ 1893888 h 4987925" name="connsiteY167"/>
              <a:gd fmla="*/ 929481 w 3376613" name="connsiteX168"/>
              <a:gd fmla="*/ 1916113 h 4987925" name="connsiteY168"/>
              <a:gd fmla="*/ 931863 w 3376613" name="connsiteX169"/>
              <a:gd fmla="*/ 1938338 h 4987925" name="connsiteY169"/>
              <a:gd fmla="*/ 934244 w 3376613" name="connsiteX170"/>
              <a:gd fmla="*/ 1958976 h 4987925" name="connsiteY170"/>
              <a:gd fmla="*/ 938213 w 3376613" name="connsiteX171"/>
              <a:gd fmla="*/ 1979613 h 4987925" name="connsiteY171"/>
              <a:gd fmla="*/ 942975 w 3376613" name="connsiteX172"/>
              <a:gd fmla="*/ 2000251 h 4987925" name="connsiteY172"/>
              <a:gd fmla="*/ 946944 w 3376613" name="connsiteX173"/>
              <a:gd fmla="*/ 2019301 h 4987925" name="connsiteY173"/>
              <a:gd fmla="*/ 952500 w 3376613" name="connsiteX174"/>
              <a:gd fmla="*/ 2038351 h 4987925" name="connsiteY174"/>
              <a:gd fmla="*/ 958056 w 3376613" name="connsiteX175"/>
              <a:gd fmla="*/ 2057401 h 4987925" name="connsiteY175"/>
              <a:gd fmla="*/ 963613 w 3376613" name="connsiteX176"/>
              <a:gd fmla="*/ 2074070 h 4987925" name="connsiteY176"/>
              <a:gd fmla="*/ 969963 w 3376613" name="connsiteX177"/>
              <a:gd fmla="*/ 2091532 h 4987925" name="connsiteY177"/>
              <a:gd fmla="*/ 977900 w 3376613" name="connsiteX178"/>
              <a:gd fmla="*/ 2108201 h 4987925" name="connsiteY178"/>
              <a:gd fmla="*/ 985044 w 3376613" name="connsiteX179"/>
              <a:gd fmla="*/ 2124076 h 4987925" name="connsiteY179"/>
              <a:gd fmla="*/ 992188 w 3376613" name="connsiteX180"/>
              <a:gd fmla="*/ 2138363 h 4987925" name="connsiteY180"/>
              <a:gd fmla="*/ 1000125 w 3376613" name="connsiteX181"/>
              <a:gd fmla="*/ 2153445 h 4987925" name="connsiteY181"/>
              <a:gd fmla="*/ 1008856 w 3376613" name="connsiteX182"/>
              <a:gd fmla="*/ 2166145 h 4987925" name="connsiteY182"/>
              <a:gd fmla="*/ 1017588 w 3376613" name="connsiteX183"/>
              <a:gd fmla="*/ 2179638 h 4987925" name="connsiteY183"/>
              <a:gd fmla="*/ 1025525 w 3376613" name="connsiteX184"/>
              <a:gd fmla="*/ 2190751 h 4987925" name="connsiteY184"/>
              <a:gd fmla="*/ 1035050 w 3376613" name="connsiteX185"/>
              <a:gd fmla="*/ 2201863 h 4987925" name="connsiteY185"/>
              <a:gd fmla="*/ 1043781 w 3376613" name="connsiteX186"/>
              <a:gd fmla="*/ 2212182 h 4987925" name="connsiteY186"/>
              <a:gd fmla="*/ 1052513 w 3376613" name="connsiteX187"/>
              <a:gd fmla="*/ 2220913 h 4987925" name="connsiteY187"/>
              <a:gd fmla="*/ 1062831 w 3376613" name="connsiteX188"/>
              <a:gd fmla="*/ 2228851 h 4987925" name="connsiteY188"/>
              <a:gd fmla="*/ 1071563 w 3376613" name="connsiteX189"/>
              <a:gd fmla="*/ 2235995 h 4987925" name="connsiteY189"/>
              <a:gd fmla="*/ 1081088 w 3376613" name="connsiteX190"/>
              <a:gd fmla="*/ 2241551 h 4987925" name="connsiteY190"/>
              <a:gd fmla="*/ 1090613 w 3376613" name="connsiteX191"/>
              <a:gd fmla="*/ 2246313 h 4987925" name="connsiteY191"/>
              <a:gd fmla="*/ 1098550 w 3376613" name="connsiteX192"/>
              <a:gd fmla="*/ 2249488 h 4987925" name="connsiteY192"/>
              <a:gd fmla="*/ 1107281 w 3376613" name="connsiteX193"/>
              <a:gd fmla="*/ 2251870 h 4987925" name="connsiteY193"/>
              <a:gd fmla="*/ 1115219 w 3376613" name="connsiteX194"/>
              <a:gd fmla="*/ 2252663 h 4987925" name="connsiteY194"/>
              <a:gd fmla="*/ 1124744 w 3376613" name="connsiteX195"/>
              <a:gd fmla="*/ 2252663 h 4987925" name="connsiteY195"/>
              <a:gd fmla="*/ 1133475 w 3376613" name="connsiteX196"/>
              <a:gd fmla="*/ 2251870 h 4987925" name="connsiteY196"/>
              <a:gd fmla="*/ 1142206 w 3376613" name="connsiteX197"/>
              <a:gd fmla="*/ 2249488 h 4987925" name="connsiteY197"/>
              <a:gd fmla="*/ 1151731 w 3376613" name="connsiteX198"/>
              <a:gd fmla="*/ 2246313 h 4987925" name="connsiteY198"/>
              <a:gd fmla="*/ 1160463 w 3376613" name="connsiteX199"/>
              <a:gd fmla="*/ 2242345 h 4987925" name="connsiteY199"/>
              <a:gd fmla="*/ 1169988 w 3376613" name="connsiteX200"/>
              <a:gd fmla="*/ 2236788 h 4987925" name="connsiteY200"/>
              <a:gd fmla="*/ 1180306 w 3376613" name="connsiteX201"/>
              <a:gd fmla="*/ 2230438 h 4987925" name="connsiteY201"/>
              <a:gd fmla="*/ 1189831 w 3376613" name="connsiteX202"/>
              <a:gd fmla="*/ 2222501 h 4987925" name="connsiteY202"/>
              <a:gd fmla="*/ 1199356 w 3376613" name="connsiteX203"/>
              <a:gd fmla="*/ 2213770 h 4987925" name="connsiteY203"/>
              <a:gd fmla="*/ 1209675 w 3376613" name="connsiteX204"/>
              <a:gd fmla="*/ 2204245 h 4987925" name="connsiteY204"/>
              <a:gd fmla="*/ 1219200 w 3376613" name="connsiteX205"/>
              <a:gd fmla="*/ 2193132 h 4987925" name="connsiteY205"/>
              <a:gd fmla="*/ 1229519 w 3376613" name="connsiteX206"/>
              <a:gd fmla="*/ 2181226 h 4987925" name="connsiteY206"/>
              <a:gd fmla="*/ 1239838 w 3376613" name="connsiteX207"/>
              <a:gd fmla="*/ 2167732 h 4987925" name="connsiteY207"/>
              <a:gd fmla="*/ 1272381 w 3376613" name="connsiteX208"/>
              <a:gd fmla="*/ 2126457 h 4987925" name="connsiteY208"/>
              <a:gd fmla="*/ 1304925 w 3376613" name="connsiteX209"/>
              <a:gd fmla="*/ 2088357 h 4987925" name="connsiteY209"/>
              <a:gd fmla="*/ 1337469 w 3376613" name="connsiteX210"/>
              <a:gd fmla="*/ 2052638 h 4987925" name="connsiteY210"/>
              <a:gd fmla="*/ 1370013 w 3376613" name="connsiteX211"/>
              <a:gd fmla="*/ 2018507 h 4987925" name="connsiteY211"/>
              <a:gd fmla="*/ 1402556 w 3376613" name="connsiteX212"/>
              <a:gd fmla="*/ 1987551 h 4987925" name="connsiteY212"/>
              <a:gd fmla="*/ 1419225 w 3376613" name="connsiteX213"/>
              <a:gd fmla="*/ 1973263 h 4987925" name="connsiteY213"/>
              <a:gd fmla="*/ 1435100 w 3376613" name="connsiteX214"/>
              <a:gd fmla="*/ 1958976 h 4987925" name="connsiteY214"/>
              <a:gd fmla="*/ 1452563 w 3376613" name="connsiteX215"/>
              <a:gd fmla="*/ 1946276 h 4987925" name="connsiteY215"/>
              <a:gd fmla="*/ 1468438 w 3376613" name="connsiteX216"/>
              <a:gd fmla="*/ 1934370 h 4987925" name="connsiteY216"/>
              <a:gd fmla="*/ 1485106 w 3376613" name="connsiteX217"/>
              <a:gd fmla="*/ 1921670 h 4987925" name="connsiteY217"/>
              <a:gd fmla="*/ 1500981 w 3376613" name="connsiteX218"/>
              <a:gd fmla="*/ 1911351 h 4987925" name="connsiteY218"/>
              <a:gd fmla="*/ 1517650 w 3376613" name="connsiteX219"/>
              <a:gd fmla="*/ 1900238 h 4987925" name="connsiteY219"/>
              <a:gd fmla="*/ 1534319 w 3376613" name="connsiteX220"/>
              <a:gd fmla="*/ 1890713 h 4987925" name="connsiteY220"/>
              <a:gd fmla="*/ 1550194 w 3376613" name="connsiteX221"/>
              <a:gd fmla="*/ 1881982 h 4987925" name="connsiteY221"/>
              <a:gd fmla="*/ 1567657 w 3376613" name="connsiteX222"/>
              <a:gd fmla="*/ 1872457 h 4987925" name="connsiteY222"/>
              <a:gd fmla="*/ 1583531 w 3376613" name="connsiteX223"/>
              <a:gd fmla="*/ 1865313 h 4987925" name="connsiteY223"/>
              <a:gd fmla="*/ 1600200 w 3376613" name="connsiteX224"/>
              <a:gd fmla="*/ 1858170 h 4987925" name="connsiteY224"/>
              <a:gd fmla="*/ 1616075 w 3376613" name="connsiteX225"/>
              <a:gd fmla="*/ 1851820 h 4987925" name="connsiteY225"/>
              <a:gd fmla="*/ 1632744 w 3376613" name="connsiteX226"/>
              <a:gd fmla="*/ 1846263 h 4987925" name="connsiteY226"/>
              <a:gd fmla="*/ 1648619 w 3376613" name="connsiteX227"/>
              <a:gd fmla="*/ 1839913 h 4987925" name="connsiteY227"/>
              <a:gd fmla="*/ 1666081 w 3376613" name="connsiteX228"/>
              <a:gd fmla="*/ 1835945 h 4987925" name="connsiteY228"/>
              <a:gd fmla="*/ 1682750 w 3376613" name="connsiteX229"/>
              <a:gd fmla="*/ 1831976 h 4987925" name="connsiteY229"/>
              <a:gd fmla="*/ 1698625 w 3376613" name="connsiteX230"/>
              <a:gd fmla="*/ 1828801 h 4987925" name="connsiteY230"/>
              <a:gd fmla="*/ 1715294 w 3376613" name="connsiteX231"/>
              <a:gd fmla="*/ 1826420 h 4987925" name="connsiteY231"/>
              <a:gd fmla="*/ 1731169 w 3376613" name="connsiteX232"/>
              <a:gd fmla="*/ 1824832 h 4987925" name="connsiteY232"/>
              <a:gd fmla="*/ 1747838 w 3376613" name="connsiteX233"/>
              <a:gd fmla="*/ 1823245 h 4987925" name="connsiteY233"/>
              <a:gd fmla="*/ 1763713 w 3376613" name="connsiteX234"/>
              <a:gd fmla="*/ 1822451 h 4987925" name="connsiteY234"/>
              <a:gd fmla="*/ 1769269 w 3376613" name="connsiteX235"/>
              <a:gd fmla="*/ 1822451 h 4987925" name="connsiteY235"/>
              <a:gd fmla="*/ 1793081 w 3376613" name="connsiteX236"/>
              <a:gd fmla="*/ 1823245 h 4987925" name="connsiteY236"/>
              <a:gd fmla="*/ 1817688 w 3376613" name="connsiteX237"/>
              <a:gd fmla="*/ 1825626 h 4987925" name="connsiteY237"/>
              <a:gd fmla="*/ 1842294 w 3376613" name="connsiteX238"/>
              <a:gd fmla="*/ 1829595 h 4987925" name="connsiteY238"/>
              <a:gd fmla="*/ 1866107 w 3376613" name="connsiteX239"/>
              <a:gd fmla="*/ 1834357 h 4987925" name="connsiteY239"/>
              <a:gd fmla="*/ 1889919 w 3376613" name="connsiteX240"/>
              <a:gd fmla="*/ 1840707 h 4987925" name="connsiteY240"/>
              <a:gd fmla="*/ 1912144 w 3376613" name="connsiteX241"/>
              <a:gd fmla="*/ 1850232 h 4987925" name="connsiteY241"/>
              <a:gd fmla="*/ 1935163 w 3376613" name="connsiteX242"/>
              <a:gd fmla="*/ 1858963 h 4987925" name="connsiteY242"/>
              <a:gd fmla="*/ 1958182 w 3376613" name="connsiteX243"/>
              <a:gd fmla="*/ 1870076 h 4987925" name="connsiteY243"/>
              <a:gd fmla="*/ 1980407 w 3376613" name="connsiteX244"/>
              <a:gd fmla="*/ 1882776 h 4987925" name="connsiteY244"/>
              <a:gd fmla="*/ 2001044 w 3376613" name="connsiteX245"/>
              <a:gd fmla="*/ 1897063 h 4987925" name="connsiteY245"/>
              <a:gd fmla="*/ 2022475 w 3376613" name="connsiteX246"/>
              <a:gd fmla="*/ 1912938 h 4987925" name="connsiteY246"/>
              <a:gd fmla="*/ 2043113 w 3376613" name="connsiteX247"/>
              <a:gd fmla="*/ 1928813 h 4987925" name="connsiteY247"/>
              <a:gd fmla="*/ 2063750 w 3376613" name="connsiteX248"/>
              <a:gd fmla="*/ 1947070 h 4987925" name="connsiteY248"/>
              <a:gd fmla="*/ 2082800 w 3376613" name="connsiteX249"/>
              <a:gd fmla="*/ 1967707 h 4987925" name="connsiteY249"/>
              <a:gd fmla="*/ 2102644 w 3376613" name="connsiteX250"/>
              <a:gd fmla="*/ 1987551 h 4987925" name="connsiteY250"/>
              <a:gd fmla="*/ 2120900 w 3376613" name="connsiteX251"/>
              <a:gd fmla="*/ 2010570 h 4987925" name="connsiteY251"/>
              <a:gd fmla="*/ 2136775 w 3376613" name="connsiteX252"/>
              <a:gd fmla="*/ 2031207 h 4987925" name="connsiteY252"/>
              <a:gd fmla="*/ 2151063 w 3376613" name="connsiteX253"/>
              <a:gd fmla="*/ 2052638 h 4987925" name="connsiteY253"/>
              <a:gd fmla="*/ 2164557 w 3376613" name="connsiteX254"/>
              <a:gd fmla="*/ 2074070 h 4987925" name="connsiteY254"/>
              <a:gd fmla="*/ 2175669 w 3376613" name="connsiteX255"/>
              <a:gd fmla="*/ 2096295 h 4987925" name="connsiteY255"/>
              <a:gd fmla="*/ 2186782 w 3376613" name="connsiteX256"/>
              <a:gd fmla="*/ 2118520 h 4987925" name="connsiteY256"/>
              <a:gd fmla="*/ 2195513 w 3376613" name="connsiteX257"/>
              <a:gd fmla="*/ 2141538 h 4987925" name="connsiteY257"/>
              <a:gd fmla="*/ 2202657 w 3376613" name="connsiteX258"/>
              <a:gd fmla="*/ 2163763 h 4987925" name="connsiteY258"/>
              <a:gd fmla="*/ 2209007 w 3376613" name="connsiteX259"/>
              <a:gd fmla="*/ 2187576 h 4987925" name="connsiteY259"/>
              <a:gd fmla="*/ 2214563 w 3376613" name="connsiteX260"/>
              <a:gd fmla="*/ 2211388 h 4987925" name="connsiteY260"/>
              <a:gd fmla="*/ 2218532 w 3376613" name="connsiteX261"/>
              <a:gd fmla="*/ 2235995 h 4987925" name="connsiteY261"/>
              <a:gd fmla="*/ 2220913 w 3376613" name="connsiteX262"/>
              <a:gd fmla="*/ 2260601 h 4987925" name="connsiteY262"/>
              <a:gd fmla="*/ 2221707 w 3376613" name="connsiteX263"/>
              <a:gd fmla="*/ 2284413 h 4987925" name="connsiteY263"/>
              <a:gd fmla="*/ 2221707 w 3376613" name="connsiteX264"/>
              <a:gd fmla="*/ 2309020 h 4987925" name="connsiteY264"/>
              <a:gd fmla="*/ 2220119 w 3376613" name="connsiteX265"/>
              <a:gd fmla="*/ 2334420 h 4987925" name="connsiteY265"/>
              <a:gd fmla="*/ 2216944 w 3376613" name="connsiteX266"/>
              <a:gd fmla="*/ 2359820 h 4987925" name="connsiteY266"/>
              <a:gd fmla="*/ 2212975 w 3376613" name="connsiteX267"/>
              <a:gd fmla="*/ 2385220 h 4987925" name="connsiteY267"/>
              <a:gd fmla="*/ 2207419 w 3376613" name="connsiteX268"/>
              <a:gd fmla="*/ 2410620 h 4987925" name="connsiteY268"/>
              <a:gd fmla="*/ 2200275 w 3376613" name="connsiteX269"/>
              <a:gd fmla="*/ 2436020 h 4987925" name="connsiteY269"/>
              <a:gd fmla="*/ 2193132 w 3376613" name="connsiteX270"/>
              <a:gd fmla="*/ 2461420 h 4987925" name="connsiteY270"/>
              <a:gd fmla="*/ 2183607 w 3376613" name="connsiteX271"/>
              <a:gd fmla="*/ 2487613 h 4987925" name="connsiteY271"/>
              <a:gd fmla="*/ 2172494 w 3376613" name="connsiteX272"/>
              <a:gd fmla="*/ 2513013 h 4987925" name="connsiteY272"/>
              <a:gd fmla="*/ 2161382 w 3376613" name="connsiteX273"/>
              <a:gd fmla="*/ 2539207 h 4987925" name="connsiteY273"/>
              <a:gd fmla="*/ 2147888 w 3376613" name="connsiteX274"/>
              <a:gd fmla="*/ 2565401 h 4987925" name="connsiteY274"/>
              <a:gd fmla="*/ 2133600 w 3376613" name="connsiteX275"/>
              <a:gd fmla="*/ 2590801 h 4987925" name="connsiteY275"/>
              <a:gd fmla="*/ 2117725 w 3376613" name="connsiteX276"/>
              <a:gd fmla="*/ 2616995 h 4987925" name="connsiteY276"/>
              <a:gd fmla="*/ 2101850 w 3376613" name="connsiteX277"/>
              <a:gd fmla="*/ 2643188 h 4987925" name="connsiteY277"/>
              <a:gd fmla="*/ 2082800 w 3376613" name="connsiteX278"/>
              <a:gd fmla="*/ 2667795 h 4987925" name="connsiteY278"/>
              <a:gd fmla="*/ 2064544 w 3376613" name="connsiteX279"/>
              <a:gd fmla="*/ 2693195 h 4987925" name="connsiteY279"/>
              <a:gd fmla="*/ 2043907 w 3376613" name="connsiteX280"/>
              <a:gd fmla="*/ 2719388 h 4987925" name="connsiteY280"/>
              <a:gd fmla="*/ 2021682 w 3376613" name="connsiteX281"/>
              <a:gd fmla="*/ 2744789 h 4987925" name="connsiteY281"/>
              <a:gd fmla="*/ 1998663 w 3376613" name="connsiteX282"/>
              <a:gd fmla="*/ 2769395 h 4987925" name="connsiteY282"/>
              <a:gd fmla="*/ 1974057 w 3376613" name="connsiteX283"/>
              <a:gd fmla="*/ 2794795 h 4987925" name="connsiteY283"/>
              <a:gd fmla="*/ 1943100 w 3376613" name="connsiteX284"/>
              <a:gd fmla="*/ 2824957 h 4987925" name="connsiteY284"/>
              <a:gd fmla="*/ 1912938 w 3376613" name="connsiteX285"/>
              <a:gd fmla="*/ 2851945 h 4987925" name="connsiteY285"/>
              <a:gd fmla="*/ 1886744 w 3376613" name="connsiteX286"/>
              <a:gd fmla="*/ 2875757 h 4987925" name="connsiteY286"/>
              <a:gd fmla="*/ 1861344 w 3376613" name="connsiteX287"/>
              <a:gd fmla="*/ 2897189 h 4987925" name="connsiteY287"/>
              <a:gd fmla="*/ 1825625 w 3376613" name="connsiteX288"/>
              <a:gd fmla="*/ 2927351 h 4987925" name="connsiteY288"/>
              <a:gd fmla="*/ 1812131 w 3376613" name="connsiteX289"/>
              <a:gd fmla="*/ 2940051 h 4987925" name="connsiteY289"/>
              <a:gd fmla="*/ 1801019 w 3376613" name="connsiteX290"/>
              <a:gd fmla="*/ 2951957 h 4987925" name="connsiteY290"/>
              <a:gd fmla="*/ 1790700 w 3376613" name="connsiteX291"/>
              <a:gd fmla="*/ 2962276 h 4987925" name="connsiteY291"/>
              <a:gd fmla="*/ 1783557 w 3376613" name="connsiteX292"/>
              <a:gd fmla="*/ 2974182 h 4987925" name="connsiteY292"/>
              <a:gd fmla="*/ 1777207 w 3376613" name="connsiteX293"/>
              <a:gd fmla="*/ 2984501 h 4987925" name="connsiteY293"/>
              <a:gd fmla="*/ 1774031 w 3376613" name="connsiteX294"/>
              <a:gd fmla="*/ 2996407 h 4987925" name="connsiteY294"/>
              <a:gd fmla="*/ 1771650 w 3376613" name="connsiteX295"/>
              <a:gd fmla="*/ 3008313 h 4987925" name="connsiteY295"/>
              <a:gd fmla="*/ 1770857 w 3376613" name="connsiteX296"/>
              <a:gd fmla="*/ 3021013 h 4987925" name="connsiteY296"/>
              <a:gd fmla="*/ 1771650 w 3376613" name="connsiteX297"/>
              <a:gd fmla="*/ 3036095 h 4987925" name="connsiteY297"/>
              <a:gd fmla="*/ 1774825 w 3376613" name="connsiteX298"/>
              <a:gd fmla="*/ 3051176 h 4987925" name="connsiteY298"/>
              <a:gd fmla="*/ 1778794 w 3376613" name="connsiteX299"/>
              <a:gd fmla="*/ 3070226 h 4987925" name="connsiteY299"/>
              <a:gd fmla="*/ 1783557 w 3376613" name="connsiteX300"/>
              <a:gd fmla="*/ 3091657 h 4987925" name="connsiteY300"/>
              <a:gd fmla="*/ 1798638 w 3376613" name="connsiteX301"/>
              <a:gd fmla="*/ 3140870 h 4987925" name="connsiteY301"/>
              <a:gd fmla="*/ 1809750 w 3376613" name="connsiteX302"/>
              <a:gd fmla="*/ 3179764 h 4987925" name="connsiteY302"/>
              <a:gd fmla="*/ 1818481 w 3376613" name="connsiteX303"/>
              <a:gd fmla="*/ 3216276 h 4987925" name="connsiteY303"/>
              <a:gd fmla="*/ 1825625 w 3376613" name="connsiteX304"/>
              <a:gd fmla="*/ 3251995 h 4987925" name="connsiteY304"/>
              <a:gd fmla="*/ 1832769 w 3376613" name="connsiteX305"/>
              <a:gd fmla="*/ 3286126 h 4987925" name="connsiteY305"/>
              <a:gd fmla="*/ 1836738 w 3376613" name="connsiteX306"/>
              <a:gd fmla="*/ 3318670 h 4987925" name="connsiteY306"/>
              <a:gd fmla="*/ 1839913 w 3376613" name="connsiteX307"/>
              <a:gd fmla="*/ 3351214 h 4987925" name="connsiteY307"/>
              <a:gd fmla="*/ 1840707 w 3376613" name="connsiteX308"/>
              <a:gd fmla="*/ 3381376 h 4987925" name="connsiteY308"/>
              <a:gd fmla="*/ 1841500 w 3376613" name="connsiteX309"/>
              <a:gd fmla="*/ 3410745 h 4987925" name="connsiteY309"/>
              <a:gd fmla="*/ 1839913 w 3376613" name="connsiteX310"/>
              <a:gd fmla="*/ 3438526 h 4987925" name="connsiteY310"/>
              <a:gd fmla="*/ 1837531 w 3376613" name="connsiteX311"/>
              <a:gd fmla="*/ 3464720 h 4987925" name="connsiteY311"/>
              <a:gd fmla="*/ 1834357 w 3376613" name="connsiteX312"/>
              <a:gd fmla="*/ 3490914 h 4987925" name="connsiteY312"/>
              <a:gd fmla="*/ 1829594 w 3376613" name="connsiteX313"/>
              <a:gd fmla="*/ 3515520 h 4987925" name="connsiteY313"/>
              <a:gd fmla="*/ 1823244 w 3376613" name="connsiteX314"/>
              <a:gd fmla="*/ 3539332 h 4987925" name="connsiteY314"/>
              <a:gd fmla="*/ 1816100 w 3376613" name="connsiteX315"/>
              <a:gd fmla="*/ 3562351 h 4987925" name="connsiteY315"/>
              <a:gd fmla="*/ 1808957 w 3376613" name="connsiteX316"/>
              <a:gd fmla="*/ 3582989 h 4987925" name="connsiteY316"/>
              <a:gd fmla="*/ 1800225 w 3376613" name="connsiteX317"/>
              <a:gd fmla="*/ 3603626 h 4987925" name="connsiteY317"/>
              <a:gd fmla="*/ 1789907 w 3376613" name="connsiteX318"/>
              <a:gd fmla="*/ 3623470 h 4987925" name="connsiteY318"/>
              <a:gd fmla="*/ 1779588 w 3376613" name="connsiteX319"/>
              <a:gd fmla="*/ 3641726 h 4987925" name="connsiteY319"/>
              <a:gd fmla="*/ 1767681 w 3376613" name="connsiteX320"/>
              <a:gd fmla="*/ 3659982 h 4987925" name="connsiteY320"/>
              <a:gd fmla="*/ 1756569 w 3376613" name="connsiteX321"/>
              <a:gd fmla="*/ 3677445 h 4987925" name="connsiteY321"/>
              <a:gd fmla="*/ 1743869 w 3376613" name="connsiteX322"/>
              <a:gd fmla="*/ 3692526 h 4987925" name="connsiteY322"/>
              <a:gd fmla="*/ 1730375 w 3376613" name="connsiteX323"/>
              <a:gd fmla="*/ 3707607 h 4987925" name="connsiteY323"/>
              <a:gd fmla="*/ 1717675 w 3376613" name="connsiteX324"/>
              <a:gd fmla="*/ 3721895 h 4987925" name="connsiteY324"/>
              <a:gd fmla="*/ 1702594 w 3376613" name="connsiteX325"/>
              <a:gd fmla="*/ 3735389 h 4987925" name="connsiteY325"/>
              <a:gd fmla="*/ 1689100 w 3376613" name="connsiteX326"/>
              <a:gd fmla="*/ 3748089 h 4987925" name="connsiteY326"/>
              <a:gd fmla="*/ 1673225 w 3376613" name="connsiteX327"/>
              <a:gd fmla="*/ 3759201 h 4987925" name="connsiteY327"/>
              <a:gd fmla="*/ 1658938 w 3376613" name="connsiteX328"/>
              <a:gd fmla="*/ 3771107 h 4987925" name="connsiteY328"/>
              <a:gd fmla="*/ 1643063 w 3376613" name="connsiteX329"/>
              <a:gd fmla="*/ 3780632 h 4987925" name="connsiteY329"/>
              <a:gd fmla="*/ 1627981 w 3376613" name="connsiteX330"/>
              <a:gd fmla="*/ 3790157 h 4987925" name="connsiteY330"/>
              <a:gd fmla="*/ 1611313 w 3376613" name="connsiteX331"/>
              <a:gd fmla="*/ 3799682 h 4987925" name="connsiteY331"/>
              <a:gd fmla="*/ 1596231 w 3376613" name="connsiteX332"/>
              <a:gd fmla="*/ 3808414 h 4987925" name="connsiteY332"/>
              <a:gd fmla="*/ 1579563 w 3376613" name="connsiteX333"/>
              <a:gd fmla="*/ 3815557 h 4987925" name="connsiteY333"/>
              <a:gd fmla="*/ 1560513 w 3376613" name="connsiteX334"/>
              <a:gd fmla="*/ 3824289 h 4987925" name="connsiteY334"/>
              <a:gd fmla="*/ 1541463 w 3376613" name="connsiteX335"/>
              <a:gd fmla="*/ 3831432 h 4987925" name="connsiteY335"/>
              <a:gd fmla="*/ 1521619 w 3376613" name="connsiteX336"/>
              <a:gd fmla="*/ 3836989 h 4987925" name="connsiteY336"/>
              <a:gd fmla="*/ 1500981 w 3376613" name="connsiteX337"/>
              <a:gd fmla="*/ 3841751 h 4987925" name="connsiteY337"/>
              <a:gd fmla="*/ 1480344 w 3376613" name="connsiteX338"/>
              <a:gd fmla="*/ 3845720 h 4987925" name="connsiteY338"/>
              <a:gd fmla="*/ 1458913 w 3376613" name="connsiteX339"/>
              <a:gd fmla="*/ 3848895 h 4987925" name="connsiteY339"/>
              <a:gd fmla="*/ 1436688 w 3376613" name="connsiteX340"/>
              <a:gd fmla="*/ 3851276 h 4987925" name="connsiteY340"/>
              <a:gd fmla="*/ 1415256 w 3376613" name="connsiteX341"/>
              <a:gd fmla="*/ 3851276 h 4987925" name="connsiteY341"/>
              <a:gd fmla="*/ 1397794 w 3376613" name="connsiteX342"/>
              <a:gd fmla="*/ 3851276 h 4987925" name="connsiteY342"/>
              <a:gd fmla="*/ 1380331 w 3376613" name="connsiteX343"/>
              <a:gd fmla="*/ 3849689 h 4987925" name="connsiteY343"/>
              <a:gd fmla="*/ 1363663 w 3376613" name="connsiteX344"/>
              <a:gd fmla="*/ 3848101 h 4987925" name="connsiteY344"/>
              <a:gd fmla="*/ 1346200 w 3376613" name="connsiteX345"/>
              <a:gd fmla="*/ 3845720 h 4987925" name="connsiteY345"/>
              <a:gd fmla="*/ 1329531 w 3376613" name="connsiteX346"/>
              <a:gd fmla="*/ 3842545 h 4987925" name="connsiteY346"/>
              <a:gd fmla="*/ 1311275 w 3376613" name="connsiteX347"/>
              <a:gd fmla="*/ 3839370 h 4987925" name="connsiteY347"/>
              <a:gd fmla="*/ 1293813 w 3376613" name="connsiteX348"/>
              <a:gd fmla="*/ 3835401 h 4987925" name="connsiteY348"/>
              <a:gd fmla="*/ 1276350 w 3376613" name="connsiteX349"/>
              <a:gd fmla="*/ 3829845 h 4987925" name="connsiteY349"/>
              <a:gd fmla="*/ 1258888 w 3376613" name="connsiteX350"/>
              <a:gd fmla="*/ 3825082 h 4987925" name="connsiteY350"/>
              <a:gd fmla="*/ 1241425 w 3376613" name="connsiteX351"/>
              <a:gd fmla="*/ 3817939 h 4987925" name="connsiteY351"/>
              <a:gd fmla="*/ 1223963 w 3376613" name="connsiteX352"/>
              <a:gd fmla="*/ 3810795 h 4987925" name="connsiteY352"/>
              <a:gd fmla="*/ 1205706 w 3376613" name="connsiteX353"/>
              <a:gd fmla="*/ 3803651 h 4987925" name="connsiteY353"/>
              <a:gd fmla="*/ 1189038 w 3376613" name="connsiteX354"/>
              <a:gd fmla="*/ 3795714 h 4987925" name="connsiteY354"/>
              <a:gd fmla="*/ 1171575 w 3376613" name="connsiteX355"/>
              <a:gd fmla="*/ 3785395 h 4987925" name="connsiteY355"/>
              <a:gd fmla="*/ 1154906 w 3376613" name="connsiteX356"/>
              <a:gd fmla="*/ 3775870 h 4987925" name="connsiteY356"/>
              <a:gd fmla="*/ 1137444 w 3376613" name="connsiteX357"/>
              <a:gd fmla="*/ 3766345 h 4987925" name="connsiteY357"/>
              <a:gd fmla="*/ 1120775 w 3376613" name="connsiteX358"/>
              <a:gd fmla="*/ 3754439 h 4987925" name="connsiteY358"/>
              <a:gd fmla="*/ 1104106 w 3376613" name="connsiteX359"/>
              <a:gd fmla="*/ 3742532 h 4987925" name="connsiteY359"/>
              <a:gd fmla="*/ 1087438 w 3376613" name="connsiteX360"/>
              <a:gd fmla="*/ 3729832 h 4987925" name="connsiteY360"/>
              <a:gd fmla="*/ 1071563 w 3376613" name="connsiteX361"/>
              <a:gd fmla="*/ 3717132 h 4987925" name="connsiteY361"/>
              <a:gd fmla="*/ 1054894 w 3376613" name="connsiteX362"/>
              <a:gd fmla="*/ 3702845 h 4987925" name="connsiteY362"/>
              <a:gd fmla="*/ 1039813 w 3376613" name="connsiteX363"/>
              <a:gd fmla="*/ 3688557 h 4987925" name="connsiteY363"/>
              <a:gd fmla="*/ 1023938 w 3376613" name="connsiteX364"/>
              <a:gd fmla="*/ 3672682 h 4987925" name="connsiteY364"/>
              <a:gd fmla="*/ 1008856 w 3376613" name="connsiteX365"/>
              <a:gd fmla="*/ 3656807 h 4987925" name="connsiteY365"/>
              <a:gd fmla="*/ 993775 w 3376613" name="connsiteX366"/>
              <a:gd fmla="*/ 3639345 h 4987925" name="connsiteY366"/>
              <a:gd fmla="*/ 979488 w 3376613" name="connsiteX367"/>
              <a:gd fmla="*/ 3622676 h 4987925" name="connsiteY367"/>
              <a:gd fmla="*/ 964406 w 3376613" name="connsiteX368"/>
              <a:gd fmla="*/ 3603626 h 4987925" name="connsiteY368"/>
              <a:gd fmla="*/ 950913 w 3376613" name="connsiteX369"/>
              <a:gd fmla="*/ 3584576 h 4987925" name="connsiteY369"/>
              <a:gd fmla="*/ 937419 w 3376613" name="connsiteX370"/>
              <a:gd fmla="*/ 3565526 h 4987925" name="connsiteY370"/>
              <a:gd fmla="*/ 924719 w 3376613" name="connsiteX371"/>
              <a:gd fmla="*/ 3544095 h 4987925" name="connsiteY371"/>
              <a:gd fmla="*/ 911225 w 3376613" name="connsiteX372"/>
              <a:gd fmla="*/ 3522664 h 4987925" name="connsiteY372"/>
              <a:gd fmla="*/ 899319 w 3376613" name="connsiteX373"/>
              <a:gd fmla="*/ 3501232 h 4987925" name="connsiteY373"/>
              <a:gd fmla="*/ 893763 w 3376613" name="connsiteX374"/>
              <a:gd fmla="*/ 3488532 h 4987925" name="connsiteY374"/>
              <a:gd fmla="*/ 889000 w 3376613" name="connsiteX375"/>
              <a:gd fmla="*/ 3475832 h 4987925" name="connsiteY375"/>
              <a:gd fmla="*/ 885825 w 3376613" name="connsiteX376"/>
              <a:gd fmla="*/ 3462339 h 4987925" name="connsiteY376"/>
              <a:gd fmla="*/ 884238 w 3376613" name="connsiteX377"/>
              <a:gd fmla="*/ 3449639 h 4987925" name="connsiteY377"/>
              <a:gd fmla="*/ 882650 w 3376613" name="connsiteX378"/>
              <a:gd fmla="*/ 3435351 h 4987925" name="connsiteY378"/>
              <a:gd fmla="*/ 884238 w 3376613" name="connsiteX379"/>
              <a:gd fmla="*/ 3422651 h 4987925" name="connsiteY379"/>
              <a:gd fmla="*/ 886619 w 3376613" name="connsiteX380"/>
              <a:gd fmla="*/ 3409951 h 4987925" name="connsiteY380"/>
              <a:gd fmla="*/ 889794 w 3376613" name="connsiteX381"/>
              <a:gd fmla="*/ 3397251 h 4987925" name="connsiteY381"/>
              <a:gd fmla="*/ 893763 w 3376613" name="connsiteX382"/>
              <a:gd fmla="*/ 3384551 h 4987925" name="connsiteY382"/>
              <a:gd fmla="*/ 899319 w 3376613" name="connsiteX383"/>
              <a:gd fmla="*/ 3372645 h 4987925" name="connsiteY383"/>
              <a:gd fmla="*/ 905669 w 3376613" name="connsiteX384"/>
              <a:gd fmla="*/ 3361532 h 4987925" name="connsiteY384"/>
              <a:gd fmla="*/ 914400 w 3376613" name="connsiteX385"/>
              <a:gd fmla="*/ 3351214 h 4987925" name="connsiteY385"/>
              <a:gd fmla="*/ 923131 w 3376613" name="connsiteX386"/>
              <a:gd fmla="*/ 3340895 h 4987925" name="connsiteY386"/>
              <a:gd fmla="*/ 932656 w 3376613" name="connsiteX387"/>
              <a:gd fmla="*/ 3331370 h 4987925" name="connsiteY387"/>
              <a:gd fmla="*/ 943769 w 3376613" name="connsiteX388"/>
              <a:gd fmla="*/ 3323432 h 4987925" name="connsiteY388"/>
              <a:gd fmla="*/ 955675 w 3376613" name="connsiteX389"/>
              <a:gd fmla="*/ 3315495 h 4987925" name="connsiteY389"/>
              <a:gd fmla="*/ 968375 w 3376613" name="connsiteX390"/>
              <a:gd fmla="*/ 3309939 h 4987925" name="connsiteY390"/>
              <a:gd fmla="*/ 981075 w 3376613" name="connsiteX391"/>
              <a:gd fmla="*/ 3305176 h 4987925" name="connsiteY391"/>
              <a:gd fmla="*/ 994569 w 3376613" name="connsiteX392"/>
              <a:gd fmla="*/ 3302001 h 4987925" name="connsiteY392"/>
              <a:gd fmla="*/ 1008063 w 3376613" name="connsiteX393"/>
              <a:gd fmla="*/ 3300414 h 4987925" name="connsiteY393"/>
              <a:gd fmla="*/ 1020763 w 3376613" name="connsiteX394"/>
              <a:gd fmla="*/ 3299620 h 4987925" name="connsiteY394"/>
              <a:gd fmla="*/ 1034256 w 3376613" name="connsiteX395"/>
              <a:gd fmla="*/ 3300414 h 4987925" name="connsiteY395"/>
              <a:gd fmla="*/ 1046956 w 3376613" name="connsiteX396"/>
              <a:gd fmla="*/ 3302795 h 4987925" name="connsiteY396"/>
              <a:gd fmla="*/ 1059656 w 3376613" name="connsiteX397"/>
              <a:gd fmla="*/ 3305970 h 4987925" name="connsiteY397"/>
              <a:gd fmla="*/ 1072356 w 3376613" name="connsiteX398"/>
              <a:gd fmla="*/ 3309939 h 4987925" name="connsiteY398"/>
              <a:gd fmla="*/ 1083469 w 3376613" name="connsiteX399"/>
              <a:gd fmla="*/ 3315495 h 4987925" name="connsiteY399"/>
              <a:gd fmla="*/ 1095375 w 3376613" name="connsiteX400"/>
              <a:gd fmla="*/ 3322639 h 4987925" name="connsiteY400"/>
              <a:gd fmla="*/ 1106488 w 3376613" name="connsiteX401"/>
              <a:gd fmla="*/ 3330576 h 4987925" name="connsiteY401"/>
              <a:gd fmla="*/ 1116013 w 3376613" name="connsiteX402"/>
              <a:gd fmla="*/ 3339307 h 4987925" name="connsiteY402"/>
              <a:gd fmla="*/ 1125538 w 3376613" name="connsiteX403"/>
              <a:gd fmla="*/ 3349626 h 4987925" name="connsiteY403"/>
              <a:gd fmla="*/ 1133475 w 3376613" name="connsiteX404"/>
              <a:gd fmla="*/ 3359945 h 4987925" name="connsiteY404"/>
              <a:gd fmla="*/ 1140619 w 3376613" name="connsiteX405"/>
              <a:gd fmla="*/ 3371851 h 4987925" name="connsiteY405"/>
              <a:gd fmla="*/ 1150938 w 3376613" name="connsiteX406"/>
              <a:gd fmla="*/ 3390107 h 4987925" name="connsiteY406"/>
              <a:gd fmla="*/ 1161256 w 3376613" name="connsiteX407"/>
              <a:gd fmla="*/ 3406776 h 4987925" name="connsiteY407"/>
              <a:gd fmla="*/ 1171575 w 3376613" name="connsiteX408"/>
              <a:gd fmla="*/ 3422651 h 4987925" name="connsiteY408"/>
              <a:gd fmla="*/ 1182688 w 3376613" name="connsiteX409"/>
              <a:gd fmla="*/ 3438526 h 4987925" name="connsiteY409"/>
              <a:gd fmla="*/ 1193006 w 3376613" name="connsiteX410"/>
              <a:gd fmla="*/ 3452020 h 4987925" name="connsiteY410"/>
              <a:gd fmla="*/ 1204119 w 3376613" name="connsiteX411"/>
              <a:gd fmla="*/ 3465514 h 4987925" name="connsiteY411"/>
              <a:gd fmla="*/ 1216025 w 3376613" name="connsiteX412"/>
              <a:gd fmla="*/ 3478214 h 4987925" name="connsiteY412"/>
              <a:gd fmla="*/ 1227138 w 3376613" name="connsiteX413"/>
              <a:gd fmla="*/ 3489326 h 4987925" name="connsiteY413"/>
              <a:gd fmla="*/ 1239044 w 3376613" name="connsiteX414"/>
              <a:gd fmla="*/ 3500439 h 4987925" name="connsiteY414"/>
              <a:gd fmla="*/ 1250156 w 3376613" name="connsiteX415"/>
              <a:gd fmla="*/ 3509964 h 4987925" name="connsiteY415"/>
              <a:gd fmla="*/ 1261269 w 3376613" name="connsiteX416"/>
              <a:gd fmla="*/ 3519489 h 4987925" name="connsiteY416"/>
              <a:gd fmla="*/ 1273175 w 3376613" name="connsiteX417"/>
              <a:gd fmla="*/ 3528220 h 4987925" name="connsiteY417"/>
              <a:gd fmla="*/ 1285081 w 3376613" name="connsiteX418"/>
              <a:gd fmla="*/ 3535364 h 4987925" name="connsiteY418"/>
              <a:gd fmla="*/ 1296988 w 3376613" name="connsiteX419"/>
              <a:gd fmla="*/ 3542507 h 4987925" name="connsiteY419"/>
              <a:gd fmla="*/ 1308100 w 3376613" name="connsiteX420"/>
              <a:gd fmla="*/ 3548857 h 4987925" name="connsiteY420"/>
              <a:gd fmla="*/ 1319213 w 3376613" name="connsiteX421"/>
              <a:gd fmla="*/ 3554414 h 4987925" name="connsiteY421"/>
              <a:gd fmla="*/ 1330325 w 3376613" name="connsiteX422"/>
              <a:gd fmla="*/ 3559970 h 4987925" name="connsiteY422"/>
              <a:gd fmla="*/ 1341438 w 3376613" name="connsiteX423"/>
              <a:gd fmla="*/ 3563939 h 4987925" name="connsiteY423"/>
              <a:gd fmla="*/ 1351756 w 3376613" name="connsiteX424"/>
              <a:gd fmla="*/ 3567114 h 4987925" name="connsiteY424"/>
              <a:gd fmla="*/ 1362869 w 3376613" name="connsiteX425"/>
              <a:gd fmla="*/ 3570289 h 4987925" name="connsiteY425"/>
              <a:gd fmla="*/ 1373188 w 3376613" name="connsiteX426"/>
              <a:gd fmla="*/ 3572670 h 4987925" name="connsiteY426"/>
              <a:gd fmla="*/ 1382713 w 3376613" name="connsiteX427"/>
              <a:gd fmla="*/ 3575051 h 4987925" name="connsiteY427"/>
              <a:gd fmla="*/ 1402556 w 3376613" name="connsiteX428"/>
              <a:gd fmla="*/ 3576639 h 4987925" name="connsiteY428"/>
              <a:gd fmla="*/ 1420813 w 3376613" name="connsiteX429"/>
              <a:gd fmla="*/ 3577432 h 4987925" name="connsiteY429"/>
              <a:gd fmla="*/ 1436688 w 3376613" name="connsiteX430"/>
              <a:gd fmla="*/ 3575845 h 4987925" name="connsiteY430"/>
              <a:gd fmla="*/ 1444625 w 3376613" name="connsiteX431"/>
              <a:gd fmla="*/ 3574257 h 4987925" name="connsiteY431"/>
              <a:gd fmla="*/ 1451769 w 3376613" name="connsiteX432"/>
              <a:gd fmla="*/ 3572670 h 4987925" name="connsiteY432"/>
              <a:gd fmla="*/ 1458119 w 3376613" name="connsiteX433"/>
              <a:gd fmla="*/ 3570289 h 4987925" name="connsiteY433"/>
              <a:gd fmla="*/ 1463675 w 3376613" name="connsiteX434"/>
              <a:gd fmla="*/ 3567907 h 4987925" name="connsiteY434"/>
              <a:gd fmla="*/ 1473994 w 3376613" name="connsiteX435"/>
              <a:gd fmla="*/ 3563939 h 4987925" name="connsiteY435"/>
              <a:gd fmla="*/ 1485106 w 3376613" name="connsiteX436"/>
              <a:gd fmla="*/ 3558382 h 4987925" name="connsiteY436"/>
              <a:gd fmla="*/ 1496219 w 3376613" name="connsiteX437"/>
              <a:gd fmla="*/ 3550445 h 4987925" name="connsiteY437"/>
              <a:gd fmla="*/ 1508125 w 3376613" name="connsiteX438"/>
              <a:gd fmla="*/ 3542507 h 4987925" name="connsiteY438"/>
              <a:gd fmla="*/ 1520031 w 3376613" name="connsiteX439"/>
              <a:gd fmla="*/ 3532189 h 4987925" name="connsiteY439"/>
              <a:gd fmla="*/ 1525588 w 3376613" name="connsiteX440"/>
              <a:gd fmla="*/ 3526632 h 4987925" name="connsiteY440"/>
              <a:gd fmla="*/ 1530350 w 3376613" name="connsiteX441"/>
              <a:gd fmla="*/ 3519489 h 4987925" name="connsiteY441"/>
              <a:gd fmla="*/ 1536700 w 3376613" name="connsiteX442"/>
              <a:gd fmla="*/ 3513139 h 4987925" name="connsiteY442"/>
              <a:gd fmla="*/ 1541463 w 3376613" name="connsiteX443"/>
              <a:gd fmla="*/ 3505995 h 4987925" name="connsiteY443"/>
              <a:gd fmla="*/ 1546225 w 3376613" name="connsiteX444"/>
              <a:gd fmla="*/ 3498057 h 4987925" name="connsiteY444"/>
              <a:gd fmla="*/ 1550194 w 3376613" name="connsiteX445"/>
              <a:gd fmla="*/ 3488532 h 4987925" name="connsiteY445"/>
              <a:gd fmla="*/ 1554163 w 3376613" name="connsiteX446"/>
              <a:gd fmla="*/ 3479007 h 4987925" name="connsiteY446"/>
              <a:gd fmla="*/ 1557338 w 3376613" name="connsiteX447"/>
              <a:gd fmla="*/ 3468689 h 4987925" name="connsiteY447"/>
              <a:gd fmla="*/ 1560513 w 3376613" name="connsiteX448"/>
              <a:gd fmla="*/ 3456782 h 4987925" name="connsiteY448"/>
              <a:gd fmla="*/ 1563688 w 3376613" name="connsiteX449"/>
              <a:gd fmla="*/ 3444876 h 4987925" name="connsiteY449"/>
              <a:gd fmla="*/ 1566069 w 3376613" name="connsiteX450"/>
              <a:gd fmla="*/ 3431382 h 4987925" name="connsiteY450"/>
              <a:gd fmla="*/ 1566863 w 3376613" name="connsiteX451"/>
              <a:gd fmla="*/ 3417889 h 4987925" name="connsiteY451"/>
              <a:gd fmla="*/ 1567657 w 3376613" name="connsiteX452"/>
              <a:gd fmla="*/ 3402807 h 4987925" name="connsiteY452"/>
              <a:gd fmla="*/ 1567657 w 3376613" name="connsiteX453"/>
              <a:gd fmla="*/ 3387726 h 4987925" name="connsiteY453"/>
              <a:gd fmla="*/ 1566863 w 3376613" name="connsiteX454"/>
              <a:gd fmla="*/ 3370264 h 4987925" name="connsiteY454"/>
              <a:gd fmla="*/ 1565275 w 3376613" name="connsiteX455"/>
              <a:gd fmla="*/ 3352801 h 4987925" name="connsiteY455"/>
              <a:gd fmla="*/ 1562894 w 3376613" name="connsiteX456"/>
              <a:gd fmla="*/ 3333751 h 4987925" name="connsiteY456"/>
              <a:gd fmla="*/ 1558925 w 3376613" name="connsiteX457"/>
              <a:gd fmla="*/ 3313114 h 4987925" name="connsiteY457"/>
              <a:gd fmla="*/ 1554957 w 3376613" name="connsiteX458"/>
              <a:gd fmla="*/ 3292476 h 4987925" name="connsiteY458"/>
              <a:gd fmla="*/ 1550194 w 3376613" name="connsiteX459"/>
              <a:gd fmla="*/ 3270251 h 4987925" name="connsiteY459"/>
              <a:gd fmla="*/ 1543844 w 3376613" name="connsiteX460"/>
              <a:gd fmla="*/ 3245645 h 4987925" name="connsiteY460"/>
              <a:gd fmla="*/ 1536700 w 3376613" name="connsiteX461"/>
              <a:gd fmla="*/ 3221039 h 4987925" name="connsiteY461"/>
              <a:gd fmla="*/ 1528763 w 3376613" name="connsiteX462"/>
              <a:gd fmla="*/ 3193257 h 4987925" name="connsiteY462"/>
              <a:gd fmla="*/ 1521619 w 3376613" name="connsiteX463"/>
              <a:gd fmla="*/ 3166270 h 4987925" name="connsiteY463"/>
              <a:gd fmla="*/ 1516063 w 3376613" name="connsiteX464"/>
              <a:gd fmla="*/ 3140870 h 4987925" name="connsiteY464"/>
              <a:gd fmla="*/ 1511300 w 3376613" name="connsiteX465"/>
              <a:gd fmla="*/ 3117057 h 4987925" name="connsiteY465"/>
              <a:gd fmla="*/ 1507331 w 3376613" name="connsiteX466"/>
              <a:gd fmla="*/ 3094038 h 4987925" name="connsiteY466"/>
              <a:gd fmla="*/ 1504156 w 3376613" name="connsiteX467"/>
              <a:gd fmla="*/ 3071020 h 4987925" name="connsiteY467"/>
              <a:gd fmla="*/ 1500981 w 3376613" name="connsiteX468"/>
              <a:gd fmla="*/ 3048795 h 4987925" name="connsiteY468"/>
              <a:gd fmla="*/ 1500188 w 3376613" name="connsiteX469"/>
              <a:gd fmla="*/ 3028951 h 4987925" name="connsiteY469"/>
              <a:gd fmla="*/ 1499394 w 3376613" name="connsiteX470"/>
              <a:gd fmla="*/ 3009107 h 4987925" name="connsiteY470"/>
              <a:gd fmla="*/ 1500188 w 3376613" name="connsiteX471"/>
              <a:gd fmla="*/ 2989263 h 4987925" name="connsiteY471"/>
              <a:gd fmla="*/ 1501775 w 3376613" name="connsiteX472"/>
              <a:gd fmla="*/ 2971801 h 4987925" name="connsiteY472"/>
              <a:gd fmla="*/ 1504156 w 3376613" name="connsiteX473"/>
              <a:gd fmla="*/ 2953545 h 4987925" name="connsiteY473"/>
              <a:gd fmla="*/ 1507331 w 3376613" name="connsiteX474"/>
              <a:gd fmla="*/ 2936876 h 4987925" name="connsiteY474"/>
              <a:gd fmla="*/ 1511300 w 3376613" name="connsiteX475"/>
              <a:gd fmla="*/ 2920207 h 4987925" name="connsiteY475"/>
              <a:gd fmla="*/ 1515269 w 3376613" name="connsiteX476"/>
              <a:gd fmla="*/ 2904332 h 4987925" name="connsiteY476"/>
              <a:gd fmla="*/ 1520031 w 3376613" name="connsiteX477"/>
              <a:gd fmla="*/ 2889251 h 4987925" name="connsiteY477"/>
              <a:gd fmla="*/ 1526381 w 3376613" name="connsiteX478"/>
              <a:gd fmla="*/ 2874170 h 4987925" name="connsiteY478"/>
              <a:gd fmla="*/ 1533525 w 3376613" name="connsiteX479"/>
              <a:gd fmla="*/ 2860676 h 4987925" name="connsiteY479"/>
              <a:gd fmla="*/ 1540669 w 3376613" name="connsiteX480"/>
              <a:gd fmla="*/ 2846389 h 4987925" name="connsiteY480"/>
              <a:gd fmla="*/ 1547813 w 3376613" name="connsiteX481"/>
              <a:gd fmla="*/ 2833689 h 4987925" name="connsiteY481"/>
              <a:gd fmla="*/ 1556544 w 3376613" name="connsiteX482"/>
              <a:gd fmla="*/ 2820989 h 4987925" name="connsiteY482"/>
              <a:gd fmla="*/ 1566069 w 3376613" name="connsiteX483"/>
              <a:gd fmla="*/ 2807495 h 4987925" name="connsiteY483"/>
              <a:gd fmla="*/ 1574800 w 3376613" name="connsiteX484"/>
              <a:gd fmla="*/ 2795589 h 4987925" name="connsiteY484"/>
              <a:gd fmla="*/ 1585119 w 3376613" name="connsiteX485"/>
              <a:gd fmla="*/ 2782889 h 4987925" name="connsiteY485"/>
              <a:gd fmla="*/ 1607344 w 3376613" name="connsiteX486"/>
              <a:gd fmla="*/ 2759870 h 4987925" name="connsiteY486"/>
              <a:gd fmla="*/ 1631157 w 3376613" name="connsiteX487"/>
              <a:gd fmla="*/ 2736057 h 4987925" name="connsiteY487"/>
              <a:gd fmla="*/ 1656557 w 3376613" name="connsiteX488"/>
              <a:gd fmla="*/ 2713038 h 4987925" name="connsiteY488"/>
              <a:gd fmla="*/ 1683544 w 3376613" name="connsiteX489"/>
              <a:gd fmla="*/ 2689226 h 4987925" name="connsiteY489"/>
              <a:gd fmla="*/ 1730375 w 3376613" name="connsiteX490"/>
              <a:gd fmla="*/ 2648745 h 4987925" name="connsiteY490"/>
              <a:gd fmla="*/ 1754981 w 3376613" name="connsiteX491"/>
              <a:gd fmla="*/ 2625726 h 4987925" name="connsiteY491"/>
              <a:gd fmla="*/ 1781175 w 3376613" name="connsiteX492"/>
              <a:gd fmla="*/ 2601120 h 4987925" name="connsiteY492"/>
              <a:gd fmla="*/ 1793081 w 3376613" name="connsiteX493"/>
              <a:gd fmla="*/ 2588420 h 4987925" name="connsiteY493"/>
              <a:gd fmla="*/ 1808957 w 3376613" name="connsiteX494"/>
              <a:gd fmla="*/ 2571751 h 4987925" name="connsiteY494"/>
              <a:gd fmla="*/ 1824831 w 3376613" name="connsiteX495"/>
              <a:gd fmla="*/ 2553495 h 4987925" name="connsiteY495"/>
              <a:gd fmla="*/ 1843088 w 3376613" name="connsiteX496"/>
              <a:gd fmla="*/ 2531270 h 4987925" name="connsiteY496"/>
              <a:gd fmla="*/ 1861344 w 3376613" name="connsiteX497"/>
              <a:gd fmla="*/ 2507457 h 4987925" name="connsiteY497"/>
              <a:gd fmla="*/ 1878807 w 3376613" name="connsiteX498"/>
              <a:gd fmla="*/ 2481263 h 4987925" name="connsiteY498"/>
              <a:gd fmla="*/ 1896269 w 3376613" name="connsiteX499"/>
              <a:gd fmla="*/ 2454276 h 4987925" name="connsiteY499"/>
              <a:gd fmla="*/ 1904207 w 3376613" name="connsiteX500"/>
              <a:gd fmla="*/ 2439988 h 4987925" name="connsiteY500"/>
              <a:gd fmla="*/ 1912144 w 3376613" name="connsiteX501"/>
              <a:gd fmla="*/ 2424907 h 4987925" name="connsiteY501"/>
              <a:gd fmla="*/ 1919288 w 3376613" name="connsiteX502"/>
              <a:gd fmla="*/ 2410620 h 4987925" name="connsiteY502"/>
              <a:gd fmla="*/ 1925638 w 3376613" name="connsiteX503"/>
              <a:gd fmla="*/ 2395538 h 4987925" name="connsiteY503"/>
              <a:gd fmla="*/ 1931194 w 3376613" name="connsiteX504"/>
              <a:gd fmla="*/ 2380457 h 4987925" name="connsiteY504"/>
              <a:gd fmla="*/ 1935957 w 3376613" name="connsiteX505"/>
              <a:gd fmla="*/ 2364582 h 4987925" name="connsiteY505"/>
              <a:gd fmla="*/ 1940719 w 3376613" name="connsiteX506"/>
              <a:gd fmla="*/ 2349501 h 4987925" name="connsiteY506"/>
              <a:gd fmla="*/ 1943894 w 3376613" name="connsiteX507"/>
              <a:gd fmla="*/ 2333626 h 4987925" name="connsiteY507"/>
              <a:gd fmla="*/ 1946275 w 3376613" name="connsiteX508"/>
              <a:gd fmla="*/ 2318545 h 4987925" name="connsiteY508"/>
              <a:gd fmla="*/ 1947863 w 3376613" name="connsiteX509"/>
              <a:gd fmla="*/ 2301876 h 4987925" name="connsiteY509"/>
              <a:gd fmla="*/ 1947863 w 3376613" name="connsiteX510"/>
              <a:gd fmla="*/ 2286001 h 4987925" name="connsiteY510"/>
              <a:gd fmla="*/ 1946275 w 3376613" name="connsiteX511"/>
              <a:gd fmla="*/ 2270920 h 4987925" name="connsiteY511"/>
              <a:gd fmla="*/ 1943100 w 3376613" name="connsiteX512"/>
              <a:gd fmla="*/ 2255045 h 4987925" name="connsiteY512"/>
              <a:gd fmla="*/ 1939132 w 3376613" name="connsiteX513"/>
              <a:gd fmla="*/ 2240757 h 4987925" name="connsiteY513"/>
              <a:gd fmla="*/ 1933575 w 3376613" name="connsiteX514"/>
              <a:gd fmla="*/ 2224882 h 4987925" name="connsiteY514"/>
              <a:gd fmla="*/ 1927225 w 3376613" name="connsiteX515"/>
              <a:gd fmla="*/ 2210595 h 4987925" name="connsiteY515"/>
              <a:gd fmla="*/ 1918494 w 3376613" name="connsiteX516"/>
              <a:gd fmla="*/ 2195513 h 4987925" name="connsiteY516"/>
              <a:gd fmla="*/ 1907381 w 3376613" name="connsiteX517"/>
              <a:gd fmla="*/ 2181226 h 4987925" name="connsiteY517"/>
              <a:gd fmla="*/ 1890713 w 3376613" name="connsiteX518"/>
              <a:gd fmla="*/ 2161382 h 4987925" name="connsiteY518"/>
              <a:gd fmla="*/ 1881188 w 3376613" name="connsiteX519"/>
              <a:gd fmla="*/ 2152651 h 4987925" name="connsiteY519"/>
              <a:gd fmla="*/ 1872457 w 3376613" name="connsiteX520"/>
              <a:gd fmla="*/ 2143920 h 4987925" name="connsiteY520"/>
              <a:gd fmla="*/ 1863725 w 3376613" name="connsiteX521"/>
              <a:gd fmla="*/ 2135982 h 4987925" name="connsiteY521"/>
              <a:gd fmla="*/ 1854994 w 3376613" name="connsiteX522"/>
              <a:gd fmla="*/ 2128838 h 4987925" name="connsiteY522"/>
              <a:gd fmla="*/ 1846263 w 3376613" name="connsiteX523"/>
              <a:gd fmla="*/ 2122488 h 4987925" name="connsiteY523"/>
              <a:gd fmla="*/ 1837531 w 3376613" name="connsiteX524"/>
              <a:gd fmla="*/ 2116932 h 4987925" name="connsiteY524"/>
              <a:gd fmla="*/ 1828800 w 3376613" name="connsiteX525"/>
              <a:gd fmla="*/ 2112170 h 4987925" name="connsiteY525"/>
              <a:gd fmla="*/ 1819275 w 3376613" name="connsiteX526"/>
              <a:gd fmla="*/ 2107407 h 4987925" name="connsiteY526"/>
              <a:gd fmla="*/ 1810544 w 3376613" name="connsiteX527"/>
              <a:gd fmla="*/ 2103438 h 4987925" name="connsiteY527"/>
              <a:gd fmla="*/ 1801813 w 3376613" name="connsiteX528"/>
              <a:gd fmla="*/ 2100263 h 4987925" name="connsiteY528"/>
              <a:gd fmla="*/ 1793081 w 3376613" name="connsiteX529"/>
              <a:gd fmla="*/ 2098676 h 4987925" name="connsiteY529"/>
              <a:gd fmla="*/ 1784350 w 3376613" name="connsiteX530"/>
              <a:gd fmla="*/ 2097088 h 4987925" name="connsiteY530"/>
              <a:gd fmla="*/ 1776413 w 3376613" name="connsiteX531"/>
              <a:gd fmla="*/ 2096295 h 4987925" name="connsiteY531"/>
              <a:gd fmla="*/ 1766888 w 3376613" name="connsiteX532"/>
              <a:gd fmla="*/ 2096295 h 4987925" name="connsiteY532"/>
              <a:gd fmla="*/ 1757363 w 3376613" name="connsiteX533"/>
              <a:gd fmla="*/ 2096295 h 4987925" name="connsiteY533"/>
              <a:gd fmla="*/ 1747044 w 3376613" name="connsiteX534"/>
              <a:gd fmla="*/ 2097882 h 4987925" name="connsiteY534"/>
              <a:gd fmla="*/ 1734344 w 3376613" name="connsiteX535"/>
              <a:gd fmla="*/ 2100263 h 4987925" name="connsiteY535"/>
              <a:gd fmla="*/ 1720850 w 3376613" name="connsiteX536"/>
              <a:gd fmla="*/ 2104232 h 4987925" name="connsiteY536"/>
              <a:gd fmla="*/ 1704975 w 3376613" name="connsiteX537"/>
              <a:gd fmla="*/ 2110582 h 4987925" name="connsiteY537"/>
              <a:gd fmla="*/ 1689100 w 3376613" name="connsiteX538"/>
              <a:gd fmla="*/ 2117726 h 4987925" name="connsiteY538"/>
              <a:gd fmla="*/ 1671638 w 3376613" name="connsiteX539"/>
              <a:gd fmla="*/ 2126457 h 4987925" name="connsiteY539"/>
              <a:gd fmla="*/ 1653381 w 3376613" name="connsiteX540"/>
              <a:gd fmla="*/ 2137570 h 4987925" name="connsiteY540"/>
              <a:gd fmla="*/ 1632744 w 3376613" name="connsiteX541"/>
              <a:gd fmla="*/ 2151857 h 4987925" name="connsiteY541"/>
              <a:gd fmla="*/ 1611313 w 3376613" name="connsiteX542"/>
              <a:gd fmla="*/ 2169320 h 4987925" name="connsiteY542"/>
              <a:gd fmla="*/ 1588294 w 3376613" name="connsiteX543"/>
              <a:gd fmla="*/ 2187576 h 4987925" name="connsiteY543"/>
              <a:gd fmla="*/ 1565275 w 3376613" name="connsiteX544"/>
              <a:gd fmla="*/ 2210595 h 4987925" name="connsiteY544"/>
              <a:gd fmla="*/ 1539875 w 3376613" name="connsiteX545"/>
              <a:gd fmla="*/ 2235995 h 4987925" name="connsiteY545"/>
              <a:gd fmla="*/ 1513681 w 3376613" name="connsiteX546"/>
              <a:gd fmla="*/ 2264570 h 4987925" name="connsiteY546"/>
              <a:gd fmla="*/ 1485900 w 3376613" name="connsiteX547"/>
              <a:gd fmla="*/ 2297113 h 4987925" name="connsiteY547"/>
              <a:gd fmla="*/ 1457325 w 3376613" name="connsiteX548"/>
              <a:gd fmla="*/ 2333626 h 4987925" name="connsiteY548"/>
              <a:gd fmla="*/ 1444625 w 3376613" name="connsiteX549"/>
              <a:gd fmla="*/ 2350295 h 4987925" name="connsiteY549"/>
              <a:gd fmla="*/ 1431131 w 3376613" name="connsiteX550"/>
              <a:gd fmla="*/ 2366170 h 4987925" name="connsiteY550"/>
              <a:gd fmla="*/ 1418431 w 3376613" name="connsiteX551"/>
              <a:gd fmla="*/ 2381251 h 4987925" name="connsiteY551"/>
              <a:gd fmla="*/ 1404144 w 3376613" name="connsiteX552"/>
              <a:gd fmla="*/ 2394745 h 4987925" name="connsiteY552"/>
              <a:gd fmla="*/ 1390650 w 3376613" name="connsiteX553"/>
              <a:gd fmla="*/ 2409032 h 4987925" name="connsiteY553"/>
              <a:gd fmla="*/ 1376363 w 3376613" name="connsiteX554"/>
              <a:gd fmla="*/ 2421732 h 4987925" name="connsiteY554"/>
              <a:gd fmla="*/ 1362869 w 3376613" name="connsiteX555"/>
              <a:gd fmla="*/ 2433638 h 4987925" name="connsiteY555"/>
              <a:gd fmla="*/ 1347788 w 3376613" name="connsiteX556"/>
              <a:gd fmla="*/ 2445545 h 4987925" name="connsiteY556"/>
              <a:gd fmla="*/ 1333500 w 3376613" name="connsiteX557"/>
              <a:gd fmla="*/ 2455863 h 4987925" name="connsiteY557"/>
              <a:gd fmla="*/ 1318419 w 3376613" name="connsiteX558"/>
              <a:gd fmla="*/ 2466182 h 4987925" name="connsiteY558"/>
              <a:gd fmla="*/ 1304131 w 3376613" name="connsiteX559"/>
              <a:gd fmla="*/ 2474913 h 4987925" name="connsiteY559"/>
              <a:gd fmla="*/ 1289050 w 3376613" name="connsiteX560"/>
              <a:gd fmla="*/ 2483645 h 4987925" name="connsiteY560"/>
              <a:gd fmla="*/ 1273969 w 3376613" name="connsiteX561"/>
              <a:gd fmla="*/ 2490788 h 4987925" name="connsiteY561"/>
              <a:gd fmla="*/ 1258094 w 3376613" name="connsiteX562"/>
              <a:gd fmla="*/ 2498726 h 4987925" name="connsiteY562"/>
              <a:gd fmla="*/ 1243013 w 3376613" name="connsiteX563"/>
              <a:gd fmla="*/ 2505076 h 4987925" name="connsiteY563"/>
              <a:gd fmla="*/ 1227138 w 3376613" name="connsiteX564"/>
              <a:gd fmla="*/ 2509838 h 4987925" name="connsiteY564"/>
              <a:gd fmla="*/ 1212056 w 3376613" name="connsiteX565"/>
              <a:gd fmla="*/ 2514601 h 4987925" name="connsiteY565"/>
              <a:gd fmla="*/ 1196181 w 3376613" name="connsiteX566"/>
              <a:gd fmla="*/ 2518570 h 4987925" name="connsiteY566"/>
              <a:gd fmla="*/ 1181100 w 3376613" name="connsiteX567"/>
              <a:gd fmla="*/ 2521745 h 4987925" name="connsiteY567"/>
              <a:gd fmla="*/ 1164431 w 3376613" name="connsiteX568"/>
              <a:gd fmla="*/ 2524920 h 4987925" name="connsiteY568"/>
              <a:gd fmla="*/ 1149350 w 3376613" name="connsiteX569"/>
              <a:gd fmla="*/ 2527301 h 4987925" name="connsiteY569"/>
              <a:gd fmla="*/ 1132681 w 3376613" name="connsiteX570"/>
              <a:gd fmla="*/ 2528095 h 4987925" name="connsiteY570"/>
              <a:gd fmla="*/ 1116806 w 3376613" name="connsiteX571"/>
              <a:gd fmla="*/ 2528095 h 4987925" name="connsiteY571"/>
              <a:gd fmla="*/ 1100931 w 3376613" name="connsiteX572"/>
              <a:gd fmla="*/ 2527301 h 4987925" name="connsiteY572"/>
              <a:gd fmla="*/ 1085056 w 3376613" name="connsiteX573"/>
              <a:gd fmla="*/ 2526507 h 4987925" name="connsiteY573"/>
              <a:gd fmla="*/ 1069181 w 3376613" name="connsiteX574"/>
              <a:gd fmla="*/ 2524126 h 4987925" name="connsiteY574"/>
              <a:gd fmla="*/ 1053306 w 3376613" name="connsiteX575"/>
              <a:gd fmla="*/ 2520951 h 4987925" name="connsiteY575"/>
              <a:gd fmla="*/ 1037431 w 3376613" name="connsiteX576"/>
              <a:gd fmla="*/ 2516982 h 4987925" name="connsiteY576"/>
              <a:gd fmla="*/ 1021556 w 3376613" name="connsiteX577"/>
              <a:gd fmla="*/ 2513013 h 4987925" name="connsiteY577"/>
              <a:gd fmla="*/ 1006475 w 3376613" name="connsiteX578"/>
              <a:gd fmla="*/ 2507457 h 4987925" name="connsiteY578"/>
              <a:gd fmla="*/ 989806 w 3376613" name="connsiteX579"/>
              <a:gd fmla="*/ 2501901 h 4987925" name="connsiteY579"/>
              <a:gd fmla="*/ 974725 w 3376613" name="connsiteX580"/>
              <a:gd fmla="*/ 2494757 h 4987925" name="connsiteY580"/>
              <a:gd fmla="*/ 951706 w 3376613" name="connsiteX581"/>
              <a:gd fmla="*/ 2482851 h 4987925" name="connsiteY581"/>
              <a:gd fmla="*/ 930275 w 3376613" name="connsiteX582"/>
              <a:gd fmla="*/ 2470151 h 4987925" name="connsiteY582"/>
              <a:gd fmla="*/ 908844 w 3376613" name="connsiteX583"/>
              <a:gd fmla="*/ 2455070 h 4987925" name="connsiteY583"/>
              <a:gd fmla="*/ 888206 w 3376613" name="connsiteX584"/>
              <a:gd fmla="*/ 2439988 h 4987925" name="connsiteY584"/>
              <a:gd fmla="*/ 868363 w 3376613" name="connsiteX585"/>
              <a:gd fmla="*/ 2422526 h 4987925" name="connsiteY585"/>
              <a:gd fmla="*/ 849313 w 3376613" name="connsiteX586"/>
              <a:gd fmla="*/ 2403476 h 4987925" name="connsiteY586"/>
              <a:gd fmla="*/ 831056 w 3376613" name="connsiteX587"/>
              <a:gd fmla="*/ 2384426 h 4987925" name="connsiteY587"/>
              <a:gd fmla="*/ 813594 w 3376613" name="connsiteX588"/>
              <a:gd fmla="*/ 2363788 h 4987925" name="connsiteY588"/>
              <a:gd fmla="*/ 797719 w 3376613" name="connsiteX589"/>
              <a:gd fmla="*/ 2341563 h 4987925" name="connsiteY589"/>
              <a:gd fmla="*/ 781050 w 3376613" name="connsiteX590"/>
              <a:gd fmla="*/ 2318545 h 4987925" name="connsiteY590"/>
              <a:gd fmla="*/ 766763 w 3376613" name="connsiteX591"/>
              <a:gd fmla="*/ 2294732 h 4987925" name="connsiteY591"/>
              <a:gd fmla="*/ 751681 w 3376613" name="connsiteX592"/>
              <a:gd fmla="*/ 2269332 h 4987925" name="connsiteY592"/>
              <a:gd fmla="*/ 738981 w 3376613" name="connsiteX593"/>
              <a:gd fmla="*/ 2243138 h 4987925" name="connsiteY593"/>
              <a:gd fmla="*/ 726281 w 3376613" name="connsiteX594"/>
              <a:gd fmla="*/ 2216151 h 4987925" name="connsiteY594"/>
              <a:gd fmla="*/ 715169 w 3376613" name="connsiteX595"/>
              <a:gd fmla="*/ 2188370 h 4987925" name="connsiteY595"/>
              <a:gd fmla="*/ 704056 w 3376613" name="connsiteX596"/>
              <a:gd fmla="*/ 2159795 h 4987925" name="connsiteY596"/>
              <a:gd fmla="*/ 694531 w 3376613" name="connsiteX597"/>
              <a:gd fmla="*/ 2131220 h 4987925" name="connsiteY597"/>
              <a:gd fmla="*/ 685800 w 3376613" name="connsiteX598"/>
              <a:gd fmla="*/ 2101057 h 4987925" name="connsiteY598"/>
              <a:gd fmla="*/ 678656 w 3376613" name="connsiteX599"/>
              <a:gd fmla="*/ 2070895 h 4987925" name="connsiteY599"/>
              <a:gd fmla="*/ 671513 w 3376613" name="connsiteX600"/>
              <a:gd fmla="*/ 2039938 h 4987925" name="connsiteY600"/>
              <a:gd fmla="*/ 665956 w 3376613" name="connsiteX601"/>
              <a:gd fmla="*/ 2008188 h 4987925" name="connsiteY601"/>
              <a:gd fmla="*/ 661194 w 3376613" name="connsiteX602"/>
              <a:gd fmla="*/ 1976438 h 4987925" name="connsiteY602"/>
              <a:gd fmla="*/ 658019 w 3376613" name="connsiteX603"/>
              <a:gd fmla="*/ 1944688 h 4987925" name="connsiteY603"/>
              <a:gd fmla="*/ 655638 w 3376613" name="connsiteX604"/>
              <a:gd fmla="*/ 1912145 h 4987925" name="connsiteY604"/>
              <a:gd fmla="*/ 654050 w 3376613" name="connsiteX605"/>
              <a:gd fmla="*/ 1879601 h 4987925" name="connsiteY605"/>
              <a:gd fmla="*/ 654050 w 3376613" name="connsiteX606"/>
              <a:gd fmla="*/ 1846263 h 4987925" name="connsiteY606"/>
              <a:gd fmla="*/ 654844 w 3376613" name="connsiteX607"/>
              <a:gd fmla="*/ 1812132 h 4987925" name="connsiteY607"/>
              <a:gd fmla="*/ 657225 w 3376613" name="connsiteX608"/>
              <a:gd fmla="*/ 1779588 h 4987925" name="connsiteY608"/>
              <a:gd fmla="*/ 660400 w 3376613" name="connsiteX609"/>
              <a:gd fmla="*/ 1746251 h 4987925" name="connsiteY609"/>
              <a:gd fmla="*/ 664369 w 3376613" name="connsiteX610"/>
              <a:gd fmla="*/ 1712913 h 4987925" name="connsiteY610"/>
              <a:gd fmla="*/ 669925 w 3376613" name="connsiteX611"/>
              <a:gd fmla="*/ 1679576 h 4987925" name="connsiteY611"/>
              <a:gd fmla="*/ 676275 w 3376613" name="connsiteX612"/>
              <a:gd fmla="*/ 1646238 h 4987925" name="connsiteY612"/>
              <a:gd fmla="*/ 683419 w 3376613" name="connsiteX613"/>
              <a:gd fmla="*/ 1620045 h 4987925" name="connsiteY613"/>
              <a:gd fmla="*/ 690563 w 3376613" name="connsiteX614"/>
              <a:gd fmla="*/ 1593851 h 4987925" name="connsiteY614"/>
              <a:gd fmla="*/ 697706 w 3376613" name="connsiteX615"/>
              <a:gd fmla="*/ 1567657 h 4987925" name="connsiteY615"/>
              <a:gd fmla="*/ 704850 w 3376613" name="connsiteX616"/>
              <a:gd fmla="*/ 1542257 h 4987925" name="connsiteY616"/>
              <a:gd fmla="*/ 714375 w 3376613" name="connsiteX617"/>
              <a:gd fmla="*/ 1517651 h 4987925" name="connsiteY617"/>
              <a:gd fmla="*/ 723106 w 3376613" name="connsiteX618"/>
              <a:gd fmla="*/ 1493838 h 4987925" name="connsiteY618"/>
              <a:gd fmla="*/ 731838 w 3376613" name="connsiteX619"/>
              <a:gd fmla="*/ 1469232 h 4987925" name="connsiteY619"/>
              <a:gd fmla="*/ 742950 w 3376613" name="connsiteX620"/>
              <a:gd fmla="*/ 1445420 h 4987925" name="connsiteY620"/>
              <a:gd fmla="*/ 752475 w 3376613" name="connsiteX621"/>
              <a:gd fmla="*/ 1422401 h 4987925" name="connsiteY621"/>
              <a:gd fmla="*/ 763588 w 3376613" name="connsiteX622"/>
              <a:gd fmla="*/ 1399382 h 4987925" name="connsiteY622"/>
              <a:gd fmla="*/ 775494 w 3376613" name="connsiteX623"/>
              <a:gd fmla="*/ 1377951 h 4987925" name="connsiteY623"/>
              <a:gd fmla="*/ 786606 w 3376613" name="connsiteX624"/>
              <a:gd fmla="*/ 1355726 h 4987925" name="connsiteY624"/>
              <a:gd fmla="*/ 800100 w 3376613" name="connsiteX625"/>
              <a:gd fmla="*/ 1334294 h 4987925" name="connsiteY625"/>
              <a:gd fmla="*/ 812800 w 3376613" name="connsiteX626"/>
              <a:gd fmla="*/ 1313657 h 4987925" name="connsiteY626"/>
              <a:gd fmla="*/ 826294 w 3376613" name="connsiteX627"/>
              <a:gd fmla="*/ 1293019 h 4987925" name="connsiteY627"/>
              <a:gd fmla="*/ 839788 w 3376613" name="connsiteX628"/>
              <a:gd fmla="*/ 1273176 h 4987925" name="connsiteY628"/>
              <a:gd fmla="*/ 853281 w 3376613" name="connsiteX629"/>
              <a:gd fmla="*/ 1254126 h 4987925" name="connsiteY629"/>
              <a:gd fmla="*/ 868363 w 3376613" name="connsiteX630"/>
              <a:gd fmla="*/ 1234282 h 4987925" name="connsiteY630"/>
              <a:gd fmla="*/ 884238 w 3376613" name="connsiteX631"/>
              <a:gd fmla="*/ 1215232 h 4987925" name="connsiteY631"/>
              <a:gd fmla="*/ 899319 w 3376613" name="connsiteX632"/>
              <a:gd fmla="*/ 1197769 h 4987925" name="connsiteY632"/>
              <a:gd fmla="*/ 915988 w 3376613" name="connsiteX633"/>
              <a:gd fmla="*/ 1179513 h 4987925" name="connsiteY633"/>
              <a:gd fmla="*/ 931863 w 3376613" name="connsiteX634"/>
              <a:gd fmla="*/ 1162051 h 4987925" name="connsiteY634"/>
              <a:gd fmla="*/ 949325 w 3376613" name="connsiteX635"/>
              <a:gd fmla="*/ 1146176 h 4987925" name="connsiteY635"/>
              <a:gd fmla="*/ 965994 w 3376613" name="connsiteX636"/>
              <a:gd fmla="*/ 1129507 h 4987925" name="connsiteY636"/>
              <a:gd fmla="*/ 984250 w 3376613" name="connsiteX637"/>
              <a:gd fmla="*/ 1113632 h 4987925" name="connsiteY637"/>
              <a:gd fmla="*/ 1002506 w 3376613" name="connsiteX638"/>
              <a:gd fmla="*/ 1097757 h 4987925" name="connsiteY638"/>
              <a:gd fmla="*/ 1020763 w 3376613" name="connsiteX639"/>
              <a:gd fmla="*/ 1083469 h 4987925" name="connsiteY639"/>
              <a:gd fmla="*/ 1039813 w 3376613" name="connsiteX640"/>
              <a:gd fmla="*/ 1069182 h 4987925" name="connsiteY640"/>
              <a:gd fmla="*/ 1058863 w 3376613" name="connsiteX641"/>
              <a:gd fmla="*/ 1055688 h 4987925" name="connsiteY641"/>
              <a:gd fmla="*/ 1078706 w 3376613" name="connsiteX642"/>
              <a:gd fmla="*/ 1041401 h 4987925" name="connsiteY642"/>
              <a:gd fmla="*/ 1099344 w 3376613" name="connsiteX643"/>
              <a:gd fmla="*/ 1028701 h 4987925" name="connsiteY643"/>
              <a:gd fmla="*/ 1119981 w 3376613" name="connsiteX644"/>
              <a:gd fmla="*/ 1016001 h 4987925" name="connsiteY644"/>
              <a:gd fmla="*/ 1140619 w 3376613" name="connsiteX645"/>
              <a:gd fmla="*/ 1004888 h 4987925" name="connsiteY645"/>
              <a:gd fmla="*/ 1162050 w 3376613" name="connsiteX646"/>
              <a:gd fmla="*/ 993776 h 4987925" name="connsiteY646"/>
              <a:gd fmla="*/ 1184275 w 3376613" name="connsiteX647"/>
              <a:gd fmla="*/ 981869 h 4987925" name="connsiteY647"/>
              <a:gd fmla="*/ 1205706 w 3376613" name="connsiteX648"/>
              <a:gd fmla="*/ 972344 h 4987925" name="connsiteY648"/>
              <a:gd fmla="*/ 1227931 w 3376613" name="connsiteX649"/>
              <a:gd fmla="*/ 962819 h 4987925" name="connsiteY649"/>
              <a:gd fmla="*/ 1250950 w 3376613" name="connsiteX650"/>
              <a:gd fmla="*/ 952501 h 4987925" name="connsiteY650"/>
              <a:gd fmla="*/ 1273969 w 3376613" name="connsiteX651"/>
              <a:gd fmla="*/ 944563 h 4987925" name="connsiteY651"/>
              <a:gd fmla="*/ 1297781 w 3376613" name="connsiteX652"/>
              <a:gd fmla="*/ 935832 h 4987925" name="connsiteY652"/>
              <a:gd fmla="*/ 1320800 w 3376613" name="connsiteX653"/>
              <a:gd fmla="*/ 927894 h 4987925" name="connsiteY653"/>
              <a:gd fmla="*/ 1345406 w 3376613" name="connsiteX654"/>
              <a:gd fmla="*/ 920751 h 4987925" name="connsiteY654"/>
              <a:gd fmla="*/ 1370013 w 3376613" name="connsiteX655"/>
              <a:gd fmla="*/ 914401 h 4987925" name="connsiteY655"/>
              <a:gd fmla="*/ 1394619 w 3376613" name="connsiteX656"/>
              <a:gd fmla="*/ 908051 h 4987925" name="connsiteY656"/>
              <a:gd fmla="*/ 1420019 w 3376613" name="connsiteX657"/>
              <a:gd fmla="*/ 903288 h 4987925" name="connsiteY657"/>
              <a:gd fmla="*/ 1445419 w 3376613" name="connsiteX658"/>
              <a:gd fmla="*/ 896938 h 4987925" name="connsiteY658"/>
              <a:gd fmla="*/ 1470025 w 3376613" name="connsiteX659"/>
              <a:gd fmla="*/ 892969 h 4987925" name="connsiteY659"/>
              <a:gd fmla="*/ 1496219 w 3376613" name="connsiteX660"/>
              <a:gd fmla="*/ 889001 h 4987925" name="connsiteY660"/>
              <a:gd fmla="*/ 1522413 w 3376613" name="connsiteX661"/>
              <a:gd fmla="*/ 885826 h 4987925" name="connsiteY661"/>
              <a:gd fmla="*/ 1549400 w 3376613" name="connsiteX662"/>
              <a:gd fmla="*/ 883444 h 4987925" name="connsiteY662"/>
              <a:gd fmla="*/ 1576388 w 3376613" name="connsiteX663"/>
              <a:gd fmla="*/ 881063 h 4987925" name="connsiteY663"/>
              <a:gd fmla="*/ 1603375 w 3376613" name="connsiteX664"/>
              <a:gd fmla="*/ 879476 h 4987925" name="connsiteY664"/>
              <a:gd fmla="*/ 1599783 w 3376613" name="connsiteX665"/>
              <a:gd fmla="*/ 0 h 4987925" name="connsiteY665"/>
              <a:gd fmla="*/ 1652182 w 3376613" name="connsiteX666"/>
              <a:gd fmla="*/ 794 h 4987925" name="connsiteY666"/>
              <a:gd fmla="*/ 1704582 w 3376613" name="connsiteX667"/>
              <a:gd fmla="*/ 2381 h 4987925" name="connsiteY667"/>
              <a:gd fmla="*/ 1757776 w 3376613" name="connsiteX668"/>
              <a:gd fmla="*/ 6350 h 4987925" name="connsiteY668"/>
              <a:gd fmla="*/ 1810176 w 3376613" name="connsiteX669"/>
              <a:gd fmla="*/ 11112 h 4987925" name="connsiteY669"/>
              <a:gd fmla="*/ 1863369 w 3376613" name="connsiteX670"/>
              <a:gd fmla="*/ 18256 h 4987925" name="connsiteY670"/>
              <a:gd fmla="*/ 1917357 w 3376613" name="connsiteX671"/>
              <a:gd fmla="*/ 26194 h 4987925" name="connsiteY671"/>
              <a:gd fmla="*/ 1969757 w 3376613" name="connsiteX672"/>
              <a:gd fmla="*/ 35719 h 4987925" name="connsiteY672"/>
              <a:gd fmla="*/ 2022951 w 3376613" name="connsiteX673"/>
              <a:gd fmla="*/ 46831 h 4987925" name="connsiteY673"/>
              <a:gd fmla="*/ 2076939 w 3376613" name="connsiteX674"/>
              <a:gd fmla="*/ 58737 h 4987925" name="connsiteY674"/>
              <a:gd fmla="*/ 2130132 w 3376613" name="connsiteX675"/>
              <a:gd fmla="*/ 73025 h 4987925" name="connsiteY675"/>
              <a:gd fmla="*/ 2183326 w 3376613" name="connsiteX676"/>
              <a:gd fmla="*/ 88106 h 4987925" name="connsiteY676"/>
              <a:gd fmla="*/ 2236520 w 3376613" name="connsiteX677"/>
              <a:gd fmla="*/ 105569 h 4987925" name="connsiteY677"/>
              <a:gd fmla="*/ 2289713 w 3376613" name="connsiteX678"/>
              <a:gd fmla="*/ 123031 h 4987925" name="connsiteY678"/>
              <a:gd fmla="*/ 2342907 w 3376613" name="connsiteX679"/>
              <a:gd fmla="*/ 143669 h 4987925" name="connsiteY679"/>
              <a:gd fmla="*/ 2396101 w 3376613" name="connsiteX680"/>
              <a:gd fmla="*/ 165100 h 4987925" name="connsiteY680"/>
              <a:gd fmla="*/ 2438974 w 3376613" name="connsiteX681"/>
              <a:gd fmla="*/ 183356 h 4987925" name="connsiteY681"/>
              <a:gd fmla="*/ 2482640 w 3376613" name="connsiteX682"/>
              <a:gd fmla="*/ 203200 h 4987925" name="connsiteY682"/>
              <a:gd fmla="*/ 2523925 w 3376613" name="connsiteX683"/>
              <a:gd fmla="*/ 224631 h 4987925" name="connsiteY683"/>
              <a:gd fmla="*/ 2564416 w 3376613" name="connsiteX684"/>
              <a:gd fmla="*/ 245269 h 4987925" name="connsiteY684"/>
              <a:gd fmla="*/ 2604907 w 3376613" name="connsiteX685"/>
              <a:gd fmla="*/ 268287 h 4987925" name="connsiteY685"/>
              <a:gd fmla="*/ 2643809 w 3376613" name="connsiteX686"/>
              <a:gd fmla="*/ 292100 h 4987925" name="connsiteY686"/>
              <a:gd fmla="*/ 2681918 w 3376613" name="connsiteX687"/>
              <a:gd fmla="*/ 317500 h 4987925" name="connsiteY687"/>
              <a:gd fmla="*/ 2720027 w 3376613" name="connsiteX688"/>
              <a:gd fmla="*/ 342900 h 4987925" name="connsiteY688"/>
              <a:gd fmla="*/ 2756549 w 3376613" name="connsiteX689"/>
              <a:gd fmla="*/ 369887 h 4987925" name="connsiteY689"/>
              <a:gd fmla="*/ 2792275 w 3376613" name="connsiteX690"/>
              <a:gd fmla="*/ 396875 h 4987925" name="connsiteY690"/>
              <a:gd fmla="*/ 2826415 w 3376613" name="connsiteX691"/>
              <a:gd fmla="*/ 424656 h 4987925" name="connsiteY691"/>
              <a:gd fmla="*/ 2861348 w 3376613" name="connsiteX692"/>
              <a:gd fmla="*/ 454025 h 4987925" name="connsiteY692"/>
              <a:gd fmla="*/ 2893899 w 3376613" name="connsiteX693"/>
              <a:gd fmla="*/ 484187 h 4987925" name="connsiteY693"/>
              <a:gd fmla="*/ 2925657 w 3376613" name="connsiteX694"/>
              <a:gd fmla="*/ 515937 h 4987925" name="connsiteY694"/>
              <a:gd fmla="*/ 2956621 w 3376613" name="connsiteX695"/>
              <a:gd fmla="*/ 548481 h 4987925" name="connsiteY695"/>
              <a:gd fmla="*/ 2985996 w 3376613" name="connsiteX696"/>
              <a:gd fmla="*/ 581025 h 4987925" name="connsiteY696"/>
              <a:gd fmla="*/ 3015372 w 3376613" name="connsiteX697"/>
              <a:gd fmla="*/ 614362 h 4987925" name="connsiteY697"/>
              <a:gd fmla="*/ 3043159 w 3376613" name="connsiteX698"/>
              <a:gd fmla="*/ 648494 h 4987925" name="connsiteY698"/>
              <a:gd fmla="*/ 3070153 w 3376613" name="connsiteX699"/>
              <a:gd fmla="*/ 684212 h 4987925" name="connsiteY699"/>
              <a:gd fmla="*/ 3094765 w 3376613" name="connsiteX700"/>
              <a:gd fmla="*/ 719931 h 4987925" name="connsiteY700"/>
              <a:gd fmla="*/ 3120171 w 3376613" name="connsiteX701"/>
              <a:gd fmla="*/ 757237 h 4987925" name="connsiteY701"/>
              <a:gd fmla="*/ 3143989 w 3376613" name="connsiteX702"/>
              <a:gd fmla="*/ 794544 h 4987925" name="connsiteY702"/>
              <a:gd fmla="*/ 3166220 w 3376613" name="connsiteX703"/>
              <a:gd fmla="*/ 832644 h 4987925" name="connsiteY703"/>
              <a:gd fmla="*/ 3188450 w 3376613" name="connsiteX704"/>
              <a:gd fmla="*/ 872331 h 4987925" name="connsiteY704"/>
              <a:gd fmla="*/ 3208299 w 3376613" name="connsiteX705"/>
              <a:gd fmla="*/ 912019 h 4987925" name="connsiteY705"/>
              <a:gd fmla="*/ 3228147 w 3376613" name="connsiteX706"/>
              <a:gd fmla="*/ 951706 h 4987925" name="connsiteY706"/>
              <a:gd fmla="*/ 3246407 w 3376613" name="connsiteX707"/>
              <a:gd fmla="*/ 993775 h 4987925" name="connsiteY707"/>
              <a:gd fmla="*/ 3263080 w 3376613" name="connsiteX708"/>
              <a:gd fmla="*/ 1035050 h 4987925" name="connsiteY708"/>
              <a:gd fmla="*/ 3279753 w 3376613" name="connsiteX709"/>
              <a:gd fmla="*/ 1078706 h 4987925" name="connsiteY709"/>
              <a:gd fmla="*/ 3294043 w 3376613" name="connsiteX710"/>
              <a:gd fmla="*/ 1121569 h 4987925" name="connsiteY710"/>
              <a:gd fmla="*/ 3308335 w 3376613" name="connsiteX711"/>
              <a:gd fmla="*/ 1165225 h 4987925" name="connsiteY711"/>
              <a:gd fmla="*/ 3320243 w 3376613" name="connsiteX712"/>
              <a:gd fmla="*/ 1209675 h 4987925" name="connsiteY712"/>
              <a:gd fmla="*/ 3331359 w 3376613" name="connsiteX713"/>
              <a:gd fmla="*/ 1257300 h 4987925" name="connsiteY713"/>
              <a:gd fmla="*/ 3342474 w 3376613" name="connsiteX714"/>
              <a:gd fmla="*/ 1304131 h 4987925" name="connsiteY714"/>
              <a:gd fmla="*/ 3351207 w 3376613" name="connsiteX715"/>
              <a:gd fmla="*/ 1351756 h 4987925" name="connsiteY715"/>
              <a:gd fmla="*/ 3358353 w 3376613" name="connsiteX716"/>
              <a:gd fmla="*/ 1398588 h 4987925" name="connsiteY716"/>
              <a:gd fmla="*/ 3365498 w 3376613" name="connsiteX717"/>
              <a:gd fmla="*/ 1447006 h 4987925" name="connsiteY717"/>
              <a:gd fmla="*/ 3370261 w 3376613" name="connsiteX718"/>
              <a:gd fmla="*/ 1495425 h 4987925" name="connsiteY718"/>
              <a:gd fmla="*/ 3373437 w 3376613" name="connsiteX719"/>
              <a:gd fmla="*/ 1543050 h 4987925" name="connsiteY719"/>
              <a:gd fmla="*/ 3375819 w 3376613" name="connsiteX720"/>
              <a:gd fmla="*/ 1591469 h 4987925" name="connsiteY720"/>
              <a:gd fmla="*/ 3376613 w 3376613" name="connsiteX721"/>
              <a:gd fmla="*/ 1640681 h 4987925" name="connsiteY721"/>
              <a:gd fmla="*/ 3375819 w 3376613" name="connsiteX722"/>
              <a:gd fmla="*/ 1688306 h 4987925" name="connsiteY722"/>
              <a:gd fmla="*/ 3374231 w 3376613" name="connsiteX723"/>
              <a:gd fmla="*/ 1736725 h 4987925" name="connsiteY723"/>
              <a:gd fmla="*/ 3371849 w 3376613" name="connsiteX724"/>
              <a:gd fmla="*/ 1784350 h 4987925" name="connsiteY724"/>
              <a:gd fmla="*/ 3367086 w 3376613" name="connsiteX725"/>
              <a:gd fmla="*/ 1832769 h 4987925" name="connsiteY725"/>
              <a:gd fmla="*/ 3362322 w 3376613" name="connsiteX726"/>
              <a:gd fmla="*/ 1881188 h 4987925" name="connsiteY726"/>
              <a:gd fmla="*/ 3354383 w 3376613" name="connsiteX727"/>
              <a:gd fmla="*/ 1928019 h 4987925" name="connsiteY727"/>
              <a:gd fmla="*/ 3346443 w 3376613" name="connsiteX728"/>
              <a:gd fmla="*/ 1975644 h 4987925" name="connsiteY728"/>
              <a:gd fmla="*/ 3337710 w 3376613" name="connsiteX729"/>
              <a:gd fmla="*/ 2023269 h 4987925" name="connsiteY729"/>
              <a:gd fmla="*/ 3326595 w 3376613" name="connsiteX730"/>
              <a:gd fmla="*/ 2069306 h 4987925" name="connsiteY730"/>
              <a:gd fmla="*/ 3315480 w 3376613" name="connsiteX731"/>
              <a:gd fmla="*/ 2116138 h 4987925" name="connsiteY731"/>
              <a:gd fmla="*/ 3301983 w 3376613" name="connsiteX732"/>
              <a:gd fmla="*/ 2160588 h 4987925" name="connsiteY732"/>
              <a:gd fmla="*/ 3287692 w 3376613" name="connsiteX733"/>
              <a:gd fmla="*/ 2206625 h 4987925" name="connsiteY733"/>
              <a:gd fmla="*/ 3271813 w 3376613" name="connsiteX734"/>
              <a:gd fmla="*/ 2250281 h 4987925" name="connsiteY734"/>
              <a:gd fmla="*/ 3255935 w 3376613" name="connsiteX735"/>
              <a:gd fmla="*/ 2294731 h 4987925" name="connsiteY735"/>
              <a:gd fmla="*/ 3237674 w 3376613" name="connsiteX736"/>
              <a:gd fmla="*/ 2337594 h 4987925" name="connsiteY736"/>
              <a:gd fmla="*/ 3219413 w 3376613" name="connsiteX737"/>
              <a:gd fmla="*/ 2381250 h 4987925" name="connsiteY737"/>
              <a:gd fmla="*/ 3198771 w 3376613" name="connsiteX738"/>
              <a:gd fmla="*/ 2422525 h 4987925" name="connsiteY738"/>
              <a:gd fmla="*/ 3177335 w 3376613" name="connsiteX739"/>
              <a:gd fmla="*/ 2463006 h 4987925" name="connsiteY739"/>
              <a:gd fmla="*/ 3154311 w 3376613" name="connsiteX740"/>
              <a:gd fmla="*/ 2503488 h 4987925" name="connsiteY740"/>
              <a:gd fmla="*/ 3131287 w 3376613" name="connsiteX741"/>
              <a:gd fmla="*/ 2542381 h 4987925" name="connsiteY741"/>
              <a:gd fmla="*/ 3106675 w 3376613" name="connsiteX742"/>
              <a:gd fmla="*/ 2580481 h 4987925" name="connsiteY742"/>
              <a:gd fmla="*/ 3080475 w 3376613" name="connsiteX743"/>
              <a:gd fmla="*/ 2618581 h 4987925" name="connsiteY743"/>
              <a:gd fmla="*/ 3053481 w 3376613" name="connsiteX744"/>
              <a:gd fmla="*/ 2654300 h 4987925" name="connsiteY744"/>
              <a:gd fmla="*/ 3005845 w 3376613" name="connsiteX745"/>
              <a:gd fmla="*/ 2716213 h 4987925" name="connsiteY745"/>
              <a:gd fmla="*/ 2941536 w 3376613" name="connsiteX746"/>
              <a:gd fmla="*/ 2799556 h 4987925" name="connsiteY746"/>
              <a:gd fmla="*/ 2881197 w 3376613" name="connsiteX747"/>
              <a:gd fmla="*/ 2878931 h 4987925" name="connsiteY747"/>
              <a:gd fmla="*/ 2824827 w 3376613" name="connsiteX748"/>
              <a:gd fmla="*/ 2952750 h 4987925" name="connsiteY748"/>
              <a:gd fmla="*/ 2774015 w 3376613" name="connsiteX749"/>
              <a:gd fmla="*/ 3022600 h 4987925" name="connsiteY749"/>
              <a:gd fmla="*/ 2726379 w 3376613" name="connsiteX750"/>
              <a:gd fmla="*/ 3090863 h 4987925" name="connsiteY750"/>
              <a:gd fmla="*/ 2704149 w 3376613" name="connsiteX751"/>
              <a:gd fmla="*/ 3123406 h 4987925" name="connsiteY751"/>
              <a:gd fmla="*/ 2682712 w 3376613" name="connsiteX752"/>
              <a:gd fmla="*/ 3155156 h 4987925" name="connsiteY752"/>
              <a:gd fmla="*/ 2663658 w 3376613" name="connsiteX753"/>
              <a:gd fmla="*/ 3186906 h 4987925" name="connsiteY753"/>
              <a:gd fmla="*/ 2643809 w 3376613" name="connsiteX754"/>
              <a:gd fmla="*/ 3218656 h 4987925" name="connsiteY754"/>
              <a:gd fmla="*/ 2626343 w 3376613" name="connsiteX755"/>
              <a:gd fmla="*/ 3249613 h 4987925" name="connsiteY755"/>
              <a:gd fmla="*/ 2608876 w 3376613" name="connsiteX756"/>
              <a:gd fmla="*/ 3280569 h 4987925" name="connsiteY756"/>
              <a:gd fmla="*/ 2592203 w 3376613" name="connsiteX757"/>
              <a:gd fmla="*/ 3311525 h 4987925" name="connsiteY757"/>
              <a:gd fmla="*/ 2577913 w 3376613" name="connsiteX758"/>
              <a:gd fmla="*/ 3342481 h 4987925" name="connsiteY758"/>
              <a:gd fmla="*/ 2562828 w 3376613" name="connsiteX759"/>
              <a:gd fmla="*/ 3373438 h 4987925" name="connsiteY759"/>
              <a:gd fmla="*/ 2550125 w 3376613" name="connsiteX760"/>
              <a:gd fmla="*/ 3405188 h 4987925" name="connsiteY760"/>
              <a:gd fmla="*/ 2538216 w 3376613" name="connsiteX761"/>
              <a:gd fmla="*/ 3436144 h 4987925" name="connsiteY761"/>
              <a:gd fmla="*/ 2526307 w 3376613" name="connsiteX762"/>
              <a:gd fmla="*/ 3469481 h 4987925" name="connsiteY762"/>
              <a:gd fmla="*/ 2515985 w 3376613" name="connsiteX763"/>
              <a:gd fmla="*/ 3501231 h 4987925" name="connsiteY763"/>
              <a:gd fmla="*/ 2507252 w 3376613" name="connsiteX764"/>
              <a:gd fmla="*/ 3534569 h 4987925" name="connsiteY764"/>
              <a:gd fmla="*/ 2497725 w 3376613" name="connsiteX765"/>
              <a:gd fmla="*/ 3567906 h 4987925" name="connsiteY765"/>
              <a:gd fmla="*/ 2490579 w 3376613" name="connsiteX766"/>
              <a:gd fmla="*/ 3602038 h 4987925" name="connsiteY766"/>
              <a:gd fmla="*/ 2483434 w 3376613" name="connsiteX767"/>
              <a:gd fmla="*/ 3636963 h 4987925" name="connsiteY767"/>
              <a:gd fmla="*/ 2477877 w 3376613" name="connsiteX768"/>
              <a:gd fmla="*/ 3672681 h 4987925" name="connsiteY768"/>
              <a:gd fmla="*/ 2471525 w 3376613" name="connsiteX769"/>
              <a:gd fmla="*/ 3710781 h 4987925" name="connsiteY769"/>
              <a:gd fmla="*/ 2467555 w 3376613" name="connsiteX770"/>
              <a:gd fmla="*/ 3748088 h 4987925" name="connsiteY770"/>
              <a:gd fmla="*/ 2464380 w 3376613" name="connsiteX771"/>
              <a:gd fmla="*/ 3786981 h 4987925" name="connsiteY771"/>
              <a:gd fmla="*/ 2461998 w 3376613" name="connsiteX772"/>
              <a:gd fmla="*/ 3828256 h 4987925" name="connsiteY772"/>
              <a:gd fmla="*/ 2458028 w 3376613" name="connsiteX773"/>
              <a:gd fmla="*/ 3882231 h 4987925" name="connsiteY773"/>
              <a:gd fmla="*/ 2452471 w 3376613" name="connsiteX774"/>
              <a:gd fmla="*/ 3936206 h 4987925" name="connsiteY774"/>
              <a:gd fmla="*/ 2444531 w 3376613" name="connsiteX775"/>
              <a:gd fmla="*/ 3990181 h 4987925" name="connsiteY775"/>
              <a:gd fmla="*/ 2435798 w 3376613" name="connsiteX776"/>
              <a:gd fmla="*/ 4043363 h 4987925" name="connsiteY776"/>
              <a:gd fmla="*/ 2425477 w 3376613" name="connsiteX777"/>
              <a:gd fmla="*/ 4096544 h 4987925" name="connsiteY777"/>
              <a:gd fmla="*/ 2412774 w 3376613" name="connsiteX778"/>
              <a:gd fmla="*/ 4149725 h 4987925" name="connsiteY778"/>
              <a:gd fmla="*/ 2398483 w 3376613" name="connsiteX779"/>
              <a:gd fmla="*/ 4201319 h 4987925" name="connsiteY779"/>
              <a:gd fmla="*/ 2381810 w 3376613" name="connsiteX780"/>
              <a:gd fmla="*/ 4252913 h 4987925" name="connsiteY780"/>
              <a:gd fmla="*/ 2373871 w 3376613" name="connsiteX781"/>
              <a:gd fmla="*/ 4278313 h 4987925" name="connsiteY781"/>
              <a:gd fmla="*/ 2365137 w 3376613" name="connsiteX782"/>
              <a:gd fmla="*/ 4303713 h 4987925" name="connsiteY782"/>
              <a:gd fmla="*/ 2354817 w 3376613" name="connsiteX783"/>
              <a:gd fmla="*/ 4328319 h 4987925" name="connsiteY783"/>
              <a:gd fmla="*/ 2345289 w 3376613" name="connsiteX784"/>
              <a:gd fmla="*/ 4352131 h 4987925" name="connsiteY784"/>
              <a:gd fmla="*/ 2334968 w 3376613" name="connsiteX785"/>
              <a:gd fmla="*/ 4376738 h 4987925" name="connsiteY785"/>
              <a:gd fmla="*/ 2323059 w 3376613" name="connsiteX786"/>
              <a:gd fmla="*/ 4401344 h 4987925" name="connsiteY786"/>
              <a:gd fmla="*/ 2311944 w 3376613" name="connsiteX787"/>
              <a:gd fmla="*/ 4425156 h 4987925" name="connsiteY787"/>
              <a:gd fmla="*/ 2300829 w 3376613" name="connsiteX788"/>
              <a:gd fmla="*/ 4448969 h 4987925" name="connsiteY788"/>
              <a:gd fmla="*/ 2288126 w 3376613" name="connsiteX789"/>
              <a:gd fmla="*/ 4471988 h 4987925" name="connsiteY789"/>
              <a:gd fmla="*/ 2275423 w 3376613" name="connsiteX790"/>
              <a:gd fmla="*/ 4494213 h 4987925" name="connsiteY790"/>
              <a:gd fmla="*/ 2261926 w 3376613" name="connsiteX791"/>
              <a:gd fmla="*/ 4517231 h 4987925" name="connsiteY791"/>
              <a:gd fmla="*/ 2248429 w 3376613" name="connsiteX792"/>
              <a:gd fmla="*/ 4539456 h 4987925" name="connsiteY792"/>
              <a:gd fmla="*/ 2234138 w 3376613" name="connsiteX793"/>
              <a:gd fmla="*/ 4561681 h 4987925" name="connsiteY793"/>
              <a:gd fmla="*/ 2219847 w 3376613" name="connsiteX794"/>
              <a:gd fmla="*/ 4582319 h 4987925" name="connsiteY794"/>
              <a:gd fmla="*/ 2204762 w 3376613" name="connsiteX795"/>
              <a:gd fmla="*/ 4603750 h 4987925" name="connsiteY795"/>
              <a:gd fmla="*/ 2189677 w 3376613" name="connsiteX796"/>
              <a:gd fmla="*/ 4624388 h 4987925" name="connsiteY796"/>
              <a:gd fmla="*/ 2173799 w 3376613" name="connsiteX797"/>
              <a:gd fmla="*/ 4644231 h 4987925" name="connsiteY797"/>
              <a:gd fmla="*/ 2157920 w 3376613" name="connsiteX798"/>
              <a:gd fmla="*/ 4664075 h 4987925" name="connsiteY798"/>
              <a:gd fmla="*/ 2140453 w 3376613" name="connsiteX799"/>
              <a:gd fmla="*/ 4683919 h 4987925" name="connsiteY799"/>
              <a:gd fmla="*/ 2123781 w 3376613" name="connsiteX800"/>
              <a:gd fmla="*/ 4702175 h 4987925" name="connsiteY800"/>
              <a:gd fmla="*/ 2105520 w 3376613" name="connsiteX801"/>
              <a:gd fmla="*/ 4721225 h 4987925" name="connsiteY801"/>
              <a:gd fmla="*/ 2087260 w 3376613" name="connsiteX802"/>
              <a:gd fmla="*/ 4739481 h 4987925" name="connsiteY802"/>
              <a:gd fmla="*/ 2068999 w 3376613" name="connsiteX803"/>
              <a:gd fmla="*/ 4756150 h 4987925" name="connsiteY803"/>
              <a:gd fmla="*/ 2049151 w 3376613" name="connsiteX804"/>
              <a:gd fmla="*/ 4773613 h 4987925" name="connsiteY804"/>
              <a:gd fmla="*/ 2029302 w 3376613" name="connsiteX805"/>
              <a:gd fmla="*/ 4789488 h 4987925" name="connsiteY805"/>
              <a:gd fmla="*/ 2010248 w 3376613" name="connsiteX806"/>
              <a:gd fmla="*/ 4805363 h 4987925" name="connsiteY806"/>
              <a:gd fmla="*/ 1989605 w 3376613" name="connsiteX807"/>
              <a:gd fmla="*/ 4820444 h 4987925" name="connsiteY807"/>
              <a:gd fmla="*/ 1968169 w 3376613" name="connsiteX808"/>
              <a:gd fmla="*/ 4835525 h 4987925" name="connsiteY808"/>
              <a:gd fmla="*/ 1947527 w 3376613" name="connsiteX809"/>
              <a:gd fmla="*/ 4849019 h 4987925" name="connsiteY809"/>
              <a:gd fmla="*/ 1925297 w 3376613" name="connsiteX810"/>
              <a:gd fmla="*/ 4863306 h 4987925" name="connsiteY810"/>
              <a:gd fmla="*/ 1902273 w 3376613" name="connsiteX811"/>
              <a:gd fmla="*/ 4875213 h 4987925" name="connsiteY811"/>
              <a:gd fmla="*/ 1879248 w 3376613" name="connsiteX812"/>
              <a:gd fmla="*/ 4887913 h 4987925" name="connsiteY812"/>
              <a:gd fmla="*/ 1856224 w 3376613" name="connsiteX813"/>
              <a:gd fmla="*/ 4899819 h 4987925" name="connsiteY813"/>
              <a:gd fmla="*/ 1832406 w 3376613" name="connsiteX814"/>
              <a:gd fmla="*/ 4910138 h 4987925" name="connsiteY814"/>
              <a:gd fmla="*/ 1808588 w 3376613" name="connsiteX815"/>
              <a:gd fmla="*/ 4921250 h 4987925" name="connsiteY815"/>
              <a:gd fmla="*/ 1783182 w 3376613" name="connsiteX816"/>
              <a:gd fmla="*/ 4929981 h 4987925" name="connsiteY816"/>
              <a:gd fmla="*/ 1757776 w 3376613" name="connsiteX817"/>
              <a:gd fmla="*/ 4938713 h 4987925" name="connsiteY817"/>
              <a:gd fmla="*/ 1732370 w 3376613" name="connsiteX818"/>
              <a:gd fmla="*/ 4947444 h 4987925" name="connsiteY818"/>
              <a:gd fmla="*/ 1706170 w 3376613" name="connsiteX819"/>
              <a:gd fmla="*/ 4955381 h 4987925" name="connsiteY819"/>
              <a:gd fmla="*/ 1679176 w 3376613" name="connsiteX820"/>
              <a:gd fmla="*/ 4961731 h 4987925" name="connsiteY820"/>
              <a:gd fmla="*/ 1652976 w 3376613" name="connsiteX821"/>
              <a:gd fmla="*/ 4967288 h 4987925" name="connsiteY821"/>
              <a:gd fmla="*/ 1625189 w 3376613" name="connsiteX822"/>
              <a:gd fmla="*/ 4973638 h 4987925" name="connsiteY822"/>
              <a:gd fmla="*/ 1597401 w 3376613" name="connsiteX823"/>
              <a:gd fmla="*/ 4977606 h 4987925" name="connsiteY823"/>
              <a:gd fmla="*/ 1568819 w 3376613" name="connsiteX824"/>
              <a:gd fmla="*/ 4981575 h 4987925" name="connsiteY824"/>
              <a:gd fmla="*/ 1539443 w 3376613" name="connsiteX825"/>
              <a:gd fmla="*/ 4983956 h 4987925" name="connsiteY825"/>
              <a:gd fmla="*/ 1510068 w 3376613" name="connsiteX826"/>
              <a:gd fmla="*/ 4986338 h 4987925" name="connsiteY826"/>
              <a:gd fmla="*/ 1479898 w 3376613" name="connsiteX827"/>
              <a:gd fmla="*/ 4987925 h 4987925" name="connsiteY827"/>
              <a:gd fmla="*/ 1449729 w 3376613" name="connsiteX828"/>
              <a:gd fmla="*/ 4987925 h 4987925" name="connsiteY828"/>
              <a:gd fmla="*/ 1414001 w 3376613" name="connsiteX829"/>
              <a:gd fmla="*/ 4987131 h 4987925" name="connsiteY829"/>
              <a:gd fmla="*/ 1379862 w 3376613" name="connsiteX830"/>
              <a:gd fmla="*/ 4986338 h 4987925" name="connsiteY830"/>
              <a:gd fmla="*/ 1345723 w 3376613" name="connsiteX831"/>
              <a:gd fmla="*/ 4983956 h 4987925" name="connsiteY831"/>
              <a:gd fmla="*/ 1312377 w 3376613" name="connsiteX832"/>
              <a:gd fmla="*/ 4980781 h 4987925" name="connsiteY832"/>
              <a:gd fmla="*/ 1279826 w 3376613" name="connsiteX833"/>
              <a:gd fmla="*/ 4976813 h 4987925" name="connsiteY833"/>
              <a:gd fmla="*/ 1247275 w 3376613" name="connsiteX834"/>
              <a:gd fmla="*/ 4970463 h 4987925" name="connsiteY834"/>
              <a:gd fmla="*/ 1214723 w 3376613" name="connsiteX835"/>
              <a:gd fmla="*/ 4964906 h 4987925" name="connsiteY835"/>
              <a:gd fmla="*/ 1182966 w 3376613" name="connsiteX836"/>
              <a:gd fmla="*/ 4957763 h 4987925" name="connsiteY836"/>
              <a:gd fmla="*/ 1152002 w 3376613" name="connsiteX837"/>
              <a:gd fmla="*/ 4950619 h 4987925" name="connsiteY837"/>
              <a:gd fmla="*/ 1121039 w 3376613" name="connsiteX838"/>
              <a:gd fmla="*/ 4941094 h 4987925" name="connsiteY838"/>
              <a:gd fmla="*/ 1090869 w 3376613" name="connsiteX839"/>
              <a:gd fmla="*/ 4931569 h 4987925" name="connsiteY839"/>
              <a:gd fmla="*/ 1059905 w 3376613" name="connsiteX840"/>
              <a:gd fmla="*/ 4921250 h 4987925" name="connsiteY840"/>
              <a:gd fmla="*/ 1030530 w 3376613" name="connsiteX841"/>
              <a:gd fmla="*/ 4909344 h 4987925" name="connsiteY841"/>
              <a:gd fmla="*/ 1002742 w 3376613" name="connsiteX842"/>
              <a:gd fmla="*/ 4897438 h 4987925" name="connsiteY842"/>
              <a:gd fmla="*/ 974160 w 3376613" name="connsiteX843"/>
              <a:gd fmla="*/ 4883150 h 4987925" name="connsiteY843"/>
              <a:gd fmla="*/ 946373 w 3376613" name="connsiteX844"/>
              <a:gd fmla="*/ 4869656 h 4987925" name="connsiteY844"/>
              <a:gd fmla="*/ 918585 w 3376613" name="connsiteX845"/>
              <a:gd fmla="*/ 4853781 h 4987925" name="connsiteY845"/>
              <a:gd fmla="*/ 891591 w 3376613" name="connsiteX846"/>
              <a:gd fmla="*/ 4838700 h 4987925" name="connsiteY846"/>
              <a:gd fmla="*/ 865391 w 3376613" name="connsiteX847"/>
              <a:gd fmla="*/ 4821238 h 4987925" name="connsiteY847"/>
              <a:gd fmla="*/ 839191 w 3376613" name="connsiteX848"/>
              <a:gd fmla="*/ 4803775 h 4987925" name="connsiteY848"/>
              <a:gd fmla="*/ 813785 w 3376613" name="connsiteX849"/>
              <a:gd fmla="*/ 4784725 h 4987925" name="connsiteY849"/>
              <a:gd fmla="*/ 789173 w 3376613" name="connsiteX850"/>
              <a:gd fmla="*/ 4764881 h 4987925" name="connsiteY850"/>
              <a:gd fmla="*/ 764561 w 3376613" name="connsiteX851"/>
              <a:gd fmla="*/ 4745038 h 4987925" name="connsiteY851"/>
              <a:gd fmla="*/ 741537 w 3376613" name="connsiteX852"/>
              <a:gd fmla="*/ 4723606 h 4987925" name="connsiteY852"/>
              <a:gd fmla="*/ 718513 w 3376613" name="connsiteX853"/>
              <a:gd fmla="*/ 4701381 h 4987925" name="connsiteY853"/>
              <a:gd fmla="*/ 695489 w 3376613" name="connsiteX854"/>
              <a:gd fmla="*/ 4679156 h 4987925" name="connsiteY854"/>
              <a:gd fmla="*/ 673258 w 3376613" name="connsiteX855"/>
              <a:gd fmla="*/ 4655344 h 4987925" name="connsiteY855"/>
              <a:gd fmla="*/ 652616 w 3376613" name="connsiteX856"/>
              <a:gd fmla="*/ 4629944 h 4987925" name="connsiteY856"/>
              <a:gd fmla="*/ 631974 w 3376613" name="connsiteX857"/>
              <a:gd fmla="*/ 4604544 h 4987925" name="connsiteY857"/>
              <a:gd fmla="*/ 611331 w 3376613" name="connsiteX858"/>
              <a:gd fmla="*/ 4577556 h 4987925" name="connsiteY858"/>
              <a:gd fmla="*/ 592277 w 3376613" name="connsiteX859"/>
              <a:gd fmla="*/ 4550569 h 4987925" name="connsiteY859"/>
              <a:gd fmla="*/ 572428 w 3376613" name="connsiteX860"/>
              <a:gd fmla="*/ 4522788 h 4987925" name="connsiteY860"/>
              <a:gd fmla="*/ 566077 w 3376613" name="connsiteX861"/>
              <a:gd fmla="*/ 4510881 h 4987925" name="connsiteY861"/>
              <a:gd fmla="*/ 560519 w 3376613" name="connsiteX862"/>
              <a:gd fmla="*/ 4497388 h 4987925" name="connsiteY862"/>
              <a:gd fmla="*/ 554962 w 3376613" name="connsiteX863"/>
              <a:gd fmla="*/ 4485481 h 4987925" name="connsiteY863"/>
              <a:gd fmla="*/ 552580 w 3376613" name="connsiteX864"/>
              <a:gd fmla="*/ 4472781 h 4987925" name="connsiteY864"/>
              <a:gd fmla="*/ 550198 w 3376613" name="connsiteX865"/>
              <a:gd fmla="*/ 4459288 h 4987925" name="connsiteY865"/>
              <a:gd fmla="*/ 550198 w 3376613" name="connsiteX866"/>
              <a:gd fmla="*/ 4445794 h 4987925" name="connsiteY866"/>
              <a:gd fmla="*/ 550992 w 3376613" name="connsiteX867"/>
              <a:gd fmla="*/ 4432300 h 4987925" name="connsiteY867"/>
              <a:gd fmla="*/ 552580 w 3376613" name="connsiteX868"/>
              <a:gd fmla="*/ 4419600 h 4987925" name="connsiteY868"/>
              <a:gd fmla="*/ 555756 w 3376613" name="connsiteX869"/>
              <a:gd fmla="*/ 4406900 h 4987925" name="connsiteY869"/>
              <a:gd fmla="*/ 561313 w 3376613" name="connsiteX870"/>
              <a:gd fmla="*/ 4394994 h 4987925" name="connsiteY870"/>
              <a:gd fmla="*/ 566871 w 3376613" name="connsiteX871"/>
              <a:gd fmla="*/ 4382294 h 4987925" name="connsiteY871"/>
              <a:gd fmla="*/ 573222 w 3376613" name="connsiteX872"/>
              <a:gd fmla="*/ 4371181 h 4987925" name="connsiteY872"/>
              <a:gd fmla="*/ 581162 w 3376613" name="connsiteX873"/>
              <a:gd fmla="*/ 4360863 h 4987925" name="connsiteY873"/>
              <a:gd fmla="*/ 590689 w 3376613" name="connsiteX874"/>
              <a:gd fmla="*/ 4350544 h 4987925" name="connsiteY874"/>
              <a:gd fmla="*/ 601010 w 3376613" name="connsiteX875"/>
              <a:gd fmla="*/ 4341019 h 4987925" name="connsiteY875"/>
              <a:gd fmla="*/ 611331 w 3376613" name="connsiteX876"/>
              <a:gd fmla="*/ 4333081 h 4987925" name="connsiteY876"/>
              <a:gd fmla="*/ 624034 w 3376613" name="connsiteX877"/>
              <a:gd fmla="*/ 4326731 h 4987925" name="connsiteY877"/>
              <a:gd fmla="*/ 636737 w 3376613" name="connsiteX878"/>
              <a:gd fmla="*/ 4320381 h 4987925" name="connsiteY878"/>
              <a:gd fmla="*/ 649440 w 3376613" name="connsiteX879"/>
              <a:gd fmla="*/ 4315619 h 4987925" name="connsiteY879"/>
              <a:gd fmla="*/ 662143 w 3376613" name="connsiteX880"/>
              <a:gd fmla="*/ 4312444 h 4987925" name="connsiteY880"/>
              <a:gd fmla="*/ 674846 w 3376613" name="connsiteX881"/>
              <a:gd fmla="*/ 4310856 h 4987925" name="connsiteY881"/>
              <a:gd fmla="*/ 688343 w 3376613" name="connsiteX882"/>
              <a:gd fmla="*/ 4310856 h 4987925" name="connsiteY882"/>
              <a:gd fmla="*/ 701840 w 3376613" name="connsiteX883"/>
              <a:gd fmla="*/ 4311650 h 4987925" name="connsiteY883"/>
              <a:gd fmla="*/ 714543 w 3376613" name="connsiteX884"/>
              <a:gd fmla="*/ 4313238 h 4987925" name="connsiteY884"/>
              <a:gd fmla="*/ 727246 w 3376613" name="connsiteX885"/>
              <a:gd fmla="*/ 4316413 h 4987925" name="connsiteY885"/>
              <a:gd fmla="*/ 739949 w 3376613" name="connsiteX886"/>
              <a:gd fmla="*/ 4321175 h 4987925" name="connsiteY886"/>
              <a:gd fmla="*/ 751858 w 3376613" name="connsiteX887"/>
              <a:gd fmla="*/ 4327525 h 4987925" name="connsiteY887"/>
              <a:gd fmla="*/ 762973 w 3376613" name="connsiteX888"/>
              <a:gd fmla="*/ 4333875 h 4987925" name="connsiteY888"/>
              <a:gd fmla="*/ 774088 w 3376613" name="connsiteX889"/>
              <a:gd fmla="*/ 4341813 h 4987925" name="connsiteY889"/>
              <a:gd fmla="*/ 783616 w 3376613" name="connsiteX890"/>
              <a:gd fmla="*/ 4350544 h 4987925" name="connsiteY890"/>
              <a:gd fmla="*/ 793143 w 3376613" name="connsiteX891"/>
              <a:gd fmla="*/ 4360863 h 4987925" name="connsiteY891"/>
              <a:gd fmla="*/ 801876 w 3376613" name="connsiteX892"/>
              <a:gd fmla="*/ 4371975 h 4987925" name="connsiteY892"/>
              <a:gd fmla="*/ 815373 w 3376613" name="connsiteX893"/>
              <a:gd fmla="*/ 4393406 h 4987925" name="connsiteY893"/>
              <a:gd fmla="*/ 830458 w 3376613" name="connsiteX894"/>
              <a:gd fmla="*/ 4414044 h 4987925" name="connsiteY894"/>
              <a:gd fmla="*/ 844749 w 3376613" name="connsiteX895"/>
              <a:gd fmla="*/ 4433094 h 4987925" name="connsiteY895"/>
              <a:gd fmla="*/ 860627 w 3376613" name="connsiteX896"/>
              <a:gd fmla="*/ 4452144 h 4987925" name="connsiteY896"/>
              <a:gd fmla="*/ 876506 w 3376613" name="connsiteX897"/>
              <a:gd fmla="*/ 4470400 h 4987925" name="connsiteY897"/>
              <a:gd fmla="*/ 892385 w 3376613" name="connsiteX898"/>
              <a:gd fmla="*/ 4487863 h 4987925" name="connsiteY898"/>
              <a:gd fmla="*/ 909058 w 3376613" name="connsiteX899"/>
              <a:gd fmla="*/ 4505325 h 4987925" name="connsiteY899"/>
              <a:gd fmla="*/ 926524 w 3376613" name="connsiteX900"/>
              <a:gd fmla="*/ 4521200 h 4987925" name="connsiteY900"/>
              <a:gd fmla="*/ 943991 w 3376613" name="connsiteX901"/>
              <a:gd fmla="*/ 4537075 h 4987925" name="connsiteY901"/>
              <a:gd fmla="*/ 961457 w 3376613" name="connsiteX902"/>
              <a:gd fmla="*/ 4552156 h 4987925" name="connsiteY902"/>
              <a:gd fmla="*/ 979718 w 3376613" name="connsiteX903"/>
              <a:gd fmla="*/ 4566444 h 4987925" name="connsiteY903"/>
              <a:gd fmla="*/ 997979 w 3376613" name="connsiteX904"/>
              <a:gd fmla="*/ 4579938 h 4987925" name="connsiteY904"/>
              <a:gd fmla="*/ 1017033 w 3376613" name="connsiteX905"/>
              <a:gd fmla="*/ 4593431 h 4987925" name="connsiteY905"/>
              <a:gd fmla="*/ 1036881 w 3376613" name="connsiteX906"/>
              <a:gd fmla="*/ 4605338 h 4987925" name="connsiteY906"/>
              <a:gd fmla="*/ 1055936 w 3376613" name="connsiteX907"/>
              <a:gd fmla="*/ 4617244 h 4987925" name="connsiteY907"/>
              <a:gd fmla="*/ 1075784 w 3376613" name="connsiteX908"/>
              <a:gd fmla="*/ 4628356 h 4987925" name="connsiteY908"/>
              <a:gd fmla="*/ 1096427 w 3376613" name="connsiteX909"/>
              <a:gd fmla="*/ 4638675 h 4987925" name="connsiteY909"/>
              <a:gd fmla="*/ 1117069 w 3376613" name="connsiteX910"/>
              <a:gd fmla="*/ 4648994 h 4987925" name="connsiteY910"/>
              <a:gd fmla="*/ 1138505 w 3376613" name="connsiteX911"/>
              <a:gd fmla="*/ 4657725 h 4987925" name="connsiteY911"/>
              <a:gd fmla="*/ 1160735 w 3376613" name="connsiteX912"/>
              <a:gd fmla="*/ 4665663 h 4987925" name="connsiteY912"/>
              <a:gd fmla="*/ 1182966 w 3376613" name="connsiteX913"/>
              <a:gd fmla="*/ 4673600 h 4987925" name="connsiteY913"/>
              <a:gd fmla="*/ 1204402 w 3376613" name="connsiteX914"/>
              <a:gd fmla="*/ 4680744 h 4987925" name="connsiteY914"/>
              <a:gd fmla="*/ 1227426 w 3376613" name="connsiteX915"/>
              <a:gd fmla="*/ 4687094 h 4987925" name="connsiteY915"/>
              <a:gd fmla="*/ 1250450 w 3376613" name="connsiteX916"/>
              <a:gd fmla="*/ 4692650 h 4987925" name="connsiteY916"/>
              <a:gd fmla="*/ 1274269 w 3376613" name="connsiteX917"/>
              <a:gd fmla="*/ 4697413 h 4987925" name="connsiteY917"/>
              <a:gd fmla="*/ 1298087 w 3376613" name="connsiteX918"/>
              <a:gd fmla="*/ 4702175 h 4987925" name="connsiteY918"/>
              <a:gd fmla="*/ 1321905 w 3376613" name="connsiteX919"/>
              <a:gd fmla="*/ 4705350 h 4987925" name="connsiteY919"/>
              <a:gd fmla="*/ 1346517 w 3376613" name="connsiteX920"/>
              <a:gd fmla="*/ 4709319 h 4987925" name="connsiteY920"/>
              <a:gd fmla="*/ 1371923 w 3376613" name="connsiteX921"/>
              <a:gd fmla="*/ 4711700 h 4987925" name="connsiteY921"/>
              <a:gd fmla="*/ 1397329 w 3376613" name="connsiteX922"/>
              <a:gd fmla="*/ 4713288 h 4987925" name="connsiteY922"/>
              <a:gd fmla="*/ 1423529 w 3376613" name="connsiteX923"/>
              <a:gd fmla="*/ 4714081 h 4987925" name="connsiteY923"/>
              <a:gd fmla="*/ 1449729 w 3376613" name="connsiteX924"/>
              <a:gd fmla="*/ 4714875 h 4987925" name="connsiteY924"/>
              <a:gd fmla="*/ 1472753 w 3376613" name="connsiteX925"/>
              <a:gd fmla="*/ 4714081 h 4987925" name="connsiteY925"/>
              <a:gd fmla="*/ 1495777 w 3376613" name="connsiteX926"/>
              <a:gd fmla="*/ 4713288 h 4987925" name="connsiteY926"/>
              <a:gd fmla="*/ 1518801 w 3376613" name="connsiteX927"/>
              <a:gd fmla="*/ 4711700 h 4987925" name="connsiteY927"/>
              <a:gd fmla="*/ 1541031 w 3376613" name="connsiteX928"/>
              <a:gd fmla="*/ 4709319 h 4987925" name="connsiteY928"/>
              <a:gd fmla="*/ 1563261 w 3376613" name="connsiteX929"/>
              <a:gd fmla="*/ 4705350 h 4987925" name="connsiteY929"/>
              <a:gd fmla="*/ 1584698 w 3376613" name="connsiteX930"/>
              <a:gd fmla="*/ 4701381 h 4987925" name="connsiteY930"/>
              <a:gd fmla="*/ 1605340 w 3376613" name="connsiteX931"/>
              <a:gd fmla="*/ 4697413 h 4987925" name="connsiteY931"/>
              <a:gd fmla="*/ 1626776 w 3376613" name="connsiteX932"/>
              <a:gd fmla="*/ 4692650 h 4987925" name="connsiteY932"/>
              <a:gd fmla="*/ 1646625 w 3376613" name="connsiteX933"/>
              <a:gd fmla="*/ 4687094 h 4987925" name="connsiteY933"/>
              <a:gd fmla="*/ 1666473 w 3376613" name="connsiteX934"/>
              <a:gd fmla="*/ 4681538 h 4987925" name="connsiteY934"/>
              <a:gd fmla="*/ 1686322 w 3376613" name="connsiteX935"/>
              <a:gd fmla="*/ 4673600 h 4987925" name="connsiteY935"/>
              <a:gd fmla="*/ 1704582 w 3376613" name="connsiteX936"/>
              <a:gd fmla="*/ 4666456 h 4987925" name="connsiteY936"/>
              <a:gd fmla="*/ 1723637 w 3376613" name="connsiteX937"/>
              <a:gd fmla="*/ 4659313 h 4987925" name="connsiteY937"/>
              <a:gd fmla="*/ 1741897 w 3376613" name="connsiteX938"/>
              <a:gd fmla="*/ 4650581 h 4987925" name="connsiteY938"/>
              <a:gd fmla="*/ 1758570 w 3376613" name="connsiteX939"/>
              <a:gd fmla="*/ 4641056 h 4987925" name="connsiteY939"/>
              <a:gd fmla="*/ 1776831 w 3376613" name="connsiteX940"/>
              <a:gd fmla="*/ 4632325 h 4987925" name="connsiteY940"/>
              <a:gd fmla="*/ 1792709 w 3376613" name="connsiteX941"/>
              <a:gd fmla="*/ 4622006 h 4987925" name="connsiteY941"/>
              <a:gd fmla="*/ 1810176 w 3376613" name="connsiteX942"/>
              <a:gd fmla="*/ 4610894 h 4987925" name="connsiteY942"/>
              <a:gd fmla="*/ 1826055 w 3376613" name="connsiteX943"/>
              <a:gd fmla="*/ 4600575 h 4987925" name="connsiteY943"/>
              <a:gd fmla="*/ 1841933 w 3376613" name="connsiteX944"/>
              <a:gd fmla="*/ 4588669 h 4987925" name="connsiteY944"/>
              <a:gd fmla="*/ 1857812 w 3376613" name="connsiteX945"/>
              <a:gd fmla="*/ 4576763 h 4987925" name="connsiteY945"/>
              <a:gd fmla="*/ 1872103 w 3376613" name="connsiteX946"/>
              <a:gd fmla="*/ 4564856 h 4987925" name="connsiteY946"/>
              <a:gd fmla="*/ 1887188 w 3376613" name="connsiteX947"/>
              <a:gd fmla="*/ 4552156 h 4987925" name="connsiteY947"/>
              <a:gd fmla="*/ 1900685 w 3376613" name="connsiteX948"/>
              <a:gd fmla="*/ 4538663 h 4987925" name="connsiteY948"/>
              <a:gd fmla="*/ 1914181 w 3376613" name="connsiteX949"/>
              <a:gd fmla="*/ 4525169 h 4987925" name="connsiteY949"/>
              <a:gd fmla="*/ 1928472 w 3376613" name="connsiteX950"/>
              <a:gd fmla="*/ 4511675 h 4987925" name="connsiteY950"/>
              <a:gd fmla="*/ 1941175 w 3376613" name="connsiteX951"/>
              <a:gd fmla="*/ 4496594 h 4987925" name="connsiteY951"/>
              <a:gd fmla="*/ 1953878 w 3376613" name="connsiteX952"/>
              <a:gd fmla="*/ 4482306 h 4987925" name="connsiteY952"/>
              <a:gd fmla="*/ 1966581 w 3376613" name="connsiteX953"/>
              <a:gd fmla="*/ 4466431 h 4987925" name="connsiteY953"/>
              <a:gd fmla="*/ 1978490 w 3376613" name="connsiteX954"/>
              <a:gd fmla="*/ 4451350 h 4987925" name="connsiteY954"/>
              <a:gd fmla="*/ 2000721 w 3376613" name="connsiteX955"/>
              <a:gd fmla="*/ 4419600 h 4987925" name="connsiteY955"/>
              <a:gd fmla="*/ 2022951 w 3376613" name="connsiteX956"/>
              <a:gd fmla="*/ 4387056 h 4987925" name="connsiteY956"/>
              <a:gd fmla="*/ 2042799 w 3376613" name="connsiteX957"/>
              <a:gd fmla="*/ 4352131 h 4987925" name="connsiteY957"/>
              <a:gd fmla="*/ 2061060 w 3376613" name="connsiteX958"/>
              <a:gd fmla="*/ 4317206 h 4987925" name="connsiteY958"/>
              <a:gd fmla="*/ 2078526 w 3376613" name="connsiteX959"/>
              <a:gd fmla="*/ 4280694 h 4987925" name="connsiteY959"/>
              <a:gd fmla="*/ 2095199 w 3376613" name="connsiteX960"/>
              <a:gd fmla="*/ 4244181 h 4987925" name="connsiteY960"/>
              <a:gd fmla="*/ 2109490 w 3376613" name="connsiteX961"/>
              <a:gd fmla="*/ 4206875 h 4987925" name="connsiteY961"/>
              <a:gd fmla="*/ 2122193 w 3376613" name="connsiteX962"/>
              <a:gd fmla="*/ 4167981 h 4987925" name="connsiteY962"/>
              <a:gd fmla="*/ 2134896 w 3376613" name="connsiteX963"/>
              <a:gd fmla="*/ 4129088 h 4987925" name="connsiteY963"/>
              <a:gd fmla="*/ 2145217 w 3376613" name="connsiteX964"/>
              <a:gd fmla="*/ 4090194 h 4987925" name="connsiteY964"/>
              <a:gd fmla="*/ 2155538 w 3376613" name="connsiteX965"/>
              <a:gd fmla="*/ 4050506 h 4987925" name="connsiteY965"/>
              <a:gd fmla="*/ 2164271 w 3376613" name="connsiteX966"/>
              <a:gd fmla="*/ 4010819 h 4987925" name="connsiteY966"/>
              <a:gd fmla="*/ 2170623 w 3376613" name="connsiteX967"/>
              <a:gd fmla="*/ 3971131 h 4987925" name="connsiteY967"/>
              <a:gd fmla="*/ 2176975 w 3376613" name="connsiteX968"/>
              <a:gd fmla="*/ 3931444 h 4987925" name="connsiteY968"/>
              <a:gd fmla="*/ 2182532 w 3376613" name="connsiteX969"/>
              <a:gd fmla="*/ 3891756 h 4987925" name="connsiteY969"/>
              <a:gd fmla="*/ 2185708 w 3376613" name="connsiteX970"/>
              <a:gd fmla="*/ 3852863 h 4987925" name="connsiteY970"/>
              <a:gd fmla="*/ 2188883 w 3376613" name="connsiteX971"/>
              <a:gd fmla="*/ 3813175 h 4987925" name="connsiteY971"/>
              <a:gd fmla="*/ 2192059 w 3376613" name="connsiteX972"/>
              <a:gd fmla="*/ 3764756 h 4987925" name="connsiteY972"/>
              <a:gd fmla="*/ 2196029 w 3376613" name="connsiteX973"/>
              <a:gd fmla="*/ 3717925 h 4987925" name="connsiteY973"/>
              <a:gd fmla="*/ 2200793 w 3376613" name="connsiteX974"/>
              <a:gd fmla="*/ 3671888 h 4987925" name="connsiteY974"/>
              <a:gd fmla="*/ 2207144 w 3376613" name="connsiteX975"/>
              <a:gd fmla="*/ 3628231 h 4987925" name="connsiteY975"/>
              <a:gd fmla="*/ 2215083 w 3376613" name="connsiteX976"/>
              <a:gd fmla="*/ 3584575 h 4987925" name="connsiteY976"/>
              <a:gd fmla="*/ 2223023 w 3376613" name="connsiteX977"/>
              <a:gd fmla="*/ 3542506 h 4987925" name="connsiteY977"/>
              <a:gd fmla="*/ 2231756 w 3376613" name="connsiteX978"/>
              <a:gd fmla="*/ 3502025 h 4987925" name="connsiteY978"/>
              <a:gd fmla="*/ 2242871 w 3376613" name="connsiteX979"/>
              <a:gd fmla="*/ 3461544 h 4987925" name="connsiteY979"/>
              <a:gd fmla="*/ 2253987 w 3376613" name="connsiteX980"/>
              <a:gd fmla="*/ 3422650 h 4987925" name="connsiteY980"/>
              <a:gd fmla="*/ 2265895 w 3376613" name="connsiteX981"/>
              <a:gd fmla="*/ 3384550 h 4987925" name="connsiteY981"/>
              <a:gd fmla="*/ 2279393 w 3376613" name="connsiteX982"/>
              <a:gd fmla="*/ 3345656 h 4987925" name="connsiteY982"/>
              <a:gd fmla="*/ 2293683 w 3376613" name="connsiteX983"/>
              <a:gd fmla="*/ 3308350 h 4987925" name="connsiteY983"/>
              <a:gd fmla="*/ 2309562 w 3376613" name="connsiteX984"/>
              <a:gd fmla="*/ 3271838 h 4987925" name="connsiteY984"/>
              <a:gd fmla="*/ 2325441 w 3376613" name="connsiteX985"/>
              <a:gd fmla="*/ 3236119 h 4987925" name="connsiteY985"/>
              <a:gd fmla="*/ 2342907 w 3376613" name="connsiteX986"/>
              <a:gd fmla="*/ 3198813 h 4987925" name="connsiteY986"/>
              <a:gd fmla="*/ 2361962 w 3376613" name="connsiteX987"/>
              <a:gd fmla="*/ 3163094 h 4987925" name="connsiteY987"/>
              <a:gd fmla="*/ 2380223 w 3376613" name="connsiteX988"/>
              <a:gd fmla="*/ 3128169 h 4987925" name="connsiteY988"/>
              <a:gd fmla="*/ 2400865 w 3376613" name="connsiteX989"/>
              <a:gd fmla="*/ 3092450 h 4987925" name="connsiteY989"/>
              <a:gd fmla="*/ 2423095 w 3376613" name="connsiteX990"/>
              <a:gd fmla="*/ 3056731 h 4987925" name="connsiteY990"/>
              <a:gd fmla="*/ 2444531 w 3376613" name="connsiteX991"/>
              <a:gd fmla="*/ 3020219 h 4987925" name="connsiteY991"/>
              <a:gd fmla="*/ 2468349 w 3376613" name="connsiteX992"/>
              <a:gd fmla="*/ 2984500 h 4987925" name="connsiteY992"/>
              <a:gd fmla="*/ 2492167 w 3376613" name="connsiteX993"/>
              <a:gd fmla="*/ 2947988 h 4987925" name="connsiteY993"/>
              <a:gd fmla="*/ 2517573 w 3376613" name="connsiteX994"/>
              <a:gd fmla="*/ 2911475 h 4987925" name="connsiteY994"/>
              <a:gd fmla="*/ 2544567 w 3376613" name="connsiteX995"/>
              <a:gd fmla="*/ 2873375 h 4987925" name="connsiteY995"/>
              <a:gd fmla="*/ 2600143 w 3376613" name="connsiteX996"/>
              <a:gd fmla="*/ 2797969 h 4987925" name="connsiteY996"/>
              <a:gd fmla="*/ 2659688 w 3376613" name="connsiteX997"/>
              <a:gd fmla="*/ 2718594 h 4987925" name="connsiteY997"/>
              <a:gd fmla="*/ 2722409 w 3376613" name="connsiteX998"/>
              <a:gd fmla="*/ 2635250 h 4987925" name="connsiteY998"/>
              <a:gd fmla="*/ 2789894 w 3376613" name="connsiteX999"/>
              <a:gd fmla="*/ 2547938 h 4987925" name="connsiteY999"/>
              <a:gd fmla="*/ 2837530 w 3376613" name="connsiteX1000"/>
              <a:gd fmla="*/ 2486819 h 4987925" name="connsiteY1000"/>
              <a:gd fmla="*/ 2858966 w 3376613" name="connsiteX1001"/>
              <a:gd fmla="*/ 2457450 h 4987925" name="connsiteY1001"/>
              <a:gd fmla="*/ 2880403 w 3376613" name="connsiteX1002"/>
              <a:gd fmla="*/ 2426494 h 4987925" name="connsiteY1002"/>
              <a:gd fmla="*/ 2901839 w 3376613" name="connsiteX1003"/>
              <a:gd fmla="*/ 2394744 h 4987925" name="connsiteY1003"/>
              <a:gd fmla="*/ 2921687 w 3376613" name="connsiteX1004"/>
              <a:gd fmla="*/ 2362200 h 4987925" name="connsiteY1004"/>
              <a:gd fmla="*/ 2939154 w 3376613" name="connsiteX1005"/>
              <a:gd fmla="*/ 2328863 h 4987925" name="connsiteY1005"/>
              <a:gd fmla="*/ 2957415 w 3376613" name="connsiteX1006"/>
              <a:gd fmla="*/ 2294731 h 4987925" name="connsiteY1006"/>
              <a:gd fmla="*/ 2974087 w 3376613" name="connsiteX1007"/>
              <a:gd fmla="*/ 2259806 h 4987925" name="connsiteY1007"/>
              <a:gd fmla="*/ 2989966 w 3376613" name="connsiteX1008"/>
              <a:gd fmla="*/ 2224088 h 4987925" name="connsiteY1008"/>
              <a:gd fmla="*/ 3004257 w 3376613" name="connsiteX1009"/>
              <a:gd fmla="*/ 2188369 h 4987925" name="connsiteY1009"/>
              <a:gd fmla="*/ 3018547 w 3376613" name="connsiteX1010"/>
              <a:gd fmla="*/ 2151856 h 4987925" name="connsiteY1010"/>
              <a:gd fmla="*/ 3030457 w 3376613" name="connsiteX1011"/>
              <a:gd fmla="*/ 2114550 h 4987925" name="connsiteY1011"/>
              <a:gd fmla="*/ 3043159 w 3376613" name="connsiteX1012"/>
              <a:gd fmla="*/ 2076450 h 4987925" name="connsiteY1012"/>
              <a:gd fmla="*/ 3053481 w 3376613" name="connsiteX1013"/>
              <a:gd fmla="*/ 2038350 h 4987925" name="connsiteY1013"/>
              <a:gd fmla="*/ 3063008 w 3376613" name="connsiteX1014"/>
              <a:gd fmla="*/ 2000250 h 4987925" name="connsiteY1014"/>
              <a:gd fmla="*/ 3071741 w 3376613" name="connsiteX1015"/>
              <a:gd fmla="*/ 1960563 h 4987925" name="connsiteY1015"/>
              <a:gd fmla="*/ 3079681 w 3376613" name="connsiteX1016"/>
              <a:gd fmla="*/ 1921669 h 4987925" name="connsiteY1016"/>
              <a:gd fmla="*/ 3086032 w 3376613" name="connsiteX1017"/>
              <a:gd fmla="*/ 1882775 h 4987925" name="connsiteY1017"/>
              <a:gd fmla="*/ 3091590 w 3376613" name="connsiteX1018"/>
              <a:gd fmla="*/ 1842294 h 4987925" name="connsiteY1018"/>
              <a:gd fmla="*/ 3095559 w 3376613" name="connsiteX1019"/>
              <a:gd fmla="*/ 1802606 h 4987925" name="connsiteY1019"/>
              <a:gd fmla="*/ 3100323 w 3376613" name="connsiteX1020"/>
              <a:gd fmla="*/ 1762919 h 4987925" name="connsiteY1020"/>
              <a:gd fmla="*/ 3101911 w 3376613" name="connsiteX1021"/>
              <a:gd fmla="*/ 1721644 h 4987925" name="connsiteY1021"/>
              <a:gd fmla="*/ 3103499 w 3376613" name="connsiteX1022"/>
              <a:gd fmla="*/ 1681956 h 4987925" name="connsiteY1022"/>
              <a:gd fmla="*/ 3103499 w 3376613" name="connsiteX1023"/>
              <a:gd fmla="*/ 1641475 h 4987925" name="connsiteY1023"/>
              <a:gd fmla="*/ 3102705 w 3376613" name="connsiteX1024"/>
              <a:gd fmla="*/ 1600200 h 4987925" name="connsiteY1024"/>
              <a:gd fmla="*/ 3101117 w 3376613" name="connsiteX1025"/>
              <a:gd fmla="*/ 1560513 h 4987925" name="connsiteY1025"/>
              <a:gd fmla="*/ 3097941 w 3376613" name="connsiteX1026"/>
              <a:gd fmla="*/ 1519238 h 4987925" name="connsiteY1026"/>
              <a:gd fmla="*/ 3093177 w 3376613" name="connsiteX1027"/>
              <a:gd fmla="*/ 1479550 h 4987925" name="connsiteY1027"/>
              <a:gd fmla="*/ 3088414 w 3376613" name="connsiteX1028"/>
              <a:gd fmla="*/ 1439069 h 4987925" name="connsiteY1028"/>
              <a:gd fmla="*/ 3082063 w 3376613" name="connsiteX1029"/>
              <a:gd fmla="*/ 1398588 h 4987925" name="connsiteY1029"/>
              <a:gd fmla="*/ 3074123 w 3376613" name="connsiteX1030"/>
              <a:gd fmla="*/ 1358900 h 4987925" name="connsiteY1030"/>
              <a:gd fmla="*/ 3065390 w 3376613" name="connsiteX1031"/>
              <a:gd fmla="*/ 1320006 h 4987925" name="connsiteY1031"/>
              <a:gd fmla="*/ 3055863 w 3376613" name="connsiteX1032"/>
              <a:gd fmla="*/ 1280319 h 4987925" name="connsiteY1032"/>
              <a:gd fmla="*/ 3048717 w 3376613" name="connsiteX1033"/>
              <a:gd fmla="*/ 1253331 h 4987925" name="connsiteY1033"/>
              <a:gd fmla="*/ 3040778 w 3376613" name="connsiteX1034"/>
              <a:gd fmla="*/ 1227138 h 4987925" name="connsiteY1034"/>
              <a:gd fmla="*/ 3031251 w 3376613" name="connsiteX1035"/>
              <a:gd fmla="*/ 1199356 h 4987925" name="connsiteY1035"/>
              <a:gd fmla="*/ 3021723 w 3376613" name="connsiteX1036"/>
              <a:gd fmla="*/ 1171575 h 4987925" name="connsiteY1036"/>
              <a:gd fmla="*/ 3012196 w 3376613" name="connsiteX1037"/>
              <a:gd fmla="*/ 1143000 h 4987925" name="connsiteY1037"/>
              <a:gd fmla="*/ 3000287 w 3376613" name="connsiteX1038"/>
              <a:gd fmla="*/ 1114425 h 4987925" name="connsiteY1038"/>
              <a:gd fmla="*/ 2988378 w 3376613" name="connsiteX1039"/>
              <a:gd fmla="*/ 1085850 h 4987925" name="connsiteY1039"/>
              <a:gd fmla="*/ 2974881 w 3376613" name="connsiteX1040"/>
              <a:gd fmla="*/ 1056481 h 4987925" name="connsiteY1040"/>
              <a:gd fmla="*/ 2960590 w 3376613" name="connsiteX1041"/>
              <a:gd fmla="*/ 1027113 h 4987925" name="connsiteY1041"/>
              <a:gd fmla="*/ 2945505 w 3376613" name="connsiteX1042"/>
              <a:gd fmla="*/ 997744 h 4987925" name="connsiteY1042"/>
              <a:gd fmla="*/ 2929627 w 3376613" name="connsiteX1043"/>
              <a:gd fmla="*/ 968375 h 4987925" name="connsiteY1043"/>
              <a:gd fmla="*/ 2912160 w 3376613" name="connsiteX1044"/>
              <a:gd fmla="*/ 939006 h 4987925" name="connsiteY1044"/>
              <a:gd fmla="*/ 2894693 w 3376613" name="connsiteX1045"/>
              <a:gd fmla="*/ 909638 h 4987925" name="connsiteY1045"/>
              <a:gd fmla="*/ 2874845 w 3376613" name="connsiteX1046"/>
              <a:gd fmla="*/ 880269 h 4987925" name="connsiteY1046"/>
              <a:gd fmla="*/ 2853409 w 3376613" name="connsiteX1047"/>
              <a:gd fmla="*/ 850900 h 4987925" name="connsiteY1047"/>
              <a:gd fmla="*/ 2832766 w 3376613" name="connsiteX1048"/>
              <a:gd fmla="*/ 821531 h 4987925" name="connsiteY1048"/>
              <a:gd fmla="*/ 2808948 w 3376613" name="connsiteX1049"/>
              <a:gd fmla="*/ 792956 h 4987925" name="connsiteY1049"/>
              <a:gd fmla="*/ 2784336 w 3376613" name="connsiteX1050"/>
              <a:gd fmla="*/ 764381 h 4987925" name="connsiteY1050"/>
              <a:gd fmla="*/ 2758930 w 3376613" name="connsiteX1051"/>
              <a:gd fmla="*/ 735806 h 4987925" name="connsiteY1051"/>
              <a:gd fmla="*/ 2731936 w 3376613" name="connsiteX1052"/>
              <a:gd fmla="*/ 707231 h 4987925" name="connsiteY1052"/>
              <a:gd fmla="*/ 2703355 w 3376613" name="connsiteX1053"/>
              <a:gd fmla="*/ 680244 h 4987925" name="connsiteY1053"/>
              <a:gd fmla="*/ 2673979 w 3376613" name="connsiteX1054"/>
              <a:gd fmla="*/ 652462 h 4987925" name="connsiteY1054"/>
              <a:gd fmla="*/ 2642221 w 3376613" name="connsiteX1055"/>
              <a:gd fmla="*/ 626269 h 4987925" name="connsiteY1055"/>
              <a:gd fmla="*/ 2609670 w 3376613" name="connsiteX1056"/>
              <a:gd fmla="*/ 600075 h 4987925" name="connsiteY1056"/>
              <a:gd fmla="*/ 2575531 w 3376613" name="connsiteX1057"/>
              <a:gd fmla="*/ 573881 h 4987925" name="connsiteY1057"/>
              <a:gd fmla="*/ 2539804 w 3376613" name="connsiteX1058"/>
              <a:gd fmla="*/ 550069 h 4987925" name="connsiteY1058"/>
              <a:gd fmla="*/ 2502489 w 3376613" name="connsiteX1059"/>
              <a:gd fmla="*/ 525462 h 4987925" name="connsiteY1059"/>
              <a:gd fmla="*/ 2463586 w 3376613" name="connsiteX1060"/>
              <a:gd fmla="*/ 502444 h 4987925" name="connsiteY1060"/>
              <a:gd fmla="*/ 2423095 w 3376613" name="connsiteX1061"/>
              <a:gd fmla="*/ 479425 h 4987925" name="connsiteY1061"/>
              <a:gd fmla="*/ 2380223 w 3376613" name="connsiteX1062"/>
              <a:gd fmla="*/ 457994 h 4987925" name="connsiteY1062"/>
              <a:gd fmla="*/ 2336556 w 3376613" name="connsiteX1063"/>
              <a:gd fmla="*/ 437356 h 4987925" name="connsiteY1063"/>
              <a:gd fmla="*/ 2290507 w 3376613" name="connsiteX1064"/>
              <a:gd fmla="*/ 416719 h 4987925" name="connsiteY1064"/>
              <a:gd fmla="*/ 2245253 w 3376613" name="connsiteX1065"/>
              <a:gd fmla="*/ 399256 h 4987925" name="connsiteY1065"/>
              <a:gd fmla="*/ 2199205 w 3376613" name="connsiteX1066"/>
              <a:gd fmla="*/ 381794 h 4987925" name="connsiteY1066"/>
              <a:gd fmla="*/ 2153951 w 3376613" name="connsiteX1067"/>
              <a:gd fmla="*/ 365919 h 4987925" name="connsiteY1067"/>
              <a:gd fmla="*/ 2107902 w 3376613" name="connsiteX1068"/>
              <a:gd fmla="*/ 351631 h 4987925" name="connsiteY1068"/>
              <a:gd fmla="*/ 2061854 w 3376613" name="connsiteX1069"/>
              <a:gd fmla="*/ 338137 h 4987925" name="connsiteY1069"/>
              <a:gd fmla="*/ 2018599 w 3376613" name="connsiteX1070"/>
              <a:gd fmla="*/ 326231 h 4987925" name="connsiteY1070"/>
              <a:gd fmla="*/ 1970551 w 3376613" name="connsiteX1071"/>
              <a:gd fmla="*/ 315119 h 4987925" name="connsiteY1071"/>
              <a:gd fmla="*/ 1925297 w 3376613" name="connsiteX1072"/>
              <a:gd fmla="*/ 305594 h 4987925" name="connsiteY1072"/>
              <a:gd fmla="*/ 1879248 w 3376613" name="connsiteX1073"/>
              <a:gd fmla="*/ 296862 h 4987925" name="connsiteY1073"/>
              <a:gd fmla="*/ 1833994 w 3376613" name="connsiteX1074"/>
              <a:gd fmla="*/ 290512 h 4987925" name="connsiteY1074"/>
              <a:gd fmla="*/ 1787945 w 3376613" name="connsiteX1075"/>
              <a:gd fmla="*/ 284956 h 4987925" name="connsiteY1075"/>
              <a:gd fmla="*/ 1743485 w 3376613" name="connsiteX1076"/>
              <a:gd fmla="*/ 279400 h 4987925" name="connsiteY1076"/>
              <a:gd fmla="*/ 1697437 w 3376613" name="connsiteX1077"/>
              <a:gd fmla="*/ 276225 h 4987925" name="connsiteY1077"/>
              <a:gd fmla="*/ 1652976 w 3376613" name="connsiteX1078"/>
              <a:gd fmla="*/ 273844 h 4987925" name="connsiteY1078"/>
              <a:gd fmla="*/ 1608516 w 3376613" name="connsiteX1079"/>
              <a:gd fmla="*/ 273050 h 4987925" name="connsiteY1079"/>
              <a:gd fmla="*/ 1564055 w 3376613" name="connsiteX1080"/>
              <a:gd fmla="*/ 273844 h 4987925" name="connsiteY1080"/>
              <a:gd fmla="*/ 1519595 w 3376613" name="connsiteX1081"/>
              <a:gd fmla="*/ 275431 h 4987925" name="connsiteY1081"/>
              <a:gd fmla="*/ 1475928 w 3376613" name="connsiteX1082"/>
              <a:gd fmla="*/ 277812 h 4987925" name="connsiteY1082"/>
              <a:gd fmla="*/ 1432262 w 3376613" name="connsiteX1083"/>
              <a:gd fmla="*/ 282575 h 4987925" name="connsiteY1083"/>
              <a:gd fmla="*/ 1389389 w 3376613" name="connsiteX1084"/>
              <a:gd fmla="*/ 288131 h 4987925" name="connsiteY1084"/>
              <a:gd fmla="*/ 1345723 w 3376613" name="connsiteX1085"/>
              <a:gd fmla="*/ 294481 h 4987925" name="connsiteY1085"/>
              <a:gd fmla="*/ 1303644 w 3376613" name="connsiteX1086"/>
              <a:gd fmla="*/ 301625 h 4987925" name="connsiteY1086"/>
              <a:gd fmla="*/ 1260771 w 3376613" name="connsiteX1087"/>
              <a:gd fmla="*/ 311150 h 4987925" name="connsiteY1087"/>
              <a:gd fmla="*/ 1219487 w 3376613" name="connsiteX1088"/>
              <a:gd fmla="*/ 321469 h 4987925" name="connsiteY1088"/>
              <a:gd fmla="*/ 1178996 w 3376613" name="connsiteX1089"/>
              <a:gd fmla="*/ 332581 h 4987925" name="connsiteY1089"/>
              <a:gd fmla="*/ 1137711 w 3376613" name="connsiteX1090"/>
              <a:gd fmla="*/ 346075 h 4987925" name="connsiteY1090"/>
              <a:gd fmla="*/ 1098015 w 3376613" name="connsiteX1091"/>
              <a:gd fmla="*/ 359569 h 4987925" name="connsiteY1091"/>
              <a:gd fmla="*/ 1057524 w 3376613" name="connsiteX1092"/>
              <a:gd fmla="*/ 374650 h 4987925" name="connsiteY1092"/>
              <a:gd fmla="*/ 1018621 w 3376613" name="connsiteX1093"/>
              <a:gd fmla="*/ 391319 h 4987925" name="connsiteY1093"/>
              <a:gd fmla="*/ 980512 w 3376613" name="connsiteX1094"/>
              <a:gd fmla="*/ 408781 h 4987925" name="connsiteY1094"/>
              <a:gd fmla="*/ 941609 w 3376613" name="connsiteX1095"/>
              <a:gd fmla="*/ 428625 h 4987925" name="connsiteY1095"/>
              <a:gd fmla="*/ 904294 w 3376613" name="connsiteX1096"/>
              <a:gd fmla="*/ 447675 h 4987925" name="connsiteY1096"/>
              <a:gd fmla="*/ 874124 w 3376613" name="connsiteX1097"/>
              <a:gd fmla="*/ 465931 h 4987925" name="connsiteY1097"/>
              <a:gd fmla="*/ 843955 w 3376613" name="connsiteX1098"/>
              <a:gd fmla="*/ 484187 h 4987925" name="connsiteY1098"/>
              <a:gd fmla="*/ 814579 w 3376613" name="connsiteX1099"/>
              <a:gd fmla="*/ 503237 h 4987925" name="connsiteY1099"/>
              <a:gd fmla="*/ 785203 w 3376613" name="connsiteX1100"/>
              <a:gd fmla="*/ 523875 h 4987925" name="connsiteY1100"/>
              <a:gd fmla="*/ 757416 w 3376613" name="connsiteX1101"/>
              <a:gd fmla="*/ 543719 h 4987925" name="connsiteY1101"/>
              <a:gd fmla="*/ 730422 w 3376613" name="connsiteX1102"/>
              <a:gd fmla="*/ 565944 h 4987925" name="connsiteY1102"/>
              <a:gd fmla="*/ 703428 w 3376613" name="connsiteX1103"/>
              <a:gd fmla="*/ 588169 h 4987925" name="connsiteY1103"/>
              <a:gd fmla="*/ 678816 w 3376613" name="connsiteX1104"/>
              <a:gd fmla="*/ 610394 h 4987925" name="connsiteY1104"/>
              <a:gd fmla="*/ 653410 w 3376613" name="connsiteX1105"/>
              <a:gd fmla="*/ 633412 h 4987925" name="connsiteY1105"/>
              <a:gd fmla="*/ 628798 w 3376613" name="connsiteX1106"/>
              <a:gd fmla="*/ 657225 h 4987925" name="connsiteY1106"/>
              <a:gd fmla="*/ 604980 w 3376613" name="connsiteX1107"/>
              <a:gd fmla="*/ 682625 h 4987925" name="connsiteY1107"/>
              <a:gd fmla="*/ 581956 w 3376613" name="connsiteX1108"/>
              <a:gd fmla="*/ 708025 h 4987925" name="connsiteY1108"/>
              <a:gd fmla="*/ 560519 w 3376613" name="connsiteX1109"/>
              <a:gd fmla="*/ 733425 h 4987925" name="connsiteY1109"/>
              <a:gd fmla="*/ 539083 w 3376613" name="connsiteX1110"/>
              <a:gd fmla="*/ 760412 h 4987925" name="connsiteY1110"/>
              <a:gd fmla="*/ 518441 w 3376613" name="connsiteX1111"/>
              <a:gd fmla="*/ 787400 h 4987925" name="connsiteY1111"/>
              <a:gd fmla="*/ 498592 w 3376613" name="connsiteX1112"/>
              <a:gd fmla="*/ 815181 h 4987925" name="connsiteY1112"/>
              <a:gd fmla="*/ 480332 w 3376613" name="connsiteX1113"/>
              <a:gd fmla="*/ 842962 h 4987925" name="connsiteY1113"/>
              <a:gd fmla="*/ 462071 w 3376613" name="connsiteX1114"/>
              <a:gd fmla="*/ 872331 h 4987925" name="connsiteY1114"/>
              <a:gd fmla="*/ 445399 w 3376613" name="connsiteX1115"/>
              <a:gd fmla="*/ 900906 h 4987925" name="connsiteY1115"/>
              <a:gd fmla="*/ 428726 w 3376613" name="connsiteX1116"/>
              <a:gd fmla="*/ 931069 h 4987925" name="connsiteY1116"/>
              <a:gd fmla="*/ 413641 w 3376613" name="connsiteX1117"/>
              <a:gd fmla="*/ 961231 h 4987925" name="connsiteY1117"/>
              <a:gd fmla="*/ 398556 w 3376613" name="connsiteX1118"/>
              <a:gd fmla="*/ 992188 h 4987925" name="connsiteY1118"/>
              <a:gd fmla="*/ 384265 w 3376613" name="connsiteX1119"/>
              <a:gd fmla="*/ 1023938 h 4987925" name="connsiteY1119"/>
              <a:gd fmla="*/ 370768 w 3376613" name="connsiteX1120"/>
              <a:gd fmla="*/ 1055688 h 4987925" name="connsiteY1120"/>
              <a:gd fmla="*/ 358859 w 3376613" name="connsiteX1121"/>
              <a:gd fmla="*/ 1087438 h 4987925" name="connsiteY1121"/>
              <a:gd fmla="*/ 347744 w 3376613" name="connsiteX1122"/>
              <a:gd fmla="*/ 1120775 h 4987925" name="connsiteY1122"/>
              <a:gd fmla="*/ 337423 w 3376613" name="connsiteX1123"/>
              <a:gd fmla="*/ 1154113 h 4987925" name="connsiteY1123"/>
              <a:gd fmla="*/ 327896 w 3376613" name="connsiteX1124"/>
              <a:gd fmla="*/ 1187450 h 4987925" name="connsiteY1124"/>
              <a:gd fmla="*/ 318369 w 3376613" name="connsiteX1125"/>
              <a:gd fmla="*/ 1221581 h 4987925" name="connsiteY1125"/>
              <a:gd fmla="*/ 311223 w 3376613" name="connsiteX1126"/>
              <a:gd fmla="*/ 1256506 h 4987925" name="connsiteY1126"/>
              <a:gd fmla="*/ 304078 w 3376613" name="connsiteX1127"/>
              <a:gd fmla="*/ 1291431 h 4987925" name="connsiteY1127"/>
              <a:gd fmla="*/ 298520 w 3376613" name="connsiteX1128"/>
              <a:gd fmla="*/ 1327150 h 4987925" name="connsiteY1128"/>
              <a:gd fmla="*/ 288993 w 3376613" name="connsiteX1129"/>
              <a:gd fmla="*/ 1390650 h 4987925" name="connsiteY1129"/>
              <a:gd fmla="*/ 282641 w 3376613" name="connsiteX1130"/>
              <a:gd fmla="*/ 1453356 h 4987925" name="connsiteY1130"/>
              <a:gd fmla="*/ 277084 w 3376613" name="connsiteX1131"/>
              <a:gd fmla="*/ 1516856 h 4987925" name="connsiteY1131"/>
              <a:gd fmla="*/ 274702 w 3376613" name="connsiteX1132"/>
              <a:gd fmla="*/ 1580356 h 4987925" name="connsiteY1132"/>
              <a:gd fmla="*/ 273114 w 3376613" name="connsiteX1133"/>
              <a:gd fmla="*/ 1642269 h 4987925" name="connsiteY1133"/>
              <a:gd fmla="*/ 273908 w 3376613" name="connsiteX1134"/>
              <a:gd fmla="*/ 1674019 h 4987925" name="connsiteY1134"/>
              <a:gd fmla="*/ 273908 w 3376613" name="connsiteX1135"/>
              <a:gd fmla="*/ 1704975 h 4987925" name="connsiteY1135"/>
              <a:gd fmla="*/ 275496 w 3376613" name="connsiteX1136"/>
              <a:gd fmla="*/ 1735931 h 4987925" name="connsiteY1136"/>
              <a:gd fmla="*/ 277084 w 3376613" name="connsiteX1137"/>
              <a:gd fmla="*/ 1766888 h 4987925" name="connsiteY1137"/>
              <a:gd fmla="*/ 278672 w 3376613" name="connsiteX1138"/>
              <a:gd fmla="*/ 1797050 h 4987925" name="connsiteY1138"/>
              <a:gd fmla="*/ 281848 w 3376613" name="connsiteX1139"/>
              <a:gd fmla="*/ 1828006 h 4987925" name="connsiteY1139"/>
              <a:gd fmla="*/ 281848 w 3376613" name="connsiteX1140"/>
              <a:gd fmla="*/ 1841500 h 4987925" name="connsiteY1140"/>
              <a:gd fmla="*/ 281054 w 3376613" name="connsiteX1141"/>
              <a:gd fmla="*/ 1855788 h 4987925" name="connsiteY1141"/>
              <a:gd fmla="*/ 279466 w 3376613" name="connsiteX1142"/>
              <a:gd fmla="*/ 1868488 h 4987925" name="connsiteY1142"/>
              <a:gd fmla="*/ 276290 w 3376613" name="connsiteX1143"/>
              <a:gd fmla="*/ 1881981 h 4987925" name="connsiteY1143"/>
              <a:gd fmla="*/ 271526 w 3376613" name="connsiteX1144"/>
              <a:gd fmla="*/ 1893888 h 4987925" name="connsiteY1144"/>
              <a:gd fmla="*/ 265969 w 3376613" name="connsiteX1145"/>
              <a:gd fmla="*/ 1906588 h 4987925" name="connsiteY1145"/>
              <a:gd fmla="*/ 258823 w 3376613" name="connsiteX1146"/>
              <a:gd fmla="*/ 1917700 h 4987925" name="connsiteY1146"/>
              <a:gd fmla="*/ 250884 w 3376613" name="connsiteX1147"/>
              <a:gd fmla="*/ 1927225 h 4987925" name="connsiteY1147"/>
              <a:gd fmla="*/ 242151 w 3376613" name="connsiteX1148"/>
              <a:gd fmla="*/ 1937544 h 4987925" name="connsiteY1148"/>
              <a:gd fmla="*/ 231830 w 3376613" name="connsiteX1149"/>
              <a:gd fmla="*/ 1946275 h 4987925" name="connsiteY1149"/>
              <a:gd fmla="*/ 221508 w 3376613" name="connsiteX1150"/>
              <a:gd fmla="*/ 1954213 h 4987925" name="connsiteY1150"/>
              <a:gd fmla="*/ 210393 w 3376613" name="connsiteX1151"/>
              <a:gd fmla="*/ 1960563 h 4987925" name="connsiteY1151"/>
              <a:gd fmla="*/ 197690 w 3376613" name="connsiteX1152"/>
              <a:gd fmla="*/ 1966913 h 4987925" name="connsiteY1152"/>
              <a:gd fmla="*/ 185781 w 3376613" name="connsiteX1153"/>
              <a:gd fmla="*/ 1971675 h 4987925" name="connsiteY1153"/>
              <a:gd fmla="*/ 171490 w 3376613" name="connsiteX1154"/>
              <a:gd fmla="*/ 1974850 h 4987925" name="connsiteY1154"/>
              <a:gd fmla="*/ 157993 w 3376613" name="connsiteX1155"/>
              <a:gd fmla="*/ 1976438 h 4987925" name="connsiteY1155"/>
              <a:gd fmla="*/ 143703 w 3376613" name="connsiteX1156"/>
              <a:gd fmla="*/ 1977231 h 4987925" name="connsiteY1156"/>
              <a:gd fmla="*/ 130206 w 3376613" name="connsiteX1157"/>
              <a:gd fmla="*/ 1976438 h 4987925" name="connsiteY1157"/>
              <a:gd fmla="*/ 117503 w 3376613" name="connsiteX1158"/>
              <a:gd fmla="*/ 1974850 h 4987925" name="connsiteY1158"/>
              <a:gd fmla="*/ 104006 w 3376613" name="connsiteX1159"/>
              <a:gd fmla="*/ 1971675 h 4987925" name="connsiteY1159"/>
              <a:gd fmla="*/ 92097 w 3376613" name="connsiteX1160"/>
              <a:gd fmla="*/ 1966913 h 4987925" name="connsiteY1160"/>
              <a:gd fmla="*/ 79394 w 3376613" name="connsiteX1161"/>
              <a:gd fmla="*/ 1960563 h 4987925" name="connsiteY1161"/>
              <a:gd fmla="*/ 69073 w 3376613" name="connsiteX1162"/>
              <a:gd fmla="*/ 1954213 h 4987925" name="connsiteY1162"/>
              <a:gd fmla="*/ 58751 w 3376613" name="connsiteX1163"/>
              <a:gd fmla="*/ 1946275 h 4987925" name="connsiteY1163"/>
              <a:gd fmla="*/ 48430 w 3376613" name="connsiteX1164"/>
              <a:gd fmla="*/ 1937544 h 4987925" name="connsiteY1164"/>
              <a:gd fmla="*/ 39697 w 3376613" name="connsiteX1165"/>
              <a:gd fmla="*/ 1927225 h 4987925" name="connsiteY1165"/>
              <a:gd fmla="*/ 31757 w 3376613" name="connsiteX1166"/>
              <a:gd fmla="*/ 1916906 h 4987925" name="connsiteY1166"/>
              <a:gd fmla="*/ 24612 w 3376613" name="connsiteX1167"/>
              <a:gd fmla="*/ 1905794 h 4987925" name="connsiteY1167"/>
              <a:gd fmla="*/ 19054 w 3376613" name="connsiteX1168"/>
              <a:gd fmla="*/ 1893094 h 4987925" name="connsiteY1168"/>
              <a:gd fmla="*/ 14291 w 3376613" name="connsiteX1169"/>
              <a:gd fmla="*/ 1881188 h 4987925" name="connsiteY1169"/>
              <a:gd fmla="*/ 11115 w 3376613" name="connsiteX1170"/>
              <a:gd fmla="*/ 1866900 h 4987925" name="connsiteY1170"/>
              <a:gd fmla="*/ 9527 w 3376613" name="connsiteX1171"/>
              <a:gd fmla="*/ 1853406 h 4987925" name="connsiteY1171"/>
              <a:gd fmla="*/ 6351 w 3376613" name="connsiteX1172"/>
              <a:gd fmla="*/ 1818481 h 4987925" name="connsiteY1172"/>
              <a:gd fmla="*/ 3970 w 3376613" name="connsiteX1173"/>
              <a:gd fmla="*/ 1783556 h 4987925" name="connsiteY1173"/>
              <a:gd fmla="*/ 2382 w 3376613" name="connsiteX1174"/>
              <a:gd fmla="*/ 1748631 h 4987925" name="connsiteY1174"/>
              <a:gd fmla="*/ 794 w 3376613" name="connsiteX1175"/>
              <a:gd fmla="*/ 1712913 h 4987925" name="connsiteY1175"/>
              <a:gd fmla="*/ 0 w 3376613" name="connsiteX1176"/>
              <a:gd fmla="*/ 1677988 h 4987925" name="connsiteY1176"/>
              <a:gd fmla="*/ 0 w 3376613" name="connsiteX1177"/>
              <a:gd fmla="*/ 1643063 h 4987925" name="connsiteY1177"/>
              <a:gd fmla="*/ 0 w 3376613" name="connsiteX1178"/>
              <a:gd fmla="*/ 1606550 h 4987925" name="connsiteY1178"/>
              <a:gd fmla="*/ 794 w 3376613" name="connsiteX1179"/>
              <a:gd fmla="*/ 1571625 h 4987925" name="connsiteY1179"/>
              <a:gd fmla="*/ 2382 w 3376613" name="connsiteX1180"/>
              <a:gd fmla="*/ 1535906 h 4987925" name="connsiteY1180"/>
              <a:gd fmla="*/ 4764 w 3376613" name="connsiteX1181"/>
              <a:gd fmla="*/ 1500188 h 4987925" name="connsiteY1181"/>
              <a:gd fmla="*/ 7145 w 3376613" name="connsiteX1182"/>
              <a:gd fmla="*/ 1464469 h 4987925" name="connsiteY1182"/>
              <a:gd fmla="*/ 9527 w 3376613" name="connsiteX1183"/>
              <a:gd fmla="*/ 1427956 h 4987925" name="connsiteY1183"/>
              <a:gd fmla="*/ 13497 w 3376613" name="connsiteX1184"/>
              <a:gd fmla="*/ 1392238 h 4987925" name="connsiteY1184"/>
              <a:gd fmla="*/ 17467 w 3376613" name="connsiteX1185"/>
              <a:gd fmla="*/ 1356519 h 4987925" name="connsiteY1185"/>
              <a:gd fmla="*/ 22230 w 3376613" name="connsiteX1186"/>
              <a:gd fmla="*/ 1320800 h 4987925" name="connsiteY1186"/>
              <a:gd fmla="*/ 26994 w 3376613" name="connsiteX1187"/>
              <a:gd fmla="*/ 1285081 h 4987925" name="connsiteY1187"/>
              <a:gd fmla="*/ 34933 w 3376613" name="connsiteX1188"/>
              <a:gd fmla="*/ 1241425 h 4987925" name="connsiteY1188"/>
              <a:gd fmla="*/ 43667 w 3376613" name="connsiteX1189"/>
              <a:gd fmla="*/ 1199356 h 4987925" name="connsiteY1189"/>
              <a:gd fmla="*/ 53194 w 3376613" name="connsiteX1190"/>
              <a:gd fmla="*/ 1156494 h 4987925" name="connsiteY1190"/>
              <a:gd fmla="*/ 64309 w 3376613" name="connsiteX1191"/>
              <a:gd fmla="*/ 1114425 h 4987925" name="connsiteY1191"/>
              <a:gd fmla="*/ 75424 w 3376613" name="connsiteX1192"/>
              <a:gd fmla="*/ 1073150 h 4987925" name="connsiteY1192"/>
              <a:gd fmla="*/ 88921 w 3376613" name="connsiteX1193"/>
              <a:gd fmla="*/ 1032669 h 4987925" name="connsiteY1193"/>
              <a:gd fmla="*/ 102418 w 3376613" name="connsiteX1194"/>
              <a:gd fmla="*/ 992981 h 4987925" name="connsiteY1194"/>
              <a:gd fmla="*/ 117503 w 3376613" name="connsiteX1195"/>
              <a:gd fmla="*/ 952500 h 4987925" name="connsiteY1195"/>
              <a:gd fmla="*/ 133381 w 3376613" name="connsiteX1196"/>
              <a:gd fmla="*/ 913606 h 4987925" name="connsiteY1196"/>
              <a:gd fmla="*/ 150848 w 3376613" name="connsiteX1197"/>
              <a:gd fmla="*/ 875506 h 4987925" name="connsiteY1197"/>
              <a:gd fmla="*/ 168315 w 3376613" name="connsiteX1198"/>
              <a:gd fmla="*/ 837406 h 4987925" name="connsiteY1198"/>
              <a:gd fmla="*/ 187369 w 3376613" name="connsiteX1199"/>
              <a:gd fmla="*/ 800100 h 4987925" name="connsiteY1199"/>
              <a:gd fmla="*/ 208011 w 3376613" name="connsiteX1200"/>
              <a:gd fmla="*/ 763587 h 4987925" name="connsiteY1200"/>
              <a:gd fmla="*/ 228654 w 3376613" name="connsiteX1201"/>
              <a:gd fmla="*/ 727869 h 4987925" name="connsiteY1201"/>
              <a:gd fmla="*/ 250884 w 3376613" name="connsiteX1202"/>
              <a:gd fmla="*/ 692150 h 4987925" name="connsiteY1202"/>
              <a:gd fmla="*/ 273908 w 3376613" name="connsiteX1203"/>
              <a:gd fmla="*/ 658019 h 4987925" name="connsiteY1203"/>
              <a:gd fmla="*/ 298520 w 3376613" name="connsiteX1204"/>
              <a:gd fmla="*/ 624681 h 4987925" name="connsiteY1204"/>
              <a:gd fmla="*/ 322338 w 3376613" name="connsiteX1205"/>
              <a:gd fmla="*/ 591344 h 4987925" name="connsiteY1205"/>
              <a:gd fmla="*/ 348538 w 3376613" name="connsiteX1206"/>
              <a:gd fmla="*/ 558800 h 4987925" name="connsiteY1206"/>
              <a:gd fmla="*/ 375532 w 3376613" name="connsiteX1207"/>
              <a:gd fmla="*/ 527050 h 4987925" name="connsiteY1207"/>
              <a:gd fmla="*/ 403320 w 3376613" name="connsiteX1208"/>
              <a:gd fmla="*/ 496887 h 4987925" name="connsiteY1208"/>
              <a:gd fmla="*/ 432696 w 3376613" name="connsiteX1209"/>
              <a:gd fmla="*/ 466725 h 4987925" name="connsiteY1209"/>
              <a:gd fmla="*/ 462071 w 3376613" name="connsiteX1210"/>
              <a:gd fmla="*/ 437356 h 4987925" name="connsiteY1210"/>
              <a:gd fmla="*/ 493035 w 3376613" name="connsiteX1211"/>
              <a:gd fmla="*/ 408781 h 4987925" name="connsiteY1211"/>
              <a:gd fmla="*/ 524792 w 3376613" name="connsiteX1212"/>
              <a:gd fmla="*/ 381000 h 4987925" name="connsiteY1212"/>
              <a:gd fmla="*/ 557344 w 3376613" name="connsiteX1213"/>
              <a:gd fmla="*/ 353219 h 4987925" name="connsiteY1213"/>
              <a:gd fmla="*/ 590689 w 3376613" name="connsiteX1214"/>
              <a:gd fmla="*/ 327025 h 4987925" name="connsiteY1214"/>
              <a:gd fmla="*/ 624828 w 3376613" name="connsiteX1215"/>
              <a:gd fmla="*/ 301625 h 4987925" name="connsiteY1215"/>
              <a:gd fmla="*/ 660555 w 3376613" name="connsiteX1216"/>
              <a:gd fmla="*/ 277019 h 4987925" name="connsiteY1216"/>
              <a:gd fmla="*/ 696283 w 3376613" name="connsiteX1217"/>
              <a:gd fmla="*/ 254000 h 4987925" name="connsiteY1217"/>
              <a:gd fmla="*/ 732804 w 3376613" name="connsiteX1218"/>
              <a:gd fmla="*/ 231775 h 4987925" name="connsiteY1218"/>
              <a:gd fmla="*/ 770913 w 3376613" name="connsiteX1219"/>
              <a:gd fmla="*/ 209550 h 4987925" name="connsiteY1219"/>
              <a:gd fmla="*/ 814579 w 3376613" name="connsiteX1220"/>
              <a:gd fmla="*/ 184944 h 4987925" name="connsiteY1220"/>
              <a:gd fmla="*/ 860627 w 3376613" name="connsiteX1221"/>
              <a:gd fmla="*/ 163512 h 4987925" name="connsiteY1221"/>
              <a:gd fmla="*/ 905882 w 3376613" name="connsiteX1222"/>
              <a:gd fmla="*/ 142081 h 4987925" name="connsiteY1222"/>
              <a:gd fmla="*/ 951930 w 3376613" name="connsiteX1223"/>
              <a:gd fmla="*/ 122237 h 4987925" name="connsiteY1223"/>
              <a:gd fmla="*/ 998772 w 3376613" name="connsiteX1224"/>
              <a:gd fmla="*/ 104775 h 4987925" name="connsiteY1224"/>
              <a:gd fmla="*/ 1046409 w 3376613" name="connsiteX1225"/>
              <a:gd fmla="*/ 87312 h 4987925" name="connsiteY1225"/>
              <a:gd fmla="*/ 1094839 w 3376613" name="connsiteX1226"/>
              <a:gd fmla="*/ 72231 h 4987925" name="connsiteY1226"/>
              <a:gd fmla="*/ 1143269 w 3376613" name="connsiteX1227"/>
              <a:gd fmla="*/ 58737 h 4987925" name="connsiteY1227"/>
              <a:gd fmla="*/ 1192493 w 3376613" name="connsiteX1228"/>
              <a:gd fmla="*/ 46831 h 4987925" name="connsiteY1228"/>
              <a:gd fmla="*/ 1242511 w 3376613" name="connsiteX1229"/>
              <a:gd fmla="*/ 34925 h 4987925" name="connsiteY1229"/>
              <a:gd fmla="*/ 1291735 w 3376613" name="connsiteX1230"/>
              <a:gd fmla="*/ 26194 h 4987925" name="connsiteY1230"/>
              <a:gd fmla="*/ 1342547 w 3376613" name="connsiteX1231"/>
              <a:gd fmla="*/ 18256 h 4987925" name="connsiteY1231"/>
              <a:gd fmla="*/ 1393359 w 3376613" name="connsiteX1232"/>
              <a:gd fmla="*/ 11112 h 4987925" name="connsiteY1232"/>
              <a:gd fmla="*/ 1444965 w 3376613" name="connsiteX1233"/>
              <a:gd fmla="*/ 6350 h 4987925" name="connsiteY1233"/>
              <a:gd fmla="*/ 1495777 w 3376613" name="connsiteX1234"/>
              <a:gd fmla="*/ 2381 h 4987925" name="connsiteY1234"/>
              <a:gd fmla="*/ 1547383 w 3376613" name="connsiteX1235"/>
              <a:gd fmla="*/ 794 h 4987925" name="connsiteY12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Lst>
            <a:rect b="b" l="l" r="r" t="t"/>
            <a:pathLst>
              <a:path h="4987925" w="3376613">
                <a:moveTo>
                  <a:pt x="1630363" y="877888"/>
                </a:moveTo>
                <a:lnTo>
                  <a:pt x="1658144" y="877888"/>
                </a:lnTo>
                <a:lnTo>
                  <a:pt x="1685925" y="877888"/>
                </a:lnTo>
                <a:lnTo>
                  <a:pt x="1714500" y="877888"/>
                </a:lnTo>
                <a:lnTo>
                  <a:pt x="1743075" y="879476"/>
                </a:lnTo>
                <a:lnTo>
                  <a:pt x="1771650" y="881063"/>
                </a:lnTo>
                <a:lnTo>
                  <a:pt x="1800225" y="883444"/>
                </a:lnTo>
                <a:lnTo>
                  <a:pt x="1829594" y="885826"/>
                </a:lnTo>
                <a:lnTo>
                  <a:pt x="1858963" y="889001"/>
                </a:lnTo>
                <a:lnTo>
                  <a:pt x="1888331" y="892969"/>
                </a:lnTo>
                <a:lnTo>
                  <a:pt x="1918494" y="897732"/>
                </a:lnTo>
                <a:lnTo>
                  <a:pt x="1948657" y="904082"/>
                </a:lnTo>
                <a:lnTo>
                  <a:pt x="1973263" y="908844"/>
                </a:lnTo>
                <a:lnTo>
                  <a:pt x="1998663" y="914401"/>
                </a:lnTo>
                <a:lnTo>
                  <a:pt x="2023269" y="920751"/>
                </a:lnTo>
                <a:lnTo>
                  <a:pt x="2047875" y="927894"/>
                </a:lnTo>
                <a:lnTo>
                  <a:pt x="2071688" y="935832"/>
                </a:lnTo>
                <a:lnTo>
                  <a:pt x="2094707" y="943769"/>
                </a:lnTo>
                <a:lnTo>
                  <a:pt x="2116138" y="952501"/>
                </a:lnTo>
                <a:lnTo>
                  <a:pt x="2138363" y="962026"/>
                </a:lnTo>
                <a:lnTo>
                  <a:pt x="2159794" y="971551"/>
                </a:lnTo>
                <a:lnTo>
                  <a:pt x="2179638" y="981869"/>
                </a:lnTo>
                <a:lnTo>
                  <a:pt x="2200275" y="993776"/>
                </a:lnTo>
                <a:lnTo>
                  <a:pt x="2220119" y="1004888"/>
                </a:lnTo>
                <a:lnTo>
                  <a:pt x="2239169" y="1016001"/>
                </a:lnTo>
                <a:lnTo>
                  <a:pt x="2258219" y="1028701"/>
                </a:lnTo>
                <a:lnTo>
                  <a:pt x="2276475" y="1041401"/>
                </a:lnTo>
                <a:lnTo>
                  <a:pt x="2293938" y="1054894"/>
                </a:lnTo>
                <a:lnTo>
                  <a:pt x="2311400" y="1068388"/>
                </a:lnTo>
                <a:lnTo>
                  <a:pt x="2327275" y="1082676"/>
                </a:lnTo>
                <a:lnTo>
                  <a:pt x="2343944" y="1096169"/>
                </a:lnTo>
                <a:lnTo>
                  <a:pt x="2359819" y="1111251"/>
                </a:lnTo>
                <a:lnTo>
                  <a:pt x="2374900" y="1126332"/>
                </a:lnTo>
                <a:lnTo>
                  <a:pt x="2389982" y="1142207"/>
                </a:lnTo>
                <a:lnTo>
                  <a:pt x="2403475" y="1157288"/>
                </a:lnTo>
                <a:lnTo>
                  <a:pt x="2417763" y="1173163"/>
                </a:lnTo>
                <a:lnTo>
                  <a:pt x="2431257" y="1189038"/>
                </a:lnTo>
                <a:lnTo>
                  <a:pt x="2443163" y="1205707"/>
                </a:lnTo>
                <a:lnTo>
                  <a:pt x="2467769" y="1239044"/>
                </a:lnTo>
                <a:lnTo>
                  <a:pt x="2490788" y="1273176"/>
                </a:lnTo>
                <a:lnTo>
                  <a:pt x="2512219" y="1308101"/>
                </a:lnTo>
                <a:lnTo>
                  <a:pt x="2531269" y="1344613"/>
                </a:lnTo>
                <a:lnTo>
                  <a:pt x="2549525" y="1380332"/>
                </a:lnTo>
                <a:lnTo>
                  <a:pt x="2566194" y="1416051"/>
                </a:lnTo>
                <a:lnTo>
                  <a:pt x="2581275" y="1452563"/>
                </a:lnTo>
                <a:lnTo>
                  <a:pt x="2594769" y="1488282"/>
                </a:lnTo>
                <a:lnTo>
                  <a:pt x="2606675" y="1524795"/>
                </a:lnTo>
                <a:lnTo>
                  <a:pt x="2616994" y="1560513"/>
                </a:lnTo>
                <a:lnTo>
                  <a:pt x="2627313" y="1596232"/>
                </a:lnTo>
                <a:lnTo>
                  <a:pt x="2635251" y="1630363"/>
                </a:lnTo>
                <a:lnTo>
                  <a:pt x="2642394" y="1664495"/>
                </a:lnTo>
                <a:lnTo>
                  <a:pt x="2647951" y="1698626"/>
                </a:lnTo>
                <a:lnTo>
                  <a:pt x="2652713" y="1731170"/>
                </a:lnTo>
                <a:lnTo>
                  <a:pt x="2656682" y="1762126"/>
                </a:lnTo>
                <a:lnTo>
                  <a:pt x="2659857" y="1792288"/>
                </a:lnTo>
                <a:lnTo>
                  <a:pt x="2661444" y="1820863"/>
                </a:lnTo>
                <a:lnTo>
                  <a:pt x="2662238" y="1847851"/>
                </a:lnTo>
                <a:lnTo>
                  <a:pt x="2661444" y="1862138"/>
                </a:lnTo>
                <a:lnTo>
                  <a:pt x="2659857" y="1875632"/>
                </a:lnTo>
                <a:lnTo>
                  <a:pt x="2656682" y="1888332"/>
                </a:lnTo>
                <a:lnTo>
                  <a:pt x="2651125" y="1901032"/>
                </a:lnTo>
                <a:lnTo>
                  <a:pt x="2646363" y="1913732"/>
                </a:lnTo>
                <a:lnTo>
                  <a:pt x="2639219" y="1924845"/>
                </a:lnTo>
                <a:lnTo>
                  <a:pt x="2632075" y="1935957"/>
                </a:lnTo>
                <a:lnTo>
                  <a:pt x="2622551" y="1945482"/>
                </a:lnTo>
                <a:lnTo>
                  <a:pt x="2613025" y="1954213"/>
                </a:lnTo>
                <a:lnTo>
                  <a:pt x="2603501" y="1961357"/>
                </a:lnTo>
                <a:lnTo>
                  <a:pt x="2591594" y="1969295"/>
                </a:lnTo>
                <a:lnTo>
                  <a:pt x="2579688" y="1974851"/>
                </a:lnTo>
                <a:lnTo>
                  <a:pt x="2567782" y="1979613"/>
                </a:lnTo>
                <a:lnTo>
                  <a:pt x="2554288" y="1983582"/>
                </a:lnTo>
                <a:lnTo>
                  <a:pt x="2540794" y="1985170"/>
                </a:lnTo>
                <a:lnTo>
                  <a:pt x="2526507" y="1985963"/>
                </a:lnTo>
                <a:lnTo>
                  <a:pt x="2513013" y="1985963"/>
                </a:lnTo>
                <a:lnTo>
                  <a:pt x="2498725" y="1983582"/>
                </a:lnTo>
                <a:lnTo>
                  <a:pt x="2486025" y="1980407"/>
                </a:lnTo>
                <a:lnTo>
                  <a:pt x="2472532" y="1976438"/>
                </a:lnTo>
                <a:lnTo>
                  <a:pt x="2460625" y="1970882"/>
                </a:lnTo>
                <a:lnTo>
                  <a:pt x="2449513" y="1964532"/>
                </a:lnTo>
                <a:lnTo>
                  <a:pt x="2438401" y="1955801"/>
                </a:lnTo>
                <a:lnTo>
                  <a:pt x="2428875" y="1947863"/>
                </a:lnTo>
                <a:lnTo>
                  <a:pt x="2420938" y="1938338"/>
                </a:lnTo>
                <a:lnTo>
                  <a:pt x="2412207" y="1927226"/>
                </a:lnTo>
                <a:lnTo>
                  <a:pt x="2405063" y="1916907"/>
                </a:lnTo>
                <a:lnTo>
                  <a:pt x="2399507" y="1905001"/>
                </a:lnTo>
                <a:lnTo>
                  <a:pt x="2395538" y="1892301"/>
                </a:lnTo>
                <a:lnTo>
                  <a:pt x="2391569" y="1879601"/>
                </a:lnTo>
                <a:lnTo>
                  <a:pt x="2389982" y="1865313"/>
                </a:lnTo>
                <a:lnTo>
                  <a:pt x="2388394" y="1851820"/>
                </a:lnTo>
                <a:lnTo>
                  <a:pt x="2388394" y="1840707"/>
                </a:lnTo>
                <a:lnTo>
                  <a:pt x="2386013" y="1819276"/>
                </a:lnTo>
                <a:lnTo>
                  <a:pt x="2382838" y="1787526"/>
                </a:lnTo>
                <a:lnTo>
                  <a:pt x="2378075" y="1747045"/>
                </a:lnTo>
                <a:lnTo>
                  <a:pt x="2374107" y="1724026"/>
                </a:lnTo>
                <a:lnTo>
                  <a:pt x="2370138" y="1701007"/>
                </a:lnTo>
                <a:lnTo>
                  <a:pt x="2364582" y="1675607"/>
                </a:lnTo>
                <a:lnTo>
                  <a:pt x="2357438" y="1648620"/>
                </a:lnTo>
                <a:lnTo>
                  <a:pt x="2350294" y="1621632"/>
                </a:lnTo>
                <a:lnTo>
                  <a:pt x="2341563" y="1593057"/>
                </a:lnTo>
                <a:lnTo>
                  <a:pt x="2332038" y="1564482"/>
                </a:lnTo>
                <a:lnTo>
                  <a:pt x="2320132" y="1535113"/>
                </a:lnTo>
                <a:lnTo>
                  <a:pt x="2308225" y="1506538"/>
                </a:lnTo>
                <a:lnTo>
                  <a:pt x="2293938" y="1477170"/>
                </a:lnTo>
                <a:lnTo>
                  <a:pt x="2278063" y="1447801"/>
                </a:lnTo>
                <a:lnTo>
                  <a:pt x="2260600" y="1419226"/>
                </a:lnTo>
                <a:lnTo>
                  <a:pt x="2242344" y="1390651"/>
                </a:lnTo>
                <a:lnTo>
                  <a:pt x="2232025" y="1377157"/>
                </a:lnTo>
                <a:lnTo>
                  <a:pt x="2221707" y="1363663"/>
                </a:lnTo>
                <a:lnTo>
                  <a:pt x="2209800" y="1350169"/>
                </a:lnTo>
                <a:lnTo>
                  <a:pt x="2198688" y="1336676"/>
                </a:lnTo>
                <a:lnTo>
                  <a:pt x="2186782" y="1324769"/>
                </a:lnTo>
                <a:lnTo>
                  <a:pt x="2174082" y="1311276"/>
                </a:lnTo>
                <a:lnTo>
                  <a:pt x="2161382" y="1299369"/>
                </a:lnTo>
                <a:lnTo>
                  <a:pt x="2147094" y="1288257"/>
                </a:lnTo>
                <a:lnTo>
                  <a:pt x="2133600" y="1276351"/>
                </a:lnTo>
                <a:lnTo>
                  <a:pt x="2118519" y="1265238"/>
                </a:lnTo>
                <a:lnTo>
                  <a:pt x="2104232" y="1254919"/>
                </a:lnTo>
                <a:lnTo>
                  <a:pt x="2088357" y="1244601"/>
                </a:lnTo>
                <a:lnTo>
                  <a:pt x="2072482" y="1235076"/>
                </a:lnTo>
                <a:lnTo>
                  <a:pt x="2055019" y="1226344"/>
                </a:lnTo>
                <a:lnTo>
                  <a:pt x="2038350" y="1216819"/>
                </a:lnTo>
                <a:lnTo>
                  <a:pt x="2019300" y="1208882"/>
                </a:lnTo>
                <a:lnTo>
                  <a:pt x="2001044" y="1201738"/>
                </a:lnTo>
                <a:lnTo>
                  <a:pt x="1981994" y="1193801"/>
                </a:lnTo>
                <a:lnTo>
                  <a:pt x="1962150" y="1187451"/>
                </a:lnTo>
                <a:lnTo>
                  <a:pt x="1940719" y="1181894"/>
                </a:lnTo>
                <a:lnTo>
                  <a:pt x="1920082" y="1177132"/>
                </a:lnTo>
                <a:lnTo>
                  <a:pt x="1898650" y="1172369"/>
                </a:lnTo>
                <a:lnTo>
                  <a:pt x="1851819" y="1164432"/>
                </a:lnTo>
                <a:lnTo>
                  <a:pt x="1806575" y="1158082"/>
                </a:lnTo>
                <a:lnTo>
                  <a:pt x="1761331" y="1154113"/>
                </a:lnTo>
                <a:lnTo>
                  <a:pt x="1717675" y="1150938"/>
                </a:lnTo>
                <a:lnTo>
                  <a:pt x="1674019" y="1150144"/>
                </a:lnTo>
                <a:lnTo>
                  <a:pt x="1632744" y="1150938"/>
                </a:lnTo>
                <a:lnTo>
                  <a:pt x="1592263" y="1153319"/>
                </a:lnTo>
                <a:lnTo>
                  <a:pt x="1550988" y="1156494"/>
                </a:lnTo>
                <a:lnTo>
                  <a:pt x="1512888" y="1162051"/>
                </a:lnTo>
                <a:lnTo>
                  <a:pt x="1474788" y="1169988"/>
                </a:lnTo>
                <a:lnTo>
                  <a:pt x="1437481" y="1177926"/>
                </a:lnTo>
                <a:lnTo>
                  <a:pt x="1401763" y="1188244"/>
                </a:lnTo>
                <a:lnTo>
                  <a:pt x="1366838" y="1200151"/>
                </a:lnTo>
                <a:lnTo>
                  <a:pt x="1333500" y="1213644"/>
                </a:lnTo>
                <a:lnTo>
                  <a:pt x="1300956" y="1228726"/>
                </a:lnTo>
                <a:lnTo>
                  <a:pt x="1270000" y="1244601"/>
                </a:lnTo>
                <a:lnTo>
                  <a:pt x="1239838" y="1262857"/>
                </a:lnTo>
                <a:lnTo>
                  <a:pt x="1210469" y="1281907"/>
                </a:lnTo>
                <a:lnTo>
                  <a:pt x="1182688" y="1303338"/>
                </a:lnTo>
                <a:lnTo>
                  <a:pt x="1156494" y="1325563"/>
                </a:lnTo>
                <a:lnTo>
                  <a:pt x="1131094" y="1349376"/>
                </a:lnTo>
                <a:lnTo>
                  <a:pt x="1107281" y="1375569"/>
                </a:lnTo>
                <a:lnTo>
                  <a:pt x="1084263" y="1401763"/>
                </a:lnTo>
                <a:lnTo>
                  <a:pt x="1063625" y="1429544"/>
                </a:lnTo>
                <a:lnTo>
                  <a:pt x="1043781" y="1459707"/>
                </a:lnTo>
                <a:lnTo>
                  <a:pt x="1024731" y="1491457"/>
                </a:lnTo>
                <a:lnTo>
                  <a:pt x="1008063" y="1524001"/>
                </a:lnTo>
                <a:lnTo>
                  <a:pt x="992188" y="1557338"/>
                </a:lnTo>
                <a:lnTo>
                  <a:pt x="977900" y="1592263"/>
                </a:lnTo>
                <a:lnTo>
                  <a:pt x="965200" y="1628776"/>
                </a:lnTo>
                <a:lnTo>
                  <a:pt x="954088" y="1667670"/>
                </a:lnTo>
                <a:lnTo>
                  <a:pt x="944563" y="1706563"/>
                </a:lnTo>
                <a:lnTo>
                  <a:pt x="938213" y="1731170"/>
                </a:lnTo>
                <a:lnTo>
                  <a:pt x="934244" y="1755776"/>
                </a:lnTo>
                <a:lnTo>
                  <a:pt x="931069" y="1778795"/>
                </a:lnTo>
                <a:lnTo>
                  <a:pt x="929481" y="1802607"/>
                </a:lnTo>
                <a:lnTo>
                  <a:pt x="927894" y="1826420"/>
                </a:lnTo>
                <a:lnTo>
                  <a:pt x="927100" y="1849438"/>
                </a:lnTo>
                <a:lnTo>
                  <a:pt x="927100" y="1871663"/>
                </a:lnTo>
                <a:lnTo>
                  <a:pt x="927894" y="1893888"/>
                </a:lnTo>
                <a:lnTo>
                  <a:pt x="929481" y="1916113"/>
                </a:lnTo>
                <a:lnTo>
                  <a:pt x="931863" y="1938338"/>
                </a:lnTo>
                <a:lnTo>
                  <a:pt x="934244" y="1958976"/>
                </a:lnTo>
                <a:lnTo>
                  <a:pt x="938213" y="1979613"/>
                </a:lnTo>
                <a:lnTo>
                  <a:pt x="942975" y="2000251"/>
                </a:lnTo>
                <a:lnTo>
                  <a:pt x="946944" y="2019301"/>
                </a:lnTo>
                <a:lnTo>
                  <a:pt x="952500" y="2038351"/>
                </a:lnTo>
                <a:lnTo>
                  <a:pt x="958056" y="2057401"/>
                </a:lnTo>
                <a:lnTo>
                  <a:pt x="963613" y="2074070"/>
                </a:lnTo>
                <a:lnTo>
                  <a:pt x="969963" y="2091532"/>
                </a:lnTo>
                <a:lnTo>
                  <a:pt x="977900" y="2108201"/>
                </a:lnTo>
                <a:lnTo>
                  <a:pt x="985044" y="2124076"/>
                </a:lnTo>
                <a:lnTo>
                  <a:pt x="992188" y="2138363"/>
                </a:lnTo>
                <a:lnTo>
                  <a:pt x="1000125" y="2153445"/>
                </a:lnTo>
                <a:lnTo>
                  <a:pt x="1008856" y="2166145"/>
                </a:lnTo>
                <a:lnTo>
                  <a:pt x="1017588" y="2179638"/>
                </a:lnTo>
                <a:lnTo>
                  <a:pt x="1025525" y="2190751"/>
                </a:lnTo>
                <a:lnTo>
                  <a:pt x="1035050" y="2201863"/>
                </a:lnTo>
                <a:lnTo>
                  <a:pt x="1043781" y="2212182"/>
                </a:lnTo>
                <a:lnTo>
                  <a:pt x="1052513" y="2220913"/>
                </a:lnTo>
                <a:lnTo>
                  <a:pt x="1062831" y="2228851"/>
                </a:lnTo>
                <a:lnTo>
                  <a:pt x="1071563" y="2235995"/>
                </a:lnTo>
                <a:lnTo>
                  <a:pt x="1081088" y="2241551"/>
                </a:lnTo>
                <a:lnTo>
                  <a:pt x="1090613" y="2246313"/>
                </a:lnTo>
                <a:lnTo>
                  <a:pt x="1098550" y="2249488"/>
                </a:lnTo>
                <a:lnTo>
                  <a:pt x="1107281" y="2251870"/>
                </a:lnTo>
                <a:lnTo>
                  <a:pt x="1115219" y="2252663"/>
                </a:lnTo>
                <a:lnTo>
                  <a:pt x="1124744" y="2252663"/>
                </a:lnTo>
                <a:lnTo>
                  <a:pt x="1133475" y="2251870"/>
                </a:lnTo>
                <a:lnTo>
                  <a:pt x="1142206" y="2249488"/>
                </a:lnTo>
                <a:lnTo>
                  <a:pt x="1151731" y="2246313"/>
                </a:lnTo>
                <a:lnTo>
                  <a:pt x="1160463" y="2242345"/>
                </a:lnTo>
                <a:lnTo>
                  <a:pt x="1169988" y="2236788"/>
                </a:lnTo>
                <a:lnTo>
                  <a:pt x="1180306" y="2230438"/>
                </a:lnTo>
                <a:lnTo>
                  <a:pt x="1189831" y="2222501"/>
                </a:lnTo>
                <a:lnTo>
                  <a:pt x="1199356" y="2213770"/>
                </a:lnTo>
                <a:lnTo>
                  <a:pt x="1209675" y="2204245"/>
                </a:lnTo>
                <a:lnTo>
                  <a:pt x="1219200" y="2193132"/>
                </a:lnTo>
                <a:lnTo>
                  <a:pt x="1229519" y="2181226"/>
                </a:lnTo>
                <a:lnTo>
                  <a:pt x="1239838" y="2167732"/>
                </a:lnTo>
                <a:lnTo>
                  <a:pt x="1272381" y="2126457"/>
                </a:lnTo>
                <a:lnTo>
                  <a:pt x="1304925" y="2088357"/>
                </a:lnTo>
                <a:lnTo>
                  <a:pt x="1337469" y="2052638"/>
                </a:lnTo>
                <a:lnTo>
                  <a:pt x="1370013" y="2018507"/>
                </a:lnTo>
                <a:lnTo>
                  <a:pt x="1402556" y="1987551"/>
                </a:lnTo>
                <a:lnTo>
                  <a:pt x="1419225" y="1973263"/>
                </a:lnTo>
                <a:lnTo>
                  <a:pt x="1435100" y="1958976"/>
                </a:lnTo>
                <a:lnTo>
                  <a:pt x="1452563" y="1946276"/>
                </a:lnTo>
                <a:lnTo>
                  <a:pt x="1468438" y="1934370"/>
                </a:lnTo>
                <a:lnTo>
                  <a:pt x="1485106" y="1921670"/>
                </a:lnTo>
                <a:lnTo>
                  <a:pt x="1500981" y="1911351"/>
                </a:lnTo>
                <a:lnTo>
                  <a:pt x="1517650" y="1900238"/>
                </a:lnTo>
                <a:lnTo>
                  <a:pt x="1534319" y="1890713"/>
                </a:lnTo>
                <a:lnTo>
                  <a:pt x="1550194" y="1881982"/>
                </a:lnTo>
                <a:lnTo>
                  <a:pt x="1567657" y="1872457"/>
                </a:lnTo>
                <a:lnTo>
                  <a:pt x="1583531" y="1865313"/>
                </a:lnTo>
                <a:lnTo>
                  <a:pt x="1600200" y="1858170"/>
                </a:lnTo>
                <a:lnTo>
                  <a:pt x="1616075" y="1851820"/>
                </a:lnTo>
                <a:lnTo>
                  <a:pt x="1632744" y="1846263"/>
                </a:lnTo>
                <a:lnTo>
                  <a:pt x="1648619" y="1839913"/>
                </a:lnTo>
                <a:lnTo>
                  <a:pt x="1666081" y="1835945"/>
                </a:lnTo>
                <a:lnTo>
                  <a:pt x="1682750" y="1831976"/>
                </a:lnTo>
                <a:lnTo>
                  <a:pt x="1698625" y="1828801"/>
                </a:lnTo>
                <a:lnTo>
                  <a:pt x="1715294" y="1826420"/>
                </a:lnTo>
                <a:lnTo>
                  <a:pt x="1731169" y="1824832"/>
                </a:lnTo>
                <a:lnTo>
                  <a:pt x="1747838" y="1823245"/>
                </a:lnTo>
                <a:lnTo>
                  <a:pt x="1763713" y="1822451"/>
                </a:lnTo>
                <a:lnTo>
                  <a:pt x="1769269" y="1822451"/>
                </a:lnTo>
                <a:lnTo>
                  <a:pt x="1793081" y="1823245"/>
                </a:lnTo>
                <a:lnTo>
                  <a:pt x="1817688" y="1825626"/>
                </a:lnTo>
                <a:lnTo>
                  <a:pt x="1842294" y="1829595"/>
                </a:lnTo>
                <a:lnTo>
                  <a:pt x="1866107" y="1834357"/>
                </a:lnTo>
                <a:lnTo>
                  <a:pt x="1889919" y="1840707"/>
                </a:lnTo>
                <a:lnTo>
                  <a:pt x="1912144" y="1850232"/>
                </a:lnTo>
                <a:lnTo>
                  <a:pt x="1935163" y="1858963"/>
                </a:lnTo>
                <a:lnTo>
                  <a:pt x="1958182" y="1870076"/>
                </a:lnTo>
                <a:lnTo>
                  <a:pt x="1980407" y="1882776"/>
                </a:lnTo>
                <a:lnTo>
                  <a:pt x="2001044" y="1897063"/>
                </a:lnTo>
                <a:lnTo>
                  <a:pt x="2022475" y="1912938"/>
                </a:lnTo>
                <a:lnTo>
                  <a:pt x="2043113" y="1928813"/>
                </a:lnTo>
                <a:lnTo>
                  <a:pt x="2063750" y="1947070"/>
                </a:lnTo>
                <a:lnTo>
                  <a:pt x="2082800" y="1967707"/>
                </a:lnTo>
                <a:lnTo>
                  <a:pt x="2102644" y="1987551"/>
                </a:lnTo>
                <a:lnTo>
                  <a:pt x="2120900" y="2010570"/>
                </a:lnTo>
                <a:lnTo>
                  <a:pt x="2136775" y="2031207"/>
                </a:lnTo>
                <a:lnTo>
                  <a:pt x="2151063" y="2052638"/>
                </a:lnTo>
                <a:lnTo>
                  <a:pt x="2164557" y="2074070"/>
                </a:lnTo>
                <a:lnTo>
                  <a:pt x="2175669" y="2096295"/>
                </a:lnTo>
                <a:lnTo>
                  <a:pt x="2186782" y="2118520"/>
                </a:lnTo>
                <a:lnTo>
                  <a:pt x="2195513" y="2141538"/>
                </a:lnTo>
                <a:lnTo>
                  <a:pt x="2202657" y="2163763"/>
                </a:lnTo>
                <a:lnTo>
                  <a:pt x="2209007" y="2187576"/>
                </a:lnTo>
                <a:lnTo>
                  <a:pt x="2214563" y="2211388"/>
                </a:lnTo>
                <a:lnTo>
                  <a:pt x="2218532" y="2235995"/>
                </a:lnTo>
                <a:lnTo>
                  <a:pt x="2220913" y="2260601"/>
                </a:lnTo>
                <a:lnTo>
                  <a:pt x="2221707" y="2284413"/>
                </a:lnTo>
                <a:lnTo>
                  <a:pt x="2221707" y="2309020"/>
                </a:lnTo>
                <a:lnTo>
                  <a:pt x="2220119" y="2334420"/>
                </a:lnTo>
                <a:lnTo>
                  <a:pt x="2216944" y="2359820"/>
                </a:lnTo>
                <a:lnTo>
                  <a:pt x="2212975" y="2385220"/>
                </a:lnTo>
                <a:lnTo>
                  <a:pt x="2207419" y="2410620"/>
                </a:lnTo>
                <a:lnTo>
                  <a:pt x="2200275" y="2436020"/>
                </a:lnTo>
                <a:lnTo>
                  <a:pt x="2193132" y="2461420"/>
                </a:lnTo>
                <a:lnTo>
                  <a:pt x="2183607" y="2487613"/>
                </a:lnTo>
                <a:lnTo>
                  <a:pt x="2172494" y="2513013"/>
                </a:lnTo>
                <a:lnTo>
                  <a:pt x="2161382" y="2539207"/>
                </a:lnTo>
                <a:lnTo>
                  <a:pt x="2147888" y="2565401"/>
                </a:lnTo>
                <a:lnTo>
                  <a:pt x="2133600" y="2590801"/>
                </a:lnTo>
                <a:lnTo>
                  <a:pt x="2117725" y="2616995"/>
                </a:lnTo>
                <a:lnTo>
                  <a:pt x="2101850" y="2643188"/>
                </a:lnTo>
                <a:lnTo>
                  <a:pt x="2082800" y="2667795"/>
                </a:lnTo>
                <a:lnTo>
                  <a:pt x="2064544" y="2693195"/>
                </a:lnTo>
                <a:lnTo>
                  <a:pt x="2043907" y="2719388"/>
                </a:lnTo>
                <a:lnTo>
                  <a:pt x="2021682" y="2744789"/>
                </a:lnTo>
                <a:lnTo>
                  <a:pt x="1998663" y="2769395"/>
                </a:lnTo>
                <a:lnTo>
                  <a:pt x="1974057" y="2794795"/>
                </a:lnTo>
                <a:lnTo>
                  <a:pt x="1943100" y="2824957"/>
                </a:lnTo>
                <a:lnTo>
                  <a:pt x="1912938" y="2851945"/>
                </a:lnTo>
                <a:lnTo>
                  <a:pt x="1886744" y="2875757"/>
                </a:lnTo>
                <a:lnTo>
                  <a:pt x="1861344" y="2897189"/>
                </a:lnTo>
                <a:lnTo>
                  <a:pt x="1825625" y="2927351"/>
                </a:lnTo>
                <a:lnTo>
                  <a:pt x="1812131" y="2940051"/>
                </a:lnTo>
                <a:lnTo>
                  <a:pt x="1801019" y="2951957"/>
                </a:lnTo>
                <a:lnTo>
                  <a:pt x="1790700" y="2962276"/>
                </a:lnTo>
                <a:lnTo>
                  <a:pt x="1783557" y="2974182"/>
                </a:lnTo>
                <a:lnTo>
                  <a:pt x="1777207" y="2984501"/>
                </a:lnTo>
                <a:lnTo>
                  <a:pt x="1774031" y="2996407"/>
                </a:lnTo>
                <a:lnTo>
                  <a:pt x="1771650" y="3008313"/>
                </a:lnTo>
                <a:lnTo>
                  <a:pt x="1770857" y="3021013"/>
                </a:lnTo>
                <a:lnTo>
                  <a:pt x="1771650" y="3036095"/>
                </a:lnTo>
                <a:lnTo>
                  <a:pt x="1774825" y="3051176"/>
                </a:lnTo>
                <a:lnTo>
                  <a:pt x="1778794" y="3070226"/>
                </a:lnTo>
                <a:lnTo>
                  <a:pt x="1783557" y="3091657"/>
                </a:lnTo>
                <a:lnTo>
                  <a:pt x="1798638" y="3140870"/>
                </a:lnTo>
                <a:lnTo>
                  <a:pt x="1809750" y="3179764"/>
                </a:lnTo>
                <a:lnTo>
                  <a:pt x="1818481" y="3216276"/>
                </a:lnTo>
                <a:lnTo>
                  <a:pt x="1825625" y="3251995"/>
                </a:lnTo>
                <a:lnTo>
                  <a:pt x="1832769" y="3286126"/>
                </a:lnTo>
                <a:lnTo>
                  <a:pt x="1836738" y="3318670"/>
                </a:lnTo>
                <a:lnTo>
                  <a:pt x="1839913" y="3351214"/>
                </a:lnTo>
                <a:lnTo>
                  <a:pt x="1840707" y="3381376"/>
                </a:lnTo>
                <a:lnTo>
                  <a:pt x="1841500" y="3410745"/>
                </a:lnTo>
                <a:lnTo>
                  <a:pt x="1839913" y="3438526"/>
                </a:lnTo>
                <a:lnTo>
                  <a:pt x="1837531" y="3464720"/>
                </a:lnTo>
                <a:lnTo>
                  <a:pt x="1834357" y="3490914"/>
                </a:lnTo>
                <a:lnTo>
                  <a:pt x="1829594" y="3515520"/>
                </a:lnTo>
                <a:lnTo>
                  <a:pt x="1823244" y="3539332"/>
                </a:lnTo>
                <a:lnTo>
                  <a:pt x="1816100" y="3562351"/>
                </a:lnTo>
                <a:lnTo>
                  <a:pt x="1808957" y="3582989"/>
                </a:lnTo>
                <a:lnTo>
                  <a:pt x="1800225" y="3603626"/>
                </a:lnTo>
                <a:lnTo>
                  <a:pt x="1789907" y="3623470"/>
                </a:lnTo>
                <a:lnTo>
                  <a:pt x="1779588" y="3641726"/>
                </a:lnTo>
                <a:lnTo>
                  <a:pt x="1767681" y="3659982"/>
                </a:lnTo>
                <a:lnTo>
                  <a:pt x="1756569" y="3677445"/>
                </a:lnTo>
                <a:lnTo>
                  <a:pt x="1743869" y="3692526"/>
                </a:lnTo>
                <a:lnTo>
                  <a:pt x="1730375" y="3707607"/>
                </a:lnTo>
                <a:lnTo>
                  <a:pt x="1717675" y="3721895"/>
                </a:lnTo>
                <a:lnTo>
                  <a:pt x="1702594" y="3735389"/>
                </a:lnTo>
                <a:lnTo>
                  <a:pt x="1689100" y="3748089"/>
                </a:lnTo>
                <a:lnTo>
                  <a:pt x="1673225" y="3759201"/>
                </a:lnTo>
                <a:lnTo>
                  <a:pt x="1658938" y="3771107"/>
                </a:lnTo>
                <a:lnTo>
                  <a:pt x="1643063" y="3780632"/>
                </a:lnTo>
                <a:lnTo>
                  <a:pt x="1627981" y="3790157"/>
                </a:lnTo>
                <a:lnTo>
                  <a:pt x="1611313" y="3799682"/>
                </a:lnTo>
                <a:lnTo>
                  <a:pt x="1596231" y="3808414"/>
                </a:lnTo>
                <a:lnTo>
                  <a:pt x="1579563" y="3815557"/>
                </a:lnTo>
                <a:lnTo>
                  <a:pt x="1560513" y="3824289"/>
                </a:lnTo>
                <a:lnTo>
                  <a:pt x="1541463" y="3831432"/>
                </a:lnTo>
                <a:lnTo>
                  <a:pt x="1521619" y="3836989"/>
                </a:lnTo>
                <a:lnTo>
                  <a:pt x="1500981" y="3841751"/>
                </a:lnTo>
                <a:lnTo>
                  <a:pt x="1480344" y="3845720"/>
                </a:lnTo>
                <a:lnTo>
                  <a:pt x="1458913" y="3848895"/>
                </a:lnTo>
                <a:lnTo>
                  <a:pt x="1436688" y="3851276"/>
                </a:lnTo>
                <a:lnTo>
                  <a:pt x="1415256" y="3851276"/>
                </a:lnTo>
                <a:lnTo>
                  <a:pt x="1397794" y="3851276"/>
                </a:lnTo>
                <a:lnTo>
                  <a:pt x="1380331" y="3849689"/>
                </a:lnTo>
                <a:lnTo>
                  <a:pt x="1363663" y="3848101"/>
                </a:lnTo>
                <a:lnTo>
                  <a:pt x="1346200" y="3845720"/>
                </a:lnTo>
                <a:lnTo>
                  <a:pt x="1329531" y="3842545"/>
                </a:lnTo>
                <a:lnTo>
                  <a:pt x="1311275" y="3839370"/>
                </a:lnTo>
                <a:lnTo>
                  <a:pt x="1293813" y="3835401"/>
                </a:lnTo>
                <a:lnTo>
                  <a:pt x="1276350" y="3829845"/>
                </a:lnTo>
                <a:lnTo>
                  <a:pt x="1258888" y="3825082"/>
                </a:lnTo>
                <a:lnTo>
                  <a:pt x="1241425" y="3817939"/>
                </a:lnTo>
                <a:lnTo>
                  <a:pt x="1223963" y="3810795"/>
                </a:lnTo>
                <a:lnTo>
                  <a:pt x="1205706" y="3803651"/>
                </a:lnTo>
                <a:lnTo>
                  <a:pt x="1189038" y="3795714"/>
                </a:lnTo>
                <a:lnTo>
                  <a:pt x="1171575" y="3785395"/>
                </a:lnTo>
                <a:lnTo>
                  <a:pt x="1154906" y="3775870"/>
                </a:lnTo>
                <a:lnTo>
                  <a:pt x="1137444" y="3766345"/>
                </a:lnTo>
                <a:lnTo>
                  <a:pt x="1120775" y="3754439"/>
                </a:lnTo>
                <a:lnTo>
                  <a:pt x="1104106" y="3742532"/>
                </a:lnTo>
                <a:lnTo>
                  <a:pt x="1087438" y="3729832"/>
                </a:lnTo>
                <a:lnTo>
                  <a:pt x="1071563" y="3717132"/>
                </a:lnTo>
                <a:lnTo>
                  <a:pt x="1054894" y="3702845"/>
                </a:lnTo>
                <a:lnTo>
                  <a:pt x="1039813" y="3688557"/>
                </a:lnTo>
                <a:lnTo>
                  <a:pt x="1023938" y="3672682"/>
                </a:lnTo>
                <a:lnTo>
                  <a:pt x="1008856" y="3656807"/>
                </a:lnTo>
                <a:lnTo>
                  <a:pt x="993775" y="3639345"/>
                </a:lnTo>
                <a:lnTo>
                  <a:pt x="979488" y="3622676"/>
                </a:lnTo>
                <a:lnTo>
                  <a:pt x="964406" y="3603626"/>
                </a:lnTo>
                <a:lnTo>
                  <a:pt x="950913" y="3584576"/>
                </a:lnTo>
                <a:lnTo>
                  <a:pt x="937419" y="3565526"/>
                </a:lnTo>
                <a:lnTo>
                  <a:pt x="924719" y="3544095"/>
                </a:lnTo>
                <a:lnTo>
                  <a:pt x="911225" y="3522664"/>
                </a:lnTo>
                <a:lnTo>
                  <a:pt x="899319" y="3501232"/>
                </a:lnTo>
                <a:lnTo>
                  <a:pt x="893763" y="3488532"/>
                </a:lnTo>
                <a:lnTo>
                  <a:pt x="889000" y="3475832"/>
                </a:lnTo>
                <a:lnTo>
                  <a:pt x="885825" y="3462339"/>
                </a:lnTo>
                <a:lnTo>
                  <a:pt x="884238" y="3449639"/>
                </a:lnTo>
                <a:lnTo>
                  <a:pt x="882650" y="3435351"/>
                </a:lnTo>
                <a:lnTo>
                  <a:pt x="884238" y="3422651"/>
                </a:lnTo>
                <a:lnTo>
                  <a:pt x="886619" y="3409951"/>
                </a:lnTo>
                <a:lnTo>
                  <a:pt x="889794" y="3397251"/>
                </a:lnTo>
                <a:lnTo>
                  <a:pt x="893763" y="3384551"/>
                </a:lnTo>
                <a:lnTo>
                  <a:pt x="899319" y="3372645"/>
                </a:lnTo>
                <a:lnTo>
                  <a:pt x="905669" y="3361532"/>
                </a:lnTo>
                <a:lnTo>
                  <a:pt x="914400" y="3351214"/>
                </a:lnTo>
                <a:lnTo>
                  <a:pt x="923131" y="3340895"/>
                </a:lnTo>
                <a:lnTo>
                  <a:pt x="932656" y="3331370"/>
                </a:lnTo>
                <a:lnTo>
                  <a:pt x="943769" y="3323432"/>
                </a:lnTo>
                <a:lnTo>
                  <a:pt x="955675" y="3315495"/>
                </a:lnTo>
                <a:lnTo>
                  <a:pt x="968375" y="3309939"/>
                </a:lnTo>
                <a:lnTo>
                  <a:pt x="981075" y="3305176"/>
                </a:lnTo>
                <a:lnTo>
                  <a:pt x="994569" y="3302001"/>
                </a:lnTo>
                <a:lnTo>
                  <a:pt x="1008063" y="3300414"/>
                </a:lnTo>
                <a:lnTo>
                  <a:pt x="1020763" y="3299620"/>
                </a:lnTo>
                <a:lnTo>
                  <a:pt x="1034256" y="3300414"/>
                </a:lnTo>
                <a:lnTo>
                  <a:pt x="1046956" y="3302795"/>
                </a:lnTo>
                <a:lnTo>
                  <a:pt x="1059656" y="3305970"/>
                </a:lnTo>
                <a:lnTo>
                  <a:pt x="1072356" y="3309939"/>
                </a:lnTo>
                <a:lnTo>
                  <a:pt x="1083469" y="3315495"/>
                </a:lnTo>
                <a:lnTo>
                  <a:pt x="1095375" y="3322639"/>
                </a:lnTo>
                <a:lnTo>
                  <a:pt x="1106488" y="3330576"/>
                </a:lnTo>
                <a:lnTo>
                  <a:pt x="1116013" y="3339307"/>
                </a:lnTo>
                <a:lnTo>
                  <a:pt x="1125538" y="3349626"/>
                </a:lnTo>
                <a:lnTo>
                  <a:pt x="1133475" y="3359945"/>
                </a:lnTo>
                <a:lnTo>
                  <a:pt x="1140619" y="3371851"/>
                </a:lnTo>
                <a:lnTo>
                  <a:pt x="1150938" y="3390107"/>
                </a:lnTo>
                <a:lnTo>
                  <a:pt x="1161256" y="3406776"/>
                </a:lnTo>
                <a:lnTo>
                  <a:pt x="1171575" y="3422651"/>
                </a:lnTo>
                <a:lnTo>
                  <a:pt x="1182688" y="3438526"/>
                </a:lnTo>
                <a:lnTo>
                  <a:pt x="1193006" y="3452020"/>
                </a:lnTo>
                <a:lnTo>
                  <a:pt x="1204119" y="3465514"/>
                </a:lnTo>
                <a:lnTo>
                  <a:pt x="1216025" y="3478214"/>
                </a:lnTo>
                <a:lnTo>
                  <a:pt x="1227138" y="3489326"/>
                </a:lnTo>
                <a:lnTo>
                  <a:pt x="1239044" y="3500439"/>
                </a:lnTo>
                <a:lnTo>
                  <a:pt x="1250156" y="3509964"/>
                </a:lnTo>
                <a:lnTo>
                  <a:pt x="1261269" y="3519489"/>
                </a:lnTo>
                <a:lnTo>
                  <a:pt x="1273175" y="3528220"/>
                </a:lnTo>
                <a:lnTo>
                  <a:pt x="1285081" y="3535364"/>
                </a:lnTo>
                <a:lnTo>
                  <a:pt x="1296988" y="3542507"/>
                </a:lnTo>
                <a:lnTo>
                  <a:pt x="1308100" y="3548857"/>
                </a:lnTo>
                <a:lnTo>
                  <a:pt x="1319213" y="3554414"/>
                </a:lnTo>
                <a:lnTo>
                  <a:pt x="1330325" y="3559970"/>
                </a:lnTo>
                <a:lnTo>
                  <a:pt x="1341438" y="3563939"/>
                </a:lnTo>
                <a:lnTo>
                  <a:pt x="1351756" y="3567114"/>
                </a:lnTo>
                <a:lnTo>
                  <a:pt x="1362869" y="3570289"/>
                </a:lnTo>
                <a:lnTo>
                  <a:pt x="1373188" y="3572670"/>
                </a:lnTo>
                <a:lnTo>
                  <a:pt x="1382713" y="3575051"/>
                </a:lnTo>
                <a:lnTo>
                  <a:pt x="1402556" y="3576639"/>
                </a:lnTo>
                <a:lnTo>
                  <a:pt x="1420813" y="3577432"/>
                </a:lnTo>
                <a:lnTo>
                  <a:pt x="1436688" y="3575845"/>
                </a:lnTo>
                <a:lnTo>
                  <a:pt x="1444625" y="3574257"/>
                </a:lnTo>
                <a:lnTo>
                  <a:pt x="1451769" y="3572670"/>
                </a:lnTo>
                <a:lnTo>
                  <a:pt x="1458119" y="3570289"/>
                </a:lnTo>
                <a:lnTo>
                  <a:pt x="1463675" y="3567907"/>
                </a:lnTo>
                <a:lnTo>
                  <a:pt x="1473994" y="3563939"/>
                </a:lnTo>
                <a:lnTo>
                  <a:pt x="1485106" y="3558382"/>
                </a:lnTo>
                <a:lnTo>
                  <a:pt x="1496219" y="3550445"/>
                </a:lnTo>
                <a:lnTo>
                  <a:pt x="1508125" y="3542507"/>
                </a:lnTo>
                <a:lnTo>
                  <a:pt x="1520031" y="3532189"/>
                </a:lnTo>
                <a:lnTo>
                  <a:pt x="1525588" y="3526632"/>
                </a:lnTo>
                <a:lnTo>
                  <a:pt x="1530350" y="3519489"/>
                </a:lnTo>
                <a:lnTo>
                  <a:pt x="1536700" y="3513139"/>
                </a:lnTo>
                <a:lnTo>
                  <a:pt x="1541463" y="3505995"/>
                </a:lnTo>
                <a:lnTo>
                  <a:pt x="1546225" y="3498057"/>
                </a:lnTo>
                <a:lnTo>
                  <a:pt x="1550194" y="3488532"/>
                </a:lnTo>
                <a:lnTo>
                  <a:pt x="1554163" y="3479007"/>
                </a:lnTo>
                <a:lnTo>
                  <a:pt x="1557338" y="3468689"/>
                </a:lnTo>
                <a:lnTo>
                  <a:pt x="1560513" y="3456782"/>
                </a:lnTo>
                <a:lnTo>
                  <a:pt x="1563688" y="3444876"/>
                </a:lnTo>
                <a:lnTo>
                  <a:pt x="1566069" y="3431382"/>
                </a:lnTo>
                <a:lnTo>
                  <a:pt x="1566863" y="3417889"/>
                </a:lnTo>
                <a:lnTo>
                  <a:pt x="1567657" y="3402807"/>
                </a:lnTo>
                <a:lnTo>
                  <a:pt x="1567657" y="3387726"/>
                </a:lnTo>
                <a:lnTo>
                  <a:pt x="1566863" y="3370264"/>
                </a:lnTo>
                <a:lnTo>
                  <a:pt x="1565275" y="3352801"/>
                </a:lnTo>
                <a:lnTo>
                  <a:pt x="1562894" y="3333751"/>
                </a:lnTo>
                <a:lnTo>
                  <a:pt x="1558925" y="3313114"/>
                </a:lnTo>
                <a:lnTo>
                  <a:pt x="1554957" y="3292476"/>
                </a:lnTo>
                <a:lnTo>
                  <a:pt x="1550194" y="3270251"/>
                </a:lnTo>
                <a:lnTo>
                  <a:pt x="1543844" y="3245645"/>
                </a:lnTo>
                <a:lnTo>
                  <a:pt x="1536700" y="3221039"/>
                </a:lnTo>
                <a:lnTo>
                  <a:pt x="1528763" y="3193257"/>
                </a:lnTo>
                <a:lnTo>
                  <a:pt x="1521619" y="3166270"/>
                </a:lnTo>
                <a:lnTo>
                  <a:pt x="1516063" y="3140870"/>
                </a:lnTo>
                <a:lnTo>
                  <a:pt x="1511300" y="3117057"/>
                </a:lnTo>
                <a:lnTo>
                  <a:pt x="1507331" y="3094038"/>
                </a:lnTo>
                <a:lnTo>
                  <a:pt x="1504156" y="3071020"/>
                </a:lnTo>
                <a:lnTo>
                  <a:pt x="1500981" y="3048795"/>
                </a:lnTo>
                <a:lnTo>
                  <a:pt x="1500188" y="3028951"/>
                </a:lnTo>
                <a:lnTo>
                  <a:pt x="1499394" y="3009107"/>
                </a:lnTo>
                <a:lnTo>
                  <a:pt x="1500188" y="2989263"/>
                </a:lnTo>
                <a:lnTo>
                  <a:pt x="1501775" y="2971801"/>
                </a:lnTo>
                <a:lnTo>
                  <a:pt x="1504156" y="2953545"/>
                </a:lnTo>
                <a:lnTo>
                  <a:pt x="1507331" y="2936876"/>
                </a:lnTo>
                <a:lnTo>
                  <a:pt x="1511300" y="2920207"/>
                </a:lnTo>
                <a:lnTo>
                  <a:pt x="1515269" y="2904332"/>
                </a:lnTo>
                <a:lnTo>
                  <a:pt x="1520031" y="2889251"/>
                </a:lnTo>
                <a:lnTo>
                  <a:pt x="1526381" y="2874170"/>
                </a:lnTo>
                <a:lnTo>
                  <a:pt x="1533525" y="2860676"/>
                </a:lnTo>
                <a:lnTo>
                  <a:pt x="1540669" y="2846389"/>
                </a:lnTo>
                <a:lnTo>
                  <a:pt x="1547813" y="2833689"/>
                </a:lnTo>
                <a:lnTo>
                  <a:pt x="1556544" y="2820989"/>
                </a:lnTo>
                <a:lnTo>
                  <a:pt x="1566069" y="2807495"/>
                </a:lnTo>
                <a:lnTo>
                  <a:pt x="1574800" y="2795589"/>
                </a:lnTo>
                <a:lnTo>
                  <a:pt x="1585119" y="2782889"/>
                </a:lnTo>
                <a:lnTo>
                  <a:pt x="1607344" y="2759870"/>
                </a:lnTo>
                <a:lnTo>
                  <a:pt x="1631157" y="2736057"/>
                </a:lnTo>
                <a:lnTo>
                  <a:pt x="1656557" y="2713038"/>
                </a:lnTo>
                <a:lnTo>
                  <a:pt x="1683544" y="2689226"/>
                </a:lnTo>
                <a:lnTo>
                  <a:pt x="1730375" y="2648745"/>
                </a:lnTo>
                <a:lnTo>
                  <a:pt x="1754981" y="2625726"/>
                </a:lnTo>
                <a:lnTo>
                  <a:pt x="1781175" y="2601120"/>
                </a:lnTo>
                <a:lnTo>
                  <a:pt x="1793081" y="2588420"/>
                </a:lnTo>
                <a:lnTo>
                  <a:pt x="1808957" y="2571751"/>
                </a:lnTo>
                <a:lnTo>
                  <a:pt x="1824831" y="2553495"/>
                </a:lnTo>
                <a:lnTo>
                  <a:pt x="1843088" y="2531270"/>
                </a:lnTo>
                <a:lnTo>
                  <a:pt x="1861344" y="2507457"/>
                </a:lnTo>
                <a:lnTo>
                  <a:pt x="1878807" y="2481263"/>
                </a:lnTo>
                <a:lnTo>
                  <a:pt x="1896269" y="2454276"/>
                </a:lnTo>
                <a:lnTo>
                  <a:pt x="1904207" y="2439988"/>
                </a:lnTo>
                <a:lnTo>
                  <a:pt x="1912144" y="2424907"/>
                </a:lnTo>
                <a:lnTo>
                  <a:pt x="1919288" y="2410620"/>
                </a:lnTo>
                <a:lnTo>
                  <a:pt x="1925638" y="2395538"/>
                </a:lnTo>
                <a:lnTo>
                  <a:pt x="1931194" y="2380457"/>
                </a:lnTo>
                <a:lnTo>
                  <a:pt x="1935957" y="2364582"/>
                </a:lnTo>
                <a:lnTo>
                  <a:pt x="1940719" y="2349501"/>
                </a:lnTo>
                <a:lnTo>
                  <a:pt x="1943894" y="2333626"/>
                </a:lnTo>
                <a:lnTo>
                  <a:pt x="1946275" y="2318545"/>
                </a:lnTo>
                <a:lnTo>
                  <a:pt x="1947863" y="2301876"/>
                </a:lnTo>
                <a:lnTo>
                  <a:pt x="1947863" y="2286001"/>
                </a:lnTo>
                <a:lnTo>
                  <a:pt x="1946275" y="2270920"/>
                </a:lnTo>
                <a:lnTo>
                  <a:pt x="1943100" y="2255045"/>
                </a:lnTo>
                <a:lnTo>
                  <a:pt x="1939132" y="2240757"/>
                </a:lnTo>
                <a:lnTo>
                  <a:pt x="1933575" y="2224882"/>
                </a:lnTo>
                <a:lnTo>
                  <a:pt x="1927225" y="2210595"/>
                </a:lnTo>
                <a:lnTo>
                  <a:pt x="1918494" y="2195513"/>
                </a:lnTo>
                <a:lnTo>
                  <a:pt x="1907381" y="2181226"/>
                </a:lnTo>
                <a:lnTo>
                  <a:pt x="1890713" y="2161382"/>
                </a:lnTo>
                <a:lnTo>
                  <a:pt x="1881188" y="2152651"/>
                </a:lnTo>
                <a:lnTo>
                  <a:pt x="1872457" y="2143920"/>
                </a:lnTo>
                <a:lnTo>
                  <a:pt x="1863725" y="2135982"/>
                </a:lnTo>
                <a:lnTo>
                  <a:pt x="1854994" y="2128838"/>
                </a:lnTo>
                <a:lnTo>
                  <a:pt x="1846263" y="2122488"/>
                </a:lnTo>
                <a:lnTo>
                  <a:pt x="1837531" y="2116932"/>
                </a:lnTo>
                <a:lnTo>
                  <a:pt x="1828800" y="2112170"/>
                </a:lnTo>
                <a:lnTo>
                  <a:pt x="1819275" y="2107407"/>
                </a:lnTo>
                <a:lnTo>
                  <a:pt x="1810544" y="2103438"/>
                </a:lnTo>
                <a:lnTo>
                  <a:pt x="1801813" y="2100263"/>
                </a:lnTo>
                <a:lnTo>
                  <a:pt x="1793081" y="2098676"/>
                </a:lnTo>
                <a:lnTo>
                  <a:pt x="1784350" y="2097088"/>
                </a:lnTo>
                <a:lnTo>
                  <a:pt x="1776413" y="2096295"/>
                </a:lnTo>
                <a:lnTo>
                  <a:pt x="1766888" y="2096295"/>
                </a:lnTo>
                <a:lnTo>
                  <a:pt x="1757363" y="2096295"/>
                </a:lnTo>
                <a:lnTo>
                  <a:pt x="1747044" y="2097882"/>
                </a:lnTo>
                <a:lnTo>
                  <a:pt x="1734344" y="2100263"/>
                </a:lnTo>
                <a:lnTo>
                  <a:pt x="1720850" y="2104232"/>
                </a:lnTo>
                <a:lnTo>
                  <a:pt x="1704975" y="2110582"/>
                </a:lnTo>
                <a:lnTo>
                  <a:pt x="1689100" y="2117726"/>
                </a:lnTo>
                <a:lnTo>
                  <a:pt x="1671638" y="2126457"/>
                </a:lnTo>
                <a:lnTo>
                  <a:pt x="1653381" y="2137570"/>
                </a:lnTo>
                <a:lnTo>
                  <a:pt x="1632744" y="2151857"/>
                </a:lnTo>
                <a:lnTo>
                  <a:pt x="1611313" y="2169320"/>
                </a:lnTo>
                <a:lnTo>
                  <a:pt x="1588294" y="2187576"/>
                </a:lnTo>
                <a:lnTo>
                  <a:pt x="1565275" y="2210595"/>
                </a:lnTo>
                <a:lnTo>
                  <a:pt x="1539875" y="2235995"/>
                </a:lnTo>
                <a:lnTo>
                  <a:pt x="1513681" y="2264570"/>
                </a:lnTo>
                <a:lnTo>
                  <a:pt x="1485900" y="2297113"/>
                </a:lnTo>
                <a:lnTo>
                  <a:pt x="1457325" y="2333626"/>
                </a:lnTo>
                <a:lnTo>
                  <a:pt x="1444625" y="2350295"/>
                </a:lnTo>
                <a:lnTo>
                  <a:pt x="1431131" y="2366170"/>
                </a:lnTo>
                <a:lnTo>
                  <a:pt x="1418431" y="2381251"/>
                </a:lnTo>
                <a:lnTo>
                  <a:pt x="1404144" y="2394745"/>
                </a:lnTo>
                <a:lnTo>
                  <a:pt x="1390650" y="2409032"/>
                </a:lnTo>
                <a:lnTo>
                  <a:pt x="1376363" y="2421732"/>
                </a:lnTo>
                <a:lnTo>
                  <a:pt x="1362869" y="2433638"/>
                </a:lnTo>
                <a:lnTo>
                  <a:pt x="1347788" y="2445545"/>
                </a:lnTo>
                <a:lnTo>
                  <a:pt x="1333500" y="2455863"/>
                </a:lnTo>
                <a:lnTo>
                  <a:pt x="1318419" y="2466182"/>
                </a:lnTo>
                <a:lnTo>
                  <a:pt x="1304131" y="2474913"/>
                </a:lnTo>
                <a:lnTo>
                  <a:pt x="1289050" y="2483645"/>
                </a:lnTo>
                <a:lnTo>
                  <a:pt x="1273969" y="2490788"/>
                </a:lnTo>
                <a:lnTo>
                  <a:pt x="1258094" y="2498726"/>
                </a:lnTo>
                <a:lnTo>
                  <a:pt x="1243013" y="2505076"/>
                </a:lnTo>
                <a:lnTo>
                  <a:pt x="1227138" y="2509838"/>
                </a:lnTo>
                <a:lnTo>
                  <a:pt x="1212056" y="2514601"/>
                </a:lnTo>
                <a:lnTo>
                  <a:pt x="1196181" y="2518570"/>
                </a:lnTo>
                <a:lnTo>
                  <a:pt x="1181100" y="2521745"/>
                </a:lnTo>
                <a:lnTo>
                  <a:pt x="1164431" y="2524920"/>
                </a:lnTo>
                <a:lnTo>
                  <a:pt x="1149350" y="2527301"/>
                </a:lnTo>
                <a:lnTo>
                  <a:pt x="1132681" y="2528095"/>
                </a:lnTo>
                <a:lnTo>
                  <a:pt x="1116806" y="2528095"/>
                </a:lnTo>
                <a:lnTo>
                  <a:pt x="1100931" y="2527301"/>
                </a:lnTo>
                <a:lnTo>
                  <a:pt x="1085056" y="2526507"/>
                </a:lnTo>
                <a:lnTo>
                  <a:pt x="1069181" y="2524126"/>
                </a:lnTo>
                <a:lnTo>
                  <a:pt x="1053306" y="2520951"/>
                </a:lnTo>
                <a:lnTo>
                  <a:pt x="1037431" y="2516982"/>
                </a:lnTo>
                <a:lnTo>
                  <a:pt x="1021556" y="2513013"/>
                </a:lnTo>
                <a:lnTo>
                  <a:pt x="1006475" y="2507457"/>
                </a:lnTo>
                <a:lnTo>
                  <a:pt x="989806" y="2501901"/>
                </a:lnTo>
                <a:lnTo>
                  <a:pt x="974725" y="2494757"/>
                </a:lnTo>
                <a:lnTo>
                  <a:pt x="951706" y="2482851"/>
                </a:lnTo>
                <a:lnTo>
                  <a:pt x="930275" y="2470151"/>
                </a:lnTo>
                <a:lnTo>
                  <a:pt x="908844" y="2455070"/>
                </a:lnTo>
                <a:lnTo>
                  <a:pt x="888206" y="2439988"/>
                </a:lnTo>
                <a:lnTo>
                  <a:pt x="868363" y="2422526"/>
                </a:lnTo>
                <a:lnTo>
                  <a:pt x="849313" y="2403476"/>
                </a:lnTo>
                <a:lnTo>
                  <a:pt x="831056" y="2384426"/>
                </a:lnTo>
                <a:lnTo>
                  <a:pt x="813594" y="2363788"/>
                </a:lnTo>
                <a:lnTo>
                  <a:pt x="797719" y="2341563"/>
                </a:lnTo>
                <a:lnTo>
                  <a:pt x="781050" y="2318545"/>
                </a:lnTo>
                <a:lnTo>
                  <a:pt x="766763" y="2294732"/>
                </a:lnTo>
                <a:lnTo>
                  <a:pt x="751681" y="2269332"/>
                </a:lnTo>
                <a:lnTo>
                  <a:pt x="738981" y="2243138"/>
                </a:lnTo>
                <a:lnTo>
                  <a:pt x="726281" y="2216151"/>
                </a:lnTo>
                <a:lnTo>
                  <a:pt x="715169" y="2188370"/>
                </a:lnTo>
                <a:lnTo>
                  <a:pt x="704056" y="2159795"/>
                </a:lnTo>
                <a:lnTo>
                  <a:pt x="694531" y="2131220"/>
                </a:lnTo>
                <a:lnTo>
                  <a:pt x="685800" y="2101057"/>
                </a:lnTo>
                <a:lnTo>
                  <a:pt x="678656" y="2070895"/>
                </a:lnTo>
                <a:lnTo>
                  <a:pt x="671513" y="2039938"/>
                </a:lnTo>
                <a:lnTo>
                  <a:pt x="665956" y="2008188"/>
                </a:lnTo>
                <a:lnTo>
                  <a:pt x="661194" y="1976438"/>
                </a:lnTo>
                <a:lnTo>
                  <a:pt x="658019" y="1944688"/>
                </a:lnTo>
                <a:lnTo>
                  <a:pt x="655638" y="1912145"/>
                </a:lnTo>
                <a:lnTo>
                  <a:pt x="654050" y="1879601"/>
                </a:lnTo>
                <a:lnTo>
                  <a:pt x="654050" y="1846263"/>
                </a:lnTo>
                <a:lnTo>
                  <a:pt x="654844" y="1812132"/>
                </a:lnTo>
                <a:lnTo>
                  <a:pt x="657225" y="1779588"/>
                </a:lnTo>
                <a:lnTo>
                  <a:pt x="660400" y="1746251"/>
                </a:lnTo>
                <a:lnTo>
                  <a:pt x="664369" y="1712913"/>
                </a:lnTo>
                <a:lnTo>
                  <a:pt x="669925" y="1679576"/>
                </a:lnTo>
                <a:lnTo>
                  <a:pt x="676275" y="1646238"/>
                </a:lnTo>
                <a:lnTo>
                  <a:pt x="683419" y="1620045"/>
                </a:lnTo>
                <a:lnTo>
                  <a:pt x="690563" y="1593851"/>
                </a:lnTo>
                <a:lnTo>
                  <a:pt x="697706" y="1567657"/>
                </a:lnTo>
                <a:lnTo>
                  <a:pt x="704850" y="1542257"/>
                </a:lnTo>
                <a:lnTo>
                  <a:pt x="714375" y="1517651"/>
                </a:lnTo>
                <a:lnTo>
                  <a:pt x="723106" y="1493838"/>
                </a:lnTo>
                <a:lnTo>
                  <a:pt x="731838" y="1469232"/>
                </a:lnTo>
                <a:lnTo>
                  <a:pt x="742950" y="1445420"/>
                </a:lnTo>
                <a:lnTo>
                  <a:pt x="752475" y="1422401"/>
                </a:lnTo>
                <a:lnTo>
                  <a:pt x="763588" y="1399382"/>
                </a:lnTo>
                <a:lnTo>
                  <a:pt x="775494" y="1377951"/>
                </a:lnTo>
                <a:lnTo>
                  <a:pt x="786606" y="1355726"/>
                </a:lnTo>
                <a:lnTo>
                  <a:pt x="800100" y="1334294"/>
                </a:lnTo>
                <a:lnTo>
                  <a:pt x="812800" y="1313657"/>
                </a:lnTo>
                <a:lnTo>
                  <a:pt x="826294" y="1293019"/>
                </a:lnTo>
                <a:lnTo>
                  <a:pt x="839788" y="1273176"/>
                </a:lnTo>
                <a:lnTo>
                  <a:pt x="853281" y="1254126"/>
                </a:lnTo>
                <a:lnTo>
                  <a:pt x="868363" y="1234282"/>
                </a:lnTo>
                <a:lnTo>
                  <a:pt x="884238" y="1215232"/>
                </a:lnTo>
                <a:lnTo>
                  <a:pt x="899319" y="1197769"/>
                </a:lnTo>
                <a:lnTo>
                  <a:pt x="915988" y="1179513"/>
                </a:lnTo>
                <a:lnTo>
                  <a:pt x="931863" y="1162051"/>
                </a:lnTo>
                <a:lnTo>
                  <a:pt x="949325" y="1146176"/>
                </a:lnTo>
                <a:lnTo>
                  <a:pt x="965994" y="1129507"/>
                </a:lnTo>
                <a:lnTo>
                  <a:pt x="984250" y="1113632"/>
                </a:lnTo>
                <a:lnTo>
                  <a:pt x="1002506" y="1097757"/>
                </a:lnTo>
                <a:lnTo>
                  <a:pt x="1020763" y="1083469"/>
                </a:lnTo>
                <a:lnTo>
                  <a:pt x="1039813" y="1069182"/>
                </a:lnTo>
                <a:lnTo>
                  <a:pt x="1058863" y="1055688"/>
                </a:lnTo>
                <a:lnTo>
                  <a:pt x="1078706" y="1041401"/>
                </a:lnTo>
                <a:lnTo>
                  <a:pt x="1099344" y="1028701"/>
                </a:lnTo>
                <a:lnTo>
                  <a:pt x="1119981" y="1016001"/>
                </a:lnTo>
                <a:lnTo>
                  <a:pt x="1140619" y="1004888"/>
                </a:lnTo>
                <a:lnTo>
                  <a:pt x="1162050" y="993776"/>
                </a:lnTo>
                <a:lnTo>
                  <a:pt x="1184275" y="981869"/>
                </a:lnTo>
                <a:lnTo>
                  <a:pt x="1205706" y="972344"/>
                </a:lnTo>
                <a:lnTo>
                  <a:pt x="1227931" y="962819"/>
                </a:lnTo>
                <a:lnTo>
                  <a:pt x="1250950" y="952501"/>
                </a:lnTo>
                <a:lnTo>
                  <a:pt x="1273969" y="944563"/>
                </a:lnTo>
                <a:lnTo>
                  <a:pt x="1297781" y="935832"/>
                </a:lnTo>
                <a:lnTo>
                  <a:pt x="1320800" y="927894"/>
                </a:lnTo>
                <a:lnTo>
                  <a:pt x="1345406" y="920751"/>
                </a:lnTo>
                <a:lnTo>
                  <a:pt x="1370013" y="914401"/>
                </a:lnTo>
                <a:lnTo>
                  <a:pt x="1394619" y="908051"/>
                </a:lnTo>
                <a:lnTo>
                  <a:pt x="1420019" y="903288"/>
                </a:lnTo>
                <a:lnTo>
                  <a:pt x="1445419" y="896938"/>
                </a:lnTo>
                <a:lnTo>
                  <a:pt x="1470025" y="892969"/>
                </a:lnTo>
                <a:lnTo>
                  <a:pt x="1496219" y="889001"/>
                </a:lnTo>
                <a:lnTo>
                  <a:pt x="1522413" y="885826"/>
                </a:lnTo>
                <a:lnTo>
                  <a:pt x="1549400" y="883444"/>
                </a:lnTo>
                <a:lnTo>
                  <a:pt x="1576388" y="881063"/>
                </a:lnTo>
                <a:lnTo>
                  <a:pt x="1603375" y="879476"/>
                </a:lnTo>
                <a:close/>
                <a:moveTo>
                  <a:pt x="1599783" y="0"/>
                </a:moveTo>
                <a:lnTo>
                  <a:pt x="1652182" y="794"/>
                </a:lnTo>
                <a:lnTo>
                  <a:pt x="1704582" y="2381"/>
                </a:lnTo>
                <a:lnTo>
                  <a:pt x="1757776" y="6350"/>
                </a:lnTo>
                <a:lnTo>
                  <a:pt x="1810176" y="11112"/>
                </a:lnTo>
                <a:lnTo>
                  <a:pt x="1863369" y="18256"/>
                </a:lnTo>
                <a:lnTo>
                  <a:pt x="1917357" y="26194"/>
                </a:lnTo>
                <a:lnTo>
                  <a:pt x="1969757" y="35719"/>
                </a:lnTo>
                <a:lnTo>
                  <a:pt x="2022951" y="46831"/>
                </a:lnTo>
                <a:lnTo>
                  <a:pt x="2076939" y="58737"/>
                </a:lnTo>
                <a:lnTo>
                  <a:pt x="2130132" y="73025"/>
                </a:lnTo>
                <a:lnTo>
                  <a:pt x="2183326" y="88106"/>
                </a:lnTo>
                <a:lnTo>
                  <a:pt x="2236520" y="105569"/>
                </a:lnTo>
                <a:lnTo>
                  <a:pt x="2289713" y="123031"/>
                </a:lnTo>
                <a:lnTo>
                  <a:pt x="2342907" y="143669"/>
                </a:lnTo>
                <a:lnTo>
                  <a:pt x="2396101" y="165100"/>
                </a:lnTo>
                <a:lnTo>
                  <a:pt x="2438974" y="183356"/>
                </a:lnTo>
                <a:lnTo>
                  <a:pt x="2482640" y="203200"/>
                </a:lnTo>
                <a:lnTo>
                  <a:pt x="2523925" y="224631"/>
                </a:lnTo>
                <a:lnTo>
                  <a:pt x="2564416" y="245269"/>
                </a:lnTo>
                <a:lnTo>
                  <a:pt x="2604907" y="268287"/>
                </a:lnTo>
                <a:lnTo>
                  <a:pt x="2643809" y="292100"/>
                </a:lnTo>
                <a:lnTo>
                  <a:pt x="2681918" y="317500"/>
                </a:lnTo>
                <a:lnTo>
                  <a:pt x="2720027" y="342900"/>
                </a:lnTo>
                <a:lnTo>
                  <a:pt x="2756549" y="369887"/>
                </a:lnTo>
                <a:lnTo>
                  <a:pt x="2792275" y="396875"/>
                </a:lnTo>
                <a:lnTo>
                  <a:pt x="2826415" y="424656"/>
                </a:lnTo>
                <a:lnTo>
                  <a:pt x="2861348" y="454025"/>
                </a:lnTo>
                <a:lnTo>
                  <a:pt x="2893899" y="484187"/>
                </a:lnTo>
                <a:lnTo>
                  <a:pt x="2925657" y="515937"/>
                </a:lnTo>
                <a:lnTo>
                  <a:pt x="2956621" y="548481"/>
                </a:lnTo>
                <a:lnTo>
                  <a:pt x="2985996" y="581025"/>
                </a:lnTo>
                <a:lnTo>
                  <a:pt x="3015372" y="614362"/>
                </a:lnTo>
                <a:lnTo>
                  <a:pt x="3043159" y="648494"/>
                </a:lnTo>
                <a:lnTo>
                  <a:pt x="3070153" y="684212"/>
                </a:lnTo>
                <a:lnTo>
                  <a:pt x="3094765" y="719931"/>
                </a:lnTo>
                <a:lnTo>
                  <a:pt x="3120171" y="757237"/>
                </a:lnTo>
                <a:lnTo>
                  <a:pt x="3143989" y="794544"/>
                </a:lnTo>
                <a:lnTo>
                  <a:pt x="3166220" y="832644"/>
                </a:lnTo>
                <a:lnTo>
                  <a:pt x="3188450" y="872331"/>
                </a:lnTo>
                <a:lnTo>
                  <a:pt x="3208299" y="912019"/>
                </a:lnTo>
                <a:lnTo>
                  <a:pt x="3228147" y="951706"/>
                </a:lnTo>
                <a:lnTo>
                  <a:pt x="3246407" y="993775"/>
                </a:lnTo>
                <a:lnTo>
                  <a:pt x="3263080" y="1035050"/>
                </a:lnTo>
                <a:lnTo>
                  <a:pt x="3279753" y="1078706"/>
                </a:lnTo>
                <a:lnTo>
                  <a:pt x="3294043" y="1121569"/>
                </a:lnTo>
                <a:lnTo>
                  <a:pt x="3308335" y="1165225"/>
                </a:lnTo>
                <a:lnTo>
                  <a:pt x="3320243" y="1209675"/>
                </a:lnTo>
                <a:lnTo>
                  <a:pt x="3331359" y="1257300"/>
                </a:lnTo>
                <a:lnTo>
                  <a:pt x="3342474" y="1304131"/>
                </a:lnTo>
                <a:lnTo>
                  <a:pt x="3351207" y="1351756"/>
                </a:lnTo>
                <a:lnTo>
                  <a:pt x="3358353" y="1398588"/>
                </a:lnTo>
                <a:lnTo>
                  <a:pt x="3365498" y="1447006"/>
                </a:lnTo>
                <a:lnTo>
                  <a:pt x="3370261" y="1495425"/>
                </a:lnTo>
                <a:lnTo>
                  <a:pt x="3373437" y="1543050"/>
                </a:lnTo>
                <a:lnTo>
                  <a:pt x="3375819" y="1591469"/>
                </a:lnTo>
                <a:lnTo>
                  <a:pt x="3376613" y="1640681"/>
                </a:lnTo>
                <a:lnTo>
                  <a:pt x="3375819" y="1688306"/>
                </a:lnTo>
                <a:lnTo>
                  <a:pt x="3374231" y="1736725"/>
                </a:lnTo>
                <a:lnTo>
                  <a:pt x="3371849" y="1784350"/>
                </a:lnTo>
                <a:lnTo>
                  <a:pt x="3367086" y="1832769"/>
                </a:lnTo>
                <a:lnTo>
                  <a:pt x="3362322" y="1881188"/>
                </a:lnTo>
                <a:lnTo>
                  <a:pt x="3354383" y="1928019"/>
                </a:lnTo>
                <a:lnTo>
                  <a:pt x="3346443" y="1975644"/>
                </a:lnTo>
                <a:lnTo>
                  <a:pt x="3337710" y="2023269"/>
                </a:lnTo>
                <a:lnTo>
                  <a:pt x="3326595" y="2069306"/>
                </a:lnTo>
                <a:lnTo>
                  <a:pt x="3315480" y="2116138"/>
                </a:lnTo>
                <a:lnTo>
                  <a:pt x="3301983" y="2160588"/>
                </a:lnTo>
                <a:lnTo>
                  <a:pt x="3287692" y="2206625"/>
                </a:lnTo>
                <a:lnTo>
                  <a:pt x="3271813" y="2250281"/>
                </a:lnTo>
                <a:lnTo>
                  <a:pt x="3255935" y="2294731"/>
                </a:lnTo>
                <a:lnTo>
                  <a:pt x="3237674" y="2337594"/>
                </a:lnTo>
                <a:lnTo>
                  <a:pt x="3219413" y="2381250"/>
                </a:lnTo>
                <a:lnTo>
                  <a:pt x="3198771" y="2422525"/>
                </a:lnTo>
                <a:lnTo>
                  <a:pt x="3177335" y="2463006"/>
                </a:lnTo>
                <a:lnTo>
                  <a:pt x="3154311" y="2503488"/>
                </a:lnTo>
                <a:lnTo>
                  <a:pt x="3131287" y="2542381"/>
                </a:lnTo>
                <a:lnTo>
                  <a:pt x="3106675" y="2580481"/>
                </a:lnTo>
                <a:lnTo>
                  <a:pt x="3080475" y="2618581"/>
                </a:lnTo>
                <a:lnTo>
                  <a:pt x="3053481" y="2654300"/>
                </a:lnTo>
                <a:lnTo>
                  <a:pt x="3005845" y="2716213"/>
                </a:lnTo>
                <a:lnTo>
                  <a:pt x="2941536" y="2799556"/>
                </a:lnTo>
                <a:lnTo>
                  <a:pt x="2881197" y="2878931"/>
                </a:lnTo>
                <a:lnTo>
                  <a:pt x="2824827" y="2952750"/>
                </a:lnTo>
                <a:lnTo>
                  <a:pt x="2774015" y="3022600"/>
                </a:lnTo>
                <a:lnTo>
                  <a:pt x="2726379" y="3090863"/>
                </a:lnTo>
                <a:lnTo>
                  <a:pt x="2704149" y="3123406"/>
                </a:lnTo>
                <a:lnTo>
                  <a:pt x="2682712" y="3155156"/>
                </a:lnTo>
                <a:lnTo>
                  <a:pt x="2663658" y="3186906"/>
                </a:lnTo>
                <a:lnTo>
                  <a:pt x="2643809" y="3218656"/>
                </a:lnTo>
                <a:lnTo>
                  <a:pt x="2626343" y="3249613"/>
                </a:lnTo>
                <a:lnTo>
                  <a:pt x="2608876" y="3280569"/>
                </a:lnTo>
                <a:lnTo>
                  <a:pt x="2592203" y="3311525"/>
                </a:lnTo>
                <a:lnTo>
                  <a:pt x="2577913" y="3342481"/>
                </a:lnTo>
                <a:lnTo>
                  <a:pt x="2562828" y="3373438"/>
                </a:lnTo>
                <a:lnTo>
                  <a:pt x="2550125" y="3405188"/>
                </a:lnTo>
                <a:lnTo>
                  <a:pt x="2538216" y="3436144"/>
                </a:lnTo>
                <a:lnTo>
                  <a:pt x="2526307" y="3469481"/>
                </a:lnTo>
                <a:lnTo>
                  <a:pt x="2515985" y="3501231"/>
                </a:lnTo>
                <a:lnTo>
                  <a:pt x="2507252" y="3534569"/>
                </a:lnTo>
                <a:lnTo>
                  <a:pt x="2497725" y="3567906"/>
                </a:lnTo>
                <a:lnTo>
                  <a:pt x="2490579" y="3602038"/>
                </a:lnTo>
                <a:lnTo>
                  <a:pt x="2483434" y="3636963"/>
                </a:lnTo>
                <a:lnTo>
                  <a:pt x="2477877" y="3672681"/>
                </a:lnTo>
                <a:lnTo>
                  <a:pt x="2471525" y="3710781"/>
                </a:lnTo>
                <a:lnTo>
                  <a:pt x="2467555" y="3748088"/>
                </a:lnTo>
                <a:lnTo>
                  <a:pt x="2464380" y="3786981"/>
                </a:lnTo>
                <a:lnTo>
                  <a:pt x="2461998" y="3828256"/>
                </a:lnTo>
                <a:lnTo>
                  <a:pt x="2458028" y="3882231"/>
                </a:lnTo>
                <a:lnTo>
                  <a:pt x="2452471" y="3936206"/>
                </a:lnTo>
                <a:lnTo>
                  <a:pt x="2444531" y="3990181"/>
                </a:lnTo>
                <a:lnTo>
                  <a:pt x="2435798" y="4043363"/>
                </a:lnTo>
                <a:lnTo>
                  <a:pt x="2425477" y="4096544"/>
                </a:lnTo>
                <a:lnTo>
                  <a:pt x="2412774" y="4149725"/>
                </a:lnTo>
                <a:lnTo>
                  <a:pt x="2398483" y="4201319"/>
                </a:lnTo>
                <a:lnTo>
                  <a:pt x="2381810" y="4252913"/>
                </a:lnTo>
                <a:lnTo>
                  <a:pt x="2373871" y="4278313"/>
                </a:lnTo>
                <a:lnTo>
                  <a:pt x="2365137" y="4303713"/>
                </a:lnTo>
                <a:lnTo>
                  <a:pt x="2354817" y="4328319"/>
                </a:lnTo>
                <a:lnTo>
                  <a:pt x="2345289" y="4352131"/>
                </a:lnTo>
                <a:lnTo>
                  <a:pt x="2334968" y="4376738"/>
                </a:lnTo>
                <a:lnTo>
                  <a:pt x="2323059" y="4401344"/>
                </a:lnTo>
                <a:lnTo>
                  <a:pt x="2311944" y="4425156"/>
                </a:lnTo>
                <a:lnTo>
                  <a:pt x="2300829" y="4448969"/>
                </a:lnTo>
                <a:lnTo>
                  <a:pt x="2288126" y="4471988"/>
                </a:lnTo>
                <a:lnTo>
                  <a:pt x="2275423" y="4494213"/>
                </a:lnTo>
                <a:lnTo>
                  <a:pt x="2261926" y="4517231"/>
                </a:lnTo>
                <a:lnTo>
                  <a:pt x="2248429" y="4539456"/>
                </a:lnTo>
                <a:lnTo>
                  <a:pt x="2234138" y="4561681"/>
                </a:lnTo>
                <a:lnTo>
                  <a:pt x="2219847" y="4582319"/>
                </a:lnTo>
                <a:lnTo>
                  <a:pt x="2204762" y="4603750"/>
                </a:lnTo>
                <a:lnTo>
                  <a:pt x="2189677" y="4624388"/>
                </a:lnTo>
                <a:lnTo>
                  <a:pt x="2173799" y="4644231"/>
                </a:lnTo>
                <a:lnTo>
                  <a:pt x="2157920" y="4664075"/>
                </a:lnTo>
                <a:lnTo>
                  <a:pt x="2140453" y="4683919"/>
                </a:lnTo>
                <a:lnTo>
                  <a:pt x="2123781" y="4702175"/>
                </a:lnTo>
                <a:lnTo>
                  <a:pt x="2105520" y="4721225"/>
                </a:lnTo>
                <a:lnTo>
                  <a:pt x="2087260" y="4739481"/>
                </a:lnTo>
                <a:lnTo>
                  <a:pt x="2068999" y="4756150"/>
                </a:lnTo>
                <a:lnTo>
                  <a:pt x="2049151" y="4773613"/>
                </a:lnTo>
                <a:lnTo>
                  <a:pt x="2029302" y="4789488"/>
                </a:lnTo>
                <a:lnTo>
                  <a:pt x="2010248" y="4805363"/>
                </a:lnTo>
                <a:lnTo>
                  <a:pt x="1989605" y="4820444"/>
                </a:lnTo>
                <a:lnTo>
                  <a:pt x="1968169" y="4835525"/>
                </a:lnTo>
                <a:lnTo>
                  <a:pt x="1947527" y="4849019"/>
                </a:lnTo>
                <a:lnTo>
                  <a:pt x="1925297" y="4863306"/>
                </a:lnTo>
                <a:lnTo>
                  <a:pt x="1902273" y="4875213"/>
                </a:lnTo>
                <a:lnTo>
                  <a:pt x="1879248" y="4887913"/>
                </a:lnTo>
                <a:lnTo>
                  <a:pt x="1856224" y="4899819"/>
                </a:lnTo>
                <a:lnTo>
                  <a:pt x="1832406" y="4910138"/>
                </a:lnTo>
                <a:lnTo>
                  <a:pt x="1808588" y="4921250"/>
                </a:lnTo>
                <a:lnTo>
                  <a:pt x="1783182" y="4929981"/>
                </a:lnTo>
                <a:lnTo>
                  <a:pt x="1757776" y="4938713"/>
                </a:lnTo>
                <a:lnTo>
                  <a:pt x="1732370" y="4947444"/>
                </a:lnTo>
                <a:lnTo>
                  <a:pt x="1706170" y="4955381"/>
                </a:lnTo>
                <a:lnTo>
                  <a:pt x="1679176" y="4961731"/>
                </a:lnTo>
                <a:lnTo>
                  <a:pt x="1652976" y="4967288"/>
                </a:lnTo>
                <a:lnTo>
                  <a:pt x="1625189" y="4973638"/>
                </a:lnTo>
                <a:lnTo>
                  <a:pt x="1597401" y="4977606"/>
                </a:lnTo>
                <a:lnTo>
                  <a:pt x="1568819" y="4981575"/>
                </a:lnTo>
                <a:lnTo>
                  <a:pt x="1539443" y="4983956"/>
                </a:lnTo>
                <a:lnTo>
                  <a:pt x="1510068" y="4986338"/>
                </a:lnTo>
                <a:lnTo>
                  <a:pt x="1479898" y="4987925"/>
                </a:lnTo>
                <a:lnTo>
                  <a:pt x="1449729" y="4987925"/>
                </a:lnTo>
                <a:lnTo>
                  <a:pt x="1414001" y="4987131"/>
                </a:lnTo>
                <a:lnTo>
                  <a:pt x="1379862" y="4986338"/>
                </a:lnTo>
                <a:lnTo>
                  <a:pt x="1345723" y="4983956"/>
                </a:lnTo>
                <a:lnTo>
                  <a:pt x="1312377" y="4980781"/>
                </a:lnTo>
                <a:lnTo>
                  <a:pt x="1279826" y="4976813"/>
                </a:lnTo>
                <a:lnTo>
                  <a:pt x="1247275" y="4970463"/>
                </a:lnTo>
                <a:lnTo>
                  <a:pt x="1214723" y="4964906"/>
                </a:lnTo>
                <a:lnTo>
                  <a:pt x="1182966" y="4957763"/>
                </a:lnTo>
                <a:lnTo>
                  <a:pt x="1152002" y="4950619"/>
                </a:lnTo>
                <a:lnTo>
                  <a:pt x="1121039" y="4941094"/>
                </a:lnTo>
                <a:lnTo>
                  <a:pt x="1090869" y="4931569"/>
                </a:lnTo>
                <a:lnTo>
                  <a:pt x="1059905" y="4921250"/>
                </a:lnTo>
                <a:lnTo>
                  <a:pt x="1030530" y="4909344"/>
                </a:lnTo>
                <a:lnTo>
                  <a:pt x="1002742" y="4897438"/>
                </a:lnTo>
                <a:lnTo>
                  <a:pt x="974160" y="4883150"/>
                </a:lnTo>
                <a:lnTo>
                  <a:pt x="946373" y="4869656"/>
                </a:lnTo>
                <a:lnTo>
                  <a:pt x="918585" y="4853781"/>
                </a:lnTo>
                <a:lnTo>
                  <a:pt x="891591" y="4838700"/>
                </a:lnTo>
                <a:lnTo>
                  <a:pt x="865391" y="4821238"/>
                </a:lnTo>
                <a:lnTo>
                  <a:pt x="839191" y="4803775"/>
                </a:lnTo>
                <a:lnTo>
                  <a:pt x="813785" y="4784725"/>
                </a:lnTo>
                <a:lnTo>
                  <a:pt x="789173" y="4764881"/>
                </a:lnTo>
                <a:lnTo>
                  <a:pt x="764561" y="4745038"/>
                </a:lnTo>
                <a:lnTo>
                  <a:pt x="741537" y="4723606"/>
                </a:lnTo>
                <a:lnTo>
                  <a:pt x="718513" y="4701381"/>
                </a:lnTo>
                <a:lnTo>
                  <a:pt x="695489" y="4679156"/>
                </a:lnTo>
                <a:lnTo>
                  <a:pt x="673258" y="4655344"/>
                </a:lnTo>
                <a:lnTo>
                  <a:pt x="652616" y="4629944"/>
                </a:lnTo>
                <a:lnTo>
                  <a:pt x="631974" y="4604544"/>
                </a:lnTo>
                <a:lnTo>
                  <a:pt x="611331" y="4577556"/>
                </a:lnTo>
                <a:lnTo>
                  <a:pt x="592277" y="4550569"/>
                </a:lnTo>
                <a:lnTo>
                  <a:pt x="572428" y="4522788"/>
                </a:lnTo>
                <a:lnTo>
                  <a:pt x="566077" y="4510881"/>
                </a:lnTo>
                <a:lnTo>
                  <a:pt x="560519" y="4497388"/>
                </a:lnTo>
                <a:lnTo>
                  <a:pt x="554962" y="4485481"/>
                </a:lnTo>
                <a:lnTo>
                  <a:pt x="552580" y="4472781"/>
                </a:lnTo>
                <a:lnTo>
                  <a:pt x="550198" y="4459288"/>
                </a:lnTo>
                <a:lnTo>
                  <a:pt x="550198" y="4445794"/>
                </a:lnTo>
                <a:lnTo>
                  <a:pt x="550992" y="4432300"/>
                </a:lnTo>
                <a:lnTo>
                  <a:pt x="552580" y="4419600"/>
                </a:lnTo>
                <a:lnTo>
                  <a:pt x="555756" y="4406900"/>
                </a:lnTo>
                <a:lnTo>
                  <a:pt x="561313" y="4394994"/>
                </a:lnTo>
                <a:lnTo>
                  <a:pt x="566871" y="4382294"/>
                </a:lnTo>
                <a:lnTo>
                  <a:pt x="573222" y="4371181"/>
                </a:lnTo>
                <a:lnTo>
                  <a:pt x="581162" y="4360863"/>
                </a:lnTo>
                <a:lnTo>
                  <a:pt x="590689" y="4350544"/>
                </a:lnTo>
                <a:lnTo>
                  <a:pt x="601010" y="4341019"/>
                </a:lnTo>
                <a:lnTo>
                  <a:pt x="611331" y="4333081"/>
                </a:lnTo>
                <a:lnTo>
                  <a:pt x="624034" y="4326731"/>
                </a:lnTo>
                <a:lnTo>
                  <a:pt x="636737" y="4320381"/>
                </a:lnTo>
                <a:lnTo>
                  <a:pt x="649440" y="4315619"/>
                </a:lnTo>
                <a:lnTo>
                  <a:pt x="662143" y="4312444"/>
                </a:lnTo>
                <a:lnTo>
                  <a:pt x="674846" y="4310856"/>
                </a:lnTo>
                <a:lnTo>
                  <a:pt x="688343" y="4310856"/>
                </a:lnTo>
                <a:lnTo>
                  <a:pt x="701840" y="4311650"/>
                </a:lnTo>
                <a:lnTo>
                  <a:pt x="714543" y="4313238"/>
                </a:lnTo>
                <a:lnTo>
                  <a:pt x="727246" y="4316413"/>
                </a:lnTo>
                <a:lnTo>
                  <a:pt x="739949" y="4321175"/>
                </a:lnTo>
                <a:lnTo>
                  <a:pt x="751858" y="4327525"/>
                </a:lnTo>
                <a:lnTo>
                  <a:pt x="762973" y="4333875"/>
                </a:lnTo>
                <a:lnTo>
                  <a:pt x="774088" y="4341813"/>
                </a:lnTo>
                <a:lnTo>
                  <a:pt x="783616" y="4350544"/>
                </a:lnTo>
                <a:lnTo>
                  <a:pt x="793143" y="4360863"/>
                </a:lnTo>
                <a:lnTo>
                  <a:pt x="801876" y="4371975"/>
                </a:lnTo>
                <a:lnTo>
                  <a:pt x="815373" y="4393406"/>
                </a:lnTo>
                <a:lnTo>
                  <a:pt x="830458" y="4414044"/>
                </a:lnTo>
                <a:lnTo>
                  <a:pt x="844749" y="4433094"/>
                </a:lnTo>
                <a:lnTo>
                  <a:pt x="860627" y="4452144"/>
                </a:lnTo>
                <a:lnTo>
                  <a:pt x="876506" y="4470400"/>
                </a:lnTo>
                <a:lnTo>
                  <a:pt x="892385" y="4487863"/>
                </a:lnTo>
                <a:lnTo>
                  <a:pt x="909058" y="4505325"/>
                </a:lnTo>
                <a:lnTo>
                  <a:pt x="926524" y="4521200"/>
                </a:lnTo>
                <a:lnTo>
                  <a:pt x="943991" y="4537075"/>
                </a:lnTo>
                <a:lnTo>
                  <a:pt x="961457" y="4552156"/>
                </a:lnTo>
                <a:lnTo>
                  <a:pt x="979718" y="4566444"/>
                </a:lnTo>
                <a:lnTo>
                  <a:pt x="997979" y="4579938"/>
                </a:lnTo>
                <a:lnTo>
                  <a:pt x="1017033" y="4593431"/>
                </a:lnTo>
                <a:lnTo>
                  <a:pt x="1036881" y="4605338"/>
                </a:lnTo>
                <a:lnTo>
                  <a:pt x="1055936" y="4617244"/>
                </a:lnTo>
                <a:lnTo>
                  <a:pt x="1075784" y="4628356"/>
                </a:lnTo>
                <a:lnTo>
                  <a:pt x="1096427" y="4638675"/>
                </a:lnTo>
                <a:lnTo>
                  <a:pt x="1117069" y="4648994"/>
                </a:lnTo>
                <a:lnTo>
                  <a:pt x="1138505" y="4657725"/>
                </a:lnTo>
                <a:lnTo>
                  <a:pt x="1160735" y="4665663"/>
                </a:lnTo>
                <a:lnTo>
                  <a:pt x="1182966" y="4673600"/>
                </a:lnTo>
                <a:lnTo>
                  <a:pt x="1204402" y="4680744"/>
                </a:lnTo>
                <a:lnTo>
                  <a:pt x="1227426" y="4687094"/>
                </a:lnTo>
                <a:lnTo>
                  <a:pt x="1250450" y="4692650"/>
                </a:lnTo>
                <a:lnTo>
                  <a:pt x="1274269" y="4697413"/>
                </a:lnTo>
                <a:lnTo>
                  <a:pt x="1298087" y="4702175"/>
                </a:lnTo>
                <a:lnTo>
                  <a:pt x="1321905" y="4705350"/>
                </a:lnTo>
                <a:lnTo>
                  <a:pt x="1346517" y="4709319"/>
                </a:lnTo>
                <a:lnTo>
                  <a:pt x="1371923" y="4711700"/>
                </a:lnTo>
                <a:lnTo>
                  <a:pt x="1397329" y="4713288"/>
                </a:lnTo>
                <a:lnTo>
                  <a:pt x="1423529" y="4714081"/>
                </a:lnTo>
                <a:lnTo>
                  <a:pt x="1449729" y="4714875"/>
                </a:lnTo>
                <a:lnTo>
                  <a:pt x="1472753" y="4714081"/>
                </a:lnTo>
                <a:lnTo>
                  <a:pt x="1495777" y="4713288"/>
                </a:lnTo>
                <a:lnTo>
                  <a:pt x="1518801" y="4711700"/>
                </a:lnTo>
                <a:lnTo>
                  <a:pt x="1541031" y="4709319"/>
                </a:lnTo>
                <a:lnTo>
                  <a:pt x="1563261" y="4705350"/>
                </a:lnTo>
                <a:lnTo>
                  <a:pt x="1584698" y="4701381"/>
                </a:lnTo>
                <a:lnTo>
                  <a:pt x="1605340" y="4697413"/>
                </a:lnTo>
                <a:lnTo>
                  <a:pt x="1626776" y="4692650"/>
                </a:lnTo>
                <a:lnTo>
                  <a:pt x="1646625" y="4687094"/>
                </a:lnTo>
                <a:lnTo>
                  <a:pt x="1666473" y="4681538"/>
                </a:lnTo>
                <a:lnTo>
                  <a:pt x="1686322" y="4673600"/>
                </a:lnTo>
                <a:lnTo>
                  <a:pt x="1704582" y="4666456"/>
                </a:lnTo>
                <a:lnTo>
                  <a:pt x="1723637" y="4659313"/>
                </a:lnTo>
                <a:lnTo>
                  <a:pt x="1741897" y="4650581"/>
                </a:lnTo>
                <a:lnTo>
                  <a:pt x="1758570" y="4641056"/>
                </a:lnTo>
                <a:lnTo>
                  <a:pt x="1776831" y="4632325"/>
                </a:lnTo>
                <a:lnTo>
                  <a:pt x="1792709" y="4622006"/>
                </a:lnTo>
                <a:lnTo>
                  <a:pt x="1810176" y="4610894"/>
                </a:lnTo>
                <a:lnTo>
                  <a:pt x="1826055" y="4600575"/>
                </a:lnTo>
                <a:lnTo>
                  <a:pt x="1841933" y="4588669"/>
                </a:lnTo>
                <a:lnTo>
                  <a:pt x="1857812" y="4576763"/>
                </a:lnTo>
                <a:lnTo>
                  <a:pt x="1872103" y="4564856"/>
                </a:lnTo>
                <a:lnTo>
                  <a:pt x="1887188" y="4552156"/>
                </a:lnTo>
                <a:lnTo>
                  <a:pt x="1900685" y="4538663"/>
                </a:lnTo>
                <a:lnTo>
                  <a:pt x="1914181" y="4525169"/>
                </a:lnTo>
                <a:lnTo>
                  <a:pt x="1928472" y="4511675"/>
                </a:lnTo>
                <a:lnTo>
                  <a:pt x="1941175" y="4496594"/>
                </a:lnTo>
                <a:lnTo>
                  <a:pt x="1953878" y="4482306"/>
                </a:lnTo>
                <a:lnTo>
                  <a:pt x="1966581" y="4466431"/>
                </a:lnTo>
                <a:lnTo>
                  <a:pt x="1978490" y="4451350"/>
                </a:lnTo>
                <a:lnTo>
                  <a:pt x="2000721" y="4419600"/>
                </a:lnTo>
                <a:lnTo>
                  <a:pt x="2022951" y="4387056"/>
                </a:lnTo>
                <a:lnTo>
                  <a:pt x="2042799" y="4352131"/>
                </a:lnTo>
                <a:lnTo>
                  <a:pt x="2061060" y="4317206"/>
                </a:lnTo>
                <a:lnTo>
                  <a:pt x="2078526" y="4280694"/>
                </a:lnTo>
                <a:lnTo>
                  <a:pt x="2095199" y="4244181"/>
                </a:lnTo>
                <a:lnTo>
                  <a:pt x="2109490" y="4206875"/>
                </a:lnTo>
                <a:lnTo>
                  <a:pt x="2122193" y="4167981"/>
                </a:lnTo>
                <a:lnTo>
                  <a:pt x="2134896" y="4129088"/>
                </a:lnTo>
                <a:lnTo>
                  <a:pt x="2145217" y="4090194"/>
                </a:lnTo>
                <a:lnTo>
                  <a:pt x="2155538" y="4050506"/>
                </a:lnTo>
                <a:lnTo>
                  <a:pt x="2164271" y="4010819"/>
                </a:lnTo>
                <a:lnTo>
                  <a:pt x="2170623" y="3971131"/>
                </a:lnTo>
                <a:lnTo>
                  <a:pt x="2176975" y="3931444"/>
                </a:lnTo>
                <a:lnTo>
                  <a:pt x="2182532" y="3891756"/>
                </a:lnTo>
                <a:lnTo>
                  <a:pt x="2185708" y="3852863"/>
                </a:lnTo>
                <a:lnTo>
                  <a:pt x="2188883" y="3813175"/>
                </a:lnTo>
                <a:lnTo>
                  <a:pt x="2192059" y="3764756"/>
                </a:lnTo>
                <a:lnTo>
                  <a:pt x="2196029" y="3717925"/>
                </a:lnTo>
                <a:lnTo>
                  <a:pt x="2200793" y="3671888"/>
                </a:lnTo>
                <a:lnTo>
                  <a:pt x="2207144" y="3628231"/>
                </a:lnTo>
                <a:lnTo>
                  <a:pt x="2215083" y="3584575"/>
                </a:lnTo>
                <a:lnTo>
                  <a:pt x="2223023" y="3542506"/>
                </a:lnTo>
                <a:lnTo>
                  <a:pt x="2231756" y="3502025"/>
                </a:lnTo>
                <a:lnTo>
                  <a:pt x="2242871" y="3461544"/>
                </a:lnTo>
                <a:lnTo>
                  <a:pt x="2253987" y="3422650"/>
                </a:lnTo>
                <a:lnTo>
                  <a:pt x="2265895" y="3384550"/>
                </a:lnTo>
                <a:lnTo>
                  <a:pt x="2279393" y="3345656"/>
                </a:lnTo>
                <a:lnTo>
                  <a:pt x="2293683" y="3308350"/>
                </a:lnTo>
                <a:lnTo>
                  <a:pt x="2309562" y="3271838"/>
                </a:lnTo>
                <a:lnTo>
                  <a:pt x="2325441" y="3236119"/>
                </a:lnTo>
                <a:lnTo>
                  <a:pt x="2342907" y="3198813"/>
                </a:lnTo>
                <a:lnTo>
                  <a:pt x="2361962" y="3163094"/>
                </a:lnTo>
                <a:lnTo>
                  <a:pt x="2380223" y="3128169"/>
                </a:lnTo>
                <a:lnTo>
                  <a:pt x="2400865" y="3092450"/>
                </a:lnTo>
                <a:lnTo>
                  <a:pt x="2423095" y="3056731"/>
                </a:lnTo>
                <a:lnTo>
                  <a:pt x="2444531" y="3020219"/>
                </a:lnTo>
                <a:lnTo>
                  <a:pt x="2468349" y="2984500"/>
                </a:lnTo>
                <a:lnTo>
                  <a:pt x="2492167" y="2947988"/>
                </a:lnTo>
                <a:lnTo>
                  <a:pt x="2517573" y="2911475"/>
                </a:lnTo>
                <a:lnTo>
                  <a:pt x="2544567" y="2873375"/>
                </a:lnTo>
                <a:lnTo>
                  <a:pt x="2600143" y="2797969"/>
                </a:lnTo>
                <a:lnTo>
                  <a:pt x="2659688" y="2718594"/>
                </a:lnTo>
                <a:lnTo>
                  <a:pt x="2722409" y="2635250"/>
                </a:lnTo>
                <a:lnTo>
                  <a:pt x="2789894" y="2547938"/>
                </a:lnTo>
                <a:lnTo>
                  <a:pt x="2837530" y="2486819"/>
                </a:lnTo>
                <a:lnTo>
                  <a:pt x="2858966" y="2457450"/>
                </a:lnTo>
                <a:lnTo>
                  <a:pt x="2880403" y="2426494"/>
                </a:lnTo>
                <a:lnTo>
                  <a:pt x="2901839" y="2394744"/>
                </a:lnTo>
                <a:lnTo>
                  <a:pt x="2921687" y="2362200"/>
                </a:lnTo>
                <a:lnTo>
                  <a:pt x="2939154" y="2328863"/>
                </a:lnTo>
                <a:lnTo>
                  <a:pt x="2957415" y="2294731"/>
                </a:lnTo>
                <a:lnTo>
                  <a:pt x="2974087" y="2259806"/>
                </a:lnTo>
                <a:lnTo>
                  <a:pt x="2989966" y="2224088"/>
                </a:lnTo>
                <a:lnTo>
                  <a:pt x="3004257" y="2188369"/>
                </a:lnTo>
                <a:lnTo>
                  <a:pt x="3018547" y="2151856"/>
                </a:lnTo>
                <a:lnTo>
                  <a:pt x="3030457" y="2114550"/>
                </a:lnTo>
                <a:lnTo>
                  <a:pt x="3043159" y="2076450"/>
                </a:lnTo>
                <a:lnTo>
                  <a:pt x="3053481" y="2038350"/>
                </a:lnTo>
                <a:lnTo>
                  <a:pt x="3063008" y="2000250"/>
                </a:lnTo>
                <a:lnTo>
                  <a:pt x="3071741" y="1960563"/>
                </a:lnTo>
                <a:lnTo>
                  <a:pt x="3079681" y="1921669"/>
                </a:lnTo>
                <a:lnTo>
                  <a:pt x="3086032" y="1882775"/>
                </a:lnTo>
                <a:lnTo>
                  <a:pt x="3091590" y="1842294"/>
                </a:lnTo>
                <a:lnTo>
                  <a:pt x="3095559" y="1802606"/>
                </a:lnTo>
                <a:lnTo>
                  <a:pt x="3100323" y="1762919"/>
                </a:lnTo>
                <a:lnTo>
                  <a:pt x="3101911" y="1721644"/>
                </a:lnTo>
                <a:lnTo>
                  <a:pt x="3103499" y="1681956"/>
                </a:lnTo>
                <a:lnTo>
                  <a:pt x="3103499" y="1641475"/>
                </a:lnTo>
                <a:lnTo>
                  <a:pt x="3102705" y="1600200"/>
                </a:lnTo>
                <a:lnTo>
                  <a:pt x="3101117" y="1560513"/>
                </a:lnTo>
                <a:lnTo>
                  <a:pt x="3097941" y="1519238"/>
                </a:lnTo>
                <a:lnTo>
                  <a:pt x="3093177" y="1479550"/>
                </a:lnTo>
                <a:lnTo>
                  <a:pt x="3088414" y="1439069"/>
                </a:lnTo>
                <a:lnTo>
                  <a:pt x="3082063" y="1398588"/>
                </a:lnTo>
                <a:lnTo>
                  <a:pt x="3074123" y="1358900"/>
                </a:lnTo>
                <a:lnTo>
                  <a:pt x="3065390" y="1320006"/>
                </a:lnTo>
                <a:lnTo>
                  <a:pt x="3055863" y="1280319"/>
                </a:lnTo>
                <a:lnTo>
                  <a:pt x="3048717" y="1253331"/>
                </a:lnTo>
                <a:lnTo>
                  <a:pt x="3040778" y="1227138"/>
                </a:lnTo>
                <a:lnTo>
                  <a:pt x="3031251" y="1199356"/>
                </a:lnTo>
                <a:lnTo>
                  <a:pt x="3021723" y="1171575"/>
                </a:lnTo>
                <a:lnTo>
                  <a:pt x="3012196" y="1143000"/>
                </a:lnTo>
                <a:lnTo>
                  <a:pt x="3000287" y="1114425"/>
                </a:lnTo>
                <a:lnTo>
                  <a:pt x="2988378" y="1085850"/>
                </a:lnTo>
                <a:lnTo>
                  <a:pt x="2974881" y="1056481"/>
                </a:lnTo>
                <a:lnTo>
                  <a:pt x="2960590" y="1027113"/>
                </a:lnTo>
                <a:lnTo>
                  <a:pt x="2945505" y="997744"/>
                </a:lnTo>
                <a:lnTo>
                  <a:pt x="2929627" y="968375"/>
                </a:lnTo>
                <a:lnTo>
                  <a:pt x="2912160" y="939006"/>
                </a:lnTo>
                <a:lnTo>
                  <a:pt x="2894693" y="909638"/>
                </a:lnTo>
                <a:lnTo>
                  <a:pt x="2874845" y="880269"/>
                </a:lnTo>
                <a:lnTo>
                  <a:pt x="2853409" y="850900"/>
                </a:lnTo>
                <a:lnTo>
                  <a:pt x="2832766" y="821531"/>
                </a:lnTo>
                <a:lnTo>
                  <a:pt x="2808948" y="792956"/>
                </a:lnTo>
                <a:lnTo>
                  <a:pt x="2784336" y="764381"/>
                </a:lnTo>
                <a:lnTo>
                  <a:pt x="2758930" y="735806"/>
                </a:lnTo>
                <a:lnTo>
                  <a:pt x="2731936" y="707231"/>
                </a:lnTo>
                <a:lnTo>
                  <a:pt x="2703355" y="680244"/>
                </a:lnTo>
                <a:lnTo>
                  <a:pt x="2673979" y="652462"/>
                </a:lnTo>
                <a:lnTo>
                  <a:pt x="2642221" y="626269"/>
                </a:lnTo>
                <a:lnTo>
                  <a:pt x="2609670" y="600075"/>
                </a:lnTo>
                <a:lnTo>
                  <a:pt x="2575531" y="573881"/>
                </a:lnTo>
                <a:lnTo>
                  <a:pt x="2539804" y="550069"/>
                </a:lnTo>
                <a:lnTo>
                  <a:pt x="2502489" y="525462"/>
                </a:lnTo>
                <a:lnTo>
                  <a:pt x="2463586" y="502444"/>
                </a:lnTo>
                <a:lnTo>
                  <a:pt x="2423095" y="479425"/>
                </a:lnTo>
                <a:lnTo>
                  <a:pt x="2380223" y="457994"/>
                </a:lnTo>
                <a:lnTo>
                  <a:pt x="2336556" y="437356"/>
                </a:lnTo>
                <a:lnTo>
                  <a:pt x="2290507" y="416719"/>
                </a:lnTo>
                <a:lnTo>
                  <a:pt x="2245253" y="399256"/>
                </a:lnTo>
                <a:lnTo>
                  <a:pt x="2199205" y="381794"/>
                </a:lnTo>
                <a:lnTo>
                  <a:pt x="2153951" y="365919"/>
                </a:lnTo>
                <a:lnTo>
                  <a:pt x="2107902" y="351631"/>
                </a:lnTo>
                <a:lnTo>
                  <a:pt x="2061854" y="338137"/>
                </a:lnTo>
                <a:lnTo>
                  <a:pt x="2018599" y="326231"/>
                </a:lnTo>
                <a:lnTo>
                  <a:pt x="1970551" y="315119"/>
                </a:lnTo>
                <a:lnTo>
                  <a:pt x="1925297" y="305594"/>
                </a:lnTo>
                <a:lnTo>
                  <a:pt x="1879248" y="296862"/>
                </a:lnTo>
                <a:lnTo>
                  <a:pt x="1833994" y="290512"/>
                </a:lnTo>
                <a:lnTo>
                  <a:pt x="1787945" y="284956"/>
                </a:lnTo>
                <a:lnTo>
                  <a:pt x="1743485" y="279400"/>
                </a:lnTo>
                <a:lnTo>
                  <a:pt x="1697437" y="276225"/>
                </a:lnTo>
                <a:lnTo>
                  <a:pt x="1652976" y="273844"/>
                </a:lnTo>
                <a:lnTo>
                  <a:pt x="1608516" y="273050"/>
                </a:lnTo>
                <a:lnTo>
                  <a:pt x="1564055" y="273844"/>
                </a:lnTo>
                <a:lnTo>
                  <a:pt x="1519595" y="275431"/>
                </a:lnTo>
                <a:lnTo>
                  <a:pt x="1475928" y="277812"/>
                </a:lnTo>
                <a:lnTo>
                  <a:pt x="1432262" y="282575"/>
                </a:lnTo>
                <a:lnTo>
                  <a:pt x="1389389" y="288131"/>
                </a:lnTo>
                <a:lnTo>
                  <a:pt x="1345723" y="294481"/>
                </a:lnTo>
                <a:lnTo>
                  <a:pt x="1303644" y="301625"/>
                </a:lnTo>
                <a:lnTo>
                  <a:pt x="1260771" y="311150"/>
                </a:lnTo>
                <a:lnTo>
                  <a:pt x="1219487" y="321469"/>
                </a:lnTo>
                <a:lnTo>
                  <a:pt x="1178996" y="332581"/>
                </a:lnTo>
                <a:lnTo>
                  <a:pt x="1137711" y="346075"/>
                </a:lnTo>
                <a:lnTo>
                  <a:pt x="1098015" y="359569"/>
                </a:lnTo>
                <a:lnTo>
                  <a:pt x="1057524" y="374650"/>
                </a:lnTo>
                <a:lnTo>
                  <a:pt x="1018621" y="391319"/>
                </a:lnTo>
                <a:lnTo>
                  <a:pt x="980512" y="408781"/>
                </a:lnTo>
                <a:lnTo>
                  <a:pt x="941609" y="428625"/>
                </a:lnTo>
                <a:lnTo>
                  <a:pt x="904294" y="447675"/>
                </a:lnTo>
                <a:lnTo>
                  <a:pt x="874124" y="465931"/>
                </a:lnTo>
                <a:lnTo>
                  <a:pt x="843955" y="484187"/>
                </a:lnTo>
                <a:lnTo>
                  <a:pt x="814579" y="503237"/>
                </a:lnTo>
                <a:lnTo>
                  <a:pt x="785203" y="523875"/>
                </a:lnTo>
                <a:lnTo>
                  <a:pt x="757416" y="543719"/>
                </a:lnTo>
                <a:lnTo>
                  <a:pt x="730422" y="565944"/>
                </a:lnTo>
                <a:lnTo>
                  <a:pt x="703428" y="588169"/>
                </a:lnTo>
                <a:lnTo>
                  <a:pt x="678816" y="610394"/>
                </a:lnTo>
                <a:lnTo>
                  <a:pt x="653410" y="633412"/>
                </a:lnTo>
                <a:lnTo>
                  <a:pt x="628798" y="657225"/>
                </a:lnTo>
                <a:lnTo>
                  <a:pt x="604980" y="682625"/>
                </a:lnTo>
                <a:lnTo>
                  <a:pt x="581956" y="708025"/>
                </a:lnTo>
                <a:lnTo>
                  <a:pt x="560519" y="733425"/>
                </a:lnTo>
                <a:lnTo>
                  <a:pt x="539083" y="760412"/>
                </a:lnTo>
                <a:lnTo>
                  <a:pt x="518441" y="787400"/>
                </a:lnTo>
                <a:lnTo>
                  <a:pt x="498592" y="815181"/>
                </a:lnTo>
                <a:lnTo>
                  <a:pt x="480332" y="842962"/>
                </a:lnTo>
                <a:lnTo>
                  <a:pt x="462071" y="872331"/>
                </a:lnTo>
                <a:lnTo>
                  <a:pt x="445399" y="900906"/>
                </a:lnTo>
                <a:lnTo>
                  <a:pt x="428726" y="931069"/>
                </a:lnTo>
                <a:lnTo>
                  <a:pt x="413641" y="961231"/>
                </a:lnTo>
                <a:lnTo>
                  <a:pt x="398556" y="992188"/>
                </a:lnTo>
                <a:lnTo>
                  <a:pt x="384265" y="1023938"/>
                </a:lnTo>
                <a:lnTo>
                  <a:pt x="370768" y="1055688"/>
                </a:lnTo>
                <a:lnTo>
                  <a:pt x="358859" y="1087438"/>
                </a:lnTo>
                <a:lnTo>
                  <a:pt x="347744" y="1120775"/>
                </a:lnTo>
                <a:lnTo>
                  <a:pt x="337423" y="1154113"/>
                </a:lnTo>
                <a:lnTo>
                  <a:pt x="327896" y="1187450"/>
                </a:lnTo>
                <a:lnTo>
                  <a:pt x="318369" y="1221581"/>
                </a:lnTo>
                <a:lnTo>
                  <a:pt x="311223" y="1256506"/>
                </a:lnTo>
                <a:lnTo>
                  <a:pt x="304078" y="1291431"/>
                </a:lnTo>
                <a:lnTo>
                  <a:pt x="298520" y="1327150"/>
                </a:lnTo>
                <a:lnTo>
                  <a:pt x="288993" y="1390650"/>
                </a:lnTo>
                <a:lnTo>
                  <a:pt x="282641" y="1453356"/>
                </a:lnTo>
                <a:lnTo>
                  <a:pt x="277084" y="1516856"/>
                </a:lnTo>
                <a:lnTo>
                  <a:pt x="274702" y="1580356"/>
                </a:lnTo>
                <a:lnTo>
                  <a:pt x="273114" y="1642269"/>
                </a:lnTo>
                <a:lnTo>
                  <a:pt x="273908" y="1674019"/>
                </a:lnTo>
                <a:lnTo>
                  <a:pt x="273908" y="1704975"/>
                </a:lnTo>
                <a:lnTo>
                  <a:pt x="275496" y="1735931"/>
                </a:lnTo>
                <a:lnTo>
                  <a:pt x="277084" y="1766888"/>
                </a:lnTo>
                <a:lnTo>
                  <a:pt x="278672" y="1797050"/>
                </a:lnTo>
                <a:lnTo>
                  <a:pt x="281848" y="1828006"/>
                </a:lnTo>
                <a:lnTo>
                  <a:pt x="281848" y="1841500"/>
                </a:lnTo>
                <a:lnTo>
                  <a:pt x="281054" y="1855788"/>
                </a:lnTo>
                <a:lnTo>
                  <a:pt x="279466" y="1868488"/>
                </a:lnTo>
                <a:lnTo>
                  <a:pt x="276290" y="1881981"/>
                </a:lnTo>
                <a:lnTo>
                  <a:pt x="271526" y="1893888"/>
                </a:lnTo>
                <a:lnTo>
                  <a:pt x="265969" y="1906588"/>
                </a:lnTo>
                <a:lnTo>
                  <a:pt x="258823" y="1917700"/>
                </a:lnTo>
                <a:lnTo>
                  <a:pt x="250884" y="1927225"/>
                </a:lnTo>
                <a:lnTo>
                  <a:pt x="242151" y="1937544"/>
                </a:lnTo>
                <a:lnTo>
                  <a:pt x="231830" y="1946275"/>
                </a:lnTo>
                <a:lnTo>
                  <a:pt x="221508" y="1954213"/>
                </a:lnTo>
                <a:lnTo>
                  <a:pt x="210393" y="1960563"/>
                </a:lnTo>
                <a:lnTo>
                  <a:pt x="197690" y="1966913"/>
                </a:lnTo>
                <a:lnTo>
                  <a:pt x="185781" y="1971675"/>
                </a:lnTo>
                <a:lnTo>
                  <a:pt x="171490" y="1974850"/>
                </a:lnTo>
                <a:lnTo>
                  <a:pt x="157993" y="1976438"/>
                </a:lnTo>
                <a:lnTo>
                  <a:pt x="143703" y="1977231"/>
                </a:lnTo>
                <a:lnTo>
                  <a:pt x="130206" y="1976438"/>
                </a:lnTo>
                <a:lnTo>
                  <a:pt x="117503" y="1974850"/>
                </a:lnTo>
                <a:lnTo>
                  <a:pt x="104006" y="1971675"/>
                </a:lnTo>
                <a:lnTo>
                  <a:pt x="92097" y="1966913"/>
                </a:lnTo>
                <a:lnTo>
                  <a:pt x="79394" y="1960563"/>
                </a:lnTo>
                <a:lnTo>
                  <a:pt x="69073" y="1954213"/>
                </a:lnTo>
                <a:lnTo>
                  <a:pt x="58751" y="1946275"/>
                </a:lnTo>
                <a:lnTo>
                  <a:pt x="48430" y="1937544"/>
                </a:lnTo>
                <a:lnTo>
                  <a:pt x="39697" y="1927225"/>
                </a:lnTo>
                <a:lnTo>
                  <a:pt x="31757" y="1916906"/>
                </a:lnTo>
                <a:lnTo>
                  <a:pt x="24612" y="1905794"/>
                </a:lnTo>
                <a:lnTo>
                  <a:pt x="19054" y="1893094"/>
                </a:lnTo>
                <a:lnTo>
                  <a:pt x="14291" y="1881188"/>
                </a:lnTo>
                <a:lnTo>
                  <a:pt x="11115" y="1866900"/>
                </a:lnTo>
                <a:lnTo>
                  <a:pt x="9527" y="1853406"/>
                </a:lnTo>
                <a:lnTo>
                  <a:pt x="6351" y="1818481"/>
                </a:lnTo>
                <a:lnTo>
                  <a:pt x="3970" y="1783556"/>
                </a:lnTo>
                <a:lnTo>
                  <a:pt x="2382" y="1748631"/>
                </a:lnTo>
                <a:lnTo>
                  <a:pt x="794" y="1712913"/>
                </a:lnTo>
                <a:lnTo>
                  <a:pt x="0" y="1677988"/>
                </a:lnTo>
                <a:lnTo>
                  <a:pt x="0" y="1643063"/>
                </a:lnTo>
                <a:lnTo>
                  <a:pt x="0" y="1606550"/>
                </a:lnTo>
                <a:lnTo>
                  <a:pt x="794" y="1571625"/>
                </a:lnTo>
                <a:lnTo>
                  <a:pt x="2382" y="1535906"/>
                </a:lnTo>
                <a:lnTo>
                  <a:pt x="4764" y="1500188"/>
                </a:lnTo>
                <a:lnTo>
                  <a:pt x="7145" y="1464469"/>
                </a:lnTo>
                <a:lnTo>
                  <a:pt x="9527" y="1427956"/>
                </a:lnTo>
                <a:lnTo>
                  <a:pt x="13497" y="1392238"/>
                </a:lnTo>
                <a:lnTo>
                  <a:pt x="17467" y="1356519"/>
                </a:lnTo>
                <a:lnTo>
                  <a:pt x="22230" y="1320800"/>
                </a:lnTo>
                <a:lnTo>
                  <a:pt x="26994" y="1285081"/>
                </a:lnTo>
                <a:lnTo>
                  <a:pt x="34933" y="1241425"/>
                </a:lnTo>
                <a:lnTo>
                  <a:pt x="43667" y="1199356"/>
                </a:lnTo>
                <a:lnTo>
                  <a:pt x="53194" y="1156494"/>
                </a:lnTo>
                <a:lnTo>
                  <a:pt x="64309" y="1114425"/>
                </a:lnTo>
                <a:lnTo>
                  <a:pt x="75424" y="1073150"/>
                </a:lnTo>
                <a:lnTo>
                  <a:pt x="88921" y="1032669"/>
                </a:lnTo>
                <a:lnTo>
                  <a:pt x="102418" y="992981"/>
                </a:lnTo>
                <a:lnTo>
                  <a:pt x="117503" y="952500"/>
                </a:lnTo>
                <a:lnTo>
                  <a:pt x="133381" y="913606"/>
                </a:lnTo>
                <a:lnTo>
                  <a:pt x="150848" y="875506"/>
                </a:lnTo>
                <a:lnTo>
                  <a:pt x="168315" y="837406"/>
                </a:lnTo>
                <a:lnTo>
                  <a:pt x="187369" y="800100"/>
                </a:lnTo>
                <a:lnTo>
                  <a:pt x="208011" y="763587"/>
                </a:lnTo>
                <a:lnTo>
                  <a:pt x="228654" y="727869"/>
                </a:lnTo>
                <a:lnTo>
                  <a:pt x="250884" y="692150"/>
                </a:lnTo>
                <a:lnTo>
                  <a:pt x="273908" y="658019"/>
                </a:lnTo>
                <a:lnTo>
                  <a:pt x="298520" y="624681"/>
                </a:lnTo>
                <a:lnTo>
                  <a:pt x="322338" y="591344"/>
                </a:lnTo>
                <a:lnTo>
                  <a:pt x="348538" y="558800"/>
                </a:lnTo>
                <a:lnTo>
                  <a:pt x="375532" y="527050"/>
                </a:lnTo>
                <a:lnTo>
                  <a:pt x="403320" y="496887"/>
                </a:lnTo>
                <a:lnTo>
                  <a:pt x="432696" y="466725"/>
                </a:lnTo>
                <a:lnTo>
                  <a:pt x="462071" y="437356"/>
                </a:lnTo>
                <a:lnTo>
                  <a:pt x="493035" y="408781"/>
                </a:lnTo>
                <a:lnTo>
                  <a:pt x="524792" y="381000"/>
                </a:lnTo>
                <a:lnTo>
                  <a:pt x="557344" y="353219"/>
                </a:lnTo>
                <a:lnTo>
                  <a:pt x="590689" y="327025"/>
                </a:lnTo>
                <a:lnTo>
                  <a:pt x="624828" y="301625"/>
                </a:lnTo>
                <a:lnTo>
                  <a:pt x="660555" y="277019"/>
                </a:lnTo>
                <a:lnTo>
                  <a:pt x="696283" y="254000"/>
                </a:lnTo>
                <a:lnTo>
                  <a:pt x="732804" y="231775"/>
                </a:lnTo>
                <a:lnTo>
                  <a:pt x="770913" y="209550"/>
                </a:lnTo>
                <a:lnTo>
                  <a:pt x="814579" y="184944"/>
                </a:lnTo>
                <a:lnTo>
                  <a:pt x="860627" y="163512"/>
                </a:lnTo>
                <a:lnTo>
                  <a:pt x="905882" y="142081"/>
                </a:lnTo>
                <a:lnTo>
                  <a:pt x="951930" y="122237"/>
                </a:lnTo>
                <a:lnTo>
                  <a:pt x="998772" y="104775"/>
                </a:lnTo>
                <a:lnTo>
                  <a:pt x="1046409" y="87312"/>
                </a:lnTo>
                <a:lnTo>
                  <a:pt x="1094839" y="72231"/>
                </a:lnTo>
                <a:lnTo>
                  <a:pt x="1143269" y="58737"/>
                </a:lnTo>
                <a:lnTo>
                  <a:pt x="1192493" y="46831"/>
                </a:lnTo>
                <a:lnTo>
                  <a:pt x="1242511" y="34925"/>
                </a:lnTo>
                <a:lnTo>
                  <a:pt x="1291735" y="26194"/>
                </a:lnTo>
                <a:lnTo>
                  <a:pt x="1342547" y="18256"/>
                </a:lnTo>
                <a:lnTo>
                  <a:pt x="1393359" y="11112"/>
                </a:lnTo>
                <a:lnTo>
                  <a:pt x="1444965" y="6350"/>
                </a:lnTo>
                <a:lnTo>
                  <a:pt x="1495777" y="2381"/>
                </a:lnTo>
                <a:lnTo>
                  <a:pt x="1547383" y="794"/>
                </a:lnTo>
                <a:close/>
              </a:path>
            </a:pathLst>
          </a:custGeom>
          <a:solidFill>
            <a:srgbClr val="C00000"/>
          </a:solidFill>
          <a:ln>
            <a:noFill/>
          </a:ln>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5A6478">
                  <a:lumMod val="60000"/>
                  <a:lumOff val="40000"/>
                </a:srgbClr>
              </a:solidFill>
              <a:effectLst/>
              <a:uLnTx/>
              <a:uFillTx/>
              <a:latin typeface="小米兰亭_GB外压缩"/>
              <a:ea typeface="小米兰亭_GB外压缩"/>
            </a:endParaRPr>
          </a:p>
        </p:txBody>
      </p:sp>
      <p:sp>
        <p:nvSpPr>
          <p:cNvPr id="27" name="Freeform 76"/>
          <p:cNvSpPr/>
          <p:nvPr/>
        </p:nvSpPr>
        <p:spPr bwMode="auto">
          <a:xfrm>
            <a:off x="7232037" y="3090961"/>
            <a:ext cx="520844" cy="355738"/>
          </a:xfrm>
          <a:custGeom>
            <a:gdLst>
              <a:gd fmla="*/ 3646 w 12650" name="T0"/>
              <a:gd fmla="*/ 8620 h 8640" name="T1"/>
              <a:gd fmla="*/ 3462 w 12650" name="T2"/>
              <a:gd fmla="*/ 8519 h 8640" name="T3"/>
              <a:gd fmla="*/ 3335 w 12650" name="T4"/>
              <a:gd fmla="*/ 8348 h 8640" name="T5"/>
              <a:gd fmla="*/ 419 w 12650" name="T6"/>
              <a:gd fmla="*/ 5775 h 8640" name="T7"/>
              <a:gd fmla="*/ 279 w 12650" name="T8"/>
              <a:gd fmla="*/ 5731 h 8640" name="T9"/>
              <a:gd fmla="*/ 162 w 12650" name="T10"/>
              <a:gd fmla="*/ 5652 h 8640" name="T11"/>
              <a:gd fmla="*/ 72 w 12650" name="T12"/>
              <a:gd fmla="*/ 5542 h 8640" name="T13"/>
              <a:gd fmla="*/ 16 w 12650" name="T14"/>
              <a:gd fmla="*/ 5410 h 8640" name="T15"/>
              <a:gd fmla="*/ 0 w 12650" name="T16"/>
              <a:gd fmla="*/ 5287 h 8640" name="T17"/>
              <a:gd fmla="*/ 23 w 12650" name="T18"/>
              <a:gd fmla="*/ 5140 h 8640" name="T19"/>
              <a:gd fmla="*/ 85 w 12650" name="T20"/>
              <a:gd fmla="*/ 5010 h 8640" name="T21"/>
              <a:gd fmla="*/ 179 w 12650" name="T22"/>
              <a:gd fmla="*/ 4906 h 8640" name="T23"/>
              <a:gd fmla="*/ 302 w 12650" name="T24"/>
              <a:gd fmla="*/ 4832 h 8640" name="T25"/>
              <a:gd fmla="*/ 443 w 12650" name="T26"/>
              <a:gd fmla="*/ 4796 h 8640" name="T27"/>
              <a:gd fmla="*/ 2583 w 12650" name="T28"/>
              <a:gd fmla="*/ 4798 h 8640" name="T29"/>
              <a:gd fmla="*/ 2779 w 12650" name="T30"/>
              <a:gd fmla="*/ 4872 h 8640" name="T31"/>
              <a:gd fmla="*/ 2927 w 12650" name="T32"/>
              <a:gd fmla="*/ 5021 h 8640" name="T33"/>
              <a:gd fmla="*/ 5572 w 12650" name="T34"/>
              <a:gd fmla="*/ 316 h 8640" name="T35"/>
              <a:gd fmla="*/ 5706 w 12650" name="T36"/>
              <a:gd fmla="*/ 123 h 8640" name="T37"/>
              <a:gd fmla="*/ 5912 w 12650" name="T38"/>
              <a:gd fmla="*/ 14 h 8640" name="T39"/>
              <a:gd fmla="*/ 6073 w 12650" name="T40"/>
              <a:gd fmla="*/ 1 h 8640" name="T41"/>
              <a:gd fmla="*/ 6296 w 12650" name="T42"/>
              <a:gd fmla="*/ 75 h 8640" name="T43"/>
              <a:gd fmla="*/ 6458 w 12650" name="T44"/>
              <a:gd fmla="*/ 243 h 8640" name="T45"/>
              <a:gd fmla="*/ 8928 w 12650" name="T46"/>
              <a:gd fmla="*/ 3095 h 8640" name="T47"/>
              <a:gd fmla="*/ 9055 w 12650" name="T48"/>
              <a:gd fmla="*/ 2921 h 8640" name="T49"/>
              <a:gd fmla="*/ 9239 w 12650" name="T50"/>
              <a:gd fmla="*/ 2818 h 8640" name="T51"/>
              <a:gd fmla="*/ 9388 w 12650" name="T52"/>
              <a:gd fmla="*/ 2797 h 8640" name="T53"/>
              <a:gd fmla="*/ 9568 w 12650" name="T54"/>
              <a:gd fmla="*/ 2832 h 8640" name="T55"/>
              <a:gd fmla="*/ 9743 w 12650" name="T56"/>
              <a:gd fmla="*/ 2954 h 8640" name="T57"/>
              <a:gd fmla="*/ 10515 w 12650" name="T58"/>
              <a:gd fmla="*/ 4793 h 8640" name="T59"/>
              <a:gd fmla="*/ 12255 w 12650" name="T60"/>
              <a:gd fmla="*/ 4803 h 8640" name="T61"/>
              <a:gd fmla="*/ 12392 w 12650" name="T62"/>
              <a:gd fmla="*/ 4852 h 8640" name="T63"/>
              <a:gd fmla="*/ 12505 w 12650" name="T64"/>
              <a:gd fmla="*/ 4937 h 8640" name="T65"/>
              <a:gd fmla="*/ 12591 w 12650" name="T66"/>
              <a:gd fmla="*/ 5051 h 8640" name="T67"/>
              <a:gd fmla="*/ 12640 w 12650" name="T68"/>
              <a:gd fmla="*/ 5187 h 8640" name="T69"/>
              <a:gd fmla="*/ 12649 w 12650" name="T70"/>
              <a:gd fmla="*/ 5312 h 8640" name="T71"/>
              <a:gd fmla="*/ 12620 w 12650" name="T72"/>
              <a:gd fmla="*/ 5456 h 8640" name="T73"/>
              <a:gd fmla="*/ 12551 w 12650" name="T74"/>
              <a:gd fmla="*/ 5582 h 8640" name="T75"/>
              <a:gd fmla="*/ 12451 w 12650" name="T76"/>
              <a:gd fmla="*/ 5682 h 8640" name="T77"/>
              <a:gd fmla="*/ 12325 w 12650" name="T78"/>
              <a:gd fmla="*/ 5751 h 8640" name="T79"/>
              <a:gd fmla="*/ 12181 w 12650" name="T80"/>
              <a:gd fmla="*/ 5779 h 8640" name="T81"/>
              <a:gd fmla="*/ 10070 w 12650" name="T82"/>
              <a:gd fmla="*/ 5768 h 8640" name="T83"/>
              <a:gd fmla="*/ 9875 w 12650" name="T84"/>
              <a:gd fmla="*/ 5673 h 8640" name="T85"/>
              <a:gd fmla="*/ 9737 w 12650" name="T86"/>
              <a:gd fmla="*/ 5504 h 8640" name="T87"/>
              <a:gd fmla="*/ 8302 w 12650" name="T88"/>
              <a:gd fmla="*/ 7011 h 8640" name="T89"/>
              <a:gd fmla="*/ 8146 w 12650" name="T90"/>
              <a:gd fmla="*/ 7168 h 8640" name="T91"/>
              <a:gd fmla="*/ 7933 w 12650" name="T92"/>
              <a:gd fmla="*/ 7239 h 8640" name="T93"/>
              <a:gd fmla="*/ 7741 w 12650" name="T94"/>
              <a:gd fmla="*/ 7220 h 8640" name="T95"/>
              <a:gd fmla="*/ 7549 w 12650" name="T96"/>
              <a:gd fmla="*/ 7110 h 8640" name="T97"/>
              <a:gd fmla="*/ 7424 w 12650" name="T98"/>
              <a:gd fmla="*/ 6924 h 8640" name="T99"/>
              <a:gd fmla="*/ 4233 w 12650" name="T100"/>
              <a:gd fmla="*/ 8358 h 8640" name="T101"/>
              <a:gd fmla="*/ 4096 w 12650" name="T102"/>
              <a:gd fmla="*/ 8531 h 8640" name="T103"/>
              <a:gd fmla="*/ 3895 w 12650" name="T104"/>
              <a:gd fmla="*/ 8629 h 86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40" w="12650">
                <a:moveTo>
                  <a:pt x="3787" y="8640"/>
                </a:moveTo>
                <a:lnTo>
                  <a:pt x="3787" y="8640"/>
                </a:lnTo>
                <a:lnTo>
                  <a:pt x="3750" y="8639"/>
                </a:lnTo>
                <a:lnTo>
                  <a:pt x="3715" y="8636"/>
                </a:lnTo>
                <a:lnTo>
                  <a:pt x="3679" y="8629"/>
                </a:lnTo>
                <a:lnTo>
                  <a:pt x="3646" y="8620"/>
                </a:lnTo>
                <a:lnTo>
                  <a:pt x="3612" y="8609"/>
                </a:lnTo>
                <a:lnTo>
                  <a:pt x="3579" y="8595"/>
                </a:lnTo>
                <a:lnTo>
                  <a:pt x="3548" y="8579"/>
                </a:lnTo>
                <a:lnTo>
                  <a:pt x="3517" y="8561"/>
                </a:lnTo>
                <a:lnTo>
                  <a:pt x="3489" y="8541"/>
                </a:lnTo>
                <a:lnTo>
                  <a:pt x="3462" y="8519"/>
                </a:lnTo>
                <a:lnTo>
                  <a:pt x="3437" y="8495"/>
                </a:lnTo>
                <a:lnTo>
                  <a:pt x="3411" y="8469"/>
                </a:lnTo>
                <a:lnTo>
                  <a:pt x="3390" y="8441"/>
                </a:lnTo>
                <a:lnTo>
                  <a:pt x="3369" y="8411"/>
                </a:lnTo>
                <a:lnTo>
                  <a:pt x="3351" y="8380"/>
                </a:lnTo>
                <a:lnTo>
                  <a:pt x="3335" y="8348"/>
                </a:lnTo>
                <a:lnTo>
                  <a:pt x="2190" y="5781"/>
                </a:lnTo>
                <a:lnTo>
                  <a:pt x="494" y="5781"/>
                </a:lnTo>
                <a:lnTo>
                  <a:pt x="494" y="5781"/>
                </a:lnTo>
                <a:lnTo>
                  <a:pt x="469" y="5779"/>
                </a:lnTo>
                <a:lnTo>
                  <a:pt x="443" y="5778"/>
                </a:lnTo>
                <a:lnTo>
                  <a:pt x="419" y="5775"/>
                </a:lnTo>
                <a:lnTo>
                  <a:pt x="394" y="5771"/>
                </a:lnTo>
                <a:lnTo>
                  <a:pt x="371" y="5765"/>
                </a:lnTo>
                <a:lnTo>
                  <a:pt x="347" y="5758"/>
                </a:lnTo>
                <a:lnTo>
                  <a:pt x="325" y="5751"/>
                </a:lnTo>
                <a:lnTo>
                  <a:pt x="302" y="5741"/>
                </a:lnTo>
                <a:lnTo>
                  <a:pt x="279" y="5731"/>
                </a:lnTo>
                <a:lnTo>
                  <a:pt x="258" y="5721"/>
                </a:lnTo>
                <a:lnTo>
                  <a:pt x="239" y="5709"/>
                </a:lnTo>
                <a:lnTo>
                  <a:pt x="217" y="5696"/>
                </a:lnTo>
                <a:lnTo>
                  <a:pt x="199" y="5682"/>
                </a:lnTo>
                <a:lnTo>
                  <a:pt x="179" y="5668"/>
                </a:lnTo>
                <a:lnTo>
                  <a:pt x="162" y="5652"/>
                </a:lnTo>
                <a:lnTo>
                  <a:pt x="145" y="5635"/>
                </a:lnTo>
                <a:lnTo>
                  <a:pt x="128" y="5618"/>
                </a:lnTo>
                <a:lnTo>
                  <a:pt x="113" y="5601"/>
                </a:lnTo>
                <a:lnTo>
                  <a:pt x="99" y="5582"/>
                </a:lnTo>
                <a:lnTo>
                  <a:pt x="85" y="5563"/>
                </a:lnTo>
                <a:lnTo>
                  <a:pt x="72" y="5542"/>
                </a:lnTo>
                <a:lnTo>
                  <a:pt x="59" y="5522"/>
                </a:lnTo>
                <a:lnTo>
                  <a:pt x="49" y="5501"/>
                </a:lnTo>
                <a:lnTo>
                  <a:pt x="40" y="5479"/>
                </a:lnTo>
                <a:lnTo>
                  <a:pt x="30" y="5456"/>
                </a:lnTo>
                <a:lnTo>
                  <a:pt x="23" y="5434"/>
                </a:lnTo>
                <a:lnTo>
                  <a:pt x="16" y="5410"/>
                </a:lnTo>
                <a:lnTo>
                  <a:pt x="10" y="5386"/>
                </a:lnTo>
                <a:lnTo>
                  <a:pt x="6" y="5362"/>
                </a:lnTo>
                <a:lnTo>
                  <a:pt x="3" y="5338"/>
                </a:lnTo>
                <a:lnTo>
                  <a:pt x="1" y="5312"/>
                </a:lnTo>
                <a:lnTo>
                  <a:pt x="0" y="5287"/>
                </a:lnTo>
                <a:lnTo>
                  <a:pt x="0" y="5287"/>
                </a:lnTo>
                <a:lnTo>
                  <a:pt x="1" y="5261"/>
                </a:lnTo>
                <a:lnTo>
                  <a:pt x="3" y="5236"/>
                </a:lnTo>
                <a:lnTo>
                  <a:pt x="6" y="5212"/>
                </a:lnTo>
                <a:lnTo>
                  <a:pt x="10" y="5187"/>
                </a:lnTo>
                <a:lnTo>
                  <a:pt x="16" y="5163"/>
                </a:lnTo>
                <a:lnTo>
                  <a:pt x="23" y="5140"/>
                </a:lnTo>
                <a:lnTo>
                  <a:pt x="30" y="5117"/>
                </a:lnTo>
                <a:lnTo>
                  <a:pt x="40" y="5095"/>
                </a:lnTo>
                <a:lnTo>
                  <a:pt x="49" y="5072"/>
                </a:lnTo>
                <a:lnTo>
                  <a:pt x="59" y="5051"/>
                </a:lnTo>
                <a:lnTo>
                  <a:pt x="72" y="5030"/>
                </a:lnTo>
                <a:lnTo>
                  <a:pt x="85" y="5010"/>
                </a:lnTo>
                <a:lnTo>
                  <a:pt x="99" y="4992"/>
                </a:lnTo>
                <a:lnTo>
                  <a:pt x="113" y="4972"/>
                </a:lnTo>
                <a:lnTo>
                  <a:pt x="128" y="4955"/>
                </a:lnTo>
                <a:lnTo>
                  <a:pt x="145" y="4937"/>
                </a:lnTo>
                <a:lnTo>
                  <a:pt x="162" y="4921"/>
                </a:lnTo>
                <a:lnTo>
                  <a:pt x="179" y="4906"/>
                </a:lnTo>
                <a:lnTo>
                  <a:pt x="199" y="4892"/>
                </a:lnTo>
                <a:lnTo>
                  <a:pt x="217" y="4877"/>
                </a:lnTo>
                <a:lnTo>
                  <a:pt x="239" y="4865"/>
                </a:lnTo>
                <a:lnTo>
                  <a:pt x="258" y="4852"/>
                </a:lnTo>
                <a:lnTo>
                  <a:pt x="279" y="4842"/>
                </a:lnTo>
                <a:lnTo>
                  <a:pt x="302" y="4832"/>
                </a:lnTo>
                <a:lnTo>
                  <a:pt x="325" y="4822"/>
                </a:lnTo>
                <a:lnTo>
                  <a:pt x="347" y="4815"/>
                </a:lnTo>
                <a:lnTo>
                  <a:pt x="371" y="4808"/>
                </a:lnTo>
                <a:lnTo>
                  <a:pt x="394" y="4803"/>
                </a:lnTo>
                <a:lnTo>
                  <a:pt x="419" y="4798"/>
                </a:lnTo>
                <a:lnTo>
                  <a:pt x="443" y="4796"/>
                </a:lnTo>
                <a:lnTo>
                  <a:pt x="469" y="4794"/>
                </a:lnTo>
                <a:lnTo>
                  <a:pt x="494" y="4793"/>
                </a:lnTo>
                <a:lnTo>
                  <a:pt x="2511" y="4793"/>
                </a:lnTo>
                <a:lnTo>
                  <a:pt x="2511" y="4793"/>
                </a:lnTo>
                <a:lnTo>
                  <a:pt x="2546" y="4794"/>
                </a:lnTo>
                <a:lnTo>
                  <a:pt x="2583" y="4798"/>
                </a:lnTo>
                <a:lnTo>
                  <a:pt x="2617" y="4804"/>
                </a:lnTo>
                <a:lnTo>
                  <a:pt x="2652" y="4814"/>
                </a:lnTo>
                <a:lnTo>
                  <a:pt x="2684" y="4825"/>
                </a:lnTo>
                <a:lnTo>
                  <a:pt x="2717" y="4838"/>
                </a:lnTo>
                <a:lnTo>
                  <a:pt x="2749" y="4855"/>
                </a:lnTo>
                <a:lnTo>
                  <a:pt x="2779" y="4872"/>
                </a:lnTo>
                <a:lnTo>
                  <a:pt x="2807" y="4893"/>
                </a:lnTo>
                <a:lnTo>
                  <a:pt x="2835" y="4914"/>
                </a:lnTo>
                <a:lnTo>
                  <a:pt x="2861" y="4938"/>
                </a:lnTo>
                <a:lnTo>
                  <a:pt x="2885" y="4965"/>
                </a:lnTo>
                <a:lnTo>
                  <a:pt x="2906" y="4993"/>
                </a:lnTo>
                <a:lnTo>
                  <a:pt x="2927" y="5021"/>
                </a:lnTo>
                <a:lnTo>
                  <a:pt x="2946" y="5052"/>
                </a:lnTo>
                <a:lnTo>
                  <a:pt x="2961" y="5085"/>
                </a:lnTo>
                <a:lnTo>
                  <a:pt x="3691" y="6719"/>
                </a:lnTo>
                <a:lnTo>
                  <a:pt x="5559" y="354"/>
                </a:lnTo>
                <a:lnTo>
                  <a:pt x="5559" y="354"/>
                </a:lnTo>
                <a:lnTo>
                  <a:pt x="5572" y="316"/>
                </a:lnTo>
                <a:lnTo>
                  <a:pt x="5588" y="278"/>
                </a:lnTo>
                <a:lnTo>
                  <a:pt x="5606" y="244"/>
                </a:lnTo>
                <a:lnTo>
                  <a:pt x="5628" y="210"/>
                </a:lnTo>
                <a:lnTo>
                  <a:pt x="5651" y="179"/>
                </a:lnTo>
                <a:lnTo>
                  <a:pt x="5678" y="150"/>
                </a:lnTo>
                <a:lnTo>
                  <a:pt x="5706" y="123"/>
                </a:lnTo>
                <a:lnTo>
                  <a:pt x="5737" y="99"/>
                </a:lnTo>
                <a:lnTo>
                  <a:pt x="5768" y="76"/>
                </a:lnTo>
                <a:lnTo>
                  <a:pt x="5802" y="56"/>
                </a:lnTo>
                <a:lnTo>
                  <a:pt x="5837" y="40"/>
                </a:lnTo>
                <a:lnTo>
                  <a:pt x="5874" y="25"/>
                </a:lnTo>
                <a:lnTo>
                  <a:pt x="5912" y="14"/>
                </a:lnTo>
                <a:lnTo>
                  <a:pt x="5952" y="6"/>
                </a:lnTo>
                <a:lnTo>
                  <a:pt x="5991" y="1"/>
                </a:lnTo>
                <a:lnTo>
                  <a:pt x="6032" y="0"/>
                </a:lnTo>
                <a:lnTo>
                  <a:pt x="6032" y="0"/>
                </a:lnTo>
                <a:lnTo>
                  <a:pt x="6032" y="0"/>
                </a:lnTo>
                <a:lnTo>
                  <a:pt x="6073" y="1"/>
                </a:lnTo>
                <a:lnTo>
                  <a:pt x="6114" y="6"/>
                </a:lnTo>
                <a:lnTo>
                  <a:pt x="6152" y="14"/>
                </a:lnTo>
                <a:lnTo>
                  <a:pt x="6190" y="25"/>
                </a:lnTo>
                <a:lnTo>
                  <a:pt x="6227" y="40"/>
                </a:lnTo>
                <a:lnTo>
                  <a:pt x="6262" y="56"/>
                </a:lnTo>
                <a:lnTo>
                  <a:pt x="6296" y="75"/>
                </a:lnTo>
                <a:lnTo>
                  <a:pt x="6329" y="97"/>
                </a:lnTo>
                <a:lnTo>
                  <a:pt x="6358" y="121"/>
                </a:lnTo>
                <a:lnTo>
                  <a:pt x="6386" y="148"/>
                </a:lnTo>
                <a:lnTo>
                  <a:pt x="6413" y="178"/>
                </a:lnTo>
                <a:lnTo>
                  <a:pt x="6437" y="209"/>
                </a:lnTo>
                <a:lnTo>
                  <a:pt x="6458" y="243"/>
                </a:lnTo>
                <a:lnTo>
                  <a:pt x="6477" y="278"/>
                </a:lnTo>
                <a:lnTo>
                  <a:pt x="6494" y="315"/>
                </a:lnTo>
                <a:lnTo>
                  <a:pt x="6506" y="353"/>
                </a:lnTo>
                <a:lnTo>
                  <a:pt x="7971" y="5304"/>
                </a:lnTo>
                <a:lnTo>
                  <a:pt x="8928" y="3095"/>
                </a:lnTo>
                <a:lnTo>
                  <a:pt x="8928" y="3095"/>
                </a:lnTo>
                <a:lnTo>
                  <a:pt x="8945" y="3061"/>
                </a:lnTo>
                <a:lnTo>
                  <a:pt x="8964" y="3030"/>
                </a:lnTo>
                <a:lnTo>
                  <a:pt x="8983" y="3000"/>
                </a:lnTo>
                <a:lnTo>
                  <a:pt x="9006" y="2972"/>
                </a:lnTo>
                <a:lnTo>
                  <a:pt x="9030" y="2945"/>
                </a:lnTo>
                <a:lnTo>
                  <a:pt x="9055" y="2921"/>
                </a:lnTo>
                <a:lnTo>
                  <a:pt x="9082" y="2899"/>
                </a:lnTo>
                <a:lnTo>
                  <a:pt x="9112" y="2878"/>
                </a:lnTo>
                <a:lnTo>
                  <a:pt x="9141" y="2859"/>
                </a:lnTo>
                <a:lnTo>
                  <a:pt x="9172" y="2844"/>
                </a:lnTo>
                <a:lnTo>
                  <a:pt x="9206" y="2830"/>
                </a:lnTo>
                <a:lnTo>
                  <a:pt x="9239" y="2818"/>
                </a:lnTo>
                <a:lnTo>
                  <a:pt x="9274" y="2808"/>
                </a:lnTo>
                <a:lnTo>
                  <a:pt x="9309" y="2803"/>
                </a:lnTo>
                <a:lnTo>
                  <a:pt x="9346" y="2799"/>
                </a:lnTo>
                <a:lnTo>
                  <a:pt x="9383" y="2797"/>
                </a:lnTo>
                <a:lnTo>
                  <a:pt x="9383" y="2797"/>
                </a:lnTo>
                <a:lnTo>
                  <a:pt x="9388" y="2797"/>
                </a:lnTo>
                <a:lnTo>
                  <a:pt x="9388" y="2797"/>
                </a:lnTo>
                <a:lnTo>
                  <a:pt x="9426" y="2799"/>
                </a:lnTo>
                <a:lnTo>
                  <a:pt x="9463" y="2804"/>
                </a:lnTo>
                <a:lnTo>
                  <a:pt x="9498" y="2811"/>
                </a:lnTo>
                <a:lnTo>
                  <a:pt x="9534" y="2821"/>
                </a:lnTo>
                <a:lnTo>
                  <a:pt x="9568" y="2832"/>
                </a:lnTo>
                <a:lnTo>
                  <a:pt x="9600" y="2848"/>
                </a:lnTo>
                <a:lnTo>
                  <a:pt x="9631" y="2865"/>
                </a:lnTo>
                <a:lnTo>
                  <a:pt x="9662" y="2883"/>
                </a:lnTo>
                <a:lnTo>
                  <a:pt x="9690" y="2906"/>
                </a:lnTo>
                <a:lnTo>
                  <a:pt x="9717" y="2928"/>
                </a:lnTo>
                <a:lnTo>
                  <a:pt x="9743" y="2954"/>
                </a:lnTo>
                <a:lnTo>
                  <a:pt x="9767" y="2981"/>
                </a:lnTo>
                <a:lnTo>
                  <a:pt x="9789" y="3010"/>
                </a:lnTo>
                <a:lnTo>
                  <a:pt x="9808" y="3041"/>
                </a:lnTo>
                <a:lnTo>
                  <a:pt x="9826" y="3074"/>
                </a:lnTo>
                <a:lnTo>
                  <a:pt x="9841" y="3108"/>
                </a:lnTo>
                <a:lnTo>
                  <a:pt x="10515" y="4793"/>
                </a:lnTo>
                <a:lnTo>
                  <a:pt x="12156" y="4793"/>
                </a:lnTo>
                <a:lnTo>
                  <a:pt x="12156" y="4793"/>
                </a:lnTo>
                <a:lnTo>
                  <a:pt x="12181" y="4794"/>
                </a:lnTo>
                <a:lnTo>
                  <a:pt x="12207" y="4796"/>
                </a:lnTo>
                <a:lnTo>
                  <a:pt x="12231" y="4798"/>
                </a:lnTo>
                <a:lnTo>
                  <a:pt x="12255" y="4803"/>
                </a:lnTo>
                <a:lnTo>
                  <a:pt x="12279" y="4808"/>
                </a:lnTo>
                <a:lnTo>
                  <a:pt x="12303" y="4815"/>
                </a:lnTo>
                <a:lnTo>
                  <a:pt x="12325" y="4822"/>
                </a:lnTo>
                <a:lnTo>
                  <a:pt x="12348" y="4832"/>
                </a:lnTo>
                <a:lnTo>
                  <a:pt x="12371" y="4842"/>
                </a:lnTo>
                <a:lnTo>
                  <a:pt x="12392" y="4852"/>
                </a:lnTo>
                <a:lnTo>
                  <a:pt x="12411" y="4865"/>
                </a:lnTo>
                <a:lnTo>
                  <a:pt x="12433" y="4877"/>
                </a:lnTo>
                <a:lnTo>
                  <a:pt x="12451" y="4892"/>
                </a:lnTo>
                <a:lnTo>
                  <a:pt x="12471" y="4906"/>
                </a:lnTo>
                <a:lnTo>
                  <a:pt x="12488" y="4921"/>
                </a:lnTo>
                <a:lnTo>
                  <a:pt x="12505" y="4937"/>
                </a:lnTo>
                <a:lnTo>
                  <a:pt x="12522" y="4955"/>
                </a:lnTo>
                <a:lnTo>
                  <a:pt x="12537" y="4972"/>
                </a:lnTo>
                <a:lnTo>
                  <a:pt x="12551" y="4992"/>
                </a:lnTo>
                <a:lnTo>
                  <a:pt x="12565" y="5010"/>
                </a:lnTo>
                <a:lnTo>
                  <a:pt x="12578" y="5030"/>
                </a:lnTo>
                <a:lnTo>
                  <a:pt x="12591" y="5051"/>
                </a:lnTo>
                <a:lnTo>
                  <a:pt x="12601" y="5072"/>
                </a:lnTo>
                <a:lnTo>
                  <a:pt x="12610" y="5095"/>
                </a:lnTo>
                <a:lnTo>
                  <a:pt x="12620" y="5117"/>
                </a:lnTo>
                <a:lnTo>
                  <a:pt x="12627" y="5140"/>
                </a:lnTo>
                <a:lnTo>
                  <a:pt x="12634" y="5163"/>
                </a:lnTo>
                <a:lnTo>
                  <a:pt x="12640" y="5187"/>
                </a:lnTo>
                <a:lnTo>
                  <a:pt x="12644" y="5212"/>
                </a:lnTo>
                <a:lnTo>
                  <a:pt x="12647" y="5236"/>
                </a:lnTo>
                <a:lnTo>
                  <a:pt x="12649" y="5261"/>
                </a:lnTo>
                <a:lnTo>
                  <a:pt x="12650" y="5287"/>
                </a:lnTo>
                <a:lnTo>
                  <a:pt x="12650" y="5287"/>
                </a:lnTo>
                <a:lnTo>
                  <a:pt x="12649" y="5312"/>
                </a:lnTo>
                <a:lnTo>
                  <a:pt x="12647" y="5338"/>
                </a:lnTo>
                <a:lnTo>
                  <a:pt x="12644" y="5362"/>
                </a:lnTo>
                <a:lnTo>
                  <a:pt x="12640" y="5386"/>
                </a:lnTo>
                <a:lnTo>
                  <a:pt x="12634" y="5410"/>
                </a:lnTo>
                <a:lnTo>
                  <a:pt x="12627" y="5434"/>
                </a:lnTo>
                <a:lnTo>
                  <a:pt x="12620" y="5456"/>
                </a:lnTo>
                <a:lnTo>
                  <a:pt x="12610" y="5479"/>
                </a:lnTo>
                <a:lnTo>
                  <a:pt x="12601" y="5501"/>
                </a:lnTo>
                <a:lnTo>
                  <a:pt x="12591" y="5522"/>
                </a:lnTo>
                <a:lnTo>
                  <a:pt x="12578" y="5542"/>
                </a:lnTo>
                <a:lnTo>
                  <a:pt x="12565" y="5563"/>
                </a:lnTo>
                <a:lnTo>
                  <a:pt x="12551" y="5582"/>
                </a:lnTo>
                <a:lnTo>
                  <a:pt x="12537" y="5601"/>
                </a:lnTo>
                <a:lnTo>
                  <a:pt x="12522" y="5618"/>
                </a:lnTo>
                <a:lnTo>
                  <a:pt x="12505" y="5635"/>
                </a:lnTo>
                <a:lnTo>
                  <a:pt x="12488" y="5652"/>
                </a:lnTo>
                <a:lnTo>
                  <a:pt x="12471" y="5668"/>
                </a:lnTo>
                <a:lnTo>
                  <a:pt x="12451" y="5682"/>
                </a:lnTo>
                <a:lnTo>
                  <a:pt x="12433" y="5696"/>
                </a:lnTo>
                <a:lnTo>
                  <a:pt x="12411" y="5709"/>
                </a:lnTo>
                <a:lnTo>
                  <a:pt x="12392" y="5721"/>
                </a:lnTo>
                <a:lnTo>
                  <a:pt x="12371" y="5731"/>
                </a:lnTo>
                <a:lnTo>
                  <a:pt x="12348" y="5741"/>
                </a:lnTo>
                <a:lnTo>
                  <a:pt x="12325" y="5751"/>
                </a:lnTo>
                <a:lnTo>
                  <a:pt x="12303" y="5758"/>
                </a:lnTo>
                <a:lnTo>
                  <a:pt x="12279" y="5765"/>
                </a:lnTo>
                <a:lnTo>
                  <a:pt x="12255" y="5771"/>
                </a:lnTo>
                <a:lnTo>
                  <a:pt x="12231" y="5775"/>
                </a:lnTo>
                <a:lnTo>
                  <a:pt x="12207" y="5778"/>
                </a:lnTo>
                <a:lnTo>
                  <a:pt x="12181" y="5779"/>
                </a:lnTo>
                <a:lnTo>
                  <a:pt x="12156" y="5781"/>
                </a:lnTo>
                <a:lnTo>
                  <a:pt x="10180" y="5781"/>
                </a:lnTo>
                <a:lnTo>
                  <a:pt x="10180" y="5781"/>
                </a:lnTo>
                <a:lnTo>
                  <a:pt x="10143" y="5779"/>
                </a:lnTo>
                <a:lnTo>
                  <a:pt x="10107" y="5775"/>
                </a:lnTo>
                <a:lnTo>
                  <a:pt x="10070" y="5768"/>
                </a:lnTo>
                <a:lnTo>
                  <a:pt x="10035" y="5758"/>
                </a:lnTo>
                <a:lnTo>
                  <a:pt x="9999" y="5747"/>
                </a:lnTo>
                <a:lnTo>
                  <a:pt x="9967" y="5731"/>
                </a:lnTo>
                <a:lnTo>
                  <a:pt x="9935" y="5714"/>
                </a:lnTo>
                <a:lnTo>
                  <a:pt x="9903" y="5696"/>
                </a:lnTo>
                <a:lnTo>
                  <a:pt x="9875" y="5673"/>
                </a:lnTo>
                <a:lnTo>
                  <a:pt x="9847" y="5651"/>
                </a:lnTo>
                <a:lnTo>
                  <a:pt x="9822" y="5625"/>
                </a:lnTo>
                <a:lnTo>
                  <a:pt x="9798" y="5597"/>
                </a:lnTo>
                <a:lnTo>
                  <a:pt x="9775" y="5568"/>
                </a:lnTo>
                <a:lnTo>
                  <a:pt x="9755" y="5537"/>
                </a:lnTo>
                <a:lnTo>
                  <a:pt x="9737" y="5504"/>
                </a:lnTo>
                <a:lnTo>
                  <a:pt x="9723" y="5470"/>
                </a:lnTo>
                <a:lnTo>
                  <a:pt x="9364" y="4574"/>
                </a:lnTo>
                <a:lnTo>
                  <a:pt x="8338" y="6944"/>
                </a:lnTo>
                <a:lnTo>
                  <a:pt x="8338" y="6944"/>
                </a:lnTo>
                <a:lnTo>
                  <a:pt x="8321" y="6979"/>
                </a:lnTo>
                <a:lnTo>
                  <a:pt x="8302" y="7011"/>
                </a:lnTo>
                <a:lnTo>
                  <a:pt x="8280" y="7042"/>
                </a:lnTo>
                <a:lnTo>
                  <a:pt x="8258" y="7072"/>
                </a:lnTo>
                <a:lnTo>
                  <a:pt x="8232" y="7099"/>
                </a:lnTo>
                <a:lnTo>
                  <a:pt x="8206" y="7124"/>
                </a:lnTo>
                <a:lnTo>
                  <a:pt x="8177" y="7147"/>
                </a:lnTo>
                <a:lnTo>
                  <a:pt x="8146" y="7168"/>
                </a:lnTo>
                <a:lnTo>
                  <a:pt x="8114" y="7186"/>
                </a:lnTo>
                <a:lnTo>
                  <a:pt x="8080" y="7202"/>
                </a:lnTo>
                <a:lnTo>
                  <a:pt x="8046" y="7215"/>
                </a:lnTo>
                <a:lnTo>
                  <a:pt x="8009" y="7226"/>
                </a:lnTo>
                <a:lnTo>
                  <a:pt x="7973" y="7234"/>
                </a:lnTo>
                <a:lnTo>
                  <a:pt x="7933" y="7239"/>
                </a:lnTo>
                <a:lnTo>
                  <a:pt x="7895" y="7241"/>
                </a:lnTo>
                <a:lnTo>
                  <a:pt x="7854" y="7240"/>
                </a:lnTo>
                <a:lnTo>
                  <a:pt x="7854" y="7240"/>
                </a:lnTo>
                <a:lnTo>
                  <a:pt x="7816" y="7236"/>
                </a:lnTo>
                <a:lnTo>
                  <a:pt x="7778" y="7230"/>
                </a:lnTo>
                <a:lnTo>
                  <a:pt x="7741" y="7220"/>
                </a:lnTo>
                <a:lnTo>
                  <a:pt x="7706" y="7208"/>
                </a:lnTo>
                <a:lnTo>
                  <a:pt x="7672" y="7193"/>
                </a:lnTo>
                <a:lnTo>
                  <a:pt x="7638" y="7175"/>
                </a:lnTo>
                <a:lnTo>
                  <a:pt x="7607" y="7155"/>
                </a:lnTo>
                <a:lnTo>
                  <a:pt x="7578" y="7134"/>
                </a:lnTo>
                <a:lnTo>
                  <a:pt x="7549" y="7110"/>
                </a:lnTo>
                <a:lnTo>
                  <a:pt x="7523" y="7083"/>
                </a:lnTo>
                <a:lnTo>
                  <a:pt x="7499" y="7055"/>
                </a:lnTo>
                <a:lnTo>
                  <a:pt x="7476" y="7025"/>
                </a:lnTo>
                <a:lnTo>
                  <a:pt x="7456" y="6993"/>
                </a:lnTo>
                <a:lnTo>
                  <a:pt x="7438" y="6959"/>
                </a:lnTo>
                <a:lnTo>
                  <a:pt x="7424" y="6924"/>
                </a:lnTo>
                <a:lnTo>
                  <a:pt x="7411" y="6887"/>
                </a:lnTo>
                <a:lnTo>
                  <a:pt x="6035" y="2240"/>
                </a:lnTo>
                <a:lnTo>
                  <a:pt x="4259" y="8286"/>
                </a:lnTo>
                <a:lnTo>
                  <a:pt x="4259" y="8286"/>
                </a:lnTo>
                <a:lnTo>
                  <a:pt x="4248" y="8322"/>
                </a:lnTo>
                <a:lnTo>
                  <a:pt x="4233" y="8358"/>
                </a:lnTo>
                <a:lnTo>
                  <a:pt x="4216" y="8390"/>
                </a:lnTo>
                <a:lnTo>
                  <a:pt x="4196" y="8423"/>
                </a:lnTo>
                <a:lnTo>
                  <a:pt x="4173" y="8452"/>
                </a:lnTo>
                <a:lnTo>
                  <a:pt x="4149" y="8481"/>
                </a:lnTo>
                <a:lnTo>
                  <a:pt x="4123" y="8507"/>
                </a:lnTo>
                <a:lnTo>
                  <a:pt x="4096" y="8531"/>
                </a:lnTo>
                <a:lnTo>
                  <a:pt x="4066" y="8554"/>
                </a:lnTo>
                <a:lnTo>
                  <a:pt x="4034" y="8574"/>
                </a:lnTo>
                <a:lnTo>
                  <a:pt x="4001" y="8591"/>
                </a:lnTo>
                <a:lnTo>
                  <a:pt x="3967" y="8606"/>
                </a:lnTo>
                <a:lnTo>
                  <a:pt x="3932" y="8619"/>
                </a:lnTo>
                <a:lnTo>
                  <a:pt x="3895" y="8629"/>
                </a:lnTo>
                <a:lnTo>
                  <a:pt x="3857" y="8636"/>
                </a:lnTo>
                <a:lnTo>
                  <a:pt x="3819" y="8640"/>
                </a:lnTo>
                <a:lnTo>
                  <a:pt x="3819" y="8640"/>
                </a:lnTo>
                <a:lnTo>
                  <a:pt x="3787" y="8640"/>
                </a:lnTo>
                <a:lnTo>
                  <a:pt x="3787" y="864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5A6478">
                  <a:lumMod val="60000"/>
                  <a:lumOff val="40000"/>
                </a:srgbClr>
              </a:solidFill>
              <a:effectLst/>
              <a:uLnTx/>
              <a:uFillTx/>
              <a:latin typeface="小米兰亭_GB外压缩"/>
              <a:ea typeface="小米兰亭_GB外压缩"/>
            </a:endParaRPr>
          </a:p>
        </p:txBody>
      </p:sp>
      <p:sp>
        <p:nvSpPr>
          <p:cNvPr id="28" name="任意多边形 27"/>
          <p:cNvSpPr/>
          <p:nvPr/>
        </p:nvSpPr>
        <p:spPr bwMode="auto">
          <a:xfrm rot="900000">
            <a:off x="6543066" y="4169487"/>
            <a:ext cx="520328" cy="591844"/>
          </a:xfrm>
          <a:custGeom>
            <a:gdLst>
              <a:gd fmla="*/ 5640 w 273914" name="connsiteX0"/>
              <a:gd fmla="*/ 220715 h 311563" name="connsiteY0"/>
              <a:gd fmla="*/ 6859 w 273914" name="connsiteX1"/>
              <a:gd fmla="*/ 220563 h 311563" name="connsiteY1"/>
              <a:gd fmla="*/ 22712 w 273914" name="connsiteX2"/>
              <a:gd fmla="*/ 219801 h 311563" name="connsiteY2"/>
              <a:gd fmla="*/ 40699 w 273914" name="connsiteX3"/>
              <a:gd fmla="*/ 219038 h 311563" name="connsiteY3"/>
              <a:gd fmla="*/ 51369 w 273914" name="connsiteX4"/>
              <a:gd fmla="*/ 218581 h 311563" name="connsiteY4"/>
              <a:gd fmla="*/ 63410 w 273914" name="connsiteX5"/>
              <a:gd fmla="*/ 217819 h 311563" name="connsiteY5"/>
              <a:gd fmla="*/ 71946 w 273914" name="connsiteX6"/>
              <a:gd fmla="*/ 217362 h 311563" name="connsiteY6"/>
              <a:gd fmla="*/ 81092 w 273914" name="connsiteX7"/>
              <a:gd fmla="*/ 216295 h 311563" name="connsiteY7"/>
              <a:gd fmla="*/ 82464 w 273914" name="connsiteX8"/>
              <a:gd fmla="*/ 236416 h 311563" name="connsiteY8"/>
              <a:gd fmla="*/ 73166 w 273914" name="connsiteX9"/>
              <a:gd fmla="*/ 236873 h 311563" name="connsiteY9"/>
              <a:gd fmla="*/ 64325 w 273914" name="connsiteX10"/>
              <a:gd fmla="*/ 237178 h 311563" name="connsiteY10"/>
              <a:gd fmla="*/ 54570 w 273914" name="connsiteX11"/>
              <a:gd fmla="*/ 237178 h 311563" name="connsiteY11"/>
              <a:gd fmla="*/ 80330 w 273914" name="connsiteX12"/>
              <a:gd fmla="*/ 262786 h 311563" name="connsiteY12"/>
              <a:gd fmla="*/ 81245 w 273914" name="connsiteX13"/>
              <a:gd fmla="*/ 264005 h 311563" name="connsiteY13"/>
              <a:gd fmla="*/ 81702 w 273914" name="connsiteX14"/>
              <a:gd fmla="*/ 265225 h 311563" name="connsiteY14"/>
              <a:gd fmla="*/ 82312 w 273914" name="connsiteX15"/>
              <a:gd fmla="*/ 266749 h 311563" name="connsiteY15"/>
              <a:gd fmla="*/ 82464 w 273914" name="connsiteX16"/>
              <a:gd fmla="*/ 268273 h 311563" name="connsiteY16"/>
              <a:gd fmla="*/ 82312 w 273914" name="connsiteX17"/>
              <a:gd fmla="*/ 269493 h 311563" name="connsiteY17"/>
              <a:gd fmla="*/ 81702 w 273914" name="connsiteX18"/>
              <a:gd fmla="*/ 270864 h 311563" name="connsiteY18"/>
              <a:gd fmla="*/ 81245 w 273914" name="connsiteX19"/>
              <a:gd fmla="*/ 272084 h 311563" name="connsiteY19"/>
              <a:gd fmla="*/ 80330 w 273914" name="connsiteX20"/>
              <a:gd fmla="*/ 273303 h 311563" name="connsiteY20"/>
              <a:gd fmla="*/ 79111 w 273914" name="connsiteX21"/>
              <a:gd fmla="*/ 274370 h 311563" name="connsiteY21"/>
              <a:gd fmla="*/ 77891 w 273914" name="connsiteX22"/>
              <a:gd fmla="*/ 275133 h 311563" name="connsiteY22"/>
              <a:gd fmla="*/ 76367 w 273914" name="connsiteX23"/>
              <a:gd fmla="*/ 275285 h 311563" name="connsiteY23"/>
              <a:gd fmla="*/ 75147 w 273914" name="connsiteX24"/>
              <a:gd fmla="*/ 275590 h 311563" name="connsiteY24"/>
              <a:gd fmla="*/ 73623 w 273914" name="connsiteX25"/>
              <a:gd fmla="*/ 275285 h 311563" name="connsiteY25"/>
              <a:gd fmla="*/ 72251 w 273914" name="connsiteX26"/>
              <a:gd fmla="*/ 275133 h 311563" name="connsiteY26"/>
              <a:gd fmla="*/ 71032 w 273914" name="connsiteX27"/>
              <a:gd fmla="*/ 274371 h 311563" name="connsiteY27"/>
              <a:gd fmla="*/ 69813 w 273914" name="connsiteX28"/>
              <a:gd fmla="*/ 273304 h 311563" name="connsiteY28"/>
              <a:gd fmla="*/ 35668 w 273914" name="connsiteX29"/>
              <a:gd fmla="*/ 239312 h 311563" name="connsiteY29"/>
              <a:gd fmla="*/ 34754 w 273914" name="connsiteX30"/>
              <a:gd fmla="*/ 238092 h 311563" name="connsiteY30"/>
              <a:gd fmla="*/ 33992 w 273914" name="connsiteX31"/>
              <a:gd fmla="*/ 236720 h 311563" name="connsiteY31"/>
              <a:gd fmla="*/ 22560 w 273914" name="connsiteX32"/>
              <a:gd fmla="*/ 236111 h 311563" name="connsiteY32"/>
              <a:gd fmla="*/ 6859 w 273914" name="connsiteX33"/>
              <a:gd fmla="*/ 235196 h 311563" name="connsiteY33"/>
              <a:gd fmla="*/ 5335 w 273914" name="connsiteX34"/>
              <a:gd fmla="*/ 234891 h 311563" name="connsiteY34"/>
              <a:gd fmla="*/ 4116 w 273914" name="connsiteX35"/>
              <a:gd fmla="*/ 234434 h 311563" name="connsiteY35"/>
              <a:gd fmla="*/ 2896 w 273914" name="connsiteX36"/>
              <a:gd fmla="*/ 233672 h 311563" name="connsiteY36"/>
              <a:gd fmla="*/ 1677 w 273914" name="connsiteX37"/>
              <a:gd fmla="*/ 232757 h 311563" name="connsiteY37"/>
              <a:gd fmla="*/ 915 w 273914" name="connsiteX38"/>
              <a:gd fmla="*/ 231690 h 311563" name="connsiteY38"/>
              <a:gd fmla="*/ 305 w 273914" name="connsiteX39"/>
              <a:gd fmla="*/ 230318 h 311563" name="connsiteY39"/>
              <a:gd fmla="*/ 0 w 273914" name="connsiteX40"/>
              <a:gd fmla="*/ 229099 h 311563" name="connsiteY40"/>
              <a:gd fmla="*/ 0 w 273914" name="connsiteX41"/>
              <a:gd fmla="*/ 227575 h 311563" name="connsiteY41"/>
              <a:gd fmla="*/ 305 w 273914" name="connsiteX42"/>
              <a:gd fmla="*/ 226203 h 311563" name="connsiteY42"/>
              <a:gd fmla="*/ 457 w 273914" name="connsiteX43"/>
              <a:gd fmla="*/ 224831 h 311563" name="connsiteY43"/>
              <a:gd fmla="*/ 1220 w 273914" name="connsiteX44"/>
              <a:gd fmla="*/ 223611 h 311563" name="connsiteY44"/>
              <a:gd fmla="*/ 2134 w 273914" name="connsiteX45"/>
              <a:gd fmla="*/ 222697 h 311563" name="connsiteY45"/>
              <a:gd fmla="*/ 3201 w 273914" name="connsiteX46"/>
              <a:gd fmla="*/ 221782 h 311563" name="connsiteY46"/>
              <a:gd fmla="*/ 4421 w 273914" name="connsiteX47"/>
              <a:gd fmla="*/ 221173 h 311563" name="connsiteY47"/>
              <a:gd fmla="*/ 168738 w 273914" name="connsiteX48"/>
              <a:gd fmla="*/ 92981 h 311563" name="connsiteY48"/>
              <a:gd fmla="*/ 169957 w 273914" name="connsiteX49"/>
              <a:gd fmla="*/ 92981 h 311563" name="connsiteY49"/>
              <a:gd fmla="*/ 171329 w 273914" name="connsiteX50"/>
              <a:gd fmla="*/ 92981 h 311563" name="connsiteY50"/>
              <a:gd fmla="*/ 172853 w 273914" name="connsiteX51"/>
              <a:gd fmla="*/ 93438 h 311563" name="connsiteY51"/>
              <a:gd fmla="*/ 174073 w 273914" name="connsiteX52"/>
              <a:gd fmla="*/ 94200 h 311563" name="connsiteY52"/>
              <a:gd fmla="*/ 175292 w 273914" name="connsiteX53"/>
              <a:gd fmla="*/ 94962 h 311563" name="connsiteY53"/>
              <a:gd fmla="*/ 186115 w 273914" name="connsiteX54"/>
              <a:gd fmla="*/ 105937 h 311563" name="connsiteY54"/>
              <a:gd fmla="*/ 187487 w 273914" name="connsiteX55"/>
              <a:gd fmla="*/ 89780 h 311563" name="connsiteY55"/>
              <a:gd fmla="*/ 193126 w 273914" name="connsiteX56"/>
              <a:gd fmla="*/ 89475 h 311563" name="connsiteY56"/>
              <a:gd fmla="*/ 198766 w 273914" name="connsiteX57"/>
              <a:gd fmla="*/ 89475 h 311563" name="connsiteY57"/>
              <a:gd fmla="*/ 207607 w 273914" name="connsiteX58"/>
              <a:gd fmla="*/ 89475 h 311563" name="connsiteY58"/>
              <a:gd fmla="*/ 207607 w 273914" name="connsiteX59"/>
              <a:gd fmla="*/ 91914 h 311563" name="connsiteY59"/>
              <a:gd fmla="*/ 207150 w 273914" name="connsiteX60"/>
              <a:gd fmla="*/ 107461 h 311563" name="connsiteY60"/>
              <a:gd fmla="*/ 206540 w 273914" name="connsiteX61"/>
              <a:gd fmla="*/ 115235 h 311563" name="connsiteY61"/>
              <a:gd fmla="*/ 205930 w 273914" name="connsiteX62"/>
              <a:gd fmla="*/ 123314 h 311563" name="connsiteY62"/>
              <a:gd fmla="*/ 204863 w 273914" name="connsiteX63"/>
              <a:gd fmla="*/ 131697 h 311563" name="connsiteY63"/>
              <a:gd fmla="*/ 203644 w 273914" name="connsiteX64"/>
              <a:gd fmla="*/ 140233 h 311563" name="connsiteY64"/>
              <a:gd fmla="*/ 202272 w 273914" name="connsiteX65"/>
              <a:gd fmla="*/ 148464 h 311563" name="connsiteY65"/>
              <a:gd fmla="*/ 200443 w 273914" name="connsiteX66"/>
              <a:gd fmla="*/ 157305 h 311563" name="connsiteY66"/>
              <a:gd fmla="*/ 198309 w 273914" name="connsiteX67"/>
              <a:gd fmla="*/ 165841 h 311563" name="connsiteY67"/>
              <a:gd fmla="*/ 196785 w 273914" name="connsiteX68"/>
              <a:gd fmla="*/ 170262 h 311563" name="connsiteY68"/>
              <a:gd fmla="*/ 195413 w 273914" name="connsiteX69"/>
              <a:gd fmla="*/ 174682 h 311563" name="connsiteY69"/>
              <a:gd fmla="*/ 193888 w 273914" name="connsiteX70"/>
              <a:gd fmla="*/ 179102 h 311563" name="connsiteY70"/>
              <a:gd fmla="*/ 191907 w 273914" name="connsiteX71"/>
              <a:gd fmla="*/ 183523 h 311563" name="connsiteY71"/>
              <a:gd fmla="*/ 189773 w 273914" name="connsiteX72"/>
              <a:gd fmla="*/ 187943 h 311563" name="connsiteY72"/>
              <a:gd fmla="*/ 187334 w 273914" name="connsiteX73"/>
              <a:gd fmla="*/ 192364 h 311563" name="connsiteY73"/>
              <a:gd fmla="*/ 184133 w 273914" name="connsiteX74"/>
              <a:gd fmla="*/ 196937 h 311563" name="connsiteY74"/>
              <a:gd fmla="*/ 182609 w 273914" name="connsiteX75"/>
              <a:gd fmla="*/ 198918 h 311563" name="connsiteY75"/>
              <a:gd fmla="*/ 181084 w 273914" name="connsiteX76"/>
              <a:gd fmla="*/ 200747 h 311563" name="connsiteY76"/>
              <a:gd fmla="*/ 180475 w 273914" name="connsiteX77"/>
              <a:gd fmla="*/ 201357 h 311563" name="connsiteY77"/>
              <a:gd fmla="*/ 180170 w 273914" name="connsiteX78"/>
              <a:gd fmla="*/ 201967 h 311563" name="connsiteY78"/>
              <a:gd fmla="*/ 179865 w 273914" name="connsiteX79"/>
              <a:gd fmla="*/ 202119 h 311563" name="connsiteY79"/>
              <a:gd fmla="*/ 179255 w 273914" name="connsiteX80"/>
              <a:gd fmla="*/ 202881 h 311563" name="connsiteY80"/>
              <a:gd fmla="*/ 177426 w 273914" name="connsiteX81"/>
              <a:gd fmla="*/ 204405 h 311563" name="connsiteY81"/>
              <a:gd fmla="*/ 173616 w 273914" name="connsiteX82"/>
              <a:gd fmla="*/ 207454 h 311563" name="connsiteY82"/>
              <a:gd fmla="*/ 171786 w 273914" name="connsiteX83"/>
              <a:gd fmla="*/ 209283 h 311563" name="connsiteY83"/>
              <a:gd fmla="*/ 169957 w 273914" name="connsiteX84"/>
              <a:gd fmla="*/ 210655 h 311563" name="connsiteY84"/>
              <a:gd fmla="*/ 165994 w 273914" name="connsiteX85"/>
              <a:gd fmla="*/ 213399 h 311563" name="connsiteY85"/>
              <a:gd fmla="*/ 161879 w 273914" name="connsiteX86"/>
              <a:gd fmla="*/ 216142 h 311563" name="connsiteY86"/>
              <a:gd fmla="*/ 159897 w 273914" name="connsiteX87"/>
              <a:gd fmla="*/ 217057 h 311563" name="connsiteY87"/>
              <a:gd fmla="*/ 157915 w 273914" name="connsiteX88"/>
              <a:gd fmla="*/ 218276 h 311563" name="connsiteY88"/>
              <a:gd fmla="*/ 153800 w 273914" name="connsiteX89"/>
              <a:gd fmla="*/ 220563 h 311563" name="connsiteY89"/>
              <a:gd fmla="*/ 149532 w 273914" name="connsiteX90"/>
              <a:gd fmla="*/ 222239 h 311563" name="connsiteY90"/>
              <a:gd fmla="*/ 145416 w 273914" name="connsiteX91"/>
              <a:gd fmla="*/ 224221 h 311563" name="connsiteY91"/>
              <a:gd fmla="*/ 140996 w 273914" name="connsiteX92"/>
              <a:gd fmla="*/ 225593 h 311563" name="connsiteY92"/>
              <a:gd fmla="*/ 132612 w 273914" name="connsiteX93"/>
              <a:gd fmla="*/ 228337 h 311563" name="connsiteY93"/>
              <a:gd fmla="*/ 124381 w 273914" name="connsiteX94"/>
              <a:gd fmla="*/ 230471 h 311563" name="connsiteY94"/>
              <a:gd fmla="*/ 119656 w 273914" name="connsiteX95"/>
              <a:gd fmla="*/ 231690 h 311563" name="connsiteY95"/>
              <a:gd fmla="*/ 119656 w 273914" name="connsiteX96"/>
              <a:gd fmla="*/ 220715 h 311563" name="connsiteY96"/>
              <a:gd fmla="*/ 119656 w 273914" name="connsiteX97"/>
              <a:gd fmla="*/ 209436 h 311563" name="connsiteY97"/>
              <a:gd fmla="*/ 126820 w 273914" name="connsiteX98"/>
              <a:gd fmla="*/ 207454 h 311563" name="connsiteY98"/>
              <a:gd fmla="*/ 133679 w 273914" name="connsiteX99"/>
              <a:gd fmla="*/ 205015 h 311563" name="connsiteY99"/>
              <a:gd fmla="*/ 140539 w 273914" name="connsiteX100"/>
              <a:gd fmla="*/ 202119 h 311563" name="connsiteY100"/>
              <a:gd fmla="*/ 143892 w 273914" name="connsiteX101"/>
              <a:gd fmla="*/ 200442 h 311563" name="connsiteY101"/>
              <a:gd fmla="*/ 147093 w 273914" name="connsiteX102"/>
              <a:gd fmla="*/ 198766 h 311563" name="connsiteY102"/>
              <a:gd fmla="*/ 149379 w 273914" name="connsiteX103"/>
              <a:gd fmla="*/ 197699 h 311563" name="connsiteY103"/>
              <a:gd fmla="*/ 151209 w 273914" name="connsiteX104"/>
              <a:gd fmla="*/ 196479 h 311563" name="connsiteY104"/>
              <a:gd fmla="*/ 125296 w 273914" name="connsiteX105"/>
              <a:gd fmla="*/ 170566 h 311563" name="connsiteY105"/>
              <a:gd fmla="*/ 124381 w 273914" name="connsiteX106"/>
              <a:gd fmla="*/ 169347 h 311563" name="connsiteY106"/>
              <a:gd fmla="*/ 123619 w 273914" name="connsiteX107"/>
              <a:gd fmla="*/ 168128 h 311563" name="connsiteY107"/>
              <a:gd fmla="*/ 123314 w 273914" name="connsiteX108"/>
              <a:gd fmla="*/ 166603 h 311563" name="connsiteY108"/>
              <a:gd fmla="*/ 123162 w 273914" name="connsiteX109"/>
              <a:gd fmla="*/ 165384 h 311563" name="connsiteY109"/>
              <a:gd fmla="*/ 123314 w 273914" name="connsiteX110"/>
              <a:gd fmla="*/ 164012 h 311563" name="connsiteY110"/>
              <a:gd fmla="*/ 123619 w 273914" name="connsiteX111"/>
              <a:gd fmla="*/ 162488 h 311563" name="connsiteY111"/>
              <a:gd fmla="*/ 124381 w 273914" name="connsiteX112"/>
              <a:gd fmla="*/ 161268 h 311563" name="connsiteY112"/>
              <a:gd fmla="*/ 125296 w 273914" name="connsiteX113"/>
              <a:gd fmla="*/ 160049 h 311563" name="connsiteY113"/>
              <a:gd fmla="*/ 126515 w 273914" name="connsiteX114"/>
              <a:gd fmla="*/ 159287 h 311563" name="connsiteY114"/>
              <a:gd fmla="*/ 127735 w 273914" name="connsiteX115"/>
              <a:gd fmla="*/ 158525 h 311563" name="connsiteY115"/>
              <a:gd fmla="*/ 129259 w 273914" name="connsiteX116"/>
              <a:gd fmla="*/ 158068 h 311563" name="connsiteY116"/>
              <a:gd fmla="*/ 130478 w 273914" name="connsiteX117"/>
              <a:gd fmla="*/ 158067 h 311563" name="connsiteY117"/>
              <a:gd fmla="*/ 132003 w 273914" name="connsiteX118"/>
              <a:gd fmla="*/ 158067 h 311563" name="connsiteY118"/>
              <a:gd fmla="*/ 133375 w 273914" name="connsiteX119"/>
              <a:gd fmla="*/ 158525 h 311563" name="connsiteY119"/>
              <a:gd fmla="*/ 134594 w 273914" name="connsiteX120"/>
              <a:gd fmla="*/ 159287 h 311563" name="connsiteY120"/>
              <a:gd fmla="*/ 135813 w 273914" name="connsiteX121"/>
              <a:gd fmla="*/ 160049 h 311563" name="connsiteY121"/>
              <a:gd fmla="*/ 162793 w 273914" name="connsiteX122"/>
              <a:gd fmla="*/ 187181 h 311563" name="connsiteY122"/>
              <a:gd fmla="*/ 163250 w 273914" name="connsiteX123"/>
              <a:gd fmla="*/ 187029 h 311563" name="connsiteY123"/>
              <a:gd fmla="*/ 163555 w 273914" name="connsiteX124"/>
              <a:gd fmla="*/ 186419 h 311563" name="connsiteY124"/>
              <a:gd fmla="*/ 164317 w 273914" name="connsiteX125"/>
              <a:gd fmla="*/ 185809 h 311563" name="connsiteY125"/>
              <a:gd fmla="*/ 165689 w 273914" name="connsiteX126"/>
              <a:gd fmla="*/ 184285 h 311563" name="connsiteY126"/>
              <a:gd fmla="*/ 166756 w 273914" name="connsiteX127"/>
              <a:gd fmla="*/ 182761 h 311563" name="connsiteY127"/>
              <a:gd fmla="*/ 168128 w 273914" name="connsiteX128"/>
              <a:gd fmla="*/ 180627 h 311563" name="connsiteY128"/>
              <a:gd fmla="*/ 169957 w 273914" name="connsiteX129"/>
              <a:gd fmla="*/ 177731 h 311563" name="connsiteY129"/>
              <a:gd fmla="*/ 171329 w 273914" name="connsiteX130"/>
              <a:gd fmla="*/ 174987 h 311563" name="connsiteY130"/>
              <a:gd fmla="*/ 174073 w 273914" name="connsiteX131"/>
              <a:gd fmla="*/ 168890 h 311563" name="connsiteY131"/>
              <a:gd fmla="*/ 133832 w 273914" name="connsiteX132"/>
              <a:gd fmla="*/ 128649 h 311563" name="connsiteY132"/>
              <a:gd fmla="*/ 132917 w 273914" name="connsiteX133"/>
              <a:gd fmla="*/ 127430 h 311563" name="connsiteY133"/>
              <a:gd fmla="*/ 132460 w 273914" name="connsiteX134"/>
              <a:gd fmla="*/ 126210 h 311563" name="connsiteY134"/>
              <a:gd fmla="*/ 132003 w 273914" name="connsiteX135"/>
              <a:gd fmla="*/ 124991 h 311563" name="connsiteY135"/>
              <a:gd fmla="*/ 131698 w 273914" name="connsiteX136"/>
              <a:gd fmla="*/ 123619 h 311563" name="connsiteY136"/>
              <a:gd fmla="*/ 132003 w 273914" name="connsiteX137"/>
              <a:gd fmla="*/ 122094 h 311563" name="connsiteY137"/>
              <a:gd fmla="*/ 132460 w 273914" name="connsiteX138"/>
              <a:gd fmla="*/ 120875 h 311563" name="connsiteY138"/>
              <a:gd fmla="*/ 132917 w 273914" name="connsiteX139"/>
              <a:gd fmla="*/ 119351 h 311563" name="connsiteY139"/>
              <a:gd fmla="*/ 133832 w 273914" name="connsiteX140"/>
              <a:gd fmla="*/ 118436 h 311563" name="connsiteY140"/>
              <a:gd fmla="*/ 135051 w 273914" name="connsiteX141"/>
              <a:gd fmla="*/ 117369 h 311563" name="connsiteY141"/>
              <a:gd fmla="*/ 136423 w 273914" name="connsiteX142"/>
              <a:gd fmla="*/ 116760 h 311563" name="connsiteY142"/>
              <a:gd fmla="*/ 137795 w 273914" name="connsiteX143"/>
              <a:gd fmla="*/ 116150 h 311563" name="connsiteY143"/>
              <a:gd fmla="*/ 139014 w 273914" name="connsiteX144"/>
              <a:gd fmla="*/ 116150 h 311563" name="connsiteY144"/>
              <a:gd fmla="*/ 140539 w 273914" name="connsiteX145"/>
              <a:gd fmla="*/ 116150 h 311563" name="connsiteY145"/>
              <a:gd fmla="*/ 141911 w 273914" name="connsiteX146"/>
              <a:gd fmla="*/ 116760 h 311563" name="connsiteY146"/>
              <a:gd fmla="*/ 143130 w 273914" name="connsiteX147"/>
              <a:gd fmla="*/ 117369 h 311563" name="connsiteY147"/>
              <a:gd fmla="*/ 144502 w 273914" name="connsiteX148"/>
              <a:gd fmla="*/ 118436 h 311563" name="connsiteY148"/>
              <a:gd fmla="*/ 178951 w 273914" name="connsiteX149"/>
              <a:gd fmla="*/ 152885 h 311563" name="connsiteY149"/>
              <a:gd fmla="*/ 179255 w 273914" name="connsiteX150"/>
              <a:gd fmla="*/ 152275 h 311563" name="connsiteY150"/>
              <a:gd fmla="*/ 180627 w 273914" name="connsiteX151"/>
              <a:gd fmla="*/ 145416 h 311563" name="connsiteY151"/>
              <a:gd fmla="*/ 181847 w 273914" name="connsiteX152"/>
              <a:gd fmla="*/ 138557 h 311563" name="connsiteY152"/>
              <a:gd fmla="*/ 183066 w 273914" name="connsiteX153"/>
              <a:gd fmla="*/ 131697 h 311563" name="connsiteY153"/>
              <a:gd fmla="*/ 184133 w 273914" name="connsiteX154"/>
              <a:gd fmla="*/ 124838 h 311563" name="connsiteY154"/>
              <a:gd fmla="*/ 164775 w 273914" name="connsiteX155"/>
              <a:gd fmla="*/ 105480 h 311563" name="connsiteY155"/>
              <a:gd fmla="*/ 163708 w 273914" name="connsiteX156"/>
              <a:gd fmla="*/ 104260 h 311563" name="connsiteY156"/>
              <a:gd fmla="*/ 163098 w 273914" name="connsiteX157"/>
              <a:gd fmla="*/ 103041 h 311563" name="connsiteY157"/>
              <a:gd fmla="*/ 162793 w 273914" name="connsiteX158"/>
              <a:gd fmla="*/ 101517 h 311563" name="connsiteY158"/>
              <a:gd fmla="*/ 162488 w 273914" name="connsiteX159"/>
              <a:gd fmla="*/ 100297 h 311563" name="connsiteY159"/>
              <a:gd fmla="*/ 162793 w 273914" name="connsiteX160"/>
              <a:gd fmla="*/ 98773 h 311563" name="connsiteY160"/>
              <a:gd fmla="*/ 163098 w 273914" name="connsiteX161"/>
              <a:gd fmla="*/ 97401 h 311563" name="connsiteY161"/>
              <a:gd fmla="*/ 163708 w 273914" name="connsiteX162"/>
              <a:gd fmla="*/ 96182 h 311563" name="connsiteY162"/>
              <a:gd fmla="*/ 164775 w 273914" name="connsiteX163"/>
              <a:gd fmla="*/ 94962 h 311563" name="connsiteY163"/>
              <a:gd fmla="*/ 165994 w 273914" name="connsiteX164"/>
              <a:gd fmla="*/ 94200 h 311563" name="connsiteY164"/>
              <a:gd fmla="*/ 167214 w 273914" name="connsiteX165"/>
              <a:gd fmla="*/ 93438 h 311563" name="connsiteY165"/>
              <a:gd fmla="*/ 154715 w 273914" name="connsiteX166"/>
              <a:gd fmla="*/ 60972 h 311563" name="connsiteY166"/>
              <a:gd fmla="*/ 159136 w 273914" name="connsiteX167"/>
              <a:gd fmla="*/ 59904 h 311563" name="connsiteY167"/>
              <a:gd fmla="*/ 163556 w 273914" name="connsiteX168"/>
              <a:gd fmla="*/ 58990 h 311563" name="connsiteY168"/>
              <a:gd fmla="*/ 167976 w 273914" name="connsiteX169"/>
              <a:gd fmla="*/ 58380 h 311563" name="connsiteY169"/>
              <a:gd fmla="*/ 172092 w 273914" name="connsiteX170"/>
              <a:gd fmla="*/ 57923 h 311563" name="connsiteY170"/>
              <a:gd fmla="*/ 180475 w 273914" name="connsiteX171"/>
              <a:gd fmla="*/ 57466 h 311563" name="connsiteY171"/>
              <a:gd fmla="*/ 188554 w 273914" name="connsiteX172"/>
              <a:gd fmla="*/ 57466 h 311563" name="connsiteY172"/>
              <a:gd fmla="*/ 196023 w 273914" name="connsiteX173"/>
              <a:gd fmla="*/ 57770 h 311563" name="connsiteY173"/>
              <a:gd fmla="*/ 203187 w 273914" name="connsiteX174"/>
              <a:gd fmla="*/ 58380 h 311563" name="connsiteY174"/>
              <a:gd fmla="*/ 210047 w 273914" name="connsiteX175"/>
              <a:gd fmla="*/ 59142 h 311563" name="connsiteY175"/>
              <a:gd fmla="*/ 222546 w 273914" name="connsiteX176"/>
              <a:gd fmla="*/ 60971 h 311563" name="connsiteY176"/>
              <a:gd fmla="*/ 233825 w 273914" name="connsiteX177"/>
              <a:gd fmla="*/ 62648 h 311563" name="connsiteY177"/>
              <a:gd fmla="*/ 251659 w 273914" name="connsiteX178"/>
              <a:gd fmla="*/ 65087 h 311563" name="connsiteY178"/>
              <a:gd fmla="*/ 267055 w 273914" name="connsiteX179"/>
              <a:gd fmla="*/ 67068 h 311563" name="connsiteY179"/>
              <a:gd fmla="*/ 267359 w 273914" name="connsiteX180"/>
              <a:gd fmla="*/ 67221 h 311563" name="connsiteY180"/>
              <a:gd fmla="*/ 268731 w 273914" name="connsiteX181"/>
              <a:gd fmla="*/ 67526 h 311563" name="connsiteY181"/>
              <a:gd fmla="*/ 270256 w 273914" name="connsiteX182"/>
              <a:gd fmla="*/ 68288 h 311563" name="connsiteY182"/>
              <a:gd fmla="*/ 271170 w 273914" name="connsiteX183"/>
              <a:gd fmla="*/ 69050 h 311563" name="connsiteY183"/>
              <a:gd fmla="*/ 272237 w 273914" name="connsiteX184"/>
              <a:gd fmla="*/ 69965 h 311563" name="connsiteY184"/>
              <a:gd fmla="*/ 272999 w 273914" name="connsiteX185"/>
              <a:gd fmla="*/ 71184 h 311563" name="connsiteY185"/>
              <a:gd fmla="*/ 273609 w 273914" name="connsiteX186"/>
              <a:gd fmla="*/ 72404 h 311563" name="connsiteY186"/>
              <a:gd fmla="*/ 273914 w 273914" name="connsiteX187"/>
              <a:gd fmla="*/ 73928 h 311563" name="connsiteY187"/>
              <a:gd fmla="*/ 273609 w 273914" name="connsiteX188"/>
              <a:gd fmla="*/ 75300 h 311563" name="connsiteY188"/>
              <a:gd fmla="*/ 273457 w 273914" name="connsiteX189"/>
              <a:gd fmla="*/ 76824 h 311563" name="connsiteY189"/>
              <a:gd fmla="*/ 272999 w 273914" name="connsiteX190"/>
              <a:gd fmla="*/ 77738 h 311563" name="connsiteY190"/>
              <a:gd fmla="*/ 272390 w 273914" name="connsiteX191"/>
              <a:gd fmla="*/ 78958 h 311563" name="connsiteY191"/>
              <a:gd fmla="*/ 271475 w 273914" name="connsiteX192"/>
              <a:gd fmla="*/ 80025 h 311563" name="connsiteY192"/>
              <a:gd fmla="*/ 270560 w 273914" name="connsiteX193"/>
              <a:gd fmla="*/ 80787 h 311563" name="connsiteY193"/>
              <a:gd fmla="*/ 269493 w 273914" name="connsiteX194"/>
              <a:gd fmla="*/ 81244 h 311563" name="connsiteY194"/>
              <a:gd fmla="*/ 268274 w 273914" name="connsiteX195"/>
              <a:gd fmla="*/ 81702 h 311563" name="connsiteY195"/>
              <a:gd fmla="*/ 267055 w 273914" name="connsiteX196"/>
              <a:gd fmla="*/ 82006 h 311563" name="connsiteY196"/>
              <a:gd fmla="*/ 262634 w 273914" name="connsiteX197"/>
              <a:gd fmla="*/ 82159 h 311563" name="connsiteY197"/>
              <a:gd fmla="*/ 257452 w 273914" name="connsiteX198"/>
              <a:gd fmla="*/ 82616 h 311563" name="connsiteY198"/>
              <a:gd fmla="*/ 250745 w 273914" name="connsiteX199"/>
              <a:gd fmla="*/ 82921 h 311563" name="connsiteY199"/>
              <a:gd fmla="*/ 242056 w 273914" name="connsiteX200"/>
              <a:gd fmla="*/ 82921 h 311563" name="connsiteY200"/>
              <a:gd fmla="*/ 231996 w 273914" name="connsiteX201"/>
              <a:gd fmla="*/ 82921 h 311563" name="connsiteY201"/>
              <a:gd fmla="*/ 208370 w 273914" name="connsiteX202"/>
              <a:gd fmla="*/ 82159 h 311563" name="connsiteY202"/>
              <a:gd fmla="*/ 201968 w 273914" name="connsiteX203"/>
              <a:gd fmla="*/ 82159 h 311563" name="connsiteY203"/>
              <a:gd fmla="*/ 195413 w 273914" name="connsiteX204"/>
              <a:gd fmla="*/ 82159 h 311563" name="connsiteY204"/>
              <a:gd fmla="*/ 188707 w 273914" name="connsiteX205"/>
              <a:gd fmla="*/ 82159 h 311563" name="connsiteY205"/>
              <a:gd fmla="*/ 181847 w 273914" name="connsiteX206"/>
              <a:gd fmla="*/ 82616 h 311563" name="connsiteY206"/>
              <a:gd fmla="*/ 175293 w 273914" name="connsiteX207"/>
              <a:gd fmla="*/ 83683 h 311563" name="connsiteY207"/>
              <a:gd fmla="*/ 168434 w 273914" name="connsiteX208"/>
              <a:gd fmla="*/ 84903 h 311563" name="connsiteY208"/>
              <a:gd fmla="*/ 162032 w 273914" name="connsiteX209"/>
              <a:gd fmla="*/ 86579 h 311563" name="connsiteY209"/>
              <a:gd fmla="*/ 158678 w 273914" name="connsiteX210"/>
              <a:gd fmla="*/ 87646 h 311563" name="connsiteY210"/>
              <a:gd fmla="*/ 155630 w 273914" name="connsiteX211"/>
              <a:gd fmla="*/ 89018 h 311563" name="connsiteY211"/>
              <a:gd fmla="*/ 149380 w 273914" name="connsiteX212"/>
              <a:gd fmla="*/ 91762 h 311563" name="connsiteY212"/>
              <a:gd fmla="*/ 143131 w 273914" name="connsiteX213"/>
              <a:gd fmla="*/ 95420 h 311563" name="connsiteY213"/>
              <a:gd fmla="*/ 137796 w 273914" name="connsiteX214"/>
              <a:gd fmla="*/ 99383 h 311563" name="connsiteY214"/>
              <a:gd fmla="*/ 134900 w 273914" name="connsiteX215"/>
              <a:gd fmla="*/ 101517 h 311563" name="connsiteY215"/>
              <a:gd fmla="*/ 132003 w 273914" name="connsiteX216"/>
              <a:gd fmla="*/ 104413 h 311563" name="connsiteY216"/>
              <a:gd fmla="*/ 128802 w 273914" name="connsiteX217"/>
              <a:gd fmla="*/ 107462 h 311563" name="connsiteY217"/>
              <a:gd fmla="*/ 128345 w 273914" name="connsiteX218"/>
              <a:gd fmla="*/ 107614 h 311563" name="connsiteY218"/>
              <a:gd fmla="*/ 128345 w 273914" name="connsiteX219"/>
              <a:gd fmla="*/ 107919 h 311563" name="connsiteY219"/>
              <a:gd fmla="*/ 128040 w 273914" name="connsiteX220"/>
              <a:gd fmla="*/ 108072 h 311563" name="connsiteY220"/>
              <a:gd fmla="*/ 126821 w 273914" name="connsiteX221"/>
              <a:gd fmla="*/ 109291 h 311563" name="connsiteY221"/>
              <a:gd fmla="*/ 125754 w 273914" name="connsiteX222"/>
              <a:gd fmla="*/ 110358 h 311563" name="connsiteY222"/>
              <a:gd fmla="*/ 124839 w 273914" name="connsiteX223"/>
              <a:gd fmla="*/ 111882 h 311563" name="connsiteY223"/>
              <a:gd fmla="*/ 123163 w 273914" name="connsiteX224"/>
              <a:gd fmla="*/ 114321 h 311563" name="connsiteY224"/>
              <a:gd fmla="*/ 121486 w 273914" name="connsiteX225"/>
              <a:gd fmla="*/ 117217 h 311563" name="connsiteY225"/>
              <a:gd fmla="*/ 119962 w 273914" name="connsiteX226"/>
              <a:gd fmla="*/ 120418 h 311563" name="connsiteY226"/>
              <a:gd fmla="*/ 118742 w 273914" name="connsiteX227"/>
              <a:gd fmla="*/ 123619 h 311563" name="connsiteY227"/>
              <a:gd fmla="*/ 117523 w 273914" name="connsiteX228"/>
              <a:gd fmla="*/ 126973 h 311563" name="connsiteY228"/>
              <a:gd fmla="*/ 116456 w 273914" name="connsiteX229"/>
              <a:gd fmla="*/ 130631 h 311563" name="connsiteY229"/>
              <a:gd fmla="*/ 115541 w 273914" name="connsiteX230"/>
              <a:gd fmla="*/ 134289 h 311563" name="connsiteY230"/>
              <a:gd fmla="*/ 114322 w 273914" name="connsiteX231"/>
              <a:gd fmla="*/ 141911 h 311563" name="connsiteY231"/>
              <a:gd fmla="*/ 113407 w 273914" name="connsiteX232"/>
              <a:gd fmla="*/ 149684 h 311563" name="connsiteY232"/>
              <a:gd fmla="*/ 112645 w 273914" name="connsiteX233"/>
              <a:gd fmla="*/ 157763 h 311563" name="connsiteY233"/>
              <a:gd fmla="*/ 112188 w 273914" name="connsiteX234"/>
              <a:gd fmla="*/ 165842 h 311563" name="connsiteY234"/>
              <a:gd fmla="*/ 111883 w 273914" name="connsiteX235"/>
              <a:gd fmla="*/ 173920 h 311563" name="connsiteY235"/>
              <a:gd fmla="*/ 111883 w 273914" name="connsiteX236"/>
              <a:gd fmla="*/ 190078 h 311563" name="connsiteY236"/>
              <a:gd fmla="*/ 112340 w 273914" name="connsiteX237"/>
              <a:gd fmla="*/ 221478 h 311563" name="connsiteY237"/>
              <a:gd fmla="*/ 112340 w 273914" name="connsiteX238"/>
              <a:gd fmla="*/ 236111 h 311563" name="connsiteY238"/>
              <a:gd fmla="*/ 112188 w 273914" name="connsiteX239"/>
              <a:gd fmla="*/ 243275 h 311563" name="connsiteY239"/>
              <a:gd fmla="*/ 111883 w 273914" name="connsiteX240"/>
              <a:gd fmla="*/ 250134 h 311563" name="connsiteY240"/>
              <a:gd fmla="*/ 111426 w 273914" name="connsiteX241"/>
              <a:gd fmla="*/ 256689 h 311563" name="connsiteY241"/>
              <a:gd fmla="*/ 110663 w 273914" name="connsiteX242"/>
              <a:gd fmla="*/ 263091 h 311563" name="connsiteY242"/>
              <a:gd fmla="*/ 109597 w 273914" name="connsiteX243"/>
              <a:gd fmla="*/ 269188 h 311563" name="connsiteY243"/>
              <a:gd fmla="*/ 108682 w 273914" name="connsiteX244"/>
              <a:gd fmla="*/ 275132 h 311563" name="connsiteY244"/>
              <a:gd fmla="*/ 107462 w 273914" name="connsiteX245"/>
              <a:gd fmla="*/ 280467 h 311563" name="connsiteY245"/>
              <a:gd fmla="*/ 105938 w 273914" name="connsiteX246"/>
              <a:gd fmla="*/ 285650 h 311563" name="connsiteY246"/>
              <a:gd fmla="*/ 104261 w 273914" name="connsiteX247"/>
              <a:gd fmla="*/ 290223 h 311563" name="connsiteY247"/>
              <a:gd fmla="*/ 102585 w 273914" name="connsiteX248"/>
              <a:gd fmla="*/ 294491 h 311563" name="connsiteY248"/>
              <a:gd fmla="*/ 100603 w 273914" name="connsiteX249"/>
              <a:gd fmla="*/ 298149 h 311563" name="connsiteY249"/>
              <a:gd fmla="*/ 98469 w 273914" name="connsiteX250"/>
              <a:gd fmla="*/ 301502 h 311563" name="connsiteY250"/>
              <a:gd fmla="*/ 96183 w 273914" name="connsiteX251"/>
              <a:gd fmla="*/ 304246 h 311563" name="connsiteY251"/>
              <a:gd fmla="*/ 94506 w 273914" name="connsiteX252"/>
              <a:gd fmla="*/ 306380 h 311563" name="connsiteY252"/>
              <a:gd fmla="*/ 91610 w 273914" name="connsiteX253"/>
              <a:gd fmla="*/ 309429 h 311563" name="connsiteY253"/>
              <a:gd fmla="*/ 90543 w 273914" name="connsiteX254"/>
              <a:gd fmla="*/ 310343 h 311563" name="connsiteY254"/>
              <a:gd fmla="*/ 89171 w 273914" name="connsiteX255"/>
              <a:gd fmla="*/ 311105 h 311563" name="connsiteY255"/>
              <a:gd fmla="*/ 87952 w 273914" name="connsiteX256"/>
              <a:gd fmla="*/ 311258 h 311563" name="connsiteY256"/>
              <a:gd fmla="*/ 86427 w 273914" name="connsiteX257"/>
              <a:gd fmla="*/ 311563 h 311563" name="connsiteY257"/>
              <a:gd fmla="*/ 84903 w 273914" name="connsiteX258"/>
              <a:gd fmla="*/ 311258 h 311563" name="connsiteY258"/>
              <a:gd fmla="*/ 83684 w 273914" name="connsiteX259"/>
              <a:gd fmla="*/ 311105 h 311563" name="connsiteY259"/>
              <a:gd fmla="*/ 82312 w 273914" name="connsiteX260"/>
              <a:gd fmla="*/ 310343 h 311563" name="connsiteY260"/>
              <a:gd fmla="*/ 81245 w 273914" name="connsiteX261"/>
              <a:gd fmla="*/ 309429 h 311563" name="connsiteY261"/>
              <a:gd fmla="*/ 80330 w 273914" name="connsiteX262"/>
              <a:gd fmla="*/ 308362 h 311563" name="connsiteY262"/>
              <a:gd fmla="*/ 79568 w 273914" name="connsiteX263"/>
              <a:gd fmla="*/ 307142 h 311563" name="connsiteY263"/>
              <a:gd fmla="*/ 79263 w 273914" name="connsiteX264"/>
              <a:gd fmla="*/ 305923 h 311563" name="connsiteY264"/>
              <a:gd fmla="*/ 79111 w 273914" name="connsiteX265"/>
              <a:gd fmla="*/ 304703 h 311563" name="connsiteY265"/>
              <a:gd fmla="*/ 79111 w 273914" name="connsiteX266"/>
              <a:gd fmla="*/ 303179 h 311563" name="connsiteY266"/>
              <a:gd fmla="*/ 79263 w 273914" name="connsiteX267"/>
              <a:gd fmla="*/ 301960 h 311563" name="connsiteY267"/>
              <a:gd fmla="*/ 79873 w 273914" name="connsiteX268"/>
              <a:gd fmla="*/ 300740 h 311563" name="connsiteY268"/>
              <a:gd fmla="*/ 80483 w 273914" name="connsiteX269"/>
              <a:gd fmla="*/ 299826 h 311563" name="connsiteY269"/>
              <a:gd fmla="*/ 82922 w 273914" name="connsiteX270"/>
              <a:gd fmla="*/ 296320 h 311563" name="connsiteY270"/>
              <a:gd fmla="*/ 83989 w 273914" name="connsiteX271"/>
              <a:gd fmla="*/ 294643 h 311563" name="connsiteY271"/>
              <a:gd fmla="*/ 84751 w 273914" name="connsiteX272"/>
              <a:gd fmla="*/ 293271 h 311563" name="connsiteY272"/>
              <a:gd fmla="*/ 86732 w 273914" name="connsiteX273"/>
              <a:gd fmla="*/ 288089 h 311563" name="connsiteY273"/>
              <a:gd fmla="*/ 87952 w 273914" name="connsiteX274"/>
              <a:gd fmla="*/ 284583 h 311563" name="connsiteY274"/>
              <a:gd fmla="*/ 88561 w 273914" name="connsiteX275"/>
              <a:gd fmla="*/ 280925 h 311563" name="connsiteY275"/>
              <a:gd fmla="*/ 89324 w 273914" name="connsiteX276"/>
              <a:gd fmla="*/ 276809 h 311563" name="connsiteY276"/>
              <a:gd fmla="*/ 89781 w 273914" name="connsiteX277"/>
              <a:gd fmla="*/ 272084 h 311563" name="connsiteY277"/>
              <a:gd fmla="*/ 90391 w 273914" name="connsiteX278"/>
              <a:gd fmla="*/ 267054 h 311563" name="connsiteY278"/>
              <a:gd fmla="*/ 90543 w 273914" name="connsiteX279"/>
              <a:gd fmla="*/ 261566 h 311563" name="connsiteY279"/>
              <a:gd fmla="*/ 90543 w 273914" name="connsiteX280"/>
              <a:gd fmla="*/ 255926 h 311563" name="connsiteY280"/>
              <a:gd fmla="*/ 90391 w 273914" name="connsiteX281"/>
              <a:gd fmla="*/ 249829 h 311563" name="connsiteY281"/>
              <a:gd fmla="*/ 89781 w 273914" name="connsiteX282"/>
              <a:gd fmla="*/ 236721 h 311563" name="connsiteY282"/>
              <a:gd fmla="*/ 88866 w 273914" name="connsiteX283"/>
              <a:gd fmla="*/ 222393 h 311563" name="connsiteY283"/>
              <a:gd fmla="*/ 87647 w 273914" name="connsiteX284"/>
              <a:gd fmla="*/ 206997 h 311563" name="connsiteY284"/>
              <a:gd fmla="*/ 86732 w 273914" name="connsiteX285"/>
              <a:gd fmla="*/ 191145 h 311563" name="connsiteY285"/>
              <a:gd fmla="*/ 86123 w 273914" name="connsiteX286"/>
              <a:gd fmla="*/ 182761 h 311563" name="connsiteY286"/>
              <a:gd fmla="*/ 85970 w 273914" name="connsiteX287"/>
              <a:gd fmla="*/ 174225 h 311563" name="connsiteY287"/>
              <a:gd fmla="*/ 85665 w 273914" name="connsiteX288"/>
              <a:gd fmla="*/ 165385 h 311563" name="connsiteY288"/>
              <a:gd fmla="*/ 85970 w 273914" name="connsiteX289"/>
              <a:gd fmla="*/ 156391 h 311563" name="connsiteY289"/>
              <a:gd fmla="*/ 86427 w 273914" name="connsiteX290"/>
              <a:gd fmla="*/ 147245 h 311563" name="connsiteY290"/>
              <a:gd fmla="*/ 87342 w 273914" name="connsiteX291"/>
              <a:gd fmla="*/ 137947 h 311563" name="connsiteY291"/>
              <a:gd fmla="*/ 88104 w 273914" name="connsiteX292"/>
              <a:gd fmla="*/ 133375 h 311563" name="connsiteY292"/>
              <a:gd fmla="*/ 88866 w 273914" name="connsiteX293"/>
              <a:gd fmla="*/ 128649 h 311563" name="connsiteY293"/>
              <a:gd fmla="*/ 90086 w 273914" name="connsiteX294"/>
              <a:gd fmla="*/ 123772 h 311563" name="connsiteY294"/>
              <a:gd fmla="*/ 91305 w 273914" name="connsiteX295"/>
              <a:gd fmla="*/ 118894 h 311563" name="connsiteY295"/>
              <a:gd fmla="*/ 92829 w 273914" name="connsiteX296"/>
              <a:gd fmla="*/ 114321 h 311563" name="connsiteY296"/>
              <a:gd fmla="*/ 94811 w 273914" name="connsiteX297"/>
              <a:gd fmla="*/ 109291 h 311563" name="connsiteY297"/>
              <a:gd fmla="*/ 96945 w 273914" name="connsiteX298"/>
              <a:gd fmla="*/ 104718 h 311563" name="connsiteY298"/>
              <a:gd fmla="*/ 99689 w 273914" name="connsiteX299"/>
              <a:gd fmla="*/ 99993 h 311563" name="connsiteY299"/>
              <a:gd fmla="*/ 102585 w 273914" name="connsiteX300"/>
              <a:gd fmla="*/ 95420 h 311563" name="connsiteY300"/>
              <a:gd fmla="*/ 104262 w 273914" name="connsiteX301"/>
              <a:gd fmla="*/ 93134 h 311563" name="connsiteY301"/>
              <a:gd fmla="*/ 105938 w 273914" name="connsiteX302"/>
              <a:gd fmla="*/ 91000 h 311563" name="connsiteY302"/>
              <a:gd fmla="*/ 107920 w 273914" name="connsiteX303"/>
              <a:gd fmla="*/ 89018 h 311563" name="connsiteY303"/>
              <a:gd fmla="*/ 108225 w 273914" name="connsiteX304"/>
              <a:gd fmla="*/ 88561 h 311563" name="connsiteY304"/>
              <a:gd fmla="*/ 108377 w 273914" name="connsiteX305"/>
              <a:gd fmla="*/ 88256 h 311563" name="connsiteY305"/>
              <a:gd fmla="*/ 108682 w 273914" name="connsiteX306"/>
              <a:gd fmla="*/ 88104 h 311563" name="connsiteY306"/>
              <a:gd fmla="*/ 109139 w 273914" name="connsiteX307"/>
              <a:gd fmla="*/ 87646 h 311563" name="connsiteY307"/>
              <a:gd fmla="*/ 110206 w 273914" name="connsiteX308"/>
              <a:gd fmla="*/ 86884 h 311563" name="connsiteY308"/>
              <a:gd fmla="*/ 113407 w 273914" name="connsiteX309"/>
              <a:gd fmla="*/ 83836 h 311563" name="connsiteY309"/>
              <a:gd fmla="*/ 116456 w 273914" name="connsiteX310"/>
              <a:gd fmla="*/ 81244 h 311563" name="connsiteY310"/>
              <a:gd fmla="*/ 120266 w 273914" name="connsiteX311"/>
              <a:gd fmla="*/ 78044 h 311563" name="connsiteY311"/>
              <a:gd fmla="*/ 124382 w 273914" name="connsiteX312"/>
              <a:gd fmla="*/ 75147 h 311563" name="connsiteY312"/>
              <a:gd fmla="*/ 128498 w 273914" name="connsiteX313"/>
              <a:gd fmla="*/ 72099 h 311563" name="connsiteY313"/>
              <a:gd fmla="*/ 136881 w 273914" name="connsiteX314"/>
              <a:gd fmla="*/ 67526 h 311563" name="connsiteY314"/>
              <a:gd fmla="*/ 141302 w 273914" name="connsiteX315"/>
              <a:gd fmla="*/ 65544 h 311563" name="connsiteY315"/>
              <a:gd fmla="*/ 145722 w 273914" name="connsiteX316"/>
              <a:gd fmla="*/ 63868 h 311563" name="connsiteY316"/>
              <a:gd fmla="*/ 150295 w 273914" name="connsiteX317"/>
              <a:gd fmla="*/ 62191 h 311563" name="connsiteY317"/>
              <a:gd fmla="*/ 194347 w 273914" name="connsiteX318"/>
              <a:gd fmla="*/ 152 h 311563" name="connsiteY318"/>
              <a:gd fmla="*/ 195871 w 273914" name="connsiteX319"/>
              <a:gd fmla="*/ 0 h 311563" name="connsiteY319"/>
              <a:gd fmla="*/ 197090 w 273914" name="connsiteX320"/>
              <a:gd fmla="*/ 152 h 311563" name="connsiteY320"/>
              <a:gd fmla="*/ 198462 w 273914" name="connsiteX321"/>
              <a:gd fmla="*/ 457 h 311563" name="connsiteY321"/>
              <a:gd fmla="*/ 199682 w 273914" name="connsiteX322"/>
              <a:gd fmla="*/ 1219 h 311563" name="connsiteY322"/>
              <a:gd fmla="*/ 200749 w 273914" name="connsiteX323"/>
              <a:gd fmla="*/ 1829 h 311563" name="connsiteY323"/>
              <a:gd fmla="*/ 201863 w 273914" name="connsiteX324"/>
              <a:gd fmla="*/ 2896 h 311563" name="connsiteY324"/>
              <a:gd fmla="*/ 202425 w 273914" name="connsiteX325"/>
              <a:gd fmla="*/ 3811 h 311563" name="connsiteY325"/>
              <a:gd fmla="*/ 202883 w 273914" name="connsiteX326"/>
              <a:gd fmla="*/ 5030 h 311563" name="connsiteY326"/>
              <a:gd fmla="*/ 203188 w 273914" name="connsiteX327"/>
              <a:gd fmla="*/ 6249 h 311563" name="connsiteY327"/>
              <a:gd fmla="*/ 203645 w 273914" name="connsiteX328"/>
              <a:gd fmla="*/ 9908 h 311563" name="connsiteY328"/>
              <a:gd fmla="*/ 204864 w 273914" name="connsiteX329"/>
              <a:gd fmla="*/ 20272 h 311563" name="connsiteY329"/>
              <a:gd fmla="*/ 225747 w 273914" name="connsiteX330"/>
              <a:gd fmla="*/ 41003 h 311563" name="connsiteY330"/>
              <a:gd fmla="*/ 226661 w 273914" name="connsiteX331"/>
              <a:gd fmla="*/ 42222 h 311563" name="connsiteY331"/>
              <a:gd fmla="*/ 227119 w 273914" name="connsiteX332"/>
              <a:gd fmla="*/ 43442 h 311563" name="connsiteY332"/>
              <a:gd fmla="*/ 227728 w 273914" name="connsiteX333"/>
              <a:gd fmla="*/ 44966 h 311563" name="connsiteY333"/>
              <a:gd fmla="*/ 227728 w 273914" name="connsiteX334"/>
              <a:gd fmla="*/ 46185 h 311563" name="connsiteY334"/>
              <a:gd fmla="*/ 227728 w 273914" name="connsiteX335"/>
              <a:gd fmla="*/ 47709 h 311563" name="connsiteY335"/>
              <a:gd fmla="*/ 227119 w 273914" name="connsiteX336"/>
              <a:gd fmla="*/ 49081 h 311563" name="connsiteY336"/>
              <a:gd fmla="*/ 226661 w 273914" name="connsiteX337"/>
              <a:gd fmla="*/ 50301 h 311563" name="connsiteY337"/>
              <a:gd fmla="*/ 225747 w 273914" name="connsiteX338"/>
              <a:gd fmla="*/ 51520 h 311563" name="connsiteY338"/>
              <a:gd fmla="*/ 224527 w 273914" name="connsiteX339"/>
              <a:gd fmla="*/ 52282 h 311563" name="connsiteY339"/>
              <a:gd fmla="*/ 223308 w 273914" name="connsiteX340"/>
              <a:gd fmla="*/ 53045 h 311563" name="connsiteY340"/>
              <a:gd fmla="*/ 221784 w 273914" name="connsiteX341"/>
              <a:gd fmla="*/ 53502 h 311563" name="connsiteY341"/>
              <a:gd fmla="*/ 220259 w 273914" name="connsiteX342"/>
              <a:gd fmla="*/ 53502 h 311563" name="connsiteY342"/>
              <a:gd fmla="*/ 219040 w 273914" name="connsiteX343"/>
              <a:gd fmla="*/ 53502 h 311563" name="connsiteY343"/>
              <a:gd fmla="*/ 217668 w 273914" name="connsiteX344"/>
              <a:gd fmla="*/ 53044 h 311563" name="connsiteY344"/>
              <a:gd fmla="*/ 216449 w 273914" name="connsiteX345"/>
              <a:gd fmla="*/ 52282 h 311563" name="connsiteY345"/>
              <a:gd fmla="*/ 215229 w 273914" name="connsiteX346"/>
              <a:gd fmla="*/ 51520 h 311563" name="connsiteY346"/>
              <a:gd fmla="*/ 206541 w 273914" name="connsiteX347"/>
              <a:gd fmla="*/ 42832 h 311563" name="connsiteY347"/>
              <a:gd fmla="*/ 207151 w 273914" name="connsiteX348"/>
              <a:gd fmla="*/ 51368 h 311563" name="connsiteY348"/>
              <a:gd fmla="*/ 198462 w 273914" name="connsiteX349"/>
              <a:gd fmla="*/ 50606 h 311563" name="connsiteY349"/>
              <a:gd fmla="*/ 188707 w 273914" name="connsiteX350"/>
              <a:gd fmla="*/ 50148 h 311563" name="connsiteY350"/>
              <a:gd fmla="*/ 189012 w 273914" name="connsiteX351"/>
              <a:gd fmla="*/ 35210 h 311563" name="connsiteY351"/>
              <a:gd fmla="*/ 188707 w 273914" name="connsiteX352"/>
              <a:gd fmla="*/ 23169 h 311563" name="connsiteY352"/>
              <a:gd fmla="*/ 188707 w 273914" name="connsiteX353"/>
              <a:gd fmla="*/ 21949 h 311563" name="connsiteY353"/>
              <a:gd fmla="*/ 188707 w 273914" name="connsiteX354"/>
              <a:gd fmla="*/ 20577 h 311563" name="connsiteY354"/>
              <a:gd fmla="*/ 188554 w 273914" name="connsiteX355"/>
              <a:gd fmla="*/ 7469 h 311563" name="connsiteY355"/>
              <a:gd fmla="*/ 188707 w 273914" name="connsiteX356"/>
              <a:gd fmla="*/ 6097 h 311563" name="connsiteY356"/>
              <a:gd fmla="*/ 189012 w 273914" name="connsiteX357"/>
              <a:gd fmla="*/ 4573 h 311563" name="connsiteY357"/>
              <a:gd fmla="*/ 189774 w 273914" name="connsiteX358"/>
              <a:gd fmla="*/ 3353 h 311563" name="connsiteY358"/>
              <a:gd fmla="*/ 190688 w 273914" name="connsiteX359"/>
              <a:gd fmla="*/ 2439 h 311563" name="connsiteY359"/>
              <a:gd fmla="*/ 191603 w 273914" name="connsiteX360"/>
              <a:gd fmla="*/ 1372 h 311563" name="connsiteY360"/>
              <a:gd fmla="*/ 192822 w 273914" name="connsiteX361"/>
              <a:gd fmla="*/ 609 h 311563" name="connsiteY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b="b" l="l" r="r" t="t"/>
            <a:pathLst>
              <a:path h="311563" w="273914">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8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C00000"/>
          </a:solidFill>
          <a:ln>
            <a:noFill/>
          </a:ln>
          <a:extLst/>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5A6478">
                  <a:lumMod val="60000"/>
                  <a:lumOff val="40000"/>
                </a:srgbClr>
              </a:solidFill>
              <a:effectLst/>
              <a:uLnTx/>
              <a:uFillTx/>
              <a:latin typeface="小米兰亭_GB外压缩"/>
              <a:ea typeface="小米兰亭_GB外压缩"/>
            </a:endParaRPr>
          </a:p>
        </p:txBody>
      </p:sp>
      <p:sp>
        <p:nvSpPr>
          <p:cNvPr id="29" name="任意多边形 28"/>
          <p:cNvSpPr/>
          <p:nvPr/>
        </p:nvSpPr>
        <p:spPr bwMode="auto">
          <a:xfrm>
            <a:off x="5095179" y="4328876"/>
            <a:ext cx="426233" cy="423487"/>
          </a:xfrm>
          <a:custGeom>
            <a:gdLst>
              <a:gd fmla="*/ 4192588 w 6902451" name="connsiteX0"/>
              <a:gd fmla="*/ 3644900 h 6858000" name="connsiteY0"/>
              <a:gd fmla="*/ 6076951 w 6902451" name="connsiteX1"/>
              <a:gd fmla="*/ 3644900 h 6858000" name="connsiteY1"/>
              <a:gd fmla="*/ 6076951 w 6902451" name="connsiteX2"/>
              <a:gd fmla="*/ 4966494 h 6858000" name="connsiteY2"/>
              <a:gd fmla="*/ 6075364 w 6902451" name="connsiteX3"/>
              <a:gd fmla="*/ 5014119 h 6858000" name="connsiteY3"/>
              <a:gd fmla="*/ 6072982 w 6902451" name="connsiteX4"/>
              <a:gd fmla="*/ 5062538 h 6858000" name="connsiteY4"/>
              <a:gd fmla="*/ 6065838 w 6902451" name="connsiteX5"/>
              <a:gd fmla="*/ 5109369 h 6858000" name="connsiteY5"/>
              <a:gd fmla="*/ 6057901 w 6902451" name="connsiteX6"/>
              <a:gd fmla="*/ 5156200 h 6858000" name="connsiteY6"/>
              <a:gd fmla="*/ 6048376 w 6902451" name="connsiteX7"/>
              <a:gd fmla="*/ 5201444 h 6858000" name="connsiteY7"/>
              <a:gd fmla="*/ 6035676 w 6902451" name="connsiteX8"/>
              <a:gd fmla="*/ 5246688 h 6858000" name="connsiteY8"/>
              <a:gd fmla="*/ 6020595 w 6902451" name="connsiteX9"/>
              <a:gd fmla="*/ 5290344 h 6858000" name="connsiteY9"/>
              <a:gd fmla="*/ 6002338 w 6902451" name="connsiteX10"/>
              <a:gd fmla="*/ 5333206 h 6858000" name="connsiteY10"/>
              <a:gd fmla="*/ 5984876 w 6902451" name="connsiteX11"/>
              <a:gd fmla="*/ 5374481 h 6858000" name="connsiteY11"/>
              <a:gd fmla="*/ 5964238 w 6902451" name="connsiteX12"/>
              <a:gd fmla="*/ 5415756 h 6858000" name="connsiteY12"/>
              <a:gd fmla="*/ 5941220 w 6902451" name="connsiteX13"/>
              <a:gd fmla="*/ 5455444 h 6858000" name="connsiteY13"/>
              <a:gd fmla="*/ 5915820 w 6902451" name="connsiteX14"/>
              <a:gd fmla="*/ 5493544 h 6858000" name="connsiteY14"/>
              <a:gd fmla="*/ 5890420 w 6902451" name="connsiteX15"/>
              <a:gd fmla="*/ 5529263 h 6858000" name="connsiteY15"/>
              <a:gd fmla="*/ 5862638 w 6902451" name="connsiteX16"/>
              <a:gd fmla="*/ 5564981 h 6858000" name="connsiteY16"/>
              <a:gd fmla="*/ 5832476 w 6902451" name="connsiteX17"/>
              <a:gd fmla="*/ 5599906 h 6858000" name="connsiteY17"/>
              <a:gd fmla="*/ 5800726 w 6902451" name="connsiteX18"/>
              <a:gd fmla="*/ 5632450 h 6858000" name="connsiteY18"/>
              <a:gd fmla="*/ 5768976 w 6902451" name="connsiteX19"/>
              <a:gd fmla="*/ 5664200 h 6858000" name="connsiteY19"/>
              <a:gd fmla="*/ 5734845 w 6902451" name="connsiteX20"/>
              <a:gd fmla="*/ 5692775 h 6858000" name="connsiteY20"/>
              <a:gd fmla="*/ 5699126 w 6902451" name="connsiteX21"/>
              <a:gd fmla="*/ 5722144 h 6858000" name="connsiteY21"/>
              <a:gd fmla="*/ 5661820 w 6902451" name="connsiteX22"/>
              <a:gd fmla="*/ 5748338 h 6858000" name="connsiteY22"/>
              <a:gd fmla="*/ 5623720 w 6902451" name="connsiteX23"/>
              <a:gd fmla="*/ 5772944 h 6858000" name="connsiteY23"/>
              <a:gd fmla="*/ 5584032 w 6902451" name="connsiteX24"/>
              <a:gd fmla="*/ 5794375 h 6858000" name="connsiteY24"/>
              <a:gd fmla="*/ 5543551 w 6902451" name="connsiteX25"/>
              <a:gd fmla="*/ 5815013 h 6858000" name="connsiteY25"/>
              <a:gd fmla="*/ 5501482 w 6902451" name="connsiteX26"/>
              <a:gd fmla="*/ 5834856 h 6858000" name="connsiteY26"/>
              <a:gd fmla="*/ 5458620 w 6902451" name="connsiteX27"/>
              <a:gd fmla="*/ 5850731 h 6858000" name="connsiteY27"/>
              <a:gd fmla="*/ 5414963 w 6902451" name="connsiteX28"/>
              <a:gd fmla="*/ 5865813 h 6858000" name="connsiteY28"/>
              <a:gd fmla="*/ 5370513 w 6902451" name="connsiteX29"/>
              <a:gd fmla="*/ 5878513 h 6858000" name="connsiteY29"/>
              <a:gd fmla="*/ 5325270 w 6902451" name="connsiteX30"/>
              <a:gd fmla="*/ 5889625 h 6858000" name="connsiteY30"/>
              <a:gd fmla="*/ 5278438 w 6902451" name="connsiteX31"/>
              <a:gd fmla="*/ 5897563 h 6858000" name="connsiteY31"/>
              <a:gd fmla="*/ 5230813 w 6902451" name="connsiteX32"/>
              <a:gd fmla="*/ 5903119 h 6858000" name="connsiteY32"/>
              <a:gd fmla="*/ 5183982 w 6902451" name="connsiteX33"/>
              <a:gd fmla="*/ 5907088 h 6858000" name="connsiteY33"/>
              <a:gd fmla="*/ 5134770 w 6902451" name="connsiteX34"/>
              <a:gd fmla="*/ 5908675 h 6858000" name="connsiteY34"/>
              <a:gd fmla="*/ 5086351 w 6902451" name="connsiteX35"/>
              <a:gd fmla="*/ 5907088 h 6858000" name="connsiteY35"/>
              <a:gd fmla="*/ 5038726 w 6902451" name="connsiteX36"/>
              <a:gd fmla="*/ 5903119 h 6858000" name="connsiteY36"/>
              <a:gd fmla="*/ 4991894 w 6902451" name="connsiteX37"/>
              <a:gd fmla="*/ 5897563 h 6858000" name="connsiteY37"/>
              <a:gd fmla="*/ 4945063 w 6902451" name="connsiteX38"/>
              <a:gd fmla="*/ 5889625 h 6858000" name="connsiteY38"/>
              <a:gd fmla="*/ 4899819 w 6902451" name="connsiteX39"/>
              <a:gd fmla="*/ 5878513 h 6858000" name="connsiteY39"/>
              <a:gd fmla="*/ 4854576 w 6902451" name="connsiteX40"/>
              <a:gd fmla="*/ 5865813 h 6858000" name="connsiteY40"/>
              <a:gd fmla="*/ 4810126 w 6902451" name="connsiteX41"/>
              <a:gd fmla="*/ 5850731 h 6858000" name="connsiteY41"/>
              <a:gd fmla="*/ 4768057 w 6902451" name="connsiteX42"/>
              <a:gd fmla="*/ 5834856 h 6858000" name="connsiteY42"/>
              <a:gd fmla="*/ 4726782 w 6902451" name="connsiteX43"/>
              <a:gd fmla="*/ 5815013 h 6858000" name="connsiteY43"/>
              <a:gd fmla="*/ 4685507 w 6902451" name="connsiteX44"/>
              <a:gd fmla="*/ 5794375 h 6858000" name="connsiteY44"/>
              <a:gd fmla="*/ 4646613 w 6902451" name="connsiteX45"/>
              <a:gd fmla="*/ 5772944 h 6858000" name="connsiteY45"/>
              <a:gd fmla="*/ 4608513 w 6902451" name="connsiteX46"/>
              <a:gd fmla="*/ 5748338 h 6858000" name="connsiteY46"/>
              <a:gd fmla="*/ 4571207 w 6902451" name="connsiteX47"/>
              <a:gd fmla="*/ 5722144 h 6858000" name="connsiteY47"/>
              <a:gd fmla="*/ 4535488 w 6902451" name="connsiteX48"/>
              <a:gd fmla="*/ 5692775 h 6858000" name="connsiteY48"/>
              <a:gd fmla="*/ 4501357 w 6902451" name="connsiteX49"/>
              <a:gd fmla="*/ 5664200 h 6858000" name="connsiteY49"/>
              <a:gd fmla="*/ 4468019 w 6902451" name="connsiteX50"/>
              <a:gd fmla="*/ 5632450 h 6858000" name="connsiteY50"/>
              <a:gd fmla="*/ 4437063 w 6902451" name="connsiteX51"/>
              <a:gd fmla="*/ 5599906 h 6858000" name="connsiteY51"/>
              <a:gd fmla="*/ 4407694 w 6902451" name="connsiteX52"/>
              <a:gd fmla="*/ 5564981 h 6858000" name="connsiteY52"/>
              <a:gd fmla="*/ 4380707 w 6902451" name="connsiteX53"/>
              <a:gd fmla="*/ 5529263 h 6858000" name="connsiteY53"/>
              <a:gd fmla="*/ 4352926 w 6902451" name="connsiteX54"/>
              <a:gd fmla="*/ 5493544 h 6858000" name="connsiteY54"/>
              <a:gd fmla="*/ 4329907 w 6902451" name="connsiteX55"/>
              <a:gd fmla="*/ 5455444 h 6858000" name="connsiteY55"/>
              <a:gd fmla="*/ 4306094 w 6902451" name="connsiteX56"/>
              <a:gd fmla="*/ 5415756 h 6858000" name="connsiteY56"/>
              <a:gd fmla="*/ 4285457 w 6902451" name="connsiteX57"/>
              <a:gd fmla="*/ 5374481 h 6858000" name="connsiteY57"/>
              <a:gd fmla="*/ 4266407 w 6902451" name="connsiteX58"/>
              <a:gd fmla="*/ 5333206 h 6858000" name="connsiteY58"/>
              <a:gd fmla="*/ 4249738 w 6902451" name="connsiteX59"/>
              <a:gd fmla="*/ 5290344 h 6858000" name="connsiteY59"/>
              <a:gd fmla="*/ 4234657 w 6902451" name="connsiteX60"/>
              <a:gd fmla="*/ 5246688 h 6858000" name="connsiteY60"/>
              <a:gd fmla="*/ 4222751 w 6902451" name="connsiteX61"/>
              <a:gd fmla="*/ 5201444 h 6858000" name="connsiteY61"/>
              <a:gd fmla="*/ 4211638 w 6902451" name="connsiteX62"/>
              <a:gd fmla="*/ 5156200 h 6858000" name="connsiteY62"/>
              <a:gd fmla="*/ 4202907 w 6902451" name="connsiteX63"/>
              <a:gd fmla="*/ 5109369 h 6858000" name="connsiteY63"/>
              <a:gd fmla="*/ 4198144 w 6902451" name="connsiteX64"/>
              <a:gd fmla="*/ 5062538 h 6858000" name="connsiteY64"/>
              <a:gd fmla="*/ 4193382 w 6902451" name="connsiteX65"/>
              <a:gd fmla="*/ 5014119 h 6858000" name="connsiteY65"/>
              <a:gd fmla="*/ 4192588 w 6902451" name="connsiteX66"/>
              <a:gd fmla="*/ 4966494 h 6858000" name="connsiteY66"/>
              <a:gd fmla="*/ 2123617 w 6902451" name="connsiteX67"/>
              <a:gd fmla="*/ 2914650 h 6858000" name="connsiteY67"/>
              <a:gd fmla="*/ 3008313 w 6902451" name="connsiteX68"/>
              <a:gd fmla="*/ 3799164 h 6858000" name="connsiteY68"/>
              <a:gd fmla="*/ 3008313 w 6902451" name="connsiteX69"/>
              <a:gd fmla="*/ 4695587 h 6858000" name="connsiteY69"/>
              <a:gd fmla="*/ 2521928 w 6902451" name="connsiteX70"/>
              <a:gd fmla="*/ 5181514 h 6858000" name="connsiteY70"/>
              <a:gd fmla="*/ 2486223 w 6902451" name="connsiteX71"/>
              <a:gd fmla="*/ 5216450 h 6858000" name="connsiteY71"/>
              <a:gd fmla="*/ 2449724 w 6902451" name="connsiteX72"/>
              <a:gd fmla="*/ 5246622 h 6858000" name="connsiteY72"/>
              <a:gd fmla="*/ 2412432 w 6902451" name="connsiteX73"/>
              <a:gd fmla="*/ 5276794 h 6858000" name="connsiteY73"/>
              <a:gd fmla="*/ 2373553 w 6902451" name="connsiteX74"/>
              <a:gd fmla="*/ 5302996 h 6858000" name="connsiteY74"/>
              <a:gd fmla="*/ 2333881 w 6902451" name="connsiteX75"/>
              <a:gd fmla="*/ 5327609 h 6858000" name="connsiteY75"/>
              <a:gd fmla="*/ 2292621 w 6902451" name="connsiteX76"/>
              <a:gd fmla="*/ 5350635 h 6858000" name="connsiteY76"/>
              <a:gd fmla="*/ 2251362 w 6902451" name="connsiteX77"/>
              <a:gd fmla="*/ 5371279 h 6858000" name="connsiteY77"/>
              <a:gd fmla="*/ 2210103 w 6902451" name="connsiteX78"/>
              <a:gd fmla="*/ 5389541 h 6858000" name="connsiteY78"/>
              <a:gd fmla="*/ 2166463 w 6902451" name="connsiteX79"/>
              <a:gd fmla="*/ 5406215 h 6858000" name="connsiteY79"/>
              <a:gd fmla="*/ 2123617 w 6902451" name="connsiteX80"/>
              <a:gd fmla="*/ 5419713 h 6858000" name="connsiteY80"/>
              <a:gd fmla="*/ 2079977 w 6902451" name="connsiteX81"/>
              <a:gd fmla="*/ 5431623 h 6858000" name="connsiteY81"/>
              <a:gd fmla="*/ 2034750 w 6902451" name="connsiteX82"/>
              <a:gd fmla="*/ 5441945 h 6858000" name="connsiteY82"/>
              <a:gd fmla="*/ 1991111 w 6902451" name="connsiteX83"/>
              <a:gd fmla="*/ 5448297 h 6858000" name="connsiteY83"/>
              <a:gd fmla="*/ 1945091 w 6902451" name="connsiteX84"/>
              <a:gd fmla="*/ 5453855 h 6858000" name="connsiteY84"/>
              <a:gd fmla="*/ 1899864 w 6902451" name="connsiteX85"/>
              <a:gd fmla="*/ 5457031 h 6858000" name="connsiteY85"/>
              <a:gd fmla="*/ 1854637 w 6902451" name="connsiteX86"/>
              <a:gd fmla="*/ 5457825 h 6858000" name="connsiteY86"/>
              <a:gd fmla="*/ 1809411 w 6902451" name="connsiteX87"/>
              <a:gd fmla="*/ 5457031 h 6858000" name="connsiteY87"/>
              <a:gd fmla="*/ 1765771 w 6902451" name="connsiteX88"/>
              <a:gd fmla="*/ 5453855 h 6858000" name="connsiteY88"/>
              <a:gd fmla="*/ 1720544 w 6902451" name="connsiteX89"/>
              <a:gd fmla="*/ 5448297 h 6858000" name="connsiteY89"/>
              <a:gd fmla="*/ 1675318 w 6902451" name="connsiteX90"/>
              <a:gd fmla="*/ 5441945 h 6858000" name="connsiteY90"/>
              <a:gd fmla="*/ 1630885 w 6902451" name="connsiteX91"/>
              <a:gd fmla="*/ 5431623 h 6858000" name="connsiteY91"/>
              <a:gd fmla="*/ 1587245 w 6902451" name="connsiteX92"/>
              <a:gd fmla="*/ 5419713 h 6858000" name="connsiteY92"/>
              <a:gd fmla="*/ 1542812 w 6902451" name="connsiteX93"/>
              <a:gd fmla="*/ 5406215 h 6858000" name="connsiteY93"/>
              <a:gd fmla="*/ 1500759 w 6902451" name="connsiteX94"/>
              <a:gd fmla="*/ 5389541 h 6858000" name="connsiteY94"/>
              <a:gd fmla="*/ 1459499 w 6902451" name="connsiteX95"/>
              <a:gd fmla="*/ 5371279 h 6858000" name="connsiteY95"/>
              <a:gd fmla="*/ 1416653 w 6902451" name="connsiteX96"/>
              <a:gd fmla="*/ 5350635 h 6858000" name="connsiteY96"/>
              <a:gd fmla="*/ 1376981 w 6902451" name="connsiteX97"/>
              <a:gd fmla="*/ 5327609 h 6858000" name="connsiteY97"/>
              <a:gd fmla="*/ 1337308 w 6902451" name="connsiteX98"/>
              <a:gd fmla="*/ 5302996 h 6858000" name="connsiteY98"/>
              <a:gd fmla="*/ 1298429 w 6902451" name="connsiteX99"/>
              <a:gd fmla="*/ 5276794 h 6858000" name="connsiteY99"/>
              <a:gd fmla="*/ 1260344 w 6902451" name="connsiteX100"/>
              <a:gd fmla="*/ 5246622 h 6858000" name="connsiteY100"/>
              <a:gd fmla="*/ 1224638 w 6902451" name="connsiteX101"/>
              <a:gd fmla="*/ 5216450 h 6858000" name="connsiteY101"/>
              <a:gd fmla="*/ 1188933 w 6902451" name="connsiteX102"/>
              <a:gd fmla="*/ 5181514 h 6858000" name="connsiteY102"/>
              <a:gd fmla="*/ 1155608 w 6902451" name="connsiteX103"/>
              <a:gd fmla="*/ 5147372 h 6858000" name="connsiteY103"/>
              <a:gd fmla="*/ 1124664 w 6902451" name="connsiteX104"/>
              <a:gd fmla="*/ 5110054 h 6858000" name="connsiteY104"/>
              <a:gd fmla="*/ 1095306 w 6902451" name="connsiteX105"/>
              <a:gd fmla="*/ 5073530 h 6858000" name="connsiteY105"/>
              <a:gd fmla="*/ 1068329 w 6902451" name="connsiteX106"/>
              <a:gd fmla="*/ 5034624 h 6858000" name="connsiteY106"/>
              <a:gd fmla="*/ 1042938 w 6902451" name="connsiteX107"/>
              <a:gd fmla="*/ 4994924 h 6858000" name="connsiteY107"/>
              <a:gd fmla="*/ 1021515 w 6902451" name="connsiteX108"/>
              <a:gd fmla="*/ 4953637 h 6858000" name="connsiteY108"/>
              <a:gd fmla="*/ 1000886 w 6902451" name="connsiteX109"/>
              <a:gd fmla="*/ 4912349 h 6858000" name="connsiteY109"/>
              <a:gd fmla="*/ 982636 w 6902451" name="connsiteX110"/>
              <a:gd fmla="*/ 4870267 h 6858000" name="connsiteY110"/>
              <a:gd fmla="*/ 966767 w 6902451" name="connsiteX111"/>
              <a:gd fmla="*/ 4827391 h 6858000" name="connsiteY111"/>
              <a:gd fmla="*/ 952485 w 6902451" name="connsiteX112"/>
              <a:gd fmla="*/ 4784515 h 6858000" name="connsiteY112"/>
              <a:gd fmla="*/ 940583 w 6902451" name="connsiteX113"/>
              <a:gd fmla="*/ 4740845 h 6858000" name="connsiteY113"/>
              <a:gd fmla="*/ 931062 w 6902451" name="connsiteX114"/>
              <a:gd fmla="*/ 4695587 h 6858000" name="connsiteY114"/>
              <a:gd fmla="*/ 922334 w 6902451" name="connsiteX115"/>
              <a:gd fmla="*/ 4651123 h 6858000" name="connsiteY115"/>
              <a:gd fmla="*/ 916780 w 6902451" name="connsiteX116"/>
              <a:gd fmla="*/ 4605866 h 6858000" name="connsiteY116"/>
              <a:gd fmla="*/ 914400 w 6902451" name="connsiteX117"/>
              <a:gd fmla="*/ 4560608 h 6858000" name="connsiteY117"/>
              <a:gd fmla="*/ 912813 w 6902451" name="connsiteX118"/>
              <a:gd fmla="*/ 4515350 h 6858000" name="connsiteY118"/>
              <a:gd fmla="*/ 914400 w 6902451" name="connsiteX119"/>
              <a:gd fmla="*/ 4470092 h 6858000" name="connsiteY119"/>
              <a:gd fmla="*/ 916780 w 6902451" name="connsiteX120"/>
              <a:gd fmla="*/ 4424834 h 6858000" name="connsiteY120"/>
              <a:gd fmla="*/ 922334 w 6902451" name="connsiteX121"/>
              <a:gd fmla="*/ 4380370 h 6858000" name="connsiteY121"/>
              <a:gd fmla="*/ 931062 w 6902451" name="connsiteX122"/>
              <a:gd fmla="*/ 4335112 h 6858000" name="connsiteY122"/>
              <a:gd fmla="*/ 940583 w 6902451" name="connsiteX123"/>
              <a:gd fmla="*/ 4291442 h 6858000" name="connsiteY123"/>
              <a:gd fmla="*/ 952485 w 6902451" name="connsiteX124"/>
              <a:gd fmla="*/ 4247773 h 6858000" name="connsiteY124"/>
              <a:gd fmla="*/ 966767 w 6902451" name="connsiteX125"/>
              <a:gd fmla="*/ 4203309 h 6858000" name="connsiteY125"/>
              <a:gd fmla="*/ 982636 w 6902451" name="connsiteX126"/>
              <a:gd fmla="*/ 4161227 h 6858000" name="connsiteY126"/>
              <a:gd fmla="*/ 1000886 w 6902451" name="connsiteX127"/>
              <a:gd fmla="*/ 4118351 h 6858000" name="connsiteY127"/>
              <a:gd fmla="*/ 1021515 w 6902451" name="connsiteX128"/>
              <a:gd fmla="*/ 4077063 h 6858000" name="connsiteY128"/>
              <a:gd fmla="*/ 1042938 w 6902451" name="connsiteX129"/>
              <a:gd fmla="*/ 4037363 h 6858000" name="connsiteY129"/>
              <a:gd fmla="*/ 1068329 w 6902451" name="connsiteX130"/>
              <a:gd fmla="*/ 3997663 h 6858000" name="connsiteY130"/>
              <a:gd fmla="*/ 1095306 w 6902451" name="connsiteX131"/>
              <a:gd fmla="*/ 3958757 h 6858000" name="connsiteY131"/>
              <a:gd fmla="*/ 1124664 w 6902451" name="connsiteX132"/>
              <a:gd fmla="*/ 3920645 h 6858000" name="connsiteY132"/>
              <a:gd fmla="*/ 1155608 w 6902451" name="connsiteX133"/>
              <a:gd fmla="*/ 3884915 h 6858000" name="connsiteY133"/>
              <a:gd fmla="*/ 1188933 w 6902451" name="connsiteX134"/>
              <a:gd fmla="*/ 3849186 h 6858000" name="connsiteY134"/>
              <a:gd fmla="*/ 3308350 w 6902451" name="connsiteX135"/>
              <a:gd fmla="*/ 681038 h 6858000" name="connsiteY135"/>
              <a:gd fmla="*/ 3283750 w 6902451" name="connsiteX136"/>
              <a:gd fmla="*/ 725488 h 6858000" name="connsiteY136"/>
              <a:gd fmla="*/ 3259149 w 6902451" name="connsiteX137"/>
              <a:gd fmla="*/ 769144 h 6858000" name="connsiteY137"/>
              <a:gd fmla="*/ 3236930 w 6902451" name="connsiteX138"/>
              <a:gd fmla="*/ 813594 h 6858000" name="connsiteY138"/>
              <a:gd fmla="*/ 3213123 w 6902451" name="connsiteX139"/>
              <a:gd fmla="*/ 858838 h 6858000" name="connsiteY139"/>
              <a:gd fmla="*/ 3193284 w 6902451" name="connsiteX140"/>
              <a:gd fmla="*/ 905669 h 6858000" name="connsiteY140"/>
              <a:gd fmla="*/ 3172651 w 6902451" name="connsiteX141"/>
              <a:gd fmla="*/ 950913 h 6858000" name="connsiteY141"/>
              <a:gd fmla="*/ 3154399 w 6902451" name="connsiteX142"/>
              <a:gd fmla="*/ 998538 h 6858000" name="connsiteY142"/>
              <a:gd fmla="*/ 3136941 w 6902451" name="connsiteX143"/>
              <a:gd fmla="*/ 1045369 h 6858000" name="connsiteY143"/>
              <a:gd fmla="*/ 3118689 w 6902451" name="connsiteX144"/>
              <a:gd fmla="*/ 1093788 h 6858000" name="connsiteY144"/>
              <a:gd fmla="*/ 3103611 w 6902451" name="connsiteX145"/>
              <a:gd fmla="*/ 1143001 h 6858000" name="connsiteY145"/>
              <a:gd fmla="*/ 3090121 w 6902451" name="connsiteX146"/>
              <a:gd fmla="*/ 1191419 h 6858000" name="connsiteY146"/>
              <a:gd fmla="*/ 3075837 w 6902451" name="connsiteX147"/>
              <a:gd fmla="*/ 1240632 h 6858000" name="connsiteY147"/>
              <a:gd fmla="*/ 3063934 w 6902451" name="connsiteX148"/>
              <a:gd fmla="*/ 1291432 h 6858000" name="connsiteY148"/>
              <a:gd fmla="*/ 3052824 w 6902451" name="connsiteX149"/>
              <a:gd fmla="*/ 1342232 h 6858000" name="connsiteY149"/>
              <a:gd fmla="*/ 3043301 w 6902451" name="connsiteX150"/>
              <a:gd fmla="*/ 1393032 h 6858000" name="connsiteY150"/>
              <a:gd fmla="*/ 3035365 w 6902451" name="connsiteX151"/>
              <a:gd fmla="*/ 1443832 h 6858000" name="connsiteY151"/>
              <a:gd fmla="*/ 821334 w 6902451" name="connsiteX152"/>
              <a:gd fmla="*/ 3656807 h 6858000" name="connsiteY152"/>
              <a:gd fmla="*/ 797527 w 6902451" name="connsiteX153"/>
              <a:gd fmla="*/ 3681413 h 6858000" name="connsiteY153"/>
              <a:gd fmla="*/ 774514 w 6902451" name="connsiteX154"/>
              <a:gd fmla="*/ 3707607 h 6858000" name="connsiteY154"/>
              <a:gd fmla="*/ 752294 w 6902451" name="connsiteX155"/>
              <a:gd fmla="*/ 3733007 h 6858000" name="connsiteY155"/>
              <a:gd fmla="*/ 730868 w 6902451" name="connsiteX156"/>
              <a:gd fmla="*/ 3758407 h 6858000" name="connsiteY156"/>
              <a:gd fmla="*/ 708649 w 6902451" name="connsiteX157"/>
              <a:gd fmla="*/ 3784601 h 6858000" name="connsiteY157"/>
              <a:gd fmla="*/ 689603 w 6902451" name="connsiteX158"/>
              <a:gd fmla="*/ 3812382 h 6858000" name="connsiteY158"/>
              <a:gd fmla="*/ 668971 w 6902451" name="connsiteX159"/>
              <a:gd fmla="*/ 3840163 h 6858000" name="connsiteY159"/>
              <a:gd fmla="*/ 650719 w 6902451" name="connsiteX160"/>
              <a:gd fmla="*/ 3867151 h 6858000" name="connsiteY160"/>
              <a:gd fmla="*/ 633260 w 6902451" name="connsiteX161"/>
              <a:gd fmla="*/ 3894932 h 6858000" name="connsiteY161"/>
              <a:gd fmla="*/ 615008 w 6902451" name="connsiteX162"/>
              <a:gd fmla="*/ 3923507 h 6858000" name="connsiteY162"/>
              <a:gd fmla="*/ 583266 w 6902451" name="connsiteX163"/>
              <a:gd fmla="*/ 3981451 h 6858000" name="connsiteY163"/>
              <a:gd fmla="*/ 554698 w 6902451" name="connsiteX164"/>
              <a:gd fmla="*/ 4040188 h 6858000" name="connsiteY164"/>
              <a:gd fmla="*/ 528510 w 6902451" name="connsiteX165"/>
              <a:gd fmla="*/ 4099719 h 6858000" name="connsiteY165"/>
              <a:gd fmla="*/ 505497 w 6902451" name="connsiteX166"/>
              <a:gd fmla="*/ 4161632 h 6858000" name="connsiteY166"/>
              <a:gd fmla="*/ 486452 w 6902451" name="connsiteX167"/>
              <a:gd fmla="*/ 4221957 h 6858000" name="connsiteY167"/>
              <a:gd fmla="*/ 469787 w 6902451" name="connsiteX168"/>
              <a:gd fmla="*/ 4284663 h 6858000" name="connsiteY168"/>
              <a:gd fmla="*/ 456297 w 6902451" name="connsiteX169"/>
              <a:gd fmla="*/ 4348163 h 6858000" name="connsiteY169"/>
              <a:gd fmla="*/ 445187 w 6902451" name="connsiteX170"/>
              <a:gd fmla="*/ 4411663 h 6858000" name="connsiteY170"/>
              <a:gd fmla="*/ 436458 w 6902451" name="connsiteX171"/>
              <a:gd fmla="*/ 4474369 h 6858000" name="connsiteY171"/>
              <a:gd fmla="*/ 432490 w 6902451" name="connsiteX172"/>
              <a:gd fmla="*/ 4538663 h 6858000" name="connsiteY172"/>
              <a:gd fmla="*/ 430903 w 6902451" name="connsiteX173"/>
              <a:gd fmla="*/ 4603751 h 6858000" name="connsiteY173"/>
              <a:gd fmla="*/ 432490 w 6902451" name="connsiteX174"/>
              <a:gd fmla="*/ 4666457 h 6858000" name="connsiteY174"/>
              <a:gd fmla="*/ 436458 w 6902451" name="connsiteX175"/>
              <a:gd fmla="*/ 4731544 h 6858000" name="connsiteY175"/>
              <a:gd fmla="*/ 445187 w 6902451" name="connsiteX176"/>
              <a:gd fmla="*/ 4795838 h 6858000" name="connsiteY176"/>
              <a:gd fmla="*/ 456297 w 6902451" name="connsiteX177"/>
              <a:gd fmla="*/ 4859338 h 6858000" name="connsiteY177"/>
              <a:gd fmla="*/ 469787 w 6902451" name="connsiteX178"/>
              <a:gd fmla="*/ 4922044 h 6858000" name="connsiteY178"/>
              <a:gd fmla="*/ 486452 w 6902451" name="connsiteX179"/>
              <a:gd fmla="*/ 4983957 h 6858000" name="connsiteY179"/>
              <a:gd fmla="*/ 505497 w 6902451" name="connsiteX180"/>
              <a:gd fmla="*/ 5045869 h 6858000" name="connsiteY180"/>
              <a:gd fmla="*/ 528510 w 6902451" name="connsiteX181"/>
              <a:gd fmla="*/ 5106194 h 6858000" name="connsiteY181"/>
              <a:gd fmla="*/ 554698 w 6902451" name="connsiteX182"/>
              <a:gd fmla="*/ 5166519 h 6858000" name="connsiteY182"/>
              <a:gd fmla="*/ 583266 w 6902451" name="connsiteX183"/>
              <a:gd fmla="*/ 5226051 h 6858000" name="connsiteY183"/>
              <a:gd fmla="*/ 615008 w 6902451" name="connsiteX184"/>
              <a:gd fmla="*/ 5283994 h 6858000" name="connsiteY184"/>
              <a:gd fmla="*/ 633260 w 6902451" name="connsiteX185"/>
              <a:gd fmla="*/ 5310982 h 6858000" name="connsiteY185"/>
              <a:gd fmla="*/ 650719 w 6902451" name="connsiteX186"/>
              <a:gd fmla="*/ 5340351 h 6858000" name="connsiteY186"/>
              <a:gd fmla="*/ 668971 w 6902451" name="connsiteX187"/>
              <a:gd fmla="*/ 5367338 h 6858000" name="connsiteY187"/>
              <a:gd fmla="*/ 689603 w 6902451" name="connsiteX188"/>
              <a:gd fmla="*/ 5395119 h 6858000" name="connsiteY188"/>
              <a:gd fmla="*/ 708649 w 6902451" name="connsiteX189"/>
              <a:gd fmla="*/ 5421313 h 6858000" name="connsiteY189"/>
              <a:gd fmla="*/ 730868 w 6902451" name="connsiteX190"/>
              <a:gd fmla="*/ 5447507 h 6858000" name="connsiteY190"/>
              <a:gd fmla="*/ 752294 w 6902451" name="connsiteX191"/>
              <a:gd fmla="*/ 5472907 h 6858000" name="connsiteY191"/>
              <a:gd fmla="*/ 774514 w 6902451" name="connsiteX192"/>
              <a:gd fmla="*/ 5499101 h 6858000" name="connsiteY192"/>
              <a:gd fmla="*/ 797527 w 6902451" name="connsiteX193"/>
              <a:gd fmla="*/ 5523707 h 6858000" name="connsiteY193"/>
              <a:gd fmla="*/ 821334 w 6902451" name="connsiteX194"/>
              <a:gd fmla="*/ 5549107 h 6858000" name="connsiteY194"/>
              <a:gd fmla="*/ 845934 w 6902451" name="connsiteX195"/>
              <a:gd fmla="*/ 5573713 h 6858000" name="connsiteY195"/>
              <a:gd fmla="*/ 872122 w 6902451" name="connsiteX196"/>
              <a:gd fmla="*/ 5596732 h 6858000" name="connsiteY196"/>
              <a:gd fmla="*/ 896722 w 6902451" name="connsiteX197"/>
              <a:gd fmla="*/ 5618957 h 6858000" name="connsiteY197"/>
              <a:gd fmla="*/ 922910 w 6902451" name="connsiteX198"/>
              <a:gd fmla="*/ 5641182 h 6858000" name="connsiteY198"/>
              <a:gd fmla="*/ 950684 w 6902451" name="connsiteX199"/>
              <a:gd fmla="*/ 5661819 h 6858000" name="connsiteY199"/>
              <a:gd fmla="*/ 976078 w 6902451" name="connsiteX200"/>
              <a:gd fmla="*/ 5681663 h 6858000" name="connsiteY200"/>
              <a:gd fmla="*/ 1003853 w 6902451" name="connsiteX201"/>
              <a:gd fmla="*/ 5701507 h 6858000" name="connsiteY201"/>
              <a:gd fmla="*/ 1031627 w 6902451" name="connsiteX202"/>
              <a:gd fmla="*/ 5720557 h 6858000" name="connsiteY202"/>
              <a:gd fmla="*/ 1058608 w 6902451" name="connsiteX203"/>
              <a:gd fmla="*/ 5738019 h 6858000" name="connsiteY203"/>
              <a:gd fmla="*/ 1087970 w 6902451" name="connsiteX204"/>
              <a:gd fmla="*/ 5754688 h 6858000" name="connsiteY204"/>
              <a:gd fmla="*/ 1145106 w 6902451" name="connsiteX205"/>
              <a:gd fmla="*/ 5788026 h 6858000" name="connsiteY205"/>
              <a:gd fmla="*/ 1204623 w 6902451" name="connsiteX206"/>
              <a:gd fmla="*/ 5816601 h 6858000" name="connsiteY206"/>
              <a:gd fmla="*/ 1263347 w 6902451" name="connsiteX207"/>
              <a:gd fmla="*/ 5842794 h 6858000" name="connsiteY207"/>
              <a:gd fmla="*/ 1325244 w 6902451" name="connsiteX208"/>
              <a:gd fmla="*/ 5865019 h 6858000" name="connsiteY208"/>
              <a:gd fmla="*/ 1387142 w 6902451" name="connsiteX209"/>
              <a:gd fmla="*/ 5885657 h 6858000" name="connsiteY209"/>
              <a:gd fmla="*/ 1449040 w 6902451" name="connsiteX210"/>
              <a:gd fmla="*/ 5901532 h 6858000" name="connsiteY210"/>
              <a:gd fmla="*/ 1511731 w 6902451" name="connsiteX211"/>
              <a:gd fmla="*/ 5915819 h 6858000" name="connsiteY211"/>
              <a:gd fmla="*/ 1575216 w 6902451" name="connsiteX212"/>
              <a:gd fmla="*/ 5926932 h 6858000" name="connsiteY212"/>
              <a:gd fmla="*/ 1638700 w 6902451" name="connsiteX213"/>
              <a:gd fmla="*/ 5933282 h 6858000" name="connsiteY213"/>
              <a:gd fmla="*/ 1702979 w 6902451" name="connsiteX214"/>
              <a:gd fmla="*/ 5938838 h 6858000" name="connsiteY214"/>
              <a:gd fmla="*/ 1767257 w 6902451" name="connsiteX215"/>
              <a:gd fmla="*/ 5940426 h 6858000" name="connsiteY215"/>
              <a:gd fmla="*/ 1832329 w 6902451" name="connsiteX216"/>
              <a:gd fmla="*/ 5938838 h 6858000" name="connsiteY216"/>
              <a:gd fmla="*/ 1895020 w 6902451" name="connsiteX217"/>
              <a:gd fmla="*/ 5933282 h 6858000" name="connsiteY217"/>
              <a:gd fmla="*/ 1959298 w 6902451" name="connsiteX218"/>
              <a:gd fmla="*/ 5926932 h 6858000" name="connsiteY218"/>
              <a:gd fmla="*/ 2022783 w 6902451" name="connsiteX219"/>
              <a:gd fmla="*/ 5915819 h 6858000" name="connsiteY219"/>
              <a:gd fmla="*/ 2086268 w 6902451" name="connsiteX220"/>
              <a:gd fmla="*/ 5901532 h 6858000" name="connsiteY220"/>
              <a:gd fmla="*/ 2148166 w 6902451" name="connsiteX221"/>
              <a:gd fmla="*/ 5885657 h 6858000" name="connsiteY221"/>
              <a:gd fmla="*/ 2209270 w 6902451" name="connsiteX222"/>
              <a:gd fmla="*/ 5865019 h 6858000" name="connsiteY222"/>
              <a:gd fmla="*/ 2270374 w 6902451" name="connsiteX223"/>
              <a:gd fmla="*/ 5842794 h 6858000" name="connsiteY223"/>
              <a:gd fmla="*/ 2330684 w 6902451" name="connsiteX224"/>
              <a:gd fmla="*/ 5816601 h 6858000" name="connsiteY224"/>
              <a:gd fmla="*/ 2389408 w 6902451" name="connsiteX225"/>
              <a:gd fmla="*/ 5788026 h 6858000" name="connsiteY225"/>
              <a:gd fmla="*/ 2447338 w 6902451" name="connsiteX226"/>
              <a:gd fmla="*/ 5754688 h 6858000" name="connsiteY226"/>
              <a:gd fmla="*/ 2474319 w 6902451" name="connsiteX227"/>
              <a:gd fmla="*/ 5738019 h 6858000" name="connsiteY227"/>
              <a:gd fmla="*/ 2503680 w 6902451" name="connsiteX228"/>
              <a:gd fmla="*/ 5720557 h 6858000" name="connsiteY228"/>
              <a:gd fmla="*/ 2530661 w 6902451" name="connsiteX229"/>
              <a:gd fmla="*/ 5701507 h 6858000" name="connsiteY229"/>
              <a:gd fmla="*/ 2558436 w 6902451" name="connsiteX230"/>
              <a:gd fmla="*/ 5681663 h 6858000" name="connsiteY230"/>
              <a:gd fmla="*/ 2584624 w 6902451" name="connsiteX231"/>
              <a:gd fmla="*/ 5661819 h 6858000" name="connsiteY231"/>
              <a:gd fmla="*/ 2610811 w 6902451" name="connsiteX232"/>
              <a:gd fmla="*/ 5641182 h 6858000" name="connsiteY232"/>
              <a:gd fmla="*/ 2636998 w 6902451" name="connsiteX233"/>
              <a:gd fmla="*/ 5618957 h 6858000" name="connsiteY233"/>
              <a:gd fmla="*/ 2663186 w 6902451" name="connsiteX234"/>
              <a:gd fmla="*/ 5596732 h 6858000" name="connsiteY234"/>
              <a:gd fmla="*/ 2687786 w 6902451" name="connsiteX235"/>
              <a:gd fmla="*/ 5573713 h 6858000" name="connsiteY235"/>
              <a:gd fmla="*/ 2712387 w 6902451" name="connsiteX236"/>
              <a:gd fmla="*/ 5549107 h 6858000" name="connsiteY236"/>
              <a:gd fmla="*/ 3014733 w 6902451" name="connsiteX237"/>
              <a:gd fmla="*/ 5246688 h 6858000" name="connsiteY237"/>
              <a:gd fmla="*/ 3021081 w 6902451" name="connsiteX238"/>
              <a:gd fmla="*/ 5312569 h 6858000" name="connsiteY238"/>
              <a:gd fmla="*/ 3028223 w 6902451" name="connsiteX239"/>
              <a:gd fmla="*/ 5376863 h 6858000" name="connsiteY239"/>
              <a:gd fmla="*/ 3037746 w 6902451" name="connsiteX240"/>
              <a:gd fmla="*/ 5442744 h 6858000" name="connsiteY240"/>
              <a:gd fmla="*/ 3050443 w 6902451" name="connsiteX241"/>
              <a:gd fmla="*/ 5506244 h 6858000" name="connsiteY241"/>
              <a:gd fmla="*/ 3063934 w 6902451" name="connsiteX242"/>
              <a:gd fmla="*/ 5569744 h 6858000" name="connsiteY242"/>
              <a:gd fmla="*/ 3079011 w 6902451" name="connsiteX243"/>
              <a:gd fmla="*/ 5632451 h 6858000" name="connsiteY243"/>
              <a:gd fmla="*/ 3096469 w 6902451" name="connsiteX244"/>
              <a:gd fmla="*/ 5694363 h 6858000" name="connsiteY244"/>
              <a:gd fmla="*/ 3116308 w 6902451" name="connsiteX245"/>
              <a:gd fmla="*/ 5754688 h 6858000" name="connsiteY245"/>
              <a:gd fmla="*/ 3017113 w 6902451" name="connsiteX246"/>
              <a:gd fmla="*/ 5853907 h 6858000" name="connsiteY246"/>
              <a:gd fmla="*/ 2983784 w 6902451" name="connsiteX247"/>
              <a:gd fmla="*/ 5885657 h 6858000" name="connsiteY247"/>
              <a:gd fmla="*/ 2951248 w 6902451" name="connsiteX248"/>
              <a:gd fmla="*/ 5916613 h 6858000" name="connsiteY248"/>
              <a:gd fmla="*/ 2917125 w 6902451" name="connsiteX249"/>
              <a:gd fmla="*/ 5945982 h 6858000" name="connsiteY249"/>
              <a:gd fmla="*/ 2882208 w 6902451" name="connsiteX250"/>
              <a:gd fmla="*/ 5974557 h 6858000" name="connsiteY250"/>
              <a:gd fmla="*/ 2848085 w 6902451" name="connsiteX251"/>
              <a:gd fmla="*/ 6002338 h 6858000" name="connsiteY251"/>
              <a:gd fmla="*/ 2812375 w 6902451" name="connsiteX252"/>
              <a:gd fmla="*/ 6029326 h 6858000" name="connsiteY252"/>
              <a:gd fmla="*/ 2776665 w 6902451" name="connsiteX253"/>
              <a:gd fmla="*/ 6055519 h 6858000" name="connsiteY253"/>
              <a:gd fmla="*/ 2739368 w 6902451" name="connsiteX254"/>
              <a:gd fmla="*/ 6080126 h 6858000" name="connsiteY254"/>
              <a:gd fmla="*/ 2702864 w 6902451" name="connsiteX255"/>
              <a:gd fmla="*/ 6103938 h 6858000" name="connsiteY255"/>
              <a:gd fmla="*/ 2665567 w 6902451" name="connsiteX256"/>
              <a:gd fmla="*/ 6126163 h 6858000" name="connsiteY256"/>
              <a:gd fmla="*/ 2628269 w 6902451" name="connsiteX257"/>
              <a:gd fmla="*/ 6147594 h 6858000" name="connsiteY257"/>
              <a:gd fmla="*/ 2590178 w 6902451" name="connsiteX258"/>
              <a:gd fmla="*/ 6168232 h 6858000" name="connsiteY258"/>
              <a:gd fmla="*/ 2551294 w 6902451" name="connsiteX259"/>
              <a:gd fmla="*/ 6188869 h 6858000" name="connsiteY259"/>
              <a:gd fmla="*/ 2511616 w 6902451" name="connsiteX260"/>
              <a:gd fmla="*/ 6207126 h 6858000" name="connsiteY260"/>
              <a:gd fmla="*/ 2471938 w 6902451" name="connsiteX261"/>
              <a:gd fmla="*/ 6224588 h 6858000" name="connsiteY261"/>
              <a:gd fmla="*/ 2432260 w 6902451" name="connsiteX262"/>
              <a:gd fmla="*/ 6241257 h 6858000" name="connsiteY262"/>
              <a:gd fmla="*/ 2392582 w 6902451" name="connsiteX263"/>
              <a:gd fmla="*/ 6257926 h 6858000" name="connsiteY263"/>
              <a:gd fmla="*/ 2352111 w 6902451" name="connsiteX264"/>
              <a:gd fmla="*/ 6271419 h 6858000" name="connsiteY264"/>
              <a:gd fmla="*/ 2311639 w 6902451" name="connsiteX265"/>
              <a:gd fmla="*/ 6284913 h 6858000" name="connsiteY265"/>
              <a:gd fmla="*/ 2271167 w 6902451" name="connsiteX266"/>
              <a:gd fmla="*/ 6297613 h 6858000" name="connsiteY266"/>
              <a:gd fmla="*/ 2229902 w 6902451" name="connsiteX267"/>
              <a:gd fmla="*/ 6309519 h 6858000" name="connsiteY267"/>
              <a:gd fmla="*/ 2187844 w 6902451" name="connsiteX268"/>
              <a:gd fmla="*/ 6320632 h 6858000" name="connsiteY268"/>
              <a:gd fmla="*/ 2146579 w 6902451" name="connsiteX269"/>
              <a:gd fmla="*/ 6330157 h 6858000" name="connsiteY269"/>
              <a:gd fmla="*/ 2105314 w 6902451" name="connsiteX270"/>
              <a:gd fmla="*/ 6338888 h 6858000" name="connsiteY270"/>
              <a:gd fmla="*/ 2062461 w 6902451" name="connsiteX271"/>
              <a:gd fmla="*/ 6345238 h 6858000" name="connsiteY271"/>
              <a:gd fmla="*/ 2021196 w 6902451" name="connsiteX272"/>
              <a:gd fmla="*/ 6352382 h 6858000" name="connsiteY272"/>
              <a:gd fmla="*/ 1979137 w 6902451" name="connsiteX273"/>
              <a:gd fmla="*/ 6357938 h 6858000" name="connsiteY273"/>
              <a:gd fmla="*/ 1936285 w 6902451" name="connsiteX274"/>
              <a:gd fmla="*/ 6361907 h 6858000" name="connsiteY274"/>
              <a:gd fmla="*/ 1893433 w 6902451" name="connsiteX275"/>
              <a:gd fmla="*/ 6365876 h 6858000" name="connsiteY275"/>
              <a:gd fmla="*/ 1852961 w 6902451" name="connsiteX276"/>
              <a:gd fmla="*/ 6369051 h 6858000" name="connsiteY276"/>
              <a:gd fmla="*/ 1810109 w 6902451" name="connsiteX277"/>
              <a:gd fmla="*/ 6370638 h 6858000" name="connsiteY277"/>
              <a:gd fmla="*/ 1767257 w 6902451" name="connsiteX278"/>
              <a:gd fmla="*/ 6370638 h 6858000" name="connsiteY278"/>
              <a:gd fmla="*/ 1725198 w 6902451" name="connsiteX279"/>
              <a:gd fmla="*/ 6370638 h 6858000" name="connsiteY279"/>
              <a:gd fmla="*/ 1682346 w 6902451" name="connsiteX280"/>
              <a:gd fmla="*/ 6369051 h 6858000" name="connsiteY280"/>
              <a:gd fmla="*/ 1639494 w 6902451" name="connsiteX281"/>
              <a:gd fmla="*/ 6365876 h 6858000" name="connsiteY281"/>
              <a:gd fmla="*/ 1597435 w 6902451" name="connsiteX282"/>
              <a:gd fmla="*/ 6361907 h 6858000" name="connsiteY282"/>
              <a:gd fmla="*/ 1556170 w 6902451" name="connsiteX283"/>
              <a:gd fmla="*/ 6357938 h 6858000" name="connsiteY283"/>
              <a:gd fmla="*/ 1513318 w 6902451" name="connsiteX284"/>
              <a:gd fmla="*/ 6352382 h 6858000" name="connsiteY284"/>
              <a:gd fmla="*/ 1470466 w 6902451" name="connsiteX285"/>
              <a:gd fmla="*/ 6345238 h 6858000" name="connsiteY285"/>
              <a:gd fmla="*/ 1429201 w 6902451" name="connsiteX286"/>
              <a:gd fmla="*/ 6338888 h 6858000" name="connsiteY286"/>
              <a:gd fmla="*/ 1387142 w 6902451" name="connsiteX287"/>
              <a:gd fmla="*/ 6330157 h 6858000" name="connsiteY287"/>
              <a:gd fmla="*/ 1345877 w 6902451" name="connsiteX288"/>
              <a:gd fmla="*/ 6320632 h 6858000" name="connsiteY288"/>
              <a:gd fmla="*/ 1304612 w 6902451" name="connsiteX289"/>
              <a:gd fmla="*/ 6309519 h 6858000" name="connsiteY289"/>
              <a:gd fmla="*/ 1263347 w 6902451" name="connsiteX290"/>
              <a:gd fmla="*/ 6297613 h 6858000" name="connsiteY290"/>
              <a:gd fmla="*/ 1222082 w 6902451" name="connsiteX291"/>
              <a:gd fmla="*/ 6284913 h 6858000" name="connsiteY291"/>
              <a:gd fmla="*/ 1182404 w 6902451" name="connsiteX292"/>
              <a:gd fmla="*/ 6271419 h 6858000" name="connsiteY292"/>
              <a:gd fmla="*/ 1141139 w 6902451" name="connsiteX293"/>
              <a:gd fmla="*/ 6257926 h 6858000" name="connsiteY293"/>
              <a:gd fmla="*/ 1101461 w 6902451" name="connsiteX294"/>
              <a:gd fmla="*/ 6241257 h 6858000" name="connsiteY294"/>
              <a:gd fmla="*/ 1061783 w 6902451" name="connsiteX295"/>
              <a:gd fmla="*/ 6224588 h 6858000" name="connsiteY295"/>
              <a:gd fmla="*/ 1022898 w 6902451" name="connsiteX296"/>
              <a:gd fmla="*/ 6207126 h 6858000" name="connsiteY296"/>
              <a:gd fmla="*/ 983220 w 6902451" name="connsiteX297"/>
              <a:gd fmla="*/ 6188869 h 6858000" name="connsiteY297"/>
              <a:gd fmla="*/ 945129 w 6902451" name="connsiteX298"/>
              <a:gd fmla="*/ 6168232 h 6858000" name="connsiteY298"/>
              <a:gd fmla="*/ 906245 w 6902451" name="connsiteX299"/>
              <a:gd fmla="*/ 6147594 h 6858000" name="connsiteY299"/>
              <a:gd fmla="*/ 868948 w 6902451" name="connsiteX300"/>
              <a:gd fmla="*/ 6126163 h 6858000" name="connsiteY300"/>
              <a:gd fmla="*/ 830857 w 6902451" name="connsiteX301"/>
              <a:gd fmla="*/ 6103938 h 6858000" name="connsiteY301"/>
              <a:gd fmla="*/ 793559 w 6902451" name="connsiteX302"/>
              <a:gd fmla="*/ 6080126 h 6858000" name="connsiteY302"/>
              <a:gd fmla="*/ 757849 w 6902451" name="connsiteX303"/>
              <a:gd fmla="*/ 6055519 h 6858000" name="connsiteY303"/>
              <a:gd fmla="*/ 722139 w 6902451" name="connsiteX304"/>
              <a:gd fmla="*/ 6029326 h 6858000" name="connsiteY304"/>
              <a:gd fmla="*/ 686429 w 6902451" name="connsiteX305"/>
              <a:gd fmla="*/ 6002338 h 6858000" name="connsiteY305"/>
              <a:gd fmla="*/ 650719 w 6902451" name="connsiteX306"/>
              <a:gd fmla="*/ 5974557 h 6858000" name="connsiteY306"/>
              <a:gd fmla="*/ 616596 w 6902451" name="connsiteX307"/>
              <a:gd fmla="*/ 5945982 h 6858000" name="connsiteY307"/>
              <a:gd fmla="*/ 583266 w 6902451" name="connsiteX308"/>
              <a:gd fmla="*/ 5916613 h 6858000" name="connsiteY308"/>
              <a:gd fmla="*/ 549143 w 6902451" name="connsiteX309"/>
              <a:gd fmla="*/ 5885657 h 6858000" name="connsiteY309"/>
              <a:gd fmla="*/ 517401 w 6902451" name="connsiteX310"/>
              <a:gd fmla="*/ 5853907 h 6858000" name="connsiteY310"/>
              <a:gd fmla="*/ 484865 w 6902451" name="connsiteX311"/>
              <a:gd fmla="*/ 5820569 h 6858000" name="connsiteY311"/>
              <a:gd fmla="*/ 454709 w 6902451" name="connsiteX312"/>
              <a:gd fmla="*/ 5788026 h 6858000" name="connsiteY312"/>
              <a:gd fmla="*/ 424554 w 6902451" name="connsiteX313"/>
              <a:gd fmla="*/ 5753101 h 6858000" name="connsiteY313"/>
              <a:gd fmla="*/ 395192 w 6902451" name="connsiteX314"/>
              <a:gd fmla="*/ 5718969 h 6858000" name="connsiteY314"/>
              <a:gd fmla="*/ 368211 w 6902451" name="connsiteX315"/>
              <a:gd fmla="*/ 5684838 h 6858000" name="connsiteY315"/>
              <a:gd fmla="*/ 342024 w 6902451" name="connsiteX316"/>
              <a:gd fmla="*/ 5649119 h 6858000" name="connsiteY316"/>
              <a:gd fmla="*/ 315836 w 6902451" name="connsiteX317"/>
              <a:gd fmla="*/ 5613401 h 6858000" name="connsiteY317"/>
              <a:gd fmla="*/ 291236 w 6902451" name="connsiteX318"/>
              <a:gd fmla="*/ 5576094 h 6858000" name="connsiteY318"/>
              <a:gd fmla="*/ 267429 w 6902451" name="connsiteX319"/>
              <a:gd fmla="*/ 5538788 h 6858000" name="connsiteY319"/>
              <a:gd fmla="*/ 244416 w 6902451" name="connsiteX320"/>
              <a:gd fmla="*/ 5502276 h 6858000" name="connsiteY320"/>
              <a:gd fmla="*/ 222196 w 6902451" name="connsiteX321"/>
              <a:gd fmla="*/ 5463382 h 6858000" name="connsiteY321"/>
              <a:gd fmla="*/ 201864 w 6902451" name="connsiteX322"/>
              <a:gd fmla="*/ 5426869 h 6858000" name="connsiteY322"/>
              <a:gd fmla="*/ 182518 w 6902451" name="connsiteX323"/>
              <a:gd fmla="*/ 5386388 h 6858000" name="connsiteY323"/>
              <a:gd fmla="*/ 163473 w 6902451" name="connsiteX324"/>
              <a:gd fmla="*/ 5348288 h 6858000" name="connsiteY324"/>
              <a:gd fmla="*/ 145221 w 6902451" name="connsiteX325"/>
              <a:gd fmla="*/ 5308601 h 6858000" name="connsiteY325"/>
              <a:gd fmla="*/ 129350 w 6902451" name="connsiteX326"/>
              <a:gd fmla="*/ 5268913 h 6858000" name="connsiteY326"/>
              <a:gd fmla="*/ 114272 w 6902451" name="connsiteX327"/>
              <a:gd fmla="*/ 5228432 h 6858000" name="connsiteY327"/>
              <a:gd fmla="*/ 99195 w 6902451" name="connsiteX328"/>
              <a:gd fmla="*/ 5188744 h 6858000" name="connsiteY328"/>
              <a:gd fmla="*/ 84911 w 6902451" name="connsiteX329"/>
              <a:gd fmla="*/ 5147469 h 6858000" name="connsiteY329"/>
              <a:gd fmla="*/ 73007 w 6902451" name="connsiteX330"/>
              <a:gd fmla="*/ 5106194 h 6858000" name="connsiteY330"/>
              <a:gd fmla="*/ 61897 w 6902451" name="connsiteX331"/>
              <a:gd fmla="*/ 5064919 h 6858000" name="connsiteY331"/>
              <a:gd fmla="*/ 50788 w 6902451" name="connsiteX332"/>
              <a:gd fmla="*/ 5023644 h 6858000" name="connsiteY332"/>
              <a:gd fmla="*/ 41265 w 6902451" name="connsiteX333"/>
              <a:gd fmla="*/ 4983163 h 6858000" name="connsiteY333"/>
              <a:gd fmla="*/ 33329 w 6902451" name="connsiteX334"/>
              <a:gd fmla="*/ 4941888 h 6858000" name="connsiteY334"/>
              <a:gd fmla="*/ 24600 w 6902451" name="connsiteX335"/>
              <a:gd fmla="*/ 4899026 h 6858000" name="connsiteY335"/>
              <a:gd fmla="*/ 17458 w 6902451" name="connsiteX336"/>
              <a:gd fmla="*/ 4857751 h 6858000" name="connsiteY336"/>
              <a:gd fmla="*/ 12697 w 6902451" name="connsiteX337"/>
              <a:gd fmla="*/ 4814888 h 6858000" name="connsiteY337"/>
              <a:gd fmla="*/ 7935 w 6902451" name="connsiteX338"/>
              <a:gd fmla="*/ 4772819 h 6858000" name="connsiteY338"/>
              <a:gd fmla="*/ 5555 w 6902451" name="connsiteX339"/>
              <a:gd fmla="*/ 4729957 h 6858000" name="connsiteY339"/>
              <a:gd fmla="*/ 2380 w 6902451" name="connsiteX340"/>
              <a:gd fmla="*/ 4688682 h 6858000" name="connsiteY340"/>
              <a:gd fmla="*/ 1587 w 6902451" name="connsiteX341"/>
              <a:gd fmla="*/ 4645819 h 6858000" name="connsiteY341"/>
              <a:gd fmla="*/ 0 w 6902451" name="connsiteX342"/>
              <a:gd fmla="*/ 4603751 h 6858000" name="connsiteY342"/>
              <a:gd fmla="*/ 1587 w 6902451" name="connsiteX343"/>
              <a:gd fmla="*/ 4560888 h 6858000" name="connsiteY343"/>
              <a:gd fmla="*/ 2380 w 6902451" name="connsiteX344"/>
              <a:gd fmla="*/ 4518819 h 6858000" name="connsiteY344"/>
              <a:gd fmla="*/ 5555 w 6902451" name="connsiteX345"/>
              <a:gd fmla="*/ 4475957 h 6858000" name="connsiteY345"/>
              <a:gd fmla="*/ 7935 w 6902451" name="connsiteX346"/>
              <a:gd fmla="*/ 4433094 h 6858000" name="connsiteY346"/>
              <a:gd fmla="*/ 12697 w 6902451" name="connsiteX347"/>
              <a:gd fmla="*/ 4391819 h 6858000" name="connsiteY347"/>
              <a:gd fmla="*/ 17458 w 6902451" name="connsiteX348"/>
              <a:gd fmla="*/ 4349751 h 6858000" name="connsiteY348"/>
              <a:gd fmla="*/ 24600 w 6902451" name="connsiteX349"/>
              <a:gd fmla="*/ 4306888 h 6858000" name="connsiteY349"/>
              <a:gd fmla="*/ 33329 w 6902451" name="connsiteX350"/>
              <a:gd fmla="*/ 4265613 h 6858000" name="connsiteY350"/>
              <a:gd fmla="*/ 41265 w 6902451" name="connsiteX351"/>
              <a:gd fmla="*/ 4222751 h 6858000" name="connsiteY351"/>
              <a:gd fmla="*/ 50788 w 6902451" name="connsiteX352"/>
              <a:gd fmla="*/ 4181476 h 6858000" name="connsiteY352"/>
              <a:gd fmla="*/ 61897 w 6902451" name="connsiteX353"/>
              <a:gd fmla="*/ 4140994 h 6858000" name="connsiteY353"/>
              <a:gd fmla="*/ 73007 w 6902451" name="connsiteX354"/>
              <a:gd fmla="*/ 4099719 h 6858000" name="connsiteY354"/>
              <a:gd fmla="*/ 84911 w 6902451" name="connsiteX355"/>
              <a:gd fmla="*/ 4058444 h 6858000" name="connsiteY355"/>
              <a:gd fmla="*/ 99195 w 6902451" name="connsiteX356"/>
              <a:gd fmla="*/ 4018757 h 6858000" name="connsiteY356"/>
              <a:gd fmla="*/ 114272 w 6902451" name="connsiteX357"/>
              <a:gd fmla="*/ 3977482 h 6858000" name="connsiteY357"/>
              <a:gd fmla="*/ 129350 w 6902451" name="connsiteX358"/>
              <a:gd fmla="*/ 3937001 h 6858000" name="connsiteY358"/>
              <a:gd fmla="*/ 145221 w 6902451" name="connsiteX359"/>
              <a:gd fmla="*/ 3897313 h 6858000" name="connsiteY359"/>
              <a:gd fmla="*/ 163473 w 6902451" name="connsiteX360"/>
              <a:gd fmla="*/ 3859213 h 6858000" name="connsiteY360"/>
              <a:gd fmla="*/ 182518 w 6902451" name="connsiteX361"/>
              <a:gd fmla="*/ 3819526 h 6858000" name="connsiteY361"/>
              <a:gd fmla="*/ 201864 w 6902451" name="connsiteX362"/>
              <a:gd fmla="*/ 3780632 h 6858000" name="connsiteY362"/>
              <a:gd fmla="*/ 222196 w 6902451" name="connsiteX363"/>
              <a:gd fmla="*/ 3742532 h 6858000" name="connsiteY363"/>
              <a:gd fmla="*/ 244416 w 6902451" name="connsiteX364"/>
              <a:gd fmla="*/ 3703638 h 6858000" name="connsiteY364"/>
              <a:gd fmla="*/ 267429 w 6902451" name="connsiteX365"/>
              <a:gd fmla="*/ 3666332 h 6858000" name="connsiteY365"/>
              <a:gd fmla="*/ 291236 w 6902451" name="connsiteX366"/>
              <a:gd fmla="*/ 3629819 h 6858000" name="connsiteY366"/>
              <a:gd fmla="*/ 315836 w 6902451" name="connsiteX367"/>
              <a:gd fmla="*/ 3594101 h 6858000" name="connsiteY367"/>
              <a:gd fmla="*/ 342024 w 6902451" name="connsiteX368"/>
              <a:gd fmla="*/ 3556794 h 6858000" name="connsiteY368"/>
              <a:gd fmla="*/ 368211 w 6902451" name="connsiteX369"/>
              <a:gd fmla="*/ 3522663 h 6858000" name="connsiteY369"/>
              <a:gd fmla="*/ 395192 w 6902451" name="connsiteX370"/>
              <a:gd fmla="*/ 3486944 h 6858000" name="connsiteY370"/>
              <a:gd fmla="*/ 424554 w 6902451" name="connsiteX371"/>
              <a:gd fmla="*/ 3452019 h 6858000" name="connsiteY371"/>
              <a:gd fmla="*/ 454709 w 6902451" name="connsiteX372"/>
              <a:gd fmla="*/ 3419476 h 6858000" name="connsiteY372"/>
              <a:gd fmla="*/ 484865 w 6902451" name="connsiteX373"/>
              <a:gd fmla="*/ 3385345 h 6858000" name="connsiteY373"/>
              <a:gd fmla="*/ 517401 w 6902451" name="connsiteX374"/>
              <a:gd fmla="*/ 3353594 h 6858000" name="connsiteY374"/>
              <a:gd fmla="*/ 2864750 w 6902451" name="connsiteX375"/>
              <a:gd fmla="*/ 1004094 h 6858000" name="connsiteY375"/>
              <a:gd fmla="*/ 2915538 w 6902451" name="connsiteX376"/>
              <a:gd fmla="*/ 954882 h 6858000" name="connsiteY376"/>
              <a:gd fmla="*/ 2967913 w 6902451" name="connsiteX377"/>
              <a:gd fmla="*/ 909638 h 6858000" name="connsiteY377"/>
              <a:gd fmla="*/ 3022668 w 6902451" name="connsiteX378"/>
              <a:gd fmla="*/ 865188 h 6858000" name="connsiteY378"/>
              <a:gd fmla="*/ 3077424 w 6902451" name="connsiteX379"/>
              <a:gd fmla="*/ 823119 h 6858000" name="connsiteY379"/>
              <a:gd fmla="*/ 3133767 w 6902451" name="connsiteX380"/>
              <a:gd fmla="*/ 784226 h 6858000" name="connsiteY380"/>
              <a:gd fmla="*/ 3190109 w 6902451" name="connsiteX381"/>
              <a:gd fmla="*/ 747713 h 6858000" name="connsiteY381"/>
              <a:gd fmla="*/ 3248833 w 6902451" name="connsiteX382"/>
              <a:gd fmla="*/ 712788 h 6858000" name="connsiteY382"/>
              <a:gd fmla="*/ 5100638 w 6902451" name="connsiteX383"/>
              <a:gd fmla="*/ 431144 h 6858000" name="connsiteY383"/>
              <a:gd fmla="*/ 5065713 w 6902451" name="connsiteX384"/>
              <a:gd fmla="*/ 432732 h 6858000" name="connsiteY384"/>
              <a:gd fmla="*/ 5031582 w 6902451" name="connsiteX385"/>
              <a:gd fmla="*/ 434320 h 6858000" name="connsiteY385"/>
              <a:gd fmla="*/ 4998244 w 6902451" name="connsiteX386"/>
              <a:gd fmla="*/ 438290 h 6858000" name="connsiteY386"/>
              <a:gd fmla="*/ 4964113 w 6902451" name="connsiteX387"/>
              <a:gd fmla="*/ 441466 h 6858000" name="connsiteY387"/>
              <a:gd fmla="*/ 4931570 w 6902451" name="connsiteX388"/>
              <a:gd fmla="*/ 447024 h 6858000" name="connsiteY388"/>
              <a:gd fmla="*/ 4898232 w 6902451" name="connsiteX389"/>
              <a:gd fmla="*/ 451788 h 6858000" name="connsiteY389"/>
              <a:gd fmla="*/ 4865688 w 6902451" name="connsiteX390"/>
              <a:gd fmla="*/ 457346 h 6858000" name="connsiteY390"/>
              <a:gd fmla="*/ 4833938 w 6902451" name="connsiteX391"/>
              <a:gd fmla="*/ 466080 h 6858000" name="connsiteY391"/>
              <a:gd fmla="*/ 4800601 w 6902451" name="connsiteX392"/>
              <a:gd fmla="*/ 472432 h 6858000" name="connsiteY392"/>
              <a:gd fmla="*/ 4737894 w 6902451" name="connsiteX393"/>
              <a:gd fmla="*/ 490694 h 6858000" name="connsiteY393"/>
              <a:gd fmla="*/ 4675982 w 6902451" name="connsiteX394"/>
              <a:gd fmla="*/ 512926 h 6858000" name="connsiteY394"/>
              <a:gd fmla="*/ 4615657 w 6902451" name="connsiteX395"/>
              <a:gd fmla="*/ 535952 h 6858000" name="connsiteY395"/>
              <a:gd fmla="*/ 4556126 w 6902451" name="connsiteX396"/>
              <a:gd fmla="*/ 563742 h 6858000" name="connsiteY396"/>
              <a:gd fmla="*/ 4498976 w 6902451" name="connsiteX397"/>
              <a:gd fmla="*/ 592326 h 6858000" name="connsiteY397"/>
              <a:gd fmla="*/ 4442619 w 6902451" name="connsiteX398"/>
              <a:gd fmla="*/ 625674 h 6858000" name="connsiteY398"/>
              <a:gd fmla="*/ 4387057 w 6902451" name="connsiteX399"/>
              <a:gd fmla="*/ 659816 h 6858000" name="connsiteY399"/>
              <a:gd fmla="*/ 4335463 w 6902451" name="connsiteX400"/>
              <a:gd fmla="*/ 697135 h 6858000" name="connsiteY400"/>
              <a:gd fmla="*/ 4284663 w 6902451" name="connsiteX401"/>
              <a:gd fmla="*/ 736835 h 6858000" name="connsiteY401"/>
              <a:gd fmla="*/ 4236244 w 6902451" name="connsiteX402"/>
              <a:gd fmla="*/ 778917 h 6858000" name="connsiteY402"/>
              <a:gd fmla="*/ 4189413 w 6902451" name="connsiteX403"/>
              <a:gd fmla="*/ 823381 h 6858000" name="connsiteY403"/>
              <a:gd fmla="*/ 4145757 w 6902451" name="connsiteX404"/>
              <a:gd fmla="*/ 870227 h 6858000" name="connsiteY404"/>
              <a:gd fmla="*/ 4102895 w 6902451" name="connsiteX405"/>
              <a:gd fmla="*/ 917867 h 6858000" name="connsiteY405"/>
              <a:gd fmla="*/ 4063207 w 6902451" name="connsiteX406"/>
              <a:gd fmla="*/ 968683 h 6858000" name="connsiteY406"/>
              <a:gd fmla="*/ 4025901 w 6902451" name="connsiteX407"/>
              <a:gd fmla="*/ 1021088 h 6858000" name="connsiteY407"/>
              <a:gd fmla="*/ 3991770 w 6902451" name="connsiteX408"/>
              <a:gd fmla="*/ 1075874 h 6858000" name="connsiteY408"/>
              <a:gd fmla="*/ 3958432 w 6902451" name="connsiteX409"/>
              <a:gd fmla="*/ 1132248 h 6858000" name="connsiteY409"/>
              <a:gd fmla="*/ 3929857 w 6902451" name="connsiteX410"/>
              <a:gd fmla="*/ 1190210 h 6858000" name="connsiteY410"/>
              <a:gd fmla="*/ 3902076 w 6902451" name="connsiteX411"/>
              <a:gd fmla="*/ 1248966 h 6858000" name="connsiteY411"/>
              <a:gd fmla="*/ 3879057 w 6902451" name="connsiteX412"/>
              <a:gd fmla="*/ 1309311 h 6858000" name="connsiteY412"/>
              <a:gd fmla="*/ 3858420 w 6902451" name="connsiteX413"/>
              <a:gd fmla="*/ 1371243 h 6858000" name="connsiteY413"/>
              <a:gd fmla="*/ 3839370 w 6902451" name="connsiteX414"/>
              <a:gd fmla="*/ 1434763 h 6858000" name="connsiteY414"/>
              <a:gd fmla="*/ 3832226 w 6902451" name="connsiteX415"/>
              <a:gd fmla="*/ 1467317 h 6858000" name="connsiteY415"/>
              <a:gd fmla="*/ 3825876 w 6902451" name="connsiteX416"/>
              <a:gd fmla="*/ 1499077 h 6858000" name="connsiteY416"/>
              <a:gd fmla="*/ 3818732 w 6902451" name="connsiteX417"/>
              <a:gd fmla="*/ 1532425 h 6858000" name="connsiteY417"/>
              <a:gd fmla="*/ 3813176 w 6902451" name="connsiteX418"/>
              <a:gd fmla="*/ 1564979 h 6858000" name="connsiteY418"/>
              <a:gd fmla="*/ 3809207 w 6902451" name="connsiteX419"/>
              <a:gd fmla="*/ 1598328 h 6858000" name="connsiteY419"/>
              <a:gd fmla="*/ 3805238 w 6902451" name="connsiteX420"/>
              <a:gd fmla="*/ 1632470 h 6858000" name="connsiteY420"/>
              <a:gd fmla="*/ 3802063 w 6902451" name="connsiteX421"/>
              <a:gd fmla="*/ 1665818 h 6858000" name="connsiteY421"/>
              <a:gd fmla="*/ 3799682 w 6902451" name="connsiteX422"/>
              <a:gd fmla="*/ 1699960 h 6858000" name="connsiteY422"/>
              <a:gd fmla="*/ 3798095 w 6902451" name="connsiteX423"/>
              <a:gd fmla="*/ 1734102 h 6858000" name="connsiteY423"/>
              <a:gd fmla="*/ 3798095 w 6902451" name="connsiteX424"/>
              <a:gd fmla="*/ 1769038 h 6858000" name="connsiteY424"/>
              <a:gd fmla="*/ 3798095 w 6902451" name="connsiteX425"/>
              <a:gd fmla="*/ 2495550 h 6858000" name="connsiteY425"/>
              <a:gd fmla="*/ 3798095 w 6902451" name="connsiteX426"/>
              <a:gd fmla="*/ 5090640 h 6858000" name="connsiteY426"/>
              <a:gd fmla="*/ 3798095 w 6902451" name="connsiteX427"/>
              <a:gd fmla="*/ 5124765 h 6858000" name="connsiteY427"/>
              <a:gd fmla="*/ 3799682 w 6902451" name="connsiteX428"/>
              <a:gd fmla="*/ 5158891 h 6858000" name="connsiteY428"/>
              <a:gd fmla="*/ 3802063 w 6902451" name="connsiteX429"/>
              <a:gd fmla="*/ 5193016 h 6858000" name="connsiteY429"/>
              <a:gd fmla="*/ 3805238 w 6902451" name="connsiteX430"/>
              <a:gd fmla="*/ 5226347 h 6858000" name="connsiteY430"/>
              <a:gd fmla="*/ 3809207 w 6902451" name="connsiteX431"/>
              <a:gd fmla="*/ 5260472 h 6858000" name="connsiteY431"/>
              <a:gd fmla="*/ 3813176 w 6902451" name="connsiteX432"/>
              <a:gd fmla="*/ 5293803 h 6858000" name="connsiteY432"/>
              <a:gd fmla="*/ 3818732 w 6902451" name="connsiteX433"/>
              <a:gd fmla="*/ 5326341 h 6858000" name="connsiteY433"/>
              <a:gd fmla="*/ 3825876 w 6902451" name="connsiteX434"/>
              <a:gd fmla="*/ 5359673 h 6858000" name="connsiteY434"/>
              <a:gd fmla="*/ 3832226 w 6902451" name="connsiteX435"/>
              <a:gd fmla="*/ 5391417 h 6858000" name="connsiteY435"/>
              <a:gd fmla="*/ 3839370 w 6902451" name="connsiteX436"/>
              <a:gd fmla="*/ 5423955 h 6858000" name="connsiteY436"/>
              <a:gd fmla="*/ 3858420 w 6902451" name="connsiteX437"/>
              <a:gd fmla="*/ 5487443 h 6858000" name="connsiteY437"/>
              <a:gd fmla="*/ 3879057 w 6902451" name="connsiteX438"/>
              <a:gd fmla="*/ 5549344 h 6858000" name="connsiteY438"/>
              <a:gd fmla="*/ 3902076 w 6902451" name="connsiteX439"/>
              <a:gd fmla="*/ 5609659 h 6858000" name="connsiteY439"/>
              <a:gd fmla="*/ 3929857 w 6902451" name="connsiteX440"/>
              <a:gd fmla="*/ 5668385 h 6858000" name="connsiteY440"/>
              <a:gd fmla="*/ 3958432 w 6902451" name="connsiteX441"/>
              <a:gd fmla="*/ 5726319 h 6858000" name="connsiteY441"/>
              <a:gd fmla="*/ 3991770 w 6902451" name="connsiteX442"/>
              <a:gd fmla="*/ 5782665 h 6858000" name="connsiteY442"/>
              <a:gd fmla="*/ 4025901 w 6902451" name="connsiteX443"/>
              <a:gd fmla="*/ 5837423 h 6858000" name="connsiteY443"/>
              <a:gd fmla="*/ 4063207 w 6902451" name="connsiteX444"/>
              <a:gd fmla="*/ 5889801 h 6858000" name="connsiteY444"/>
              <a:gd fmla="*/ 4102895 w 6902451" name="connsiteX445"/>
              <a:gd fmla="*/ 5940592 h 6858000" name="connsiteY445"/>
              <a:gd fmla="*/ 4145757 w 6902451" name="connsiteX446"/>
              <a:gd fmla="*/ 5988208 h 6858000" name="connsiteY446"/>
              <a:gd fmla="*/ 4189413 w 6902451" name="connsiteX447"/>
              <a:gd fmla="*/ 6035031 h 6858000" name="connsiteY447"/>
              <a:gd fmla="*/ 4236244 w 6902451" name="connsiteX448"/>
              <a:gd fmla="*/ 6079473 h 6858000" name="connsiteY448"/>
              <a:gd fmla="*/ 4284663 w 6902451" name="connsiteX449"/>
              <a:gd fmla="*/ 6121534 h 6858000" name="connsiteY449"/>
              <a:gd fmla="*/ 4335463 w 6902451" name="connsiteX450"/>
              <a:gd fmla="*/ 6162008 h 6858000" name="connsiteY450"/>
              <a:gd fmla="*/ 4387057 w 6902451" name="connsiteX451"/>
              <a:gd fmla="*/ 6198514 h 6858000" name="connsiteY451"/>
              <a:gd fmla="*/ 4442619 w 6902451" name="connsiteX452"/>
              <a:gd fmla="*/ 6233433 h 6858000" name="connsiteY452"/>
              <a:gd fmla="*/ 4498976 w 6902451" name="connsiteX453"/>
              <a:gd fmla="*/ 6265970 h 6858000" name="connsiteY453"/>
              <a:gd fmla="*/ 4556126 w 6902451" name="connsiteX454"/>
              <a:gd fmla="*/ 6294540 h 6858000" name="connsiteY454"/>
              <a:gd fmla="*/ 4615657 w 6902451" name="connsiteX455"/>
              <a:gd fmla="*/ 6322316 h 6858000" name="connsiteY455"/>
              <a:gd fmla="*/ 4675982 w 6902451" name="connsiteX456"/>
              <a:gd fmla="*/ 6345331 h 6858000" name="connsiteY456"/>
              <a:gd fmla="*/ 4737894 w 6902451" name="connsiteX457"/>
              <a:gd fmla="*/ 6367552 h 6858000" name="connsiteY457"/>
              <a:gd fmla="*/ 4800601 w 6902451" name="connsiteX458"/>
              <a:gd fmla="*/ 6385805 h 6858000" name="connsiteY458"/>
              <a:gd fmla="*/ 4833938 w 6902451" name="connsiteX459"/>
              <a:gd fmla="*/ 6392154 h 6858000" name="connsiteY459"/>
              <a:gd fmla="*/ 4865688 w 6902451" name="connsiteX460"/>
              <a:gd fmla="*/ 6400883 h 6858000" name="connsiteY460"/>
              <a:gd fmla="*/ 4898232 w 6902451" name="connsiteX461"/>
              <a:gd fmla="*/ 6406439 h 6858000" name="connsiteY461"/>
              <a:gd fmla="*/ 4931570 w 6902451" name="connsiteX462"/>
              <a:gd fmla="*/ 6411994 h 6858000" name="connsiteY462"/>
              <a:gd fmla="*/ 4964113 w 6902451" name="connsiteX463"/>
              <a:gd fmla="*/ 6416755 h 6858000" name="connsiteY463"/>
              <a:gd fmla="*/ 4998244 w 6902451" name="connsiteX464"/>
              <a:gd fmla="*/ 6419930 h 6858000" name="connsiteY464"/>
              <a:gd fmla="*/ 5031582 w 6902451" name="connsiteX465"/>
              <a:gd fmla="*/ 6423898 h 6858000" name="connsiteY465"/>
              <a:gd fmla="*/ 5065713 w 6902451" name="connsiteX466"/>
              <a:gd fmla="*/ 6425485 h 6858000" name="connsiteY466"/>
              <a:gd fmla="*/ 5100638 w 6902451" name="connsiteX467"/>
              <a:gd fmla="*/ 6427072 h 6858000" name="connsiteY467"/>
              <a:gd fmla="*/ 5134770 w 6902451" name="connsiteX468"/>
              <a:gd fmla="*/ 6427072 h 6858000" name="connsiteY468"/>
              <a:gd fmla="*/ 5168901 w 6902451" name="connsiteX469"/>
              <a:gd fmla="*/ 6427072 h 6858000" name="connsiteY469"/>
              <a:gd fmla="*/ 5203032 w 6902451" name="connsiteX470"/>
              <a:gd fmla="*/ 6425485 h 6858000" name="connsiteY470"/>
              <a:gd fmla="*/ 5237957 w 6902451" name="connsiteX471"/>
              <a:gd fmla="*/ 6423898 h 6858000" name="connsiteY471"/>
              <a:gd fmla="*/ 5272088 w 6902451" name="connsiteX472"/>
              <a:gd fmla="*/ 6419930 h 6858000" name="connsiteY472"/>
              <a:gd fmla="*/ 5304632 w 6902451" name="connsiteX473"/>
              <a:gd fmla="*/ 6416755 h 6858000" name="connsiteY473"/>
              <a:gd fmla="*/ 5337970 w 6902451" name="connsiteX474"/>
              <a:gd fmla="*/ 6411994 h 6858000" name="connsiteY474"/>
              <a:gd fmla="*/ 5370513 w 6902451" name="connsiteX475"/>
              <a:gd fmla="*/ 6406439 h 6858000" name="connsiteY475"/>
              <a:gd fmla="*/ 5403851 w 6902451" name="connsiteX476"/>
              <a:gd fmla="*/ 6400883 h 6858000" name="connsiteY476"/>
              <a:gd fmla="*/ 5437188 w 6902451" name="connsiteX477"/>
              <a:gd fmla="*/ 6392154 h 6858000" name="connsiteY477"/>
              <a:gd fmla="*/ 5468144 w 6902451" name="connsiteX478"/>
              <a:gd fmla="*/ 6385805 h 6858000" name="connsiteY478"/>
              <a:gd fmla="*/ 5531644 w 6902451" name="connsiteX479"/>
              <a:gd fmla="*/ 6367552 h 6858000" name="connsiteY479"/>
              <a:gd fmla="*/ 5595144 w 6902451" name="connsiteX480"/>
              <a:gd fmla="*/ 6345331 h 6858000" name="connsiteY480"/>
              <a:gd fmla="*/ 5655470 w 6902451" name="connsiteX481"/>
              <a:gd fmla="*/ 6322316 h 6858000" name="connsiteY481"/>
              <a:gd fmla="*/ 5714207 w 6902451" name="connsiteX482"/>
              <a:gd fmla="*/ 6294540 h 6858000" name="connsiteY482"/>
              <a:gd fmla="*/ 5772151 w 6902451" name="connsiteX483"/>
              <a:gd fmla="*/ 6265970 h 6858000" name="connsiteY483"/>
              <a:gd fmla="*/ 5828507 w 6902451" name="connsiteX484"/>
              <a:gd fmla="*/ 6233433 h 6858000" name="connsiteY484"/>
              <a:gd fmla="*/ 5881688 w 6902451" name="connsiteX485"/>
              <a:gd fmla="*/ 6198514 h 6858000" name="connsiteY485"/>
              <a:gd fmla="*/ 5934076 w 6902451" name="connsiteX486"/>
              <a:gd fmla="*/ 6162008 h 6858000" name="connsiteY486"/>
              <a:gd fmla="*/ 5984876 w 6902451" name="connsiteX487"/>
              <a:gd fmla="*/ 6121534 h 6858000" name="connsiteY487"/>
              <a:gd fmla="*/ 6034088 w 6902451" name="connsiteX488"/>
              <a:gd fmla="*/ 6079473 h 6858000" name="connsiteY488"/>
              <a:gd fmla="*/ 6079332 w 6902451" name="connsiteX489"/>
              <a:gd fmla="*/ 6035031 h 6858000" name="connsiteY489"/>
              <a:gd fmla="*/ 6125370 w 6902451" name="connsiteX490"/>
              <a:gd fmla="*/ 5988208 h 6858000" name="connsiteY490"/>
              <a:gd fmla="*/ 6165851 w 6902451" name="connsiteX491"/>
              <a:gd fmla="*/ 5940592 h 6858000" name="connsiteY491"/>
              <a:gd fmla="*/ 6206332 w 6902451" name="connsiteX492"/>
              <a:gd fmla="*/ 5889801 h 6858000" name="connsiteY492"/>
              <a:gd fmla="*/ 6242845 w 6902451" name="connsiteX493"/>
              <a:gd fmla="*/ 5837423 h 6858000" name="connsiteY493"/>
              <a:gd fmla="*/ 6278564 w 6902451" name="connsiteX494"/>
              <a:gd fmla="*/ 5782665 h 6858000" name="connsiteY494"/>
              <a:gd fmla="*/ 6310314 w 6902451" name="connsiteX495"/>
              <a:gd fmla="*/ 5726319 h 6858000" name="connsiteY495"/>
              <a:gd fmla="*/ 6340476 w 6902451" name="connsiteX496"/>
              <a:gd fmla="*/ 5668385 h 6858000" name="connsiteY496"/>
              <a:gd fmla="*/ 6366670 w 6902451" name="connsiteX497"/>
              <a:gd fmla="*/ 5609659 h 6858000" name="connsiteY497"/>
              <a:gd fmla="*/ 6391276 w 6902451" name="connsiteX498"/>
              <a:gd fmla="*/ 5549344 h 6858000" name="connsiteY498"/>
              <a:gd fmla="*/ 6411914 w 6902451" name="connsiteX499"/>
              <a:gd fmla="*/ 5487443 h 6858000" name="connsiteY499"/>
              <a:gd fmla="*/ 6430170 w 6902451" name="connsiteX500"/>
              <a:gd fmla="*/ 5423955 h 6858000" name="connsiteY500"/>
              <a:gd fmla="*/ 6438107 w 6902451" name="connsiteX501"/>
              <a:gd fmla="*/ 5391417 h 6858000" name="connsiteY501"/>
              <a:gd fmla="*/ 6445251 w 6902451" name="connsiteX502"/>
              <a:gd fmla="*/ 5359673 h 6858000" name="connsiteY502"/>
              <a:gd fmla="*/ 6451601 w 6902451" name="connsiteX503"/>
              <a:gd fmla="*/ 5326341 h 6858000" name="connsiteY503"/>
              <a:gd fmla="*/ 6457157 w 6902451" name="connsiteX504"/>
              <a:gd fmla="*/ 5293803 h 6858000" name="connsiteY504"/>
              <a:gd fmla="*/ 6461126 w 6902451" name="connsiteX505"/>
              <a:gd fmla="*/ 5260472 h 6858000" name="connsiteY505"/>
              <a:gd fmla="*/ 6465888 w 6902451" name="connsiteX506"/>
              <a:gd fmla="*/ 5226347 h 6858000" name="connsiteY506"/>
              <a:gd fmla="*/ 6468270 w 6902451" name="connsiteX507"/>
              <a:gd fmla="*/ 5193016 h 6858000" name="connsiteY507"/>
              <a:gd fmla="*/ 6471445 w 6902451" name="connsiteX508"/>
              <a:gd fmla="*/ 5158891 h 6858000" name="connsiteY508"/>
              <a:gd fmla="*/ 6472238 w 6902451" name="connsiteX509"/>
              <a:gd fmla="*/ 5124765 h 6858000" name="connsiteY509"/>
              <a:gd fmla="*/ 6472238 w 6902451" name="connsiteX510"/>
              <a:gd fmla="*/ 5090640 h 6858000" name="connsiteY510"/>
              <a:gd fmla="*/ 6472238 w 6902451" name="connsiteX511"/>
              <a:gd fmla="*/ 2495550 h 6858000" name="connsiteY511"/>
              <a:gd fmla="*/ 6472238 w 6902451" name="connsiteX512"/>
              <a:gd fmla="*/ 1769038 h 6858000" name="connsiteY512"/>
              <a:gd fmla="*/ 6472238 w 6902451" name="connsiteX513"/>
              <a:gd fmla="*/ 1734102 h 6858000" name="connsiteY513"/>
              <a:gd fmla="*/ 6471445 w 6902451" name="connsiteX514"/>
              <a:gd fmla="*/ 1699960 h 6858000" name="connsiteY514"/>
              <a:gd fmla="*/ 6468270 w 6902451" name="connsiteX515"/>
              <a:gd fmla="*/ 1665818 h 6858000" name="connsiteY515"/>
              <a:gd fmla="*/ 6465888 w 6902451" name="connsiteX516"/>
              <a:gd fmla="*/ 1632470 h 6858000" name="connsiteY516"/>
              <a:gd fmla="*/ 6461126 w 6902451" name="connsiteX517"/>
              <a:gd fmla="*/ 1598328 h 6858000" name="connsiteY517"/>
              <a:gd fmla="*/ 6457157 w 6902451" name="connsiteX518"/>
              <a:gd fmla="*/ 1564979 h 6858000" name="connsiteY518"/>
              <a:gd fmla="*/ 6451601 w 6902451" name="connsiteX519"/>
              <a:gd fmla="*/ 1532425 h 6858000" name="connsiteY519"/>
              <a:gd fmla="*/ 6445251 w 6902451" name="connsiteX520"/>
              <a:gd fmla="*/ 1499077 h 6858000" name="connsiteY520"/>
              <a:gd fmla="*/ 6438107 w 6902451" name="connsiteX521"/>
              <a:gd fmla="*/ 1467317 h 6858000" name="connsiteY521"/>
              <a:gd fmla="*/ 6430170 w 6902451" name="connsiteX522"/>
              <a:gd fmla="*/ 1434763 h 6858000" name="connsiteY522"/>
              <a:gd fmla="*/ 6411914 w 6902451" name="connsiteX523"/>
              <a:gd fmla="*/ 1371243 h 6858000" name="connsiteY523"/>
              <a:gd fmla="*/ 6391276 w 6902451" name="connsiteX524"/>
              <a:gd fmla="*/ 1309311 h 6858000" name="connsiteY524"/>
              <a:gd fmla="*/ 6366670 w 6902451" name="connsiteX525"/>
              <a:gd fmla="*/ 1248966 h 6858000" name="connsiteY525"/>
              <a:gd fmla="*/ 6340476 w 6902451" name="connsiteX526"/>
              <a:gd fmla="*/ 1190210 h 6858000" name="connsiteY526"/>
              <a:gd fmla="*/ 6310314 w 6902451" name="connsiteX527"/>
              <a:gd fmla="*/ 1132248 h 6858000" name="connsiteY527"/>
              <a:gd fmla="*/ 6278564 w 6902451" name="connsiteX528"/>
              <a:gd fmla="*/ 1075874 h 6858000" name="connsiteY528"/>
              <a:gd fmla="*/ 6242845 w 6902451" name="connsiteX529"/>
              <a:gd fmla="*/ 1021088 h 6858000" name="connsiteY529"/>
              <a:gd fmla="*/ 6206332 w 6902451" name="connsiteX530"/>
              <a:gd fmla="*/ 968683 h 6858000" name="connsiteY530"/>
              <a:gd fmla="*/ 6165851 w 6902451" name="connsiteX531"/>
              <a:gd fmla="*/ 917867 h 6858000" name="connsiteY531"/>
              <a:gd fmla="*/ 6125370 w 6902451" name="connsiteX532"/>
              <a:gd fmla="*/ 870227 h 6858000" name="connsiteY532"/>
              <a:gd fmla="*/ 6079332 w 6902451" name="connsiteX533"/>
              <a:gd fmla="*/ 823381 h 6858000" name="connsiteY533"/>
              <a:gd fmla="*/ 6034088 w 6902451" name="connsiteX534"/>
              <a:gd fmla="*/ 778917 h 6858000" name="connsiteY534"/>
              <a:gd fmla="*/ 5984876 w 6902451" name="connsiteX535"/>
              <a:gd fmla="*/ 736835 h 6858000" name="connsiteY535"/>
              <a:gd fmla="*/ 5934076 w 6902451" name="connsiteX536"/>
              <a:gd fmla="*/ 697135 h 6858000" name="connsiteY536"/>
              <a:gd fmla="*/ 5881688 w 6902451" name="connsiteX537"/>
              <a:gd fmla="*/ 659816 h 6858000" name="connsiteY537"/>
              <a:gd fmla="*/ 5828507 w 6902451" name="connsiteX538"/>
              <a:gd fmla="*/ 625674 h 6858000" name="connsiteY538"/>
              <a:gd fmla="*/ 5772151 w 6902451" name="connsiteX539"/>
              <a:gd fmla="*/ 592326 h 6858000" name="connsiteY539"/>
              <a:gd fmla="*/ 5714207 w 6902451" name="connsiteX540"/>
              <a:gd fmla="*/ 563742 h 6858000" name="connsiteY540"/>
              <a:gd fmla="*/ 5655470 w 6902451" name="connsiteX541"/>
              <a:gd fmla="*/ 535952 h 6858000" name="connsiteY541"/>
              <a:gd fmla="*/ 5595144 w 6902451" name="connsiteX542"/>
              <a:gd fmla="*/ 512926 h 6858000" name="connsiteY542"/>
              <a:gd fmla="*/ 5531644 w 6902451" name="connsiteX543"/>
              <a:gd fmla="*/ 490694 h 6858000" name="connsiteY543"/>
              <a:gd fmla="*/ 5468144 w 6902451" name="connsiteX544"/>
              <a:gd fmla="*/ 472432 h 6858000" name="connsiteY544"/>
              <a:gd fmla="*/ 5437188 w 6902451" name="connsiteX545"/>
              <a:gd fmla="*/ 466080 h 6858000" name="connsiteY545"/>
              <a:gd fmla="*/ 5403851 w 6902451" name="connsiteX546"/>
              <a:gd fmla="*/ 457346 h 6858000" name="connsiteY546"/>
              <a:gd fmla="*/ 5370513 w 6902451" name="connsiteX547"/>
              <a:gd fmla="*/ 451788 h 6858000" name="connsiteY547"/>
              <a:gd fmla="*/ 5337970 w 6902451" name="connsiteX548"/>
              <a:gd fmla="*/ 447024 h 6858000" name="connsiteY548"/>
              <a:gd fmla="*/ 5304632 w 6902451" name="connsiteX549"/>
              <a:gd fmla="*/ 441466 h 6858000" name="connsiteY549"/>
              <a:gd fmla="*/ 5272088 w 6902451" name="connsiteX550"/>
              <a:gd fmla="*/ 438290 h 6858000" name="connsiteY550"/>
              <a:gd fmla="*/ 5237957 w 6902451" name="connsiteX551"/>
              <a:gd fmla="*/ 434320 h 6858000" name="connsiteY551"/>
              <a:gd fmla="*/ 5203032 w 6902451" name="connsiteX552"/>
              <a:gd fmla="*/ 432732 h 6858000" name="connsiteY552"/>
              <a:gd fmla="*/ 5168901 w 6902451" name="connsiteX553"/>
              <a:gd fmla="*/ 431144 h 6858000" name="connsiteY553"/>
              <a:gd fmla="*/ 5134770 w 6902451" name="connsiteX554"/>
              <a:gd fmla="*/ 431144 h 6858000" name="connsiteY554"/>
              <a:gd fmla="*/ 5089526 w 6902451" name="connsiteX555"/>
              <a:gd fmla="*/ 0 h 6858000" name="connsiteY555"/>
              <a:gd fmla="*/ 5134770 w 6902451" name="connsiteX556"/>
              <a:gd fmla="*/ 0 h 6858000" name="connsiteY556"/>
              <a:gd fmla="*/ 5180013 w 6902451" name="connsiteX557"/>
              <a:gd fmla="*/ 0 h 6858000" name="connsiteY557"/>
              <a:gd fmla="*/ 5225257 w 6902451" name="connsiteX558"/>
              <a:gd fmla="*/ 2382 h 6858000" name="connsiteY558"/>
              <a:gd fmla="*/ 5270501 w 6902451" name="connsiteX559"/>
              <a:gd fmla="*/ 5558 h 6858000" name="connsiteY559"/>
              <a:gd fmla="*/ 5315744 w 6902451" name="connsiteX560"/>
              <a:gd fmla="*/ 9528 h 6858000" name="connsiteY560"/>
              <a:gd fmla="*/ 5360194 w 6902451" name="connsiteX561"/>
              <a:gd fmla="*/ 13498 h 6858000" name="connsiteY561"/>
              <a:gd fmla="*/ 5403851 w 6902451" name="connsiteX562"/>
              <a:gd fmla="*/ 20644 h 6858000" name="connsiteY562"/>
              <a:gd fmla="*/ 5447507 w 6902451" name="connsiteX563"/>
              <a:gd fmla="*/ 27790 h 6858000" name="connsiteY563"/>
              <a:gd fmla="*/ 5490370 w 6902451" name="connsiteX564"/>
              <a:gd fmla="*/ 35730 h 6858000" name="connsiteY564"/>
              <a:gd fmla="*/ 5534026 w 6902451" name="connsiteX565"/>
              <a:gd fmla="*/ 45258 h 6858000" name="connsiteY565"/>
              <a:gd fmla="*/ 5576888 w 6902451" name="connsiteX566"/>
              <a:gd fmla="*/ 56374 h 6858000" name="connsiteY566"/>
              <a:gd fmla="*/ 5618163 w 6902451" name="connsiteX567"/>
              <a:gd fmla="*/ 67491 h 6858000" name="connsiteY567"/>
              <a:gd fmla="*/ 5661026 w 6902451" name="connsiteX568"/>
              <a:gd fmla="*/ 79401 h 6858000" name="connsiteY568"/>
              <a:gd fmla="*/ 5702301 w 6902451" name="connsiteX569"/>
              <a:gd fmla="*/ 93693 h 6858000" name="connsiteY569"/>
              <a:gd fmla="*/ 5741988 w 6902451" name="connsiteX570"/>
              <a:gd fmla="*/ 107191 h 6858000" name="connsiteY570"/>
              <a:gd fmla="*/ 5783263 w 6902451" name="connsiteX571"/>
              <a:gd fmla="*/ 122277 h 6858000" name="connsiteY571"/>
              <a:gd fmla="*/ 5822951 w 6902451" name="connsiteX572"/>
              <a:gd fmla="*/ 138951 h 6858000" name="connsiteY572"/>
              <a:gd fmla="*/ 5862638 w 6902451" name="connsiteX573"/>
              <a:gd fmla="*/ 156419 h 6858000" name="connsiteY573"/>
              <a:gd fmla="*/ 5900738 w 6902451" name="connsiteX574"/>
              <a:gd fmla="*/ 174681 h 6858000" name="connsiteY574"/>
              <a:gd fmla="*/ 5939632 w 6902451" name="connsiteX575"/>
              <a:gd fmla="*/ 193737 h 6858000" name="connsiteY575"/>
              <a:gd fmla="*/ 5976938 w 6902451" name="connsiteX576"/>
              <a:gd fmla="*/ 214381 h 6858000" name="connsiteY576"/>
              <a:gd fmla="*/ 6013451 w 6902451" name="connsiteX577"/>
              <a:gd fmla="*/ 235025 h 6858000" name="connsiteY577"/>
              <a:gd fmla="*/ 6050757 w 6902451" name="connsiteX578"/>
              <a:gd fmla="*/ 257257 h 6858000" name="connsiteY578"/>
              <a:gd fmla="*/ 6088064 w 6902451" name="connsiteX579"/>
              <a:gd fmla="*/ 278695 h 6858000" name="connsiteY579"/>
              <a:gd fmla="*/ 6122195 w 6902451" name="connsiteX580"/>
              <a:gd fmla="*/ 302515 h 6858000" name="connsiteY580"/>
              <a:gd fmla="*/ 6157914 w 6902451" name="connsiteX581"/>
              <a:gd fmla="*/ 327129 h 6858000" name="connsiteY581"/>
              <a:gd fmla="*/ 6192045 w 6902451" name="connsiteX582"/>
              <a:gd fmla="*/ 351743 h 6858000" name="connsiteY582"/>
              <a:gd fmla="*/ 6226970 w 6902451" name="connsiteX583"/>
              <a:gd fmla="*/ 377946 h 6858000" name="connsiteY583"/>
              <a:gd fmla="*/ 6259514 w 6902451" name="connsiteX584"/>
              <a:gd fmla="*/ 404148 h 6858000" name="connsiteY584"/>
              <a:gd fmla="*/ 6291264 w 6902451" name="connsiteX585"/>
              <a:gd fmla="*/ 431144 h 6858000" name="connsiteY585"/>
              <a:gd fmla="*/ 6323014 w 6902451" name="connsiteX586"/>
              <a:gd fmla="*/ 460522 h 6858000" name="connsiteY586"/>
              <a:gd fmla="*/ 6354764 w 6902451" name="connsiteX587"/>
              <a:gd fmla="*/ 489106 h 6858000" name="connsiteY587"/>
              <a:gd fmla="*/ 6384926 w 6902451" name="connsiteX588"/>
              <a:gd fmla="*/ 518484 h 6858000" name="connsiteY588"/>
              <a:gd fmla="*/ 6415088 w 6902451" name="connsiteX589"/>
              <a:gd fmla="*/ 549450 h 6858000" name="connsiteY589"/>
              <a:gd fmla="*/ 6443664 w 6902451" name="connsiteX590"/>
              <a:gd fmla="*/ 579622 h 6858000" name="connsiteY590"/>
              <a:gd fmla="*/ 6471445 w 6902451" name="connsiteX591"/>
              <a:gd fmla="*/ 611382 h 6858000" name="connsiteY591"/>
              <a:gd fmla="*/ 6498432 w 6902451" name="connsiteX592"/>
              <a:gd fmla="*/ 644730 h 6858000" name="connsiteY592"/>
              <a:gd fmla="*/ 6526214 w 6902451" name="connsiteX593"/>
              <a:gd fmla="*/ 677284 h 6858000" name="connsiteY593"/>
              <a:gd fmla="*/ 6550820 w 6902451" name="connsiteX594"/>
              <a:gd fmla="*/ 712221 h 6858000" name="connsiteY594"/>
              <a:gd fmla="*/ 6577014 w 6902451" name="connsiteX595"/>
              <a:gd fmla="*/ 746363 h 6858000" name="connsiteY595"/>
              <a:gd fmla="*/ 6600032 w 6902451" name="connsiteX596"/>
              <a:gd fmla="*/ 780505 h 6858000" name="connsiteY596"/>
              <a:gd fmla="*/ 6623845 w 6902451" name="connsiteX597"/>
              <a:gd fmla="*/ 816235 h 6858000" name="connsiteY597"/>
              <a:gd fmla="*/ 6646864 w 6902451" name="connsiteX598"/>
              <a:gd fmla="*/ 851965 h 6858000" name="connsiteY598"/>
              <a:gd fmla="*/ 6669088 w 6902451" name="connsiteX599"/>
              <a:gd fmla="*/ 889283 h 6858000" name="connsiteY599"/>
              <a:gd fmla="*/ 6689726 w 6902451" name="connsiteX600"/>
              <a:gd fmla="*/ 926601 h 6858000" name="connsiteY600"/>
              <a:gd fmla="*/ 6708776 w 6902451" name="connsiteX601"/>
              <a:gd fmla="*/ 964713 h 6858000" name="connsiteY601"/>
              <a:gd fmla="*/ 6727826 w 6902451" name="connsiteX602"/>
              <a:gd fmla="*/ 1002825 h 6858000" name="connsiteY602"/>
              <a:gd fmla="*/ 6746876 w 6902451" name="connsiteX603"/>
              <a:gd fmla="*/ 1041732 h 6858000" name="connsiteY603"/>
              <a:gd fmla="*/ 6763545 w 6902451" name="connsiteX604"/>
              <a:gd fmla="*/ 1081432 h 6858000" name="connsiteY604"/>
              <a:gd fmla="*/ 6780214 w 6902451" name="connsiteX605"/>
              <a:gd fmla="*/ 1121132 h 6858000" name="connsiteY605"/>
              <a:gd fmla="*/ 6795295 w 6902451" name="connsiteX606"/>
              <a:gd fmla="*/ 1161626 h 6858000" name="connsiteY606"/>
              <a:gd fmla="*/ 6810376 w 6902451" name="connsiteX607"/>
              <a:gd fmla="*/ 1202120 h 6858000" name="connsiteY607"/>
              <a:gd fmla="*/ 6823870 w 6902451" name="connsiteX608"/>
              <a:gd fmla="*/ 1243408 h 6858000" name="connsiteY608"/>
              <a:gd fmla="*/ 6836570 w 6902451" name="connsiteX609"/>
              <a:gd fmla="*/ 1284696 h 6858000" name="connsiteY609"/>
              <a:gd fmla="*/ 6847682 w 6902451" name="connsiteX610"/>
              <a:gd fmla="*/ 1327573 h 6858000" name="connsiteY610"/>
              <a:gd fmla="*/ 6857207 w 6902451" name="connsiteX611"/>
              <a:gd fmla="*/ 1370449 h 6858000" name="connsiteY611"/>
              <a:gd fmla="*/ 6866732 w 6902451" name="connsiteX612"/>
              <a:gd fmla="*/ 1412531 h 6858000" name="connsiteY612"/>
              <a:gd fmla="*/ 6874670 w 6902451" name="connsiteX613"/>
              <a:gd fmla="*/ 1456995 h 6858000" name="connsiteY613"/>
              <a:gd fmla="*/ 6883401 w 6902451" name="connsiteX614"/>
              <a:gd fmla="*/ 1499077 h 6858000" name="connsiteY614"/>
              <a:gd fmla="*/ 6888957 w 6902451" name="connsiteX615"/>
              <a:gd fmla="*/ 1543541 h 6858000" name="connsiteY615"/>
              <a:gd fmla="*/ 6894514 w 6902451" name="connsiteX616"/>
              <a:gd fmla="*/ 1588800 h 6858000" name="connsiteY616"/>
              <a:gd fmla="*/ 6898482 w 6902451" name="connsiteX617"/>
              <a:gd fmla="*/ 1632470 h 6858000" name="connsiteY617"/>
              <a:gd fmla="*/ 6900864 w 6902451" name="connsiteX618"/>
              <a:gd fmla="*/ 1677728 h 6858000" name="connsiteY618"/>
              <a:gd fmla="*/ 6902451 w 6902451" name="connsiteX619"/>
              <a:gd fmla="*/ 1722986 h 6858000" name="connsiteY619"/>
              <a:gd fmla="*/ 6902451 w 6902451" name="connsiteX620"/>
              <a:gd fmla="*/ 1769038 h 6858000" name="connsiteY620"/>
              <a:gd fmla="*/ 6902451 w 6902451" name="connsiteX621"/>
              <a:gd fmla="*/ 2495550 h 6858000" name="connsiteY621"/>
              <a:gd fmla="*/ 6902451 w 6902451" name="connsiteX622"/>
              <a:gd fmla="*/ 5090640 h 6858000" name="connsiteY622"/>
              <a:gd fmla="*/ 6902451 w 6902451" name="connsiteX623"/>
              <a:gd fmla="*/ 5135876 h 6858000" name="connsiteY623"/>
              <a:gd fmla="*/ 6900864 w 6902451" name="connsiteX624"/>
              <a:gd fmla="*/ 5181111 h 6858000" name="connsiteY624"/>
              <a:gd fmla="*/ 6898482 w 6902451" name="connsiteX625"/>
              <a:gd fmla="*/ 5226347 h 6858000" name="connsiteY625"/>
              <a:gd fmla="*/ 6894514 w 6902451" name="connsiteX626"/>
              <a:gd fmla="*/ 5269995 h 6858000" name="connsiteY626"/>
              <a:gd fmla="*/ 6888957 w 6902451" name="connsiteX627"/>
              <a:gd fmla="*/ 5315231 h 6858000" name="connsiteY627"/>
              <a:gd fmla="*/ 6883401 w 6902451" name="connsiteX628"/>
              <a:gd fmla="*/ 5359673 h 6858000" name="connsiteY628"/>
              <a:gd fmla="*/ 6874670 w 6902451" name="connsiteX629"/>
              <a:gd fmla="*/ 5401734 h 6858000" name="connsiteY629"/>
              <a:gd fmla="*/ 6866732 w 6902451" name="connsiteX630"/>
              <a:gd fmla="*/ 5446176 h 6858000" name="connsiteY630"/>
              <a:gd fmla="*/ 6857207 w 6902451" name="connsiteX631"/>
              <a:gd fmla="*/ 5488237 h 6858000" name="connsiteY631"/>
              <a:gd fmla="*/ 6847682 w 6902451" name="connsiteX632"/>
              <a:gd fmla="*/ 5531092 h 6858000" name="connsiteY632"/>
              <a:gd fmla="*/ 6836570 w 6902451" name="connsiteX633"/>
              <a:gd fmla="*/ 5573946 h 6858000" name="connsiteY633"/>
              <a:gd fmla="*/ 6823870 w 6902451" name="connsiteX634"/>
              <a:gd fmla="*/ 5615214 h 6858000" name="connsiteY634"/>
              <a:gd fmla="*/ 6810376 w 6902451" name="connsiteX635"/>
              <a:gd fmla="*/ 5656481 h 6858000" name="connsiteY635"/>
              <a:gd fmla="*/ 6795295 w 6902451" name="connsiteX636"/>
              <a:gd fmla="*/ 5697749 h 6858000" name="connsiteY636"/>
              <a:gd fmla="*/ 6780214 w 6902451" name="connsiteX637"/>
              <a:gd fmla="*/ 5737429 h 6858000" name="connsiteY637"/>
              <a:gd fmla="*/ 6763545 w 6902451" name="connsiteX638"/>
              <a:gd fmla="*/ 5777109 h 6858000" name="connsiteY638"/>
              <a:gd fmla="*/ 6746876 w 6902451" name="connsiteX639"/>
              <a:gd fmla="*/ 5816790 h 6858000" name="connsiteY639"/>
              <a:gd fmla="*/ 6727826 w 6902451" name="connsiteX640"/>
              <a:gd fmla="*/ 5855676 h 6858000" name="connsiteY640"/>
              <a:gd fmla="*/ 6708776 w 6902451" name="connsiteX641"/>
              <a:gd fmla="*/ 5893769 h 6858000" name="connsiteY641"/>
              <a:gd fmla="*/ 6689726 w 6902451" name="connsiteX642"/>
              <a:gd fmla="*/ 5931862 h 6858000" name="connsiteY642"/>
              <a:gd fmla="*/ 6669088 w 6902451" name="connsiteX643"/>
              <a:gd fmla="*/ 5969162 h 6858000" name="connsiteY643"/>
              <a:gd fmla="*/ 6646864 w 6902451" name="connsiteX644"/>
              <a:gd fmla="*/ 6006461 h 6858000" name="connsiteY644"/>
              <a:gd fmla="*/ 6623845 w 6902451" name="connsiteX645"/>
              <a:gd fmla="*/ 6042174 h 6858000" name="connsiteY645"/>
              <a:gd fmla="*/ 6600032 w 6902451" name="connsiteX646"/>
              <a:gd fmla="*/ 6077886 h 6858000" name="connsiteY646"/>
              <a:gd fmla="*/ 6577014 w 6902451" name="connsiteX647"/>
              <a:gd fmla="*/ 6112011 h 6858000" name="connsiteY647"/>
              <a:gd fmla="*/ 6550820 w 6902451" name="connsiteX648"/>
              <a:gd fmla="*/ 6146136 h 6858000" name="connsiteY648"/>
              <a:gd fmla="*/ 6526214 w 6902451" name="connsiteX649"/>
              <a:gd fmla="*/ 6181055 h 6858000" name="connsiteY649"/>
              <a:gd fmla="*/ 6498432 w 6902451" name="connsiteX650"/>
              <a:gd fmla="*/ 6213592 h 6858000" name="connsiteY650"/>
              <a:gd fmla="*/ 6471445 w 6902451" name="connsiteX651"/>
              <a:gd fmla="*/ 6246924 h 6858000" name="connsiteY651"/>
              <a:gd fmla="*/ 6443664 w 6902451" name="connsiteX652"/>
              <a:gd fmla="*/ 6278668 h 6858000" name="connsiteY652"/>
              <a:gd fmla="*/ 6415088 w 6902451" name="connsiteX653"/>
              <a:gd fmla="*/ 6308825 h 6858000" name="connsiteY653"/>
              <a:gd fmla="*/ 6384926 w 6902451" name="connsiteX654"/>
              <a:gd fmla="*/ 6340569 h 6858000" name="connsiteY654"/>
              <a:gd fmla="*/ 6354764 w 6902451" name="connsiteX655"/>
              <a:gd fmla="*/ 6369139 h 6858000" name="connsiteY655"/>
              <a:gd fmla="*/ 6323014 w 6902451" name="connsiteX656"/>
              <a:gd fmla="*/ 6397709 h 6858000" name="connsiteY656"/>
              <a:gd fmla="*/ 6291264 w 6902451" name="connsiteX657"/>
              <a:gd fmla="*/ 6427072 h 6858000" name="connsiteY657"/>
              <a:gd fmla="*/ 6259514 w 6902451" name="connsiteX658"/>
              <a:gd fmla="*/ 6454055 h 6858000" name="connsiteY658"/>
              <a:gd fmla="*/ 6226970 w 6902451" name="connsiteX659"/>
              <a:gd fmla="*/ 6480244 h 6858000" name="connsiteY659"/>
              <a:gd fmla="*/ 6192045 w 6902451" name="connsiteX660"/>
              <a:gd fmla="*/ 6506433 h 6858000" name="connsiteY660"/>
              <a:gd fmla="*/ 6157914 w 6902451" name="connsiteX661"/>
              <a:gd fmla="*/ 6531035 h 6858000" name="connsiteY661"/>
              <a:gd fmla="*/ 6122195 w 6902451" name="connsiteX662"/>
              <a:gd fmla="*/ 6555636 h 6858000" name="connsiteY662"/>
              <a:gd fmla="*/ 6088064 w 6902451" name="connsiteX663"/>
              <a:gd fmla="*/ 6579445 h 6858000" name="connsiteY663"/>
              <a:gd fmla="*/ 6050757 w 6902451" name="connsiteX664"/>
              <a:gd fmla="*/ 6600872 h 6858000" name="connsiteY664"/>
              <a:gd fmla="*/ 6013451 w 6902451" name="connsiteX665"/>
              <a:gd fmla="*/ 6623093 h 6858000" name="connsiteY665"/>
              <a:gd fmla="*/ 5976938 w 6902451" name="connsiteX666"/>
              <a:gd fmla="*/ 6643727 h 6858000" name="connsiteY666"/>
              <a:gd fmla="*/ 5939632 w 6902451" name="connsiteX667"/>
              <a:gd fmla="*/ 6664360 h 6858000" name="connsiteY667"/>
              <a:gd fmla="*/ 5900738 w 6902451" name="connsiteX668"/>
              <a:gd fmla="*/ 6683407 h 6858000" name="connsiteY668"/>
              <a:gd fmla="*/ 5862638 w 6902451" name="connsiteX669"/>
              <a:gd fmla="*/ 6701660 h 6858000" name="connsiteY669"/>
              <a:gd fmla="*/ 5822951 w 6902451" name="connsiteX670"/>
              <a:gd fmla="*/ 6719119 h 6858000" name="connsiteY670"/>
              <a:gd fmla="*/ 5783263 w 6902451" name="connsiteX671"/>
              <a:gd fmla="*/ 6735785 h 6858000" name="connsiteY671"/>
              <a:gd fmla="*/ 5741988 w 6902451" name="connsiteX672"/>
              <a:gd fmla="*/ 6750863 h 6858000" name="connsiteY672"/>
              <a:gd fmla="*/ 5702301 w 6902451" name="connsiteX673"/>
              <a:gd fmla="*/ 6764355 h 6858000" name="connsiteY673"/>
              <a:gd fmla="*/ 5661026 w 6902451" name="connsiteX674"/>
              <a:gd fmla="*/ 6778640 h 6858000" name="connsiteY674"/>
              <a:gd fmla="*/ 5618163 w 6902451" name="connsiteX675"/>
              <a:gd fmla="*/ 6790544 h 6858000" name="connsiteY675"/>
              <a:gd fmla="*/ 5576888 w 6902451" name="connsiteX676"/>
              <a:gd fmla="*/ 6801654 h 6858000" name="connsiteY676"/>
              <a:gd fmla="*/ 5534026 w 6902451" name="connsiteX677"/>
              <a:gd fmla="*/ 6812765 h 6858000" name="connsiteY677"/>
              <a:gd fmla="*/ 5490370 w 6902451" name="connsiteX678"/>
              <a:gd fmla="*/ 6822288 h 6858000" name="connsiteY678"/>
              <a:gd fmla="*/ 5447507 w 6902451" name="connsiteX679"/>
              <a:gd fmla="*/ 6830224 h 6858000" name="connsiteY679"/>
              <a:gd fmla="*/ 5403851 w 6902451" name="connsiteX680"/>
              <a:gd fmla="*/ 6837367 h 6858000" name="connsiteY680"/>
              <a:gd fmla="*/ 5360194 w 6902451" name="connsiteX681"/>
              <a:gd fmla="*/ 6844509 h 6858000" name="connsiteY681"/>
              <a:gd fmla="*/ 5315744 w 6902451" name="connsiteX682"/>
              <a:gd fmla="*/ 6848477 h 6858000" name="connsiteY682"/>
              <a:gd fmla="*/ 5270501 w 6902451" name="connsiteX683"/>
              <a:gd fmla="*/ 6852445 h 6858000" name="connsiteY683"/>
              <a:gd fmla="*/ 5225257 w 6902451" name="connsiteX684"/>
              <a:gd fmla="*/ 6855619 h 6858000" name="connsiteY684"/>
              <a:gd fmla="*/ 5180013 w 6902451" name="connsiteX685"/>
              <a:gd fmla="*/ 6858000 h 6858000" name="connsiteY685"/>
              <a:gd fmla="*/ 5134770 w 6902451" name="connsiteX686"/>
              <a:gd fmla="*/ 6858000 h 6858000" name="connsiteY686"/>
              <a:gd fmla="*/ 5089526 w 6902451" name="connsiteX687"/>
              <a:gd fmla="*/ 6858000 h 6858000" name="connsiteY687"/>
              <a:gd fmla="*/ 5044282 w 6902451" name="connsiteX688"/>
              <a:gd fmla="*/ 6855619 h 6858000" name="connsiteY688"/>
              <a:gd fmla="*/ 4998244 w 6902451" name="connsiteX689"/>
              <a:gd fmla="*/ 6852445 h 6858000" name="connsiteY689"/>
              <a:gd fmla="*/ 4954588 w 6902451" name="connsiteX690"/>
              <a:gd fmla="*/ 6848477 h 6858000" name="connsiteY690"/>
              <a:gd fmla="*/ 4910932 w 6902451" name="connsiteX691"/>
              <a:gd fmla="*/ 6844509 h 6858000" name="connsiteY691"/>
              <a:gd fmla="*/ 4866482 w 6902451" name="connsiteX692"/>
              <a:gd fmla="*/ 6837367 h 6858000" name="connsiteY692"/>
              <a:gd fmla="*/ 4822826 w 6902451" name="connsiteX693"/>
              <a:gd fmla="*/ 6830224 h 6858000" name="connsiteY693"/>
              <a:gd fmla="*/ 4779170 w 6902451" name="connsiteX694"/>
              <a:gd fmla="*/ 6822288 h 6858000" name="connsiteY694"/>
              <a:gd fmla="*/ 4736307 w 6902451" name="connsiteX695"/>
              <a:gd fmla="*/ 6812765 h 6858000" name="connsiteY695"/>
              <a:gd fmla="*/ 4693444 w 6902451" name="connsiteX696"/>
              <a:gd fmla="*/ 6801654 h 6858000" name="connsiteY696"/>
              <a:gd fmla="*/ 4651376 w 6902451" name="connsiteX697"/>
              <a:gd fmla="*/ 6790544 h 6858000" name="connsiteY697"/>
              <a:gd fmla="*/ 4610101 w 6902451" name="connsiteX698"/>
              <a:gd fmla="*/ 6778640 h 6858000" name="connsiteY698"/>
              <a:gd fmla="*/ 4568826 w 6902451" name="connsiteX699"/>
              <a:gd fmla="*/ 6764355 h 6858000" name="connsiteY699"/>
              <a:gd fmla="*/ 4527551 w 6902451" name="connsiteX700"/>
              <a:gd fmla="*/ 6750863 h 6858000" name="connsiteY700"/>
              <a:gd fmla="*/ 4487863 w 6902451" name="connsiteX701"/>
              <a:gd fmla="*/ 6735785 h 6858000" name="connsiteY701"/>
              <a:gd fmla="*/ 4448176 w 6902451" name="connsiteX702"/>
              <a:gd fmla="*/ 6719119 h 6858000" name="connsiteY702"/>
              <a:gd fmla="*/ 4407694 w 6902451" name="connsiteX703"/>
              <a:gd fmla="*/ 6701660 h 6858000" name="connsiteY703"/>
              <a:gd fmla="*/ 4369594 w 6902451" name="connsiteX704"/>
              <a:gd fmla="*/ 6683407 h 6858000" name="connsiteY704"/>
              <a:gd fmla="*/ 4330701 w 6902451" name="connsiteX705"/>
              <a:gd fmla="*/ 6664360 h 6858000" name="connsiteY705"/>
              <a:gd fmla="*/ 4292601 w 6902451" name="connsiteX706"/>
              <a:gd fmla="*/ 6643727 h 6858000" name="connsiteY706"/>
              <a:gd fmla="*/ 4255294 w 6902451" name="connsiteX707"/>
              <a:gd fmla="*/ 6623093 h 6858000" name="connsiteY707"/>
              <a:gd fmla="*/ 4218782 w 6902451" name="connsiteX708"/>
              <a:gd fmla="*/ 6600872 h 6858000" name="connsiteY708"/>
              <a:gd fmla="*/ 4183063 w 6902451" name="connsiteX709"/>
              <a:gd fmla="*/ 6579445 h 6858000" name="connsiteY709"/>
              <a:gd fmla="*/ 4147345 w 6902451" name="connsiteX710"/>
              <a:gd fmla="*/ 6555636 h 6858000" name="connsiteY710"/>
              <a:gd fmla="*/ 4112420 w 6902451" name="connsiteX711"/>
              <a:gd fmla="*/ 6531035 h 6858000" name="connsiteY711"/>
              <a:gd fmla="*/ 4078288 w 6902451" name="connsiteX712"/>
              <a:gd fmla="*/ 6506433 h 6858000" name="connsiteY712"/>
              <a:gd fmla="*/ 4044157 w 6902451" name="connsiteX713"/>
              <a:gd fmla="*/ 6480244 h 6858000" name="connsiteY713"/>
              <a:gd fmla="*/ 4010820 w 6902451" name="connsiteX714"/>
              <a:gd fmla="*/ 6454055 h 6858000" name="connsiteY714"/>
              <a:gd fmla="*/ 3978276 w 6902451" name="connsiteX715"/>
              <a:gd fmla="*/ 6427072 h 6858000" name="connsiteY715"/>
              <a:gd fmla="*/ 3946526 w 6902451" name="connsiteX716"/>
              <a:gd fmla="*/ 6397709 h 6858000" name="connsiteY716"/>
              <a:gd fmla="*/ 3916363 w 6902451" name="connsiteX717"/>
              <a:gd fmla="*/ 6369139 h 6858000" name="connsiteY717"/>
              <a:gd fmla="*/ 3886201 w 6902451" name="connsiteX718"/>
              <a:gd fmla="*/ 6340569 h 6858000" name="connsiteY718"/>
              <a:gd fmla="*/ 3856038 w 6902451" name="connsiteX719"/>
              <a:gd fmla="*/ 6308825 h 6858000" name="connsiteY719"/>
              <a:gd fmla="*/ 3826670 w 6902451" name="connsiteX720"/>
              <a:gd fmla="*/ 6278668 h 6858000" name="connsiteY720"/>
              <a:gd fmla="*/ 3798095 w 6902451" name="connsiteX721"/>
              <a:gd fmla="*/ 6246924 h 6858000" name="connsiteY721"/>
              <a:gd fmla="*/ 3770313 w 6902451" name="connsiteX722"/>
              <a:gd fmla="*/ 6213592 h 6858000" name="connsiteY722"/>
              <a:gd fmla="*/ 3744120 w 6902451" name="connsiteX723"/>
              <a:gd fmla="*/ 6181055 h 6858000" name="connsiteY723"/>
              <a:gd fmla="*/ 3718720 w 6902451" name="connsiteX724"/>
              <a:gd fmla="*/ 6146136 h 6858000" name="connsiteY724"/>
              <a:gd fmla="*/ 3693320 w 6902451" name="connsiteX725"/>
              <a:gd fmla="*/ 6112011 h 6858000" name="connsiteY725"/>
              <a:gd fmla="*/ 3668713 w 6902451" name="connsiteX726"/>
              <a:gd fmla="*/ 6077886 h 6858000" name="connsiteY726"/>
              <a:gd fmla="*/ 3645695 w 6902451" name="connsiteX727"/>
              <a:gd fmla="*/ 6042174 h 6858000" name="connsiteY727"/>
              <a:gd fmla="*/ 3623470 w 6902451" name="connsiteX728"/>
              <a:gd fmla="*/ 6006461 h 6858000" name="connsiteY728"/>
              <a:gd fmla="*/ 3601245 w 6902451" name="connsiteX729"/>
              <a:gd fmla="*/ 5969162 h 6858000" name="connsiteY729"/>
              <a:gd fmla="*/ 3581401 w 6902451" name="connsiteX730"/>
              <a:gd fmla="*/ 5931862 h 6858000" name="connsiteY730"/>
              <a:gd fmla="*/ 3560763 w 6902451" name="connsiteX731"/>
              <a:gd fmla="*/ 5893769 h 6858000" name="connsiteY731"/>
              <a:gd fmla="*/ 3540920 w 6902451" name="connsiteX732"/>
              <a:gd fmla="*/ 5855676 h 6858000" name="connsiteY732"/>
              <a:gd fmla="*/ 3523457 w 6902451" name="connsiteX733"/>
              <a:gd fmla="*/ 5816790 h 6858000" name="connsiteY733"/>
              <a:gd fmla="*/ 3505201 w 6902451" name="connsiteX734"/>
              <a:gd fmla="*/ 5777109 h 6858000" name="connsiteY734"/>
              <a:gd fmla="*/ 3490120 w 6902451" name="connsiteX735"/>
              <a:gd fmla="*/ 5737429 h 6858000" name="connsiteY735"/>
              <a:gd fmla="*/ 3474245 w 6902451" name="connsiteX736"/>
              <a:gd fmla="*/ 5697749 h 6858000" name="connsiteY736"/>
              <a:gd fmla="*/ 3459957 w 6902451" name="connsiteX737"/>
              <a:gd fmla="*/ 5656481 h 6858000" name="connsiteY737"/>
              <a:gd fmla="*/ 3446463 w 6902451" name="connsiteX738"/>
              <a:gd fmla="*/ 5615214 h 6858000" name="connsiteY738"/>
              <a:gd fmla="*/ 3433763 w 6902451" name="connsiteX739"/>
              <a:gd fmla="*/ 5573946 h 6858000" name="connsiteY739"/>
              <a:gd fmla="*/ 3423445 w 6902451" name="connsiteX740"/>
              <a:gd fmla="*/ 5531092 h 6858000" name="connsiteY740"/>
              <a:gd fmla="*/ 3412332 w 6902451" name="connsiteX741"/>
              <a:gd fmla="*/ 5488237 h 6858000" name="connsiteY741"/>
              <a:gd fmla="*/ 3402807 w 6902451" name="connsiteX742"/>
              <a:gd fmla="*/ 5446176 h 6858000" name="connsiteY742"/>
              <a:gd fmla="*/ 3394076 w 6902451" name="connsiteX743"/>
              <a:gd fmla="*/ 5401734 h 6858000" name="connsiteY743"/>
              <a:gd fmla="*/ 3387726 w 6902451" name="connsiteX744"/>
              <a:gd fmla="*/ 5359673 h 6858000" name="connsiteY744"/>
              <a:gd fmla="*/ 3380582 w 6902451" name="connsiteX745"/>
              <a:gd fmla="*/ 5315231 h 6858000" name="connsiteY745"/>
              <a:gd fmla="*/ 3376613 w 6902451" name="connsiteX746"/>
              <a:gd fmla="*/ 5269995 h 6858000" name="connsiteY746"/>
              <a:gd fmla="*/ 3371851 w 6902451" name="connsiteX747"/>
              <a:gd fmla="*/ 5226347 h 6858000" name="connsiteY747"/>
              <a:gd fmla="*/ 3369470 w 6902451" name="connsiteX748"/>
              <a:gd fmla="*/ 5181111 h 6858000" name="connsiteY748"/>
              <a:gd fmla="*/ 3367088 w 6902451" name="connsiteX749"/>
              <a:gd fmla="*/ 5135876 h 6858000" name="connsiteY749"/>
              <a:gd fmla="*/ 3367088 w 6902451" name="connsiteX750"/>
              <a:gd fmla="*/ 5090640 h 6858000" name="connsiteY750"/>
              <a:gd fmla="*/ 3367088 w 6902451" name="connsiteX751"/>
              <a:gd fmla="*/ 2495550 h 6858000" name="connsiteY751"/>
              <a:gd fmla="*/ 3367088 w 6902451" name="connsiteX752"/>
              <a:gd fmla="*/ 1769038 h 6858000" name="connsiteY752"/>
              <a:gd fmla="*/ 3367088 w 6902451" name="connsiteX753"/>
              <a:gd fmla="*/ 1722986 h 6858000" name="connsiteY753"/>
              <a:gd fmla="*/ 3369470 w 6902451" name="connsiteX754"/>
              <a:gd fmla="*/ 1677728 h 6858000" name="connsiteY754"/>
              <a:gd fmla="*/ 3371851 w 6902451" name="connsiteX755"/>
              <a:gd fmla="*/ 1632470 h 6858000" name="connsiteY755"/>
              <a:gd fmla="*/ 3376613 w 6902451" name="connsiteX756"/>
              <a:gd fmla="*/ 1588800 h 6858000" name="connsiteY756"/>
              <a:gd fmla="*/ 3380582 w 6902451" name="connsiteX757"/>
              <a:gd fmla="*/ 1543541 h 6858000" name="connsiteY757"/>
              <a:gd fmla="*/ 3387726 w 6902451" name="connsiteX758"/>
              <a:gd fmla="*/ 1499077 h 6858000" name="connsiteY758"/>
              <a:gd fmla="*/ 3394076 w 6902451" name="connsiteX759"/>
              <a:gd fmla="*/ 1456995 h 6858000" name="connsiteY759"/>
              <a:gd fmla="*/ 3402807 w 6902451" name="connsiteX760"/>
              <a:gd fmla="*/ 1412531 h 6858000" name="connsiteY760"/>
              <a:gd fmla="*/ 3412332 w 6902451" name="connsiteX761"/>
              <a:gd fmla="*/ 1370449 h 6858000" name="connsiteY761"/>
              <a:gd fmla="*/ 3423445 w 6902451" name="connsiteX762"/>
              <a:gd fmla="*/ 1327573 h 6858000" name="connsiteY762"/>
              <a:gd fmla="*/ 3433763 w 6902451" name="connsiteX763"/>
              <a:gd fmla="*/ 1284696 h 6858000" name="connsiteY763"/>
              <a:gd fmla="*/ 3446463 w 6902451" name="connsiteX764"/>
              <a:gd fmla="*/ 1243408 h 6858000" name="connsiteY764"/>
              <a:gd fmla="*/ 3459957 w 6902451" name="connsiteX765"/>
              <a:gd fmla="*/ 1202120 h 6858000" name="connsiteY765"/>
              <a:gd fmla="*/ 3474245 w 6902451" name="connsiteX766"/>
              <a:gd fmla="*/ 1161626 h 6858000" name="connsiteY766"/>
              <a:gd fmla="*/ 3490120 w 6902451" name="connsiteX767"/>
              <a:gd fmla="*/ 1121132 h 6858000" name="connsiteY767"/>
              <a:gd fmla="*/ 3505201 w 6902451" name="connsiteX768"/>
              <a:gd fmla="*/ 1081432 h 6858000" name="connsiteY768"/>
              <a:gd fmla="*/ 3523457 w 6902451" name="connsiteX769"/>
              <a:gd fmla="*/ 1041732 h 6858000" name="connsiteY769"/>
              <a:gd fmla="*/ 3540920 w 6902451" name="connsiteX770"/>
              <a:gd fmla="*/ 1002825 h 6858000" name="connsiteY770"/>
              <a:gd fmla="*/ 3560763 w 6902451" name="connsiteX771"/>
              <a:gd fmla="*/ 964713 h 6858000" name="connsiteY771"/>
              <a:gd fmla="*/ 3581401 w 6902451" name="connsiteX772"/>
              <a:gd fmla="*/ 926601 h 6858000" name="connsiteY772"/>
              <a:gd fmla="*/ 3601245 w 6902451" name="connsiteX773"/>
              <a:gd fmla="*/ 889283 h 6858000" name="connsiteY773"/>
              <a:gd fmla="*/ 3623470 w 6902451" name="connsiteX774"/>
              <a:gd fmla="*/ 851965 h 6858000" name="connsiteY774"/>
              <a:gd fmla="*/ 3645695 w 6902451" name="connsiteX775"/>
              <a:gd fmla="*/ 816235 h 6858000" name="connsiteY775"/>
              <a:gd fmla="*/ 3668713 w 6902451" name="connsiteX776"/>
              <a:gd fmla="*/ 780505 h 6858000" name="connsiteY776"/>
              <a:gd fmla="*/ 3693320 w 6902451" name="connsiteX777"/>
              <a:gd fmla="*/ 746363 h 6858000" name="connsiteY777"/>
              <a:gd fmla="*/ 3718720 w 6902451" name="connsiteX778"/>
              <a:gd fmla="*/ 712221 h 6858000" name="connsiteY778"/>
              <a:gd fmla="*/ 3744120 w 6902451" name="connsiteX779"/>
              <a:gd fmla="*/ 677284 h 6858000" name="connsiteY779"/>
              <a:gd fmla="*/ 3770313 w 6902451" name="connsiteX780"/>
              <a:gd fmla="*/ 644730 h 6858000" name="connsiteY780"/>
              <a:gd fmla="*/ 3798095 w 6902451" name="connsiteX781"/>
              <a:gd fmla="*/ 611382 h 6858000" name="connsiteY781"/>
              <a:gd fmla="*/ 3826670 w 6902451" name="connsiteX782"/>
              <a:gd fmla="*/ 579622 h 6858000" name="connsiteY782"/>
              <a:gd fmla="*/ 3856038 w 6902451" name="connsiteX783"/>
              <a:gd fmla="*/ 549450 h 6858000" name="connsiteY783"/>
              <a:gd fmla="*/ 3886201 w 6902451" name="connsiteX784"/>
              <a:gd fmla="*/ 518484 h 6858000" name="connsiteY784"/>
              <a:gd fmla="*/ 3916363 w 6902451" name="connsiteX785"/>
              <a:gd fmla="*/ 489106 h 6858000" name="connsiteY785"/>
              <a:gd fmla="*/ 3946526 w 6902451" name="connsiteX786"/>
              <a:gd fmla="*/ 460522 h 6858000" name="connsiteY786"/>
              <a:gd fmla="*/ 3978276 w 6902451" name="connsiteX787"/>
              <a:gd fmla="*/ 431144 h 6858000" name="connsiteY787"/>
              <a:gd fmla="*/ 4010820 w 6902451" name="connsiteX788"/>
              <a:gd fmla="*/ 404148 h 6858000" name="connsiteY788"/>
              <a:gd fmla="*/ 4044157 w 6902451" name="connsiteX789"/>
              <a:gd fmla="*/ 377946 h 6858000" name="connsiteY789"/>
              <a:gd fmla="*/ 4078288 w 6902451" name="connsiteX790"/>
              <a:gd fmla="*/ 351743 h 6858000" name="connsiteY790"/>
              <a:gd fmla="*/ 4112420 w 6902451" name="connsiteX791"/>
              <a:gd fmla="*/ 327129 h 6858000" name="connsiteY791"/>
              <a:gd fmla="*/ 4147345 w 6902451" name="connsiteX792"/>
              <a:gd fmla="*/ 302515 h 6858000" name="connsiteY792"/>
              <a:gd fmla="*/ 4183063 w 6902451" name="connsiteX793"/>
              <a:gd fmla="*/ 278695 h 6858000" name="connsiteY793"/>
              <a:gd fmla="*/ 4218782 w 6902451" name="connsiteX794"/>
              <a:gd fmla="*/ 257257 h 6858000" name="connsiteY794"/>
              <a:gd fmla="*/ 4255294 w 6902451" name="connsiteX795"/>
              <a:gd fmla="*/ 235025 h 6858000" name="connsiteY795"/>
              <a:gd fmla="*/ 4292601 w 6902451" name="connsiteX796"/>
              <a:gd fmla="*/ 214381 h 6858000" name="connsiteY796"/>
              <a:gd fmla="*/ 4330701 w 6902451" name="connsiteX797"/>
              <a:gd fmla="*/ 193737 h 6858000" name="connsiteY797"/>
              <a:gd fmla="*/ 4369594 w 6902451" name="connsiteX798"/>
              <a:gd fmla="*/ 174681 h 6858000" name="connsiteY798"/>
              <a:gd fmla="*/ 4407694 w 6902451" name="connsiteX799"/>
              <a:gd fmla="*/ 156419 h 6858000" name="connsiteY799"/>
              <a:gd fmla="*/ 4448176 w 6902451" name="connsiteX800"/>
              <a:gd fmla="*/ 138951 h 6858000" name="connsiteY800"/>
              <a:gd fmla="*/ 4487863 w 6902451" name="connsiteX801"/>
              <a:gd fmla="*/ 122277 h 6858000" name="connsiteY801"/>
              <a:gd fmla="*/ 4527551 w 6902451" name="connsiteX802"/>
              <a:gd fmla="*/ 107191 h 6858000" name="connsiteY802"/>
              <a:gd fmla="*/ 4568826 w 6902451" name="connsiteX803"/>
              <a:gd fmla="*/ 93693 h 6858000" name="connsiteY803"/>
              <a:gd fmla="*/ 4610101 w 6902451" name="connsiteX804"/>
              <a:gd fmla="*/ 79401 h 6858000" name="connsiteY804"/>
              <a:gd fmla="*/ 4651376 w 6902451" name="connsiteX805"/>
              <a:gd fmla="*/ 67491 h 6858000" name="connsiteY805"/>
              <a:gd fmla="*/ 4693444 w 6902451" name="connsiteX806"/>
              <a:gd fmla="*/ 56374 h 6858000" name="connsiteY806"/>
              <a:gd fmla="*/ 4736307 w 6902451" name="connsiteX807"/>
              <a:gd fmla="*/ 45258 h 6858000" name="connsiteY807"/>
              <a:gd fmla="*/ 4779170 w 6902451" name="connsiteX808"/>
              <a:gd fmla="*/ 35730 h 6858000" name="connsiteY808"/>
              <a:gd fmla="*/ 4822826 w 6902451" name="connsiteX809"/>
              <a:gd fmla="*/ 27790 h 6858000" name="connsiteY809"/>
              <a:gd fmla="*/ 4866482 w 6902451" name="connsiteX810"/>
              <a:gd fmla="*/ 20644 h 6858000" name="connsiteY810"/>
              <a:gd fmla="*/ 4910932 w 6902451" name="connsiteX811"/>
              <a:gd fmla="*/ 13498 h 6858000" name="connsiteY811"/>
              <a:gd fmla="*/ 4954588 w 6902451" name="connsiteX812"/>
              <a:gd fmla="*/ 9528 h 6858000" name="connsiteY812"/>
              <a:gd fmla="*/ 4998244 w 6902451" name="connsiteX813"/>
              <a:gd fmla="*/ 5558 h 6858000" name="connsiteY813"/>
              <a:gd fmla="*/ 5044282 w 6902451" name="connsiteX814"/>
              <a:gd fmla="*/ 2382 h 6858000" name="connsiteY8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b="b" l="l" r="r" t="t"/>
            <a:pathLst>
              <a:path h="6858000" w="6902451">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8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8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C00000"/>
          </a:solidFill>
          <a:ln>
            <a:noFill/>
          </a:ln>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5A6478">
                  <a:lumMod val="60000"/>
                  <a:lumOff val="40000"/>
                </a:srgbClr>
              </a:solidFill>
              <a:effectLst/>
              <a:uLnTx/>
              <a:uFillTx/>
              <a:latin typeface="小米兰亭_GB外压缩"/>
              <a:ea typeface="小米兰亭_GB外压缩"/>
            </a:endParaRPr>
          </a:p>
        </p:txBody>
      </p:sp>
      <p:sp>
        <p:nvSpPr>
          <p:cNvPr id="30" name="矩形 29"/>
          <p:cNvSpPr/>
          <p:nvPr/>
        </p:nvSpPr>
        <p:spPr>
          <a:xfrm>
            <a:off x="7644062" y="1350896"/>
            <a:ext cx="3380486" cy="27432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1" name="矩形 30"/>
          <p:cNvSpPr/>
          <p:nvPr/>
        </p:nvSpPr>
        <p:spPr>
          <a:xfrm>
            <a:off x="8229600" y="2828821"/>
            <a:ext cx="3380486" cy="27432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2" name="矩形 31"/>
          <p:cNvSpPr/>
          <p:nvPr/>
        </p:nvSpPr>
        <p:spPr>
          <a:xfrm>
            <a:off x="7644062" y="4157891"/>
            <a:ext cx="3380486" cy="27432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3" name="矩形 32"/>
          <p:cNvSpPr/>
          <p:nvPr/>
        </p:nvSpPr>
        <p:spPr>
          <a:xfrm>
            <a:off x="1329188" y="1350896"/>
            <a:ext cx="3380486" cy="27432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4" name="矩形 33"/>
          <p:cNvSpPr/>
          <p:nvPr/>
        </p:nvSpPr>
        <p:spPr>
          <a:xfrm>
            <a:off x="691116" y="2828821"/>
            <a:ext cx="3380486" cy="27432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 </a:t>
            </a:r>
          </a:p>
        </p:txBody>
      </p:sp>
      <p:sp>
        <p:nvSpPr>
          <p:cNvPr id="37" name="矩形 36"/>
          <p:cNvSpPr/>
          <p:nvPr/>
        </p:nvSpPr>
        <p:spPr>
          <a:xfrm>
            <a:off x="1329188" y="4157891"/>
            <a:ext cx="3380486" cy="27432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38" name="矩形 37"/>
          <p:cNvSpPr/>
          <p:nvPr/>
        </p:nvSpPr>
        <p:spPr>
          <a:xfrm>
            <a:off x="7644062" y="1575668"/>
            <a:ext cx="3380486" cy="548640"/>
          </a:xfrm>
          <a:prstGeom prst="rect">
            <a:avLst/>
          </a:prstGeom>
        </p:spPr>
        <p:txBody>
          <a:bodyPr wrap="square">
            <a:spAutoFit/>
          </a:bodyPr>
          <a:lstStyle/>
          <a:p>
            <a:pPr algn="just" fontAlgn="auto">
              <a:lnSpc>
                <a:spcPct val="150000"/>
              </a:lnSpc>
              <a:spcBef>
                <a:spcPct val="0"/>
              </a:spcBef>
              <a:spcAft>
                <a:spcPts val="600"/>
              </a:spcAft>
              <a:buClr>
                <a:srgbClr val="006EA0"/>
              </a:buClr>
            </a:pPr>
            <a:r>
              <a:rPr altLang="en-US" lang="zh-CN" smtClean="0" sz="1000">
                <a:solidFill>
                  <a:srgbClr val="5A6478">
                    <a:lumMod val="60000"/>
                    <a:lumOff val="40000"/>
                  </a:srgbClr>
                </a:solidFill>
                <a:latin typeface="小米兰亭_GB外压缩"/>
                <a:ea typeface="小米兰亭_GB外压缩"/>
              </a:rPr>
              <a:t>为客户服务是我们存在的唯一理由，客户需求是我们发展的原动力。我们坚持以客户为中心，快速响应客户需求</a:t>
            </a:r>
          </a:p>
        </p:txBody>
      </p:sp>
      <p:sp>
        <p:nvSpPr>
          <p:cNvPr id="39" name="矩形 38"/>
          <p:cNvSpPr/>
          <p:nvPr/>
        </p:nvSpPr>
        <p:spPr>
          <a:xfrm>
            <a:off x="8229600" y="3053593"/>
            <a:ext cx="3380486" cy="548640"/>
          </a:xfrm>
          <a:prstGeom prst="rect">
            <a:avLst/>
          </a:prstGeom>
        </p:spPr>
        <p:txBody>
          <a:bodyPr wrap="square">
            <a:spAutoFit/>
          </a:bodyPr>
          <a:lstStyle/>
          <a:p>
            <a:pPr algn="just" fontAlgn="auto">
              <a:lnSpc>
                <a:spcPct val="150000"/>
              </a:lnSpc>
              <a:spcBef>
                <a:spcPct val="0"/>
              </a:spcBef>
              <a:spcAft>
                <a:spcPts val="600"/>
              </a:spcAft>
              <a:buClr>
                <a:srgbClr val="006EA0"/>
              </a:buClr>
            </a:pPr>
            <a:r>
              <a:rPr altLang="en-US" lang="zh-CN" smtClean="0" sz="1000">
                <a:solidFill>
                  <a:srgbClr val="5A6478">
                    <a:lumMod val="60000"/>
                    <a:lumOff val="40000"/>
                  </a:srgbClr>
                </a:solidFill>
                <a:latin typeface="小米兰亭_GB外压缩"/>
                <a:ea typeface="小米兰亭_GB外压缩"/>
              </a:rPr>
              <a:t>为客户服务是我们存在的唯一理由，客户需求是我们发展的原动力。我们坚持以客户为中心，快速响应客户需求</a:t>
            </a:r>
          </a:p>
        </p:txBody>
      </p:sp>
      <p:sp>
        <p:nvSpPr>
          <p:cNvPr id="40" name="矩形 39"/>
          <p:cNvSpPr/>
          <p:nvPr/>
        </p:nvSpPr>
        <p:spPr>
          <a:xfrm>
            <a:off x="7644062" y="4382663"/>
            <a:ext cx="3380486" cy="548640"/>
          </a:xfrm>
          <a:prstGeom prst="rect">
            <a:avLst/>
          </a:prstGeom>
        </p:spPr>
        <p:txBody>
          <a:bodyPr wrap="square">
            <a:spAutoFit/>
          </a:bodyPr>
          <a:lstStyle/>
          <a:p>
            <a:pPr algn="just" fontAlgn="auto">
              <a:lnSpc>
                <a:spcPct val="150000"/>
              </a:lnSpc>
              <a:spcBef>
                <a:spcPct val="0"/>
              </a:spcBef>
              <a:spcAft>
                <a:spcPts val="600"/>
              </a:spcAft>
              <a:buClr>
                <a:srgbClr val="006EA0"/>
              </a:buClr>
            </a:pPr>
            <a:r>
              <a:rPr altLang="en-US" lang="zh-CN" smtClean="0" sz="1000">
                <a:solidFill>
                  <a:srgbClr val="5A6478">
                    <a:lumMod val="60000"/>
                    <a:lumOff val="40000"/>
                  </a:srgbClr>
                </a:solidFill>
                <a:latin typeface="小米兰亭_GB外压缩"/>
                <a:ea typeface="小米兰亭_GB外压缩"/>
              </a:rPr>
              <a:t>为客户服务是我们存在的唯一理由，客户需求是我们发展的原动力。我们坚持以客户为中心，快速响应客户需求</a:t>
            </a:r>
          </a:p>
        </p:txBody>
      </p:sp>
      <p:sp>
        <p:nvSpPr>
          <p:cNvPr id="41" name="矩形 40"/>
          <p:cNvSpPr/>
          <p:nvPr/>
        </p:nvSpPr>
        <p:spPr>
          <a:xfrm>
            <a:off x="1329188" y="1575668"/>
            <a:ext cx="3380486" cy="548640"/>
          </a:xfrm>
          <a:prstGeom prst="rect">
            <a:avLst/>
          </a:prstGeom>
        </p:spPr>
        <p:txBody>
          <a:bodyPr wrap="square">
            <a:spAutoFit/>
          </a:bodyPr>
          <a:lstStyle/>
          <a:p>
            <a:pPr algn="r" fontAlgn="auto">
              <a:lnSpc>
                <a:spcPct val="150000"/>
              </a:lnSpc>
              <a:spcBef>
                <a:spcPct val="0"/>
              </a:spcBef>
              <a:spcAft>
                <a:spcPts val="600"/>
              </a:spcAft>
              <a:buClr>
                <a:srgbClr val="006EA0"/>
              </a:buClr>
            </a:pPr>
            <a:r>
              <a:rPr altLang="en-US" lang="zh-CN" smtClean="0" sz="1000">
                <a:solidFill>
                  <a:srgbClr val="5A6478">
                    <a:lumMod val="60000"/>
                    <a:lumOff val="40000"/>
                  </a:srgbClr>
                </a:solidFill>
                <a:latin typeface="小米兰亭_GB外压缩"/>
                <a:ea typeface="小米兰亭_GB外压缩"/>
              </a:rPr>
              <a:t>为客户服务是我们存在的唯一理由，客户需求是我们发展的原动力。我们坚持以客户为中心，快速响应客户需求</a:t>
            </a:r>
          </a:p>
        </p:txBody>
      </p:sp>
      <p:sp>
        <p:nvSpPr>
          <p:cNvPr id="42" name="矩形 41"/>
          <p:cNvSpPr/>
          <p:nvPr/>
        </p:nvSpPr>
        <p:spPr>
          <a:xfrm>
            <a:off x="691116" y="3053593"/>
            <a:ext cx="3380486" cy="548640"/>
          </a:xfrm>
          <a:prstGeom prst="rect">
            <a:avLst/>
          </a:prstGeom>
        </p:spPr>
        <p:txBody>
          <a:bodyPr wrap="square">
            <a:spAutoFit/>
          </a:bodyPr>
          <a:lstStyle/>
          <a:p>
            <a:pPr algn="r" fontAlgn="auto">
              <a:lnSpc>
                <a:spcPct val="150000"/>
              </a:lnSpc>
              <a:spcBef>
                <a:spcPct val="0"/>
              </a:spcBef>
              <a:spcAft>
                <a:spcPts val="600"/>
              </a:spcAft>
              <a:buClr>
                <a:srgbClr val="006EA0"/>
              </a:buClr>
            </a:pPr>
            <a:r>
              <a:rPr altLang="en-US" lang="zh-CN" smtClean="0" sz="1000">
                <a:solidFill>
                  <a:srgbClr val="5A6478">
                    <a:lumMod val="60000"/>
                    <a:lumOff val="40000"/>
                  </a:srgbClr>
                </a:solidFill>
                <a:latin typeface="小米兰亭_GB外压缩"/>
                <a:ea typeface="小米兰亭_GB外压缩"/>
              </a:rPr>
              <a:t>为客户服务是我们存在的唯一理由，客户需求是我们发展的原动力。我们坚持以客户为中心，快速响应客户需求</a:t>
            </a:r>
          </a:p>
        </p:txBody>
      </p:sp>
      <p:sp>
        <p:nvSpPr>
          <p:cNvPr id="43" name="矩形 42"/>
          <p:cNvSpPr/>
          <p:nvPr/>
        </p:nvSpPr>
        <p:spPr>
          <a:xfrm>
            <a:off x="1329188" y="4382663"/>
            <a:ext cx="3380486" cy="548640"/>
          </a:xfrm>
          <a:prstGeom prst="rect">
            <a:avLst/>
          </a:prstGeom>
        </p:spPr>
        <p:txBody>
          <a:bodyPr wrap="square">
            <a:spAutoFit/>
          </a:bodyPr>
          <a:lstStyle/>
          <a:p>
            <a:pPr algn="r" fontAlgn="auto">
              <a:lnSpc>
                <a:spcPct val="150000"/>
              </a:lnSpc>
              <a:spcBef>
                <a:spcPct val="0"/>
              </a:spcBef>
              <a:spcAft>
                <a:spcPts val="600"/>
              </a:spcAft>
              <a:buClr>
                <a:srgbClr val="006EA0"/>
              </a:buClr>
            </a:pPr>
            <a:r>
              <a:rPr altLang="en-US" lang="zh-CN" smtClean="0" sz="1000">
                <a:solidFill>
                  <a:srgbClr val="5A6478">
                    <a:lumMod val="60000"/>
                    <a:lumOff val="40000"/>
                  </a:srgbClr>
                </a:solidFill>
                <a:latin typeface="小米兰亭_GB外压缩"/>
                <a:ea typeface="小米兰亭_GB外压缩"/>
              </a:rPr>
              <a:t>为客户服务是我们存在的唯一理由，客户需求是我们发展的原动力。我们坚持以客户为中心，快速响应客户需求</a:t>
            </a:r>
          </a:p>
        </p:txBody>
      </p:sp>
    </p:spTree>
    <p:extLst>
      <p:ext uri="{BB962C8B-B14F-4D97-AF65-F5344CB8AC3E}">
        <p14:creationId val="361255692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500" fill="hold" id="14"/>
                                        <p:tgtEl>
                                          <p:spTgt spid="24"/>
                                        </p:tgtEl>
                                        <p:attrNameLst>
                                          <p:attrName>ppt_w</p:attrName>
                                        </p:attrNameLst>
                                      </p:cBhvr>
                                      <p:tavLst>
                                        <p:tav tm="0">
                                          <p:val>
                                            <p:fltVal val="0"/>
                                          </p:val>
                                        </p:tav>
                                        <p:tav tm="100000">
                                          <p:val>
                                            <p:strVal val="#ppt_w"/>
                                          </p:val>
                                        </p:tav>
                                      </p:tavLst>
                                    </p:anim>
                                    <p:anim calcmode="lin" valueType="num">
                                      <p:cBhvr>
                                        <p:cTn dur="500" fill="hold" id="15"/>
                                        <p:tgtEl>
                                          <p:spTgt spid="24"/>
                                        </p:tgtEl>
                                        <p:attrNameLst>
                                          <p:attrName>ppt_h</p:attrName>
                                        </p:attrNameLst>
                                      </p:cBhvr>
                                      <p:tavLst>
                                        <p:tav tm="0">
                                          <p:val>
                                            <p:fltVal val="0"/>
                                          </p:val>
                                        </p:tav>
                                        <p:tav tm="100000">
                                          <p:val>
                                            <p:strVal val="#ppt_h"/>
                                          </p:val>
                                        </p:tav>
                                      </p:tavLst>
                                    </p:anim>
                                    <p:animEffect filter="fade" transition="in">
                                      <p:cBhvr>
                                        <p:cTn dur="500" id="16"/>
                                        <p:tgtEl>
                                          <p:spTgt spid="24"/>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ppt_w</p:attrName>
                                        </p:attrNameLst>
                                      </p:cBhvr>
                                      <p:tavLst>
                                        <p:tav tm="0">
                                          <p:val>
                                            <p:fltVal val="0"/>
                                          </p:val>
                                        </p:tav>
                                        <p:tav tm="100000">
                                          <p:val>
                                            <p:strVal val="#ppt_w"/>
                                          </p:val>
                                        </p:tav>
                                      </p:tavLst>
                                    </p:anim>
                                    <p:anim calcmode="lin" valueType="num">
                                      <p:cBhvr>
                                        <p:cTn dur="500" fill="hold" id="20"/>
                                        <p:tgtEl>
                                          <p:spTgt spid="25"/>
                                        </p:tgtEl>
                                        <p:attrNameLst>
                                          <p:attrName>ppt_h</p:attrName>
                                        </p:attrNameLst>
                                      </p:cBhvr>
                                      <p:tavLst>
                                        <p:tav tm="0">
                                          <p:val>
                                            <p:fltVal val="0"/>
                                          </p:val>
                                        </p:tav>
                                        <p:tav tm="100000">
                                          <p:val>
                                            <p:strVal val="#ppt_h"/>
                                          </p:val>
                                        </p:tav>
                                      </p:tavLst>
                                    </p:anim>
                                    <p:animEffect filter="fade" transition="in">
                                      <p:cBhvr>
                                        <p:cTn dur="500" id="21"/>
                                        <p:tgtEl>
                                          <p:spTgt spid="25"/>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9"/>
                                        </p:tgtEl>
                                        <p:attrNameLst>
                                          <p:attrName>style.visibility</p:attrName>
                                        </p:attrNameLst>
                                      </p:cBhvr>
                                      <p:to>
                                        <p:strVal val="visible"/>
                                      </p:to>
                                    </p:set>
                                    <p:anim calcmode="lin" valueType="num">
                                      <p:cBhvr>
                                        <p:cTn dur="500" fill="hold" id="24"/>
                                        <p:tgtEl>
                                          <p:spTgt spid="29"/>
                                        </p:tgtEl>
                                        <p:attrNameLst>
                                          <p:attrName>ppt_w</p:attrName>
                                        </p:attrNameLst>
                                      </p:cBhvr>
                                      <p:tavLst>
                                        <p:tav tm="0">
                                          <p:val>
                                            <p:fltVal val="0"/>
                                          </p:val>
                                        </p:tav>
                                        <p:tav tm="100000">
                                          <p:val>
                                            <p:strVal val="#ppt_w"/>
                                          </p:val>
                                        </p:tav>
                                      </p:tavLst>
                                    </p:anim>
                                    <p:anim calcmode="lin" valueType="num">
                                      <p:cBhvr>
                                        <p:cTn dur="500" fill="hold" id="25"/>
                                        <p:tgtEl>
                                          <p:spTgt spid="29"/>
                                        </p:tgtEl>
                                        <p:attrNameLst>
                                          <p:attrName>ppt_h</p:attrName>
                                        </p:attrNameLst>
                                      </p:cBhvr>
                                      <p:tavLst>
                                        <p:tav tm="0">
                                          <p:val>
                                            <p:fltVal val="0"/>
                                          </p:val>
                                        </p:tav>
                                        <p:tav tm="100000">
                                          <p:val>
                                            <p:strVal val="#ppt_h"/>
                                          </p:val>
                                        </p:tav>
                                      </p:tavLst>
                                    </p:anim>
                                    <p:animEffect filter="fade" transition="in">
                                      <p:cBhvr>
                                        <p:cTn dur="500" id="26"/>
                                        <p:tgtEl>
                                          <p:spTgt spid="29"/>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p:cTn dur="500" fill="hold" id="29"/>
                                        <p:tgtEl>
                                          <p:spTgt spid="28"/>
                                        </p:tgtEl>
                                        <p:attrNameLst>
                                          <p:attrName>ppt_w</p:attrName>
                                        </p:attrNameLst>
                                      </p:cBhvr>
                                      <p:tavLst>
                                        <p:tav tm="0">
                                          <p:val>
                                            <p:fltVal val="0"/>
                                          </p:val>
                                        </p:tav>
                                        <p:tav tm="100000">
                                          <p:val>
                                            <p:strVal val="#ppt_w"/>
                                          </p:val>
                                        </p:tav>
                                      </p:tavLst>
                                    </p:anim>
                                    <p:anim calcmode="lin" valueType="num">
                                      <p:cBhvr>
                                        <p:cTn dur="500" fill="hold" id="30"/>
                                        <p:tgtEl>
                                          <p:spTgt spid="28"/>
                                        </p:tgtEl>
                                        <p:attrNameLst>
                                          <p:attrName>ppt_h</p:attrName>
                                        </p:attrNameLst>
                                      </p:cBhvr>
                                      <p:tavLst>
                                        <p:tav tm="0">
                                          <p:val>
                                            <p:fltVal val="0"/>
                                          </p:val>
                                        </p:tav>
                                        <p:tav tm="100000">
                                          <p:val>
                                            <p:strVal val="#ppt_h"/>
                                          </p:val>
                                        </p:tav>
                                      </p:tavLst>
                                    </p:anim>
                                    <p:animEffect filter="fade" transition="in">
                                      <p:cBhvr>
                                        <p:cTn dur="500" id="31"/>
                                        <p:tgtEl>
                                          <p:spTgt spid="2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p:cTn dur="500" fill="hold" id="34"/>
                                        <p:tgtEl>
                                          <p:spTgt spid="27"/>
                                        </p:tgtEl>
                                        <p:attrNameLst>
                                          <p:attrName>ppt_w</p:attrName>
                                        </p:attrNameLst>
                                      </p:cBhvr>
                                      <p:tavLst>
                                        <p:tav tm="0">
                                          <p:val>
                                            <p:fltVal val="0"/>
                                          </p:val>
                                        </p:tav>
                                        <p:tav tm="100000">
                                          <p:val>
                                            <p:strVal val="#ppt_w"/>
                                          </p:val>
                                        </p:tav>
                                      </p:tavLst>
                                    </p:anim>
                                    <p:anim calcmode="lin" valueType="num">
                                      <p:cBhvr>
                                        <p:cTn dur="500" fill="hold" id="35"/>
                                        <p:tgtEl>
                                          <p:spTgt spid="27"/>
                                        </p:tgtEl>
                                        <p:attrNameLst>
                                          <p:attrName>ppt_h</p:attrName>
                                        </p:attrNameLst>
                                      </p:cBhvr>
                                      <p:tavLst>
                                        <p:tav tm="0">
                                          <p:val>
                                            <p:fltVal val="0"/>
                                          </p:val>
                                        </p:tav>
                                        <p:tav tm="100000">
                                          <p:val>
                                            <p:strVal val="#ppt_h"/>
                                          </p:val>
                                        </p:tav>
                                      </p:tavLst>
                                    </p:anim>
                                    <p:animEffect filter="fade" transition="in">
                                      <p:cBhvr>
                                        <p:cTn dur="500" id="36"/>
                                        <p:tgtEl>
                                          <p:spTgt spid="27"/>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ppt_w</p:attrName>
                                        </p:attrNameLst>
                                      </p:cBhvr>
                                      <p:tavLst>
                                        <p:tav tm="0">
                                          <p:val>
                                            <p:fltVal val="0"/>
                                          </p:val>
                                        </p:tav>
                                        <p:tav tm="100000">
                                          <p:val>
                                            <p:strVal val="#ppt_w"/>
                                          </p:val>
                                        </p:tav>
                                      </p:tavLst>
                                    </p:anim>
                                    <p:anim calcmode="lin" valueType="num">
                                      <p:cBhvr>
                                        <p:cTn dur="500" fill="hold" id="40"/>
                                        <p:tgtEl>
                                          <p:spTgt spid="26"/>
                                        </p:tgtEl>
                                        <p:attrNameLst>
                                          <p:attrName>ppt_h</p:attrName>
                                        </p:attrNameLst>
                                      </p:cBhvr>
                                      <p:tavLst>
                                        <p:tav tm="0">
                                          <p:val>
                                            <p:fltVal val="0"/>
                                          </p:val>
                                        </p:tav>
                                        <p:tav tm="100000">
                                          <p:val>
                                            <p:strVal val="#ppt_h"/>
                                          </p:val>
                                        </p:tav>
                                      </p:tavLst>
                                    </p:anim>
                                    <p:animEffect filter="fade" transition="in">
                                      <p:cBhvr>
                                        <p:cTn dur="500" id="41"/>
                                        <p:tgtEl>
                                          <p:spTgt spid="26"/>
                                        </p:tgtEl>
                                      </p:cBhvr>
                                    </p:animEffect>
                                  </p:childTnLst>
                                </p:cTn>
                              </p:par>
                            </p:childTnLst>
                          </p:cTn>
                        </p:par>
                        <p:par>
                          <p:cTn fill="hold" id="42" nodeType="afterGroup">
                            <p:stCondLst>
                              <p:cond delay="1500"/>
                            </p:stCondLst>
                            <p:childTnLst>
                              <p:par>
                                <p:cTn fill="hold" grpId="0" id="43" nodeType="afterEffect" presetClass="entr" presetID="2" presetSubtype="2">
                                  <p:stCondLst>
                                    <p:cond delay="0"/>
                                  </p:stCondLst>
                                  <p:childTnLst>
                                    <p:set>
                                      <p:cBhvr>
                                        <p:cTn dur="1" fill="hold" id="44">
                                          <p:stCondLst>
                                            <p:cond delay="0"/>
                                          </p:stCondLst>
                                        </p:cTn>
                                        <p:tgtEl>
                                          <p:spTgt spid="30"/>
                                        </p:tgtEl>
                                        <p:attrNameLst>
                                          <p:attrName>style.visibility</p:attrName>
                                        </p:attrNameLst>
                                      </p:cBhvr>
                                      <p:to>
                                        <p:strVal val="visible"/>
                                      </p:to>
                                    </p:set>
                                    <p:anim calcmode="lin" valueType="num">
                                      <p:cBhvr additive="base">
                                        <p:cTn dur="500" fill="hold" id="45"/>
                                        <p:tgtEl>
                                          <p:spTgt spid="30"/>
                                        </p:tgtEl>
                                        <p:attrNameLst>
                                          <p:attrName>ppt_x</p:attrName>
                                        </p:attrNameLst>
                                      </p:cBhvr>
                                      <p:tavLst>
                                        <p:tav tm="0">
                                          <p:val>
                                            <p:strVal val="1+#ppt_w/2"/>
                                          </p:val>
                                        </p:tav>
                                        <p:tav tm="100000">
                                          <p:val>
                                            <p:strVal val="#ppt_x"/>
                                          </p:val>
                                        </p:tav>
                                      </p:tavLst>
                                    </p:anim>
                                    <p:anim calcmode="lin" valueType="num">
                                      <p:cBhvr additive="base">
                                        <p:cTn dur="500" fill="hold" id="46"/>
                                        <p:tgtEl>
                                          <p:spTgt spid="30"/>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0"/>
                                  </p:stCondLst>
                                  <p:childTnLst>
                                    <p:set>
                                      <p:cBhvr>
                                        <p:cTn dur="1" fill="hold" id="48">
                                          <p:stCondLst>
                                            <p:cond delay="0"/>
                                          </p:stCondLst>
                                        </p:cTn>
                                        <p:tgtEl>
                                          <p:spTgt spid="31"/>
                                        </p:tgtEl>
                                        <p:attrNameLst>
                                          <p:attrName>style.visibility</p:attrName>
                                        </p:attrNameLst>
                                      </p:cBhvr>
                                      <p:to>
                                        <p:strVal val="visible"/>
                                      </p:to>
                                    </p:set>
                                    <p:anim calcmode="lin" valueType="num">
                                      <p:cBhvr additive="base">
                                        <p:cTn dur="500" fill="hold" id="49"/>
                                        <p:tgtEl>
                                          <p:spTgt spid="31"/>
                                        </p:tgtEl>
                                        <p:attrNameLst>
                                          <p:attrName>ppt_x</p:attrName>
                                        </p:attrNameLst>
                                      </p:cBhvr>
                                      <p:tavLst>
                                        <p:tav tm="0">
                                          <p:val>
                                            <p:strVal val="1+#ppt_w/2"/>
                                          </p:val>
                                        </p:tav>
                                        <p:tav tm="100000">
                                          <p:val>
                                            <p:strVal val="#ppt_x"/>
                                          </p:val>
                                        </p:tav>
                                      </p:tavLst>
                                    </p:anim>
                                    <p:anim calcmode="lin" valueType="num">
                                      <p:cBhvr additive="base">
                                        <p:cTn dur="500" fill="hold" id="50"/>
                                        <p:tgtEl>
                                          <p:spTgt spid="3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32"/>
                                        </p:tgtEl>
                                        <p:attrNameLst>
                                          <p:attrName>style.visibility</p:attrName>
                                        </p:attrNameLst>
                                      </p:cBhvr>
                                      <p:to>
                                        <p:strVal val="visible"/>
                                      </p:to>
                                    </p:set>
                                    <p:anim calcmode="lin" valueType="num">
                                      <p:cBhvr additive="base">
                                        <p:cTn dur="500" fill="hold" id="53"/>
                                        <p:tgtEl>
                                          <p:spTgt spid="32"/>
                                        </p:tgtEl>
                                        <p:attrNameLst>
                                          <p:attrName>ppt_x</p:attrName>
                                        </p:attrNameLst>
                                      </p:cBhvr>
                                      <p:tavLst>
                                        <p:tav tm="0">
                                          <p:val>
                                            <p:strVal val="1+#ppt_w/2"/>
                                          </p:val>
                                        </p:tav>
                                        <p:tav tm="100000">
                                          <p:val>
                                            <p:strVal val="#ppt_x"/>
                                          </p:val>
                                        </p:tav>
                                      </p:tavLst>
                                    </p:anim>
                                    <p:anim calcmode="lin" valueType="num">
                                      <p:cBhvr additive="base">
                                        <p:cTn dur="500" fill="hold" id="54"/>
                                        <p:tgtEl>
                                          <p:spTgt spid="32"/>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33"/>
                                        </p:tgtEl>
                                        <p:attrNameLst>
                                          <p:attrName>style.visibility</p:attrName>
                                        </p:attrNameLst>
                                      </p:cBhvr>
                                      <p:to>
                                        <p:strVal val="visible"/>
                                      </p:to>
                                    </p:set>
                                    <p:anim calcmode="lin" valueType="num">
                                      <p:cBhvr additive="base">
                                        <p:cTn dur="500" fill="hold" id="57"/>
                                        <p:tgtEl>
                                          <p:spTgt spid="33"/>
                                        </p:tgtEl>
                                        <p:attrNameLst>
                                          <p:attrName>ppt_x</p:attrName>
                                        </p:attrNameLst>
                                      </p:cBhvr>
                                      <p:tavLst>
                                        <p:tav tm="0">
                                          <p:val>
                                            <p:strVal val="0-#ppt_w/2"/>
                                          </p:val>
                                        </p:tav>
                                        <p:tav tm="100000">
                                          <p:val>
                                            <p:strVal val="#ppt_x"/>
                                          </p:val>
                                        </p:tav>
                                      </p:tavLst>
                                    </p:anim>
                                    <p:anim calcmode="lin" valueType="num">
                                      <p:cBhvr additive="base">
                                        <p:cTn dur="500" fill="hold" id="58"/>
                                        <p:tgtEl>
                                          <p:spTgt spid="33"/>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34"/>
                                        </p:tgtEl>
                                        <p:attrNameLst>
                                          <p:attrName>style.visibility</p:attrName>
                                        </p:attrNameLst>
                                      </p:cBhvr>
                                      <p:to>
                                        <p:strVal val="visible"/>
                                      </p:to>
                                    </p:set>
                                    <p:anim calcmode="lin" valueType="num">
                                      <p:cBhvr additive="base">
                                        <p:cTn dur="500" fill="hold" id="61"/>
                                        <p:tgtEl>
                                          <p:spTgt spid="34"/>
                                        </p:tgtEl>
                                        <p:attrNameLst>
                                          <p:attrName>ppt_x</p:attrName>
                                        </p:attrNameLst>
                                      </p:cBhvr>
                                      <p:tavLst>
                                        <p:tav tm="0">
                                          <p:val>
                                            <p:strVal val="0-#ppt_w/2"/>
                                          </p:val>
                                        </p:tav>
                                        <p:tav tm="100000">
                                          <p:val>
                                            <p:strVal val="#ppt_x"/>
                                          </p:val>
                                        </p:tav>
                                      </p:tavLst>
                                    </p:anim>
                                    <p:anim calcmode="lin" valueType="num">
                                      <p:cBhvr additive="base">
                                        <p:cTn dur="500" fill="hold" id="62"/>
                                        <p:tgtEl>
                                          <p:spTgt spid="34"/>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37"/>
                                        </p:tgtEl>
                                        <p:attrNameLst>
                                          <p:attrName>style.visibility</p:attrName>
                                        </p:attrNameLst>
                                      </p:cBhvr>
                                      <p:to>
                                        <p:strVal val="visible"/>
                                      </p:to>
                                    </p:set>
                                    <p:anim calcmode="lin" valueType="num">
                                      <p:cBhvr additive="base">
                                        <p:cTn dur="500" fill="hold" id="65"/>
                                        <p:tgtEl>
                                          <p:spTgt spid="37"/>
                                        </p:tgtEl>
                                        <p:attrNameLst>
                                          <p:attrName>ppt_x</p:attrName>
                                        </p:attrNameLst>
                                      </p:cBhvr>
                                      <p:tavLst>
                                        <p:tav tm="0">
                                          <p:val>
                                            <p:strVal val="0-#ppt_w/2"/>
                                          </p:val>
                                        </p:tav>
                                        <p:tav tm="100000">
                                          <p:val>
                                            <p:strVal val="#ppt_x"/>
                                          </p:val>
                                        </p:tav>
                                      </p:tavLst>
                                    </p:anim>
                                    <p:anim calcmode="lin" valueType="num">
                                      <p:cBhvr additive="base">
                                        <p:cTn dur="500" fill="hold" id="66"/>
                                        <p:tgtEl>
                                          <p:spTgt spid="37"/>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0"/>
                                  </p:stCondLst>
                                  <p:childTnLst>
                                    <p:set>
                                      <p:cBhvr>
                                        <p:cTn dur="1" fill="hold" id="68">
                                          <p:stCondLst>
                                            <p:cond delay="0"/>
                                          </p:stCondLst>
                                        </p:cTn>
                                        <p:tgtEl>
                                          <p:spTgt spid="38"/>
                                        </p:tgtEl>
                                        <p:attrNameLst>
                                          <p:attrName>style.visibility</p:attrName>
                                        </p:attrNameLst>
                                      </p:cBhvr>
                                      <p:to>
                                        <p:strVal val="visible"/>
                                      </p:to>
                                    </p:set>
                                    <p:anim calcmode="lin" valueType="num">
                                      <p:cBhvr additive="base">
                                        <p:cTn dur="500" fill="hold" id="69"/>
                                        <p:tgtEl>
                                          <p:spTgt spid="38"/>
                                        </p:tgtEl>
                                        <p:attrNameLst>
                                          <p:attrName>ppt_x</p:attrName>
                                        </p:attrNameLst>
                                      </p:cBhvr>
                                      <p:tavLst>
                                        <p:tav tm="0">
                                          <p:val>
                                            <p:strVal val="1+#ppt_w/2"/>
                                          </p:val>
                                        </p:tav>
                                        <p:tav tm="100000">
                                          <p:val>
                                            <p:strVal val="#ppt_x"/>
                                          </p:val>
                                        </p:tav>
                                      </p:tavLst>
                                    </p:anim>
                                    <p:anim calcmode="lin" valueType="num">
                                      <p:cBhvr additive="base">
                                        <p:cTn dur="500" fill="hold" id="70"/>
                                        <p:tgtEl>
                                          <p:spTgt spid="38"/>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2">
                                  <p:stCondLst>
                                    <p:cond delay="0"/>
                                  </p:stCondLst>
                                  <p:childTnLst>
                                    <p:set>
                                      <p:cBhvr>
                                        <p:cTn dur="1" fill="hold" id="72">
                                          <p:stCondLst>
                                            <p:cond delay="0"/>
                                          </p:stCondLst>
                                        </p:cTn>
                                        <p:tgtEl>
                                          <p:spTgt spid="39"/>
                                        </p:tgtEl>
                                        <p:attrNameLst>
                                          <p:attrName>style.visibility</p:attrName>
                                        </p:attrNameLst>
                                      </p:cBhvr>
                                      <p:to>
                                        <p:strVal val="visible"/>
                                      </p:to>
                                    </p:set>
                                    <p:anim calcmode="lin" valueType="num">
                                      <p:cBhvr additive="base">
                                        <p:cTn dur="500" fill="hold" id="73"/>
                                        <p:tgtEl>
                                          <p:spTgt spid="39"/>
                                        </p:tgtEl>
                                        <p:attrNameLst>
                                          <p:attrName>ppt_x</p:attrName>
                                        </p:attrNameLst>
                                      </p:cBhvr>
                                      <p:tavLst>
                                        <p:tav tm="0">
                                          <p:val>
                                            <p:strVal val="1+#ppt_w/2"/>
                                          </p:val>
                                        </p:tav>
                                        <p:tav tm="100000">
                                          <p:val>
                                            <p:strVal val="#ppt_x"/>
                                          </p:val>
                                        </p:tav>
                                      </p:tavLst>
                                    </p:anim>
                                    <p:anim calcmode="lin" valueType="num">
                                      <p:cBhvr additive="base">
                                        <p:cTn dur="500" fill="hold" id="74"/>
                                        <p:tgtEl>
                                          <p:spTgt spid="39"/>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0"/>
                                  </p:stCondLst>
                                  <p:childTnLst>
                                    <p:set>
                                      <p:cBhvr>
                                        <p:cTn dur="1" fill="hold" id="76">
                                          <p:stCondLst>
                                            <p:cond delay="0"/>
                                          </p:stCondLst>
                                        </p:cTn>
                                        <p:tgtEl>
                                          <p:spTgt spid="40"/>
                                        </p:tgtEl>
                                        <p:attrNameLst>
                                          <p:attrName>style.visibility</p:attrName>
                                        </p:attrNameLst>
                                      </p:cBhvr>
                                      <p:to>
                                        <p:strVal val="visible"/>
                                      </p:to>
                                    </p:set>
                                    <p:anim calcmode="lin" valueType="num">
                                      <p:cBhvr additive="base">
                                        <p:cTn dur="500" fill="hold" id="77"/>
                                        <p:tgtEl>
                                          <p:spTgt spid="40"/>
                                        </p:tgtEl>
                                        <p:attrNameLst>
                                          <p:attrName>ppt_x</p:attrName>
                                        </p:attrNameLst>
                                      </p:cBhvr>
                                      <p:tavLst>
                                        <p:tav tm="0">
                                          <p:val>
                                            <p:strVal val="1+#ppt_w/2"/>
                                          </p:val>
                                        </p:tav>
                                        <p:tav tm="100000">
                                          <p:val>
                                            <p:strVal val="#ppt_x"/>
                                          </p:val>
                                        </p:tav>
                                      </p:tavLst>
                                    </p:anim>
                                    <p:anim calcmode="lin" valueType="num">
                                      <p:cBhvr additive="base">
                                        <p:cTn dur="500" fill="hold" id="78"/>
                                        <p:tgtEl>
                                          <p:spTgt spid="40"/>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8">
                                  <p:stCondLst>
                                    <p:cond delay="0"/>
                                  </p:stCondLst>
                                  <p:childTnLst>
                                    <p:set>
                                      <p:cBhvr>
                                        <p:cTn dur="1" fill="hold" id="80">
                                          <p:stCondLst>
                                            <p:cond delay="0"/>
                                          </p:stCondLst>
                                        </p:cTn>
                                        <p:tgtEl>
                                          <p:spTgt spid="41"/>
                                        </p:tgtEl>
                                        <p:attrNameLst>
                                          <p:attrName>style.visibility</p:attrName>
                                        </p:attrNameLst>
                                      </p:cBhvr>
                                      <p:to>
                                        <p:strVal val="visible"/>
                                      </p:to>
                                    </p:set>
                                    <p:anim calcmode="lin" valueType="num">
                                      <p:cBhvr additive="base">
                                        <p:cTn dur="500" fill="hold" id="81"/>
                                        <p:tgtEl>
                                          <p:spTgt spid="41"/>
                                        </p:tgtEl>
                                        <p:attrNameLst>
                                          <p:attrName>ppt_x</p:attrName>
                                        </p:attrNameLst>
                                      </p:cBhvr>
                                      <p:tavLst>
                                        <p:tav tm="0">
                                          <p:val>
                                            <p:strVal val="0-#ppt_w/2"/>
                                          </p:val>
                                        </p:tav>
                                        <p:tav tm="100000">
                                          <p:val>
                                            <p:strVal val="#ppt_x"/>
                                          </p:val>
                                        </p:tav>
                                      </p:tavLst>
                                    </p:anim>
                                    <p:anim calcmode="lin" valueType="num">
                                      <p:cBhvr additive="base">
                                        <p:cTn dur="500" fill="hold" id="82"/>
                                        <p:tgtEl>
                                          <p:spTgt spid="41"/>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8">
                                  <p:stCondLst>
                                    <p:cond delay="0"/>
                                  </p:stCondLst>
                                  <p:childTnLst>
                                    <p:set>
                                      <p:cBhvr>
                                        <p:cTn dur="1" fill="hold" id="84">
                                          <p:stCondLst>
                                            <p:cond delay="0"/>
                                          </p:stCondLst>
                                        </p:cTn>
                                        <p:tgtEl>
                                          <p:spTgt spid="42"/>
                                        </p:tgtEl>
                                        <p:attrNameLst>
                                          <p:attrName>style.visibility</p:attrName>
                                        </p:attrNameLst>
                                      </p:cBhvr>
                                      <p:to>
                                        <p:strVal val="visible"/>
                                      </p:to>
                                    </p:set>
                                    <p:anim calcmode="lin" valueType="num">
                                      <p:cBhvr additive="base">
                                        <p:cTn dur="500" fill="hold" id="85"/>
                                        <p:tgtEl>
                                          <p:spTgt spid="42"/>
                                        </p:tgtEl>
                                        <p:attrNameLst>
                                          <p:attrName>ppt_x</p:attrName>
                                        </p:attrNameLst>
                                      </p:cBhvr>
                                      <p:tavLst>
                                        <p:tav tm="0">
                                          <p:val>
                                            <p:strVal val="0-#ppt_w/2"/>
                                          </p:val>
                                        </p:tav>
                                        <p:tav tm="100000">
                                          <p:val>
                                            <p:strVal val="#ppt_x"/>
                                          </p:val>
                                        </p:tav>
                                      </p:tavLst>
                                    </p:anim>
                                    <p:anim calcmode="lin" valueType="num">
                                      <p:cBhvr additive="base">
                                        <p:cTn dur="500" fill="hold" id="86"/>
                                        <p:tgtEl>
                                          <p:spTgt spid="42"/>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8">
                                  <p:stCondLst>
                                    <p:cond delay="0"/>
                                  </p:stCondLst>
                                  <p:childTnLst>
                                    <p:set>
                                      <p:cBhvr>
                                        <p:cTn dur="1" fill="hold" id="88">
                                          <p:stCondLst>
                                            <p:cond delay="0"/>
                                          </p:stCondLst>
                                        </p:cTn>
                                        <p:tgtEl>
                                          <p:spTgt spid="43"/>
                                        </p:tgtEl>
                                        <p:attrNameLst>
                                          <p:attrName>style.visibility</p:attrName>
                                        </p:attrNameLst>
                                      </p:cBhvr>
                                      <p:to>
                                        <p:strVal val="visible"/>
                                      </p:to>
                                    </p:set>
                                    <p:anim calcmode="lin" valueType="num">
                                      <p:cBhvr additive="base">
                                        <p:cTn dur="500" fill="hold" id="89"/>
                                        <p:tgtEl>
                                          <p:spTgt spid="43"/>
                                        </p:tgtEl>
                                        <p:attrNameLst>
                                          <p:attrName>ppt_x</p:attrName>
                                        </p:attrNameLst>
                                      </p:cBhvr>
                                      <p:tavLst>
                                        <p:tav tm="0">
                                          <p:val>
                                            <p:strVal val="0-#ppt_w/2"/>
                                          </p:val>
                                        </p:tav>
                                        <p:tav tm="100000">
                                          <p:val>
                                            <p:strVal val="#ppt_x"/>
                                          </p:val>
                                        </p:tav>
                                      </p:tavLst>
                                    </p:anim>
                                    <p:anim calcmode="lin" valueType="num">
                                      <p:cBhvr additive="base">
                                        <p:cTn dur="500" fill="hold" id="90"/>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P grpId="0" spid="34"/>
      <p:bldP grpId="0" spid="37"/>
      <p:bldP grpId="0" spid="38"/>
      <p:bldP grpId="0" spid="39"/>
      <p:bldP grpId="0" spid="40"/>
      <p:bldP grpId="0" spid="41"/>
      <p:bldP grpId="0" spid="42"/>
      <p:bldP grpId="0" spid="4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14068" y="5820802"/>
            <a:ext cx="589688" cy="589685"/>
            <a:chOff x="1174007" y="954462"/>
            <a:chExt cx="1329951" cy="1329951"/>
          </a:xfrm>
          <a:solidFill>
            <a:schemeClr val="bg1"/>
          </a:solidFill>
        </p:grpSpPr>
        <p:sp>
          <p:nvSpPr>
            <p:cNvPr id="5" name="矩形 4"/>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6" name="矩形 5"/>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0" name="文本框 9"/>
          <p:cNvSpPr txBox="1"/>
          <p:nvPr/>
        </p:nvSpPr>
        <p:spPr>
          <a:xfrm>
            <a:off x="5123390" y="3574309"/>
            <a:ext cx="6084339" cy="1188720"/>
          </a:xfrm>
          <a:prstGeom prst="rect">
            <a:avLst/>
          </a:prstGeom>
          <a:noFill/>
        </p:spPr>
        <p:txBody>
          <a:bodyPr rtlCol="0" wrap="square">
            <a:spAutoFit/>
          </a:bodyPr>
          <a:lstStyle/>
          <a:p>
            <a:pPr>
              <a:lnSpc>
                <a:spcPct val="120000"/>
              </a:lnSpc>
            </a:pPr>
            <a:r>
              <a:rPr altLang="en-US" lang="zh-CN" sz="1200">
                <a:solidFill>
                  <a:schemeClr val="tx1">
                    <a:lumMod val="75000"/>
                    <a:lumOff val="25000"/>
                  </a:schemeClr>
                </a:solidFill>
                <a:latin charset="-122" pitchFamily="34" typeface="微软雅黑"/>
                <a:ea charset="-122" pitchFamily="34" typeface="微软雅黑"/>
              </a:rPr>
              <a:t>此处输入您的文本请在此处输入您的文本此处输入您的文本此处输入您的文本此处输入您的文本请在此处输入您的文本此处输入您的文本此处输入您的文本</a:t>
            </a:r>
          </a:p>
          <a:p>
            <a:pPr>
              <a:lnSpc>
                <a:spcPct val="120000"/>
              </a:lnSpc>
            </a:pPr>
            <a:r>
              <a:rPr altLang="en-US" lang="zh-CN" sz="1200">
                <a:solidFill>
                  <a:schemeClr val="tx1">
                    <a:lumMod val="75000"/>
                    <a:lumOff val="25000"/>
                  </a:schemeClr>
                </a:solidFill>
                <a:latin charset="-122" pitchFamily="34" typeface="微软雅黑"/>
                <a:ea charset="-122" pitchFamily="34" typeface="微软雅黑"/>
              </a:rPr>
              <a:t>此处输入您的文本请在此处输入您的文本此处输入您的文本此处输入您的文本</a:t>
            </a:r>
          </a:p>
          <a:p>
            <a:pPr>
              <a:lnSpc>
                <a:spcPct val="120000"/>
              </a:lnSpc>
            </a:pPr>
            <a:r>
              <a:rPr altLang="en-US" lang="zh-CN" sz="1200">
                <a:solidFill>
                  <a:schemeClr val="tx1">
                    <a:lumMod val="75000"/>
                    <a:lumOff val="25000"/>
                  </a:schemeClr>
                </a:solidFill>
                <a:latin charset="-122" pitchFamily="34" typeface="微软雅黑"/>
                <a:ea charset="-122" pitchFamily="34" typeface="微软雅黑"/>
              </a:rPr>
              <a:t>此处输入您的文本请在此处输入您的文本此处输入您的文本此处输入您的文本</a:t>
            </a:r>
          </a:p>
          <a:p>
            <a:pPr>
              <a:lnSpc>
                <a:spcPct val="120000"/>
              </a:lnSpc>
            </a:pPr>
            <a:r>
              <a:rPr altLang="en-US" lang="zh-CN" sz="1200">
                <a:solidFill>
                  <a:schemeClr val="tx1">
                    <a:lumMod val="75000"/>
                    <a:lumOff val="25000"/>
                  </a:schemeClr>
                </a:solidFill>
                <a:latin charset="-122" pitchFamily="34" typeface="微软雅黑"/>
                <a:ea charset="-122" pitchFamily="34" typeface="微软雅黑"/>
              </a:rPr>
              <a:t>此处输入您的文本请在此处输入您的文本此处输入您的文本此处输入您的文本</a:t>
            </a:r>
          </a:p>
        </p:txBody>
      </p:sp>
      <p:sp>
        <p:nvSpPr>
          <p:cNvPr id="11" name="矩形 10"/>
          <p:cNvSpPr/>
          <p:nvPr/>
        </p:nvSpPr>
        <p:spPr>
          <a:xfrm>
            <a:off x="5123390" y="1655038"/>
            <a:ext cx="4718725" cy="603504"/>
          </a:xfrm>
          <a:prstGeom prst="rect">
            <a:avLst/>
          </a:prstGeom>
        </p:spPr>
        <p:txBody>
          <a:bodyPr wrap="square">
            <a:spAutoFit/>
          </a:bodyPr>
          <a:lstStyle/>
          <a:p>
            <a:pPr fontAlgn="auto">
              <a:lnSpc>
                <a:spcPct val="120000"/>
              </a:lnSpc>
              <a:spcBef>
                <a:spcPct val="0"/>
              </a:spcBef>
              <a:spcAft>
                <a:spcPct val="0"/>
              </a:spcAft>
            </a:pPr>
            <a:r>
              <a:rPr altLang="en-US" lang="zh-CN" smtClean="0" sz="2800">
                <a:solidFill>
                  <a:schemeClr val="tx1">
                    <a:lumMod val="50000"/>
                    <a:lumOff val="50000"/>
                  </a:schemeClr>
                </a:solidFill>
                <a:latin charset="-122" pitchFamily="34" typeface="微软雅黑"/>
                <a:ea charset="-122" pitchFamily="34" typeface="微软雅黑"/>
              </a:rPr>
              <a:t>单击此处输入标题</a:t>
            </a:r>
          </a:p>
        </p:txBody>
      </p:sp>
      <p:sp>
        <p:nvSpPr>
          <p:cNvPr id="12" name="Rectangle 6"/>
          <p:cNvSpPr/>
          <p:nvPr/>
        </p:nvSpPr>
        <p:spPr>
          <a:xfrm>
            <a:off x="0" y="1655038"/>
            <a:ext cx="4974771" cy="308378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TextBox 57"/>
          <p:cNvSpPr txBox="1"/>
          <p:nvPr/>
        </p:nvSpPr>
        <p:spPr>
          <a:xfrm>
            <a:off x="989739" y="5930978"/>
            <a:ext cx="5378403" cy="365760"/>
          </a:xfrm>
          <a:prstGeom prst="rect">
            <a:avLst/>
          </a:prstGeom>
          <a:noFill/>
        </p:spPr>
        <p:txBody>
          <a:bodyPr rtlCol="0" wrap="square">
            <a:spAutoFit/>
          </a:bodyPr>
          <a:lstStyle/>
          <a:p>
            <a:r>
              <a:rPr altLang="en-US" lang="zh-CN">
                <a:solidFill>
                  <a:schemeClr val="bg1"/>
                </a:solidFill>
              </a:rPr>
              <a:t>无德者不能为医，有品者方能济世</a:t>
            </a:r>
          </a:p>
        </p:txBody>
      </p:sp>
    </p:spTree>
    <p:extLst>
      <p:ext uri="{BB962C8B-B14F-4D97-AF65-F5344CB8AC3E}">
        <p14:creationId val="2928899125"/>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4"/>
                                        </p:tgtEl>
                                        <p:attrNameLst>
                                          <p:attrName>style.visibility</p:attrName>
                                        </p:attrNameLst>
                                      </p:cBhvr>
                                      <p:to>
                                        <p:strVal val="visible"/>
                                      </p:to>
                                    </p:set>
                                    <p:animScale>
                                      <p:cBhvr>
                                        <p:cTn decel="50000" dur="1000" fill="hold" id="7">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
                                        </p:tgtEl>
                                        <p:attrNameLst>
                                          <p:attrName>ppt_x</p:attrName>
                                          <p:attrName>ppt_y</p:attrName>
                                        </p:attrNameLst>
                                      </p:cBhvr>
                                    </p:animMotion>
                                    <p:animEffect filter="fade" transition="in">
                                      <p:cBhvr>
                                        <p:cTn dur="1000" id="9"/>
                                        <p:tgtEl>
                                          <p:spTgt spid="4"/>
                                        </p:tgtEl>
                                      </p:cBhvr>
                                    </p:animEffect>
                                  </p:childTnLst>
                                </p:cTn>
                              </p:par>
                            </p:childTnLst>
                          </p:cTn>
                        </p:par>
                        <p:par>
                          <p:cTn fill="hold" id="10" nodeType="afterGroup">
                            <p:stCondLst>
                              <p:cond delay="1000"/>
                            </p:stCondLst>
                            <p:childTnLst>
                              <p:par>
                                <p:cTn fill="hold" id="11" nodeType="afterEffect" presetClass="entr" presetID="41" presetSubtype="0">
                                  <p:stCondLst>
                                    <p:cond delay="0"/>
                                  </p:stCondLst>
                                  <p:iterate type="lt">
                                    <p:tmPct val="10000"/>
                                  </p:iterate>
                                  <p:childTnLst>
                                    <p:set>
                                      <p:cBhvr>
                                        <p:cTn dur="1" fill="hold" id="12">
                                          <p:stCondLst>
                                            <p:cond delay="0"/>
                                          </p:stCondLst>
                                        </p:cTn>
                                        <p:tgtEl>
                                          <p:spTgt spid="11">
                                            <p:txEl>
                                              <p:pRg end="0" st="0"/>
                                            </p:txEl>
                                          </p:spTgt>
                                        </p:tgtEl>
                                        <p:attrNameLst>
                                          <p:attrName>style.visibility</p:attrName>
                                        </p:attrNameLst>
                                      </p:cBhvr>
                                      <p:to>
                                        <p:strVal val="visible"/>
                                      </p:to>
                                    </p:set>
                                    <p:anim calcmode="lin" valueType="num">
                                      <p:cBhvr>
                                        <p:cTn dur="500" fill="hold" id="13"/>
                                        <p:tgtEl>
                                          <p:spTgt spid="11">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1">
                                            <p:txEl>
                                              <p:pRg end="0" st="0"/>
                                            </p:txEl>
                                          </p:spTgt>
                                        </p:tgtEl>
                                        <p:attrNameLst>
                                          <p:attrName>ppt_y</p:attrName>
                                        </p:attrNameLst>
                                      </p:cBhvr>
                                      <p:tavLst>
                                        <p:tav tm="0">
                                          <p:val>
                                            <p:strVal val="#ppt_y"/>
                                          </p:val>
                                        </p:tav>
                                        <p:tav tm="100000">
                                          <p:val>
                                            <p:strVal val="#ppt_y"/>
                                          </p:val>
                                        </p:tav>
                                      </p:tavLst>
                                    </p:anim>
                                    <p:anim calcmode="lin" valueType="num">
                                      <p:cBhvr>
                                        <p:cTn dur="500" fill="hold" id="15"/>
                                        <p:tgtEl>
                                          <p:spTgt spid="11">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1">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1">
                                            <p:txEl>
                                              <p:pRg end="0" st="0"/>
                                            </p:txEl>
                                          </p:spTgt>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iterate type="wd">
                                    <p:tmPct val="10000"/>
                                  </p:iterate>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14" presetSubtype="10">
                                  <p:stCondLst>
                                    <p:cond delay="0"/>
                                  </p:stCondLst>
                                  <p:childTnLst>
                                    <p:set>
                                      <p:cBhvr>
                                        <p:cTn dur="1" fill="hold" id="24">
                                          <p:stCondLst>
                                            <p:cond delay="0"/>
                                          </p:stCondLst>
                                        </p:cTn>
                                        <p:tgtEl>
                                          <p:spTgt spid="12"/>
                                        </p:tgtEl>
                                        <p:attrNameLst>
                                          <p:attrName>style.visibility</p:attrName>
                                        </p:attrNameLst>
                                      </p:cBhvr>
                                      <p:to>
                                        <p:strVal val="visible"/>
                                      </p:to>
                                    </p:set>
                                    <p:animEffect filter="randombar(horizontal)" transition="in">
                                      <p:cBhvr>
                                        <p:cTn dur="500" id="2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占位符 16"/>
          <p:cNvSpPr txBox="1"/>
          <p:nvPr/>
        </p:nvSpPr>
        <p:spPr>
          <a:xfrm>
            <a:off x="4271963" y="3105610"/>
            <a:ext cx="3648074" cy="70104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en-US" lang="zh-CN" smtClean="0" sz="4000">
                <a:solidFill>
                  <a:schemeClr val="tx1">
                    <a:lumMod val="65000"/>
                    <a:lumOff val="35000"/>
                  </a:schemeClr>
                </a:solidFill>
              </a:rPr>
              <a:t>工作经验总结</a:t>
            </a:r>
          </a:p>
        </p:txBody>
      </p:sp>
      <p:sp>
        <p:nvSpPr>
          <p:cNvPr id="14" name="文本占位符 16"/>
          <p:cNvSpPr txBox="1"/>
          <p:nvPr/>
        </p:nvSpPr>
        <p:spPr>
          <a:xfrm>
            <a:off x="3668486" y="3988557"/>
            <a:ext cx="4855028"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15" name="组合 14"/>
          <p:cNvGrpSpPr/>
          <p:nvPr/>
        </p:nvGrpSpPr>
        <p:grpSpPr>
          <a:xfrm>
            <a:off x="4844143" y="1146263"/>
            <a:ext cx="2503714" cy="1594528"/>
            <a:chOff x="288926" y="1736034"/>
            <a:chExt cx="1019174" cy="576254"/>
          </a:xfrm>
        </p:grpSpPr>
        <p:sp>
          <p:nvSpPr>
            <p:cNvPr id="16" name="矩形 15"/>
            <p:cNvSpPr/>
            <p:nvPr/>
          </p:nvSpPr>
          <p:spPr>
            <a:xfrm>
              <a:off x="442913" y="1752600"/>
              <a:ext cx="711200" cy="559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 name="文本占位符 16"/>
            <p:cNvSpPr txBox="1"/>
            <p:nvPr/>
          </p:nvSpPr>
          <p:spPr>
            <a:xfrm>
              <a:off x="288926" y="1736034"/>
              <a:ext cx="1019174" cy="548563"/>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7200"/>
                <a:t>03</a:t>
              </a:r>
            </a:p>
          </p:txBody>
        </p:sp>
      </p:grpSp>
      <p:grpSp>
        <p:nvGrpSpPr>
          <p:cNvPr id="33" name="组合 32"/>
          <p:cNvGrpSpPr/>
          <p:nvPr/>
        </p:nvGrpSpPr>
        <p:grpSpPr>
          <a:xfrm>
            <a:off x="314068" y="5820802"/>
            <a:ext cx="589688" cy="589685"/>
            <a:chOff x="1174007" y="954462"/>
            <a:chExt cx="1329951" cy="1329951"/>
          </a:xfrm>
          <a:solidFill>
            <a:schemeClr val="bg1"/>
          </a:solidFill>
        </p:grpSpPr>
        <p:sp>
          <p:nvSpPr>
            <p:cNvPr id="34" name="矩形 33"/>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5" name="矩形 34"/>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36" name="TextBox 57"/>
          <p:cNvSpPr txBox="1"/>
          <p:nvPr/>
        </p:nvSpPr>
        <p:spPr>
          <a:xfrm>
            <a:off x="989739" y="5930978"/>
            <a:ext cx="5378403" cy="365760"/>
          </a:xfrm>
          <a:prstGeom prst="rect">
            <a:avLst/>
          </a:prstGeom>
          <a:noFill/>
        </p:spPr>
        <p:txBody>
          <a:bodyPr rtlCol="0" wrap="square">
            <a:spAutoFit/>
          </a:bodyPr>
          <a:lstStyle/>
          <a:p>
            <a:r>
              <a:rPr altLang="en-US" lang="zh-CN">
                <a:solidFill>
                  <a:schemeClr val="bg1"/>
                </a:solidFill>
              </a:rPr>
              <a:t>无德者不能为医，有品者方能济世</a:t>
            </a:r>
          </a:p>
        </p:txBody>
      </p:sp>
    </p:spTree>
    <p:extLst>
      <p:ext uri="{BB962C8B-B14F-4D97-AF65-F5344CB8AC3E}">
        <p14:creationId val="2808468931"/>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iterate type="wd">
                                    <p:tmPct val="10000"/>
                                  </p:iterate>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椭圆 3"/>
          <p:cNvSpPr/>
          <p:nvPr/>
        </p:nvSpPr>
        <p:spPr>
          <a:xfrm>
            <a:off x="960037" y="1603778"/>
            <a:ext cx="1872000" cy="1872000"/>
          </a:xfrm>
          <a:prstGeom prst="ellipse">
            <a:avLst/>
          </a:prstGeom>
          <a:blipFill dpi="0" rotWithShape="1">
            <a:blip r:embed="rId3"/>
            <a:stretch>
              <a:fillRect/>
            </a:stretch>
          </a:blipFill>
          <a:ln algn="ctr" cap="flat" cmpd="sng" w="57150">
            <a:solidFill>
              <a:srgbClr val="C000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5" name="矩形 4"/>
          <p:cNvSpPr/>
          <p:nvPr/>
        </p:nvSpPr>
        <p:spPr>
          <a:xfrm>
            <a:off x="675387" y="4102719"/>
            <a:ext cx="2441300" cy="1661160"/>
          </a:xfrm>
          <a:prstGeom prst="rect">
            <a:avLst/>
          </a:prstGeom>
        </p:spPr>
        <p:txBody>
          <a:bodyPr wrap="square">
            <a:spAutoFit/>
          </a:bodyPr>
          <a:lstStyle/>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为客户服务是我们存在的唯一理由，客户需求是我们发展的原动力。我们坚持以客户为中心，快速响应客户需求，持续为客户创造长期价值进而成就客户</a:t>
            </a:r>
          </a:p>
        </p:txBody>
      </p:sp>
      <p:sp>
        <p:nvSpPr>
          <p:cNvPr id="6" name="椭圆 5"/>
          <p:cNvSpPr/>
          <p:nvPr/>
        </p:nvSpPr>
        <p:spPr>
          <a:xfrm>
            <a:off x="3774292" y="1603778"/>
            <a:ext cx="1872000" cy="1872000"/>
          </a:xfrm>
          <a:prstGeom prst="ellipse">
            <a:avLst/>
          </a:prstGeom>
          <a:blipFill dpi="0" rotWithShape="1">
            <a:blip r:embed="rId3"/>
            <a:stretch>
              <a:fillRect/>
            </a:stretch>
          </a:blipFill>
          <a:ln algn="ctr" cap="flat" cmpd="sng" w="57150">
            <a:solidFill>
              <a:srgbClr val="C000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7" name="矩形 6"/>
          <p:cNvSpPr/>
          <p:nvPr/>
        </p:nvSpPr>
        <p:spPr>
          <a:xfrm>
            <a:off x="3489642" y="4102719"/>
            <a:ext cx="2441300" cy="1661160"/>
          </a:xfrm>
          <a:prstGeom prst="rect">
            <a:avLst/>
          </a:prstGeom>
        </p:spPr>
        <p:txBody>
          <a:bodyPr wrap="square">
            <a:spAutoFit/>
          </a:bodyPr>
          <a:lstStyle/>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为客户服务是我们存在的唯一理由，客户需求是我们发展的原动力。我们坚持以客户为中心，快速响应客户需求，持续为客户创造长期价值进而成就客户</a:t>
            </a:r>
          </a:p>
        </p:txBody>
      </p:sp>
      <p:sp>
        <p:nvSpPr>
          <p:cNvPr id="8" name="椭圆 7"/>
          <p:cNvSpPr/>
          <p:nvPr/>
        </p:nvSpPr>
        <p:spPr>
          <a:xfrm>
            <a:off x="6588547" y="1603778"/>
            <a:ext cx="1872000" cy="1872000"/>
          </a:xfrm>
          <a:prstGeom prst="ellipse">
            <a:avLst/>
          </a:prstGeom>
          <a:blipFill dpi="0" rotWithShape="1">
            <a:blip r:embed="rId3"/>
            <a:stretch>
              <a:fillRect/>
            </a:stretch>
          </a:blipFill>
          <a:ln algn="ctr" cap="flat" cmpd="sng" w="57150">
            <a:solidFill>
              <a:schemeClr val="tx1">
                <a:lumMod val="65000"/>
                <a:lumOff val="3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9" name="矩形 8"/>
          <p:cNvSpPr/>
          <p:nvPr/>
        </p:nvSpPr>
        <p:spPr>
          <a:xfrm>
            <a:off x="6303898" y="4102719"/>
            <a:ext cx="2441300" cy="1661160"/>
          </a:xfrm>
          <a:prstGeom prst="rect">
            <a:avLst/>
          </a:prstGeom>
        </p:spPr>
        <p:txBody>
          <a:bodyPr wrap="square">
            <a:spAutoFit/>
          </a:bodyPr>
          <a:lstStyle/>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为客户服务是我们存在的唯一理由，客户需求是我们发展的原动力。我们坚持以客户为中心，快速响应客户需求，持续为客户创造长期价值进而成就客户</a:t>
            </a:r>
          </a:p>
        </p:txBody>
      </p:sp>
      <p:sp>
        <p:nvSpPr>
          <p:cNvPr id="10" name="椭圆 9"/>
          <p:cNvSpPr/>
          <p:nvPr/>
        </p:nvSpPr>
        <p:spPr>
          <a:xfrm>
            <a:off x="9402801" y="1603778"/>
            <a:ext cx="1872000" cy="1872000"/>
          </a:xfrm>
          <a:prstGeom prst="ellipse">
            <a:avLst/>
          </a:prstGeom>
          <a:blipFill dpi="0" rotWithShape="1">
            <a:blip r:embed="rId3"/>
            <a:stretch>
              <a:fillRect/>
            </a:stretch>
          </a:blipFill>
          <a:ln algn="ctr" cap="flat" cmpd="sng" w="57150">
            <a:solidFill>
              <a:schemeClr val="bg2">
                <a:lumMod val="50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11" name="矩形 10"/>
          <p:cNvSpPr/>
          <p:nvPr/>
        </p:nvSpPr>
        <p:spPr>
          <a:xfrm>
            <a:off x="9118152" y="4102719"/>
            <a:ext cx="2441300" cy="1661160"/>
          </a:xfrm>
          <a:prstGeom prst="rect">
            <a:avLst/>
          </a:prstGeom>
        </p:spPr>
        <p:txBody>
          <a:bodyPr wrap="square">
            <a:spAutoFit/>
          </a:bodyPr>
          <a:lstStyle/>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为客户服务是我们存在的唯一理由，客户需求是我们发展的原动力。我们坚持以客户为中心，快速响应客户需求，持续为客户创造长期价值进而成就客户</a:t>
            </a:r>
          </a:p>
        </p:txBody>
      </p:sp>
      <p:sp>
        <p:nvSpPr>
          <p:cNvPr id="12" name="椭圆 11"/>
          <p:cNvSpPr/>
          <p:nvPr/>
        </p:nvSpPr>
        <p:spPr>
          <a:xfrm>
            <a:off x="1500037" y="3079778"/>
            <a:ext cx="792000" cy="792000"/>
          </a:xfrm>
          <a:prstGeom prst="ellipse">
            <a:avLst/>
          </a:prstGeom>
          <a:solidFill>
            <a:srgbClr val="C000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13" name="椭圆 12"/>
          <p:cNvSpPr/>
          <p:nvPr/>
        </p:nvSpPr>
        <p:spPr>
          <a:xfrm>
            <a:off x="4314292" y="3115578"/>
            <a:ext cx="792000" cy="792000"/>
          </a:xfrm>
          <a:prstGeom prst="ellipse">
            <a:avLst/>
          </a:prstGeom>
          <a:solidFill>
            <a:srgbClr val="C000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14" name="椭圆 13"/>
          <p:cNvSpPr/>
          <p:nvPr/>
        </p:nvSpPr>
        <p:spPr>
          <a:xfrm>
            <a:off x="7128547" y="3115578"/>
            <a:ext cx="792000" cy="792000"/>
          </a:xfrm>
          <a:prstGeom prst="ellipse">
            <a:avLst/>
          </a:prstGeom>
          <a:solidFill>
            <a:schemeClr val="tx1">
              <a:lumMod val="65000"/>
              <a:lumOff val="35000"/>
            </a:scheme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15" name="椭圆 14"/>
          <p:cNvSpPr/>
          <p:nvPr/>
        </p:nvSpPr>
        <p:spPr>
          <a:xfrm>
            <a:off x="9942801" y="3115578"/>
            <a:ext cx="792000" cy="792000"/>
          </a:xfrm>
          <a:prstGeom prst="ellipse">
            <a:avLst/>
          </a:prstGeom>
          <a:solidFill>
            <a:schemeClr val="tx1">
              <a:lumMod val="65000"/>
              <a:lumOff val="35000"/>
            </a:scheme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mj-ea"/>
              <a:ea typeface="+mj-ea"/>
            </a:endParaRPr>
          </a:p>
        </p:txBody>
      </p:sp>
      <p:sp>
        <p:nvSpPr>
          <p:cNvPr id="16" name="KSO_Shape"/>
          <p:cNvSpPr/>
          <p:nvPr/>
        </p:nvSpPr>
        <p:spPr bwMode="auto">
          <a:xfrm>
            <a:off x="1752037" y="3267370"/>
            <a:ext cx="293854" cy="416815"/>
          </a:xfrm>
          <a:custGeom>
            <a:gdLst>
              <a:gd fmla="*/ 235585 w 1423988" name="T0"/>
              <a:gd fmla="*/ 1122113 h 2019300" name="T1"/>
              <a:gd fmla="*/ 155575 w 1423988" name="T2"/>
              <a:gd fmla="*/ 1202145 h 2019300" name="T3"/>
              <a:gd fmla="*/ 123190 w 1423988" name="T4"/>
              <a:gd fmla="*/ 1313619 h 2019300" name="T5"/>
              <a:gd fmla="*/ 161290 w 1423988" name="T6"/>
              <a:gd fmla="*/ 1358081 h 2019300" name="T7"/>
              <a:gd fmla="*/ 238125 w 1423988" name="T8"/>
              <a:gd fmla="*/ 1440972 h 2019300" name="T9"/>
              <a:gd fmla="*/ 352108 w 1423988" name="T10"/>
              <a:gd fmla="*/ 1468284 h 2019300" name="T11"/>
              <a:gd fmla="*/ 393383 w 1423988" name="T12"/>
              <a:gd fmla="*/ 1424775 h 2019300" name="T13"/>
              <a:gd fmla="*/ 479108 w 1423988" name="T14"/>
              <a:gd fmla="*/ 1351094 h 2019300" name="T15"/>
              <a:gd fmla="*/ 500380 w 1423988" name="T16"/>
              <a:gd fmla="*/ 1234857 h 2019300" name="T17"/>
              <a:gd fmla="*/ 452438 w 1423988" name="T18"/>
              <a:gd fmla="*/ 1197381 h 2019300" name="T19"/>
              <a:gd fmla="*/ 381318 w 1423988" name="T20"/>
              <a:gd fmla="*/ 1108139 h 2019300" name="T21"/>
              <a:gd fmla="*/ 374968 w 1423988" name="T22"/>
              <a:gd fmla="*/ 878205 h 2019300" name="T23"/>
              <a:gd fmla="*/ 634683 w 1423988" name="T24"/>
              <a:gd fmla="*/ 1018261 h 2019300" name="T25"/>
              <a:gd fmla="*/ 595630 w 1423988" name="T26"/>
              <a:gd fmla="*/ 1343154 h 2019300" name="T27"/>
              <a:gd fmla="*/ 573723 w 1423988" name="T28"/>
              <a:gd fmla="*/ 1632160 h 2019300" name="T29"/>
              <a:gd fmla="*/ 622935 w 1423988" name="T30"/>
              <a:gd fmla="*/ 1801752 h 2019300" name="T31"/>
              <a:gd fmla="*/ 682943 w 1423988" name="T32"/>
              <a:gd fmla="*/ 1884008 h 2019300" name="T33"/>
              <a:gd fmla="*/ 730885 w 1423988" name="T34"/>
              <a:gd fmla="*/ 1884643 h 2019300" name="T35"/>
              <a:gd fmla="*/ 795020 w 1423988" name="T36"/>
              <a:gd fmla="*/ 1802705 h 2019300" name="T37"/>
              <a:gd fmla="*/ 850900 w 1423988" name="T38"/>
              <a:gd fmla="*/ 1632477 h 2019300" name="T39"/>
              <a:gd fmla="*/ 840423 w 1423988" name="T40"/>
              <a:gd fmla="*/ 1343472 h 2019300" name="T41"/>
              <a:gd fmla="*/ 815975 w 1423988" name="T42"/>
              <a:gd fmla="*/ 1010004 h 2019300" name="T43"/>
              <a:gd fmla="*/ 844868 w 1423988" name="T44"/>
              <a:gd fmla="*/ 914410 h 2019300" name="T45"/>
              <a:gd fmla="*/ 1116013 w 1423988" name="T46"/>
              <a:gd fmla="*/ 883921 h 2019300" name="T47"/>
              <a:gd fmla="*/ 1223646 w 1423988" name="T48"/>
              <a:gd fmla="*/ 919174 h 2019300" name="T49"/>
              <a:gd fmla="*/ 1315721 w 1423988" name="T50"/>
              <a:gd fmla="*/ 981421 h 2019300" name="T51"/>
              <a:gd fmla="*/ 1383666 w 1423988" name="T52"/>
              <a:gd fmla="*/ 1065900 h 2019300" name="T53"/>
              <a:gd fmla="*/ 1420178 w 1423988" name="T54"/>
              <a:gd fmla="*/ 1167210 h 2019300" name="T55"/>
              <a:gd fmla="*/ 1359536 w 1423988" name="T56"/>
              <a:gd fmla="*/ 1679481 h 2019300" name="T57"/>
              <a:gd fmla="*/ 1265873 w 1423988" name="T58"/>
              <a:gd fmla="*/ 1880832 h 2019300" name="T59"/>
              <a:gd fmla="*/ 1150303 w 1423988" name="T60"/>
              <a:gd fmla="*/ 1981825 h 2019300" name="T61"/>
              <a:gd fmla="*/ 1051561 w 1423988" name="T62"/>
              <a:gd fmla="*/ 2018172 h 2019300" name="T63"/>
              <a:gd fmla="*/ 381635 w 1423988" name="T64"/>
              <a:gd fmla="*/ 2018442 h 2019300" name="T65"/>
              <a:gd fmla="*/ 281305 w 1423988" name="T66"/>
              <a:gd fmla="*/ 1986906 h 2019300" name="T67"/>
              <a:gd fmla="*/ 168910 w 1423988" name="T68"/>
              <a:gd fmla="*/ 1897981 h 2019300" name="T69"/>
              <a:gd fmla="*/ 69532 w 1423988" name="T70"/>
              <a:gd fmla="*/ 1703935 h 2019300" name="T71"/>
              <a:gd fmla="*/ 2540 w 1423988" name="T72"/>
              <a:gd fmla="*/ 1180549 h 2019300" name="T73"/>
              <a:gd fmla="*/ 36195 w 1423988" name="T74"/>
              <a:gd fmla="*/ 1076698 h 2019300" name="T75"/>
              <a:gd fmla="*/ 101917 w 1423988" name="T76"/>
              <a:gd fmla="*/ 989361 h 2019300" name="T77"/>
              <a:gd fmla="*/ 192405 w 1423988" name="T78"/>
              <a:gd fmla="*/ 923937 h 2019300" name="T79"/>
              <a:gd fmla="*/ 298767 w 1423988" name="T80"/>
              <a:gd fmla="*/ 885827 h 2019300" name="T81"/>
              <a:gd fmla="*/ 741045 w 1423988" name="T82"/>
              <a:gd fmla="*/ 953 h 2019300" name="T83"/>
              <a:gd fmla="*/ 850900 w 1423988" name="T84"/>
              <a:gd fmla="*/ 26353 h 2019300" name="T85"/>
              <a:gd fmla="*/ 945833 w 1423988" name="T86"/>
              <a:gd fmla="*/ 80645 h 2019300" name="T87"/>
              <a:gd fmla="*/ 1020763 w 1423988" name="T88"/>
              <a:gd fmla="*/ 159385 h 2019300" name="T89"/>
              <a:gd fmla="*/ 1070611 w 1423988" name="T90"/>
              <a:gd fmla="*/ 257175 h 2019300" name="T91"/>
              <a:gd fmla="*/ 1090296 w 1423988" name="T92"/>
              <a:gd fmla="*/ 368618 h 2019300" name="T93"/>
              <a:gd fmla="*/ 1076326 w 1423988" name="T94"/>
              <a:gd fmla="*/ 482283 h 2019300" name="T95"/>
              <a:gd fmla="*/ 1030923 w 1423988" name="T96"/>
              <a:gd fmla="*/ 582613 h 2019300" name="T97"/>
              <a:gd fmla="*/ 960121 w 1423988" name="T98"/>
              <a:gd fmla="*/ 664846 h 2019300" name="T99"/>
              <a:gd fmla="*/ 867728 w 1423988" name="T100"/>
              <a:gd fmla="*/ 723583 h 2019300" name="T101"/>
              <a:gd fmla="*/ 760095 w 1423988" name="T102"/>
              <a:gd fmla="*/ 754381 h 2019300" name="T103"/>
              <a:gd fmla="*/ 644843 w 1423988" name="T104"/>
              <a:gd fmla="*/ 751523 h 2019300" name="T105"/>
              <a:gd fmla="*/ 539750 w 1423988" name="T106"/>
              <a:gd fmla="*/ 715646 h 2019300" name="T107"/>
              <a:gd fmla="*/ 450533 w 1423988" name="T108"/>
              <a:gd fmla="*/ 652781 h 2019300" name="T109"/>
              <a:gd fmla="*/ 383540 w 1423988" name="T110"/>
              <a:gd fmla="*/ 567056 h 2019300" name="T111"/>
              <a:gd fmla="*/ 343218 w 1423988" name="T112"/>
              <a:gd fmla="*/ 463868 h 2019300" name="T113"/>
              <a:gd fmla="*/ 334645 w 1423988" name="T114"/>
              <a:gd fmla="*/ 349250 h 2019300" name="T115"/>
              <a:gd fmla="*/ 359410 w 1423988" name="T116"/>
              <a:gd fmla="*/ 239713 h 2019300" name="T117"/>
              <a:gd fmla="*/ 414020 w 1423988" name="T118"/>
              <a:gd fmla="*/ 144780 h 2019300" name="T119"/>
              <a:gd fmla="*/ 492760 w 1423988" name="T120"/>
              <a:gd fmla="*/ 69850 h 2019300" name="T121"/>
              <a:gd fmla="*/ 590550 w 1423988" name="T122"/>
              <a:gd fmla="*/ 19685 h 2019300" name="T123"/>
              <a:gd fmla="*/ 701993 w 1423988" name="T124"/>
              <a:gd fmla="*/ 0 h 20193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19300" w="1423988">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8172"/>
                </a:lnTo>
                <a:lnTo>
                  <a:pt x="1042671" y="2018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8442"/>
                </a:lnTo>
                <a:lnTo>
                  <a:pt x="372745" y="2018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8"/>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a:solidFill>
                <a:srgbClr val="FFFFFF"/>
              </a:solidFill>
            </a:endParaRPr>
          </a:p>
        </p:txBody>
      </p:sp>
      <p:sp>
        <p:nvSpPr>
          <p:cNvPr id="17" name="KSO_Shape"/>
          <p:cNvSpPr/>
          <p:nvPr/>
        </p:nvSpPr>
        <p:spPr bwMode="auto">
          <a:xfrm>
            <a:off x="4559032" y="3267370"/>
            <a:ext cx="293854" cy="416815"/>
          </a:xfrm>
          <a:custGeom>
            <a:gdLst>
              <a:gd fmla="*/ 235585 w 1423988" name="T0"/>
              <a:gd fmla="*/ 1122113 h 2019300" name="T1"/>
              <a:gd fmla="*/ 155575 w 1423988" name="T2"/>
              <a:gd fmla="*/ 1202145 h 2019300" name="T3"/>
              <a:gd fmla="*/ 123190 w 1423988" name="T4"/>
              <a:gd fmla="*/ 1313619 h 2019300" name="T5"/>
              <a:gd fmla="*/ 161290 w 1423988" name="T6"/>
              <a:gd fmla="*/ 1358081 h 2019300" name="T7"/>
              <a:gd fmla="*/ 238125 w 1423988" name="T8"/>
              <a:gd fmla="*/ 1440972 h 2019300" name="T9"/>
              <a:gd fmla="*/ 352108 w 1423988" name="T10"/>
              <a:gd fmla="*/ 1468284 h 2019300" name="T11"/>
              <a:gd fmla="*/ 393383 w 1423988" name="T12"/>
              <a:gd fmla="*/ 1424775 h 2019300" name="T13"/>
              <a:gd fmla="*/ 479108 w 1423988" name="T14"/>
              <a:gd fmla="*/ 1351094 h 2019300" name="T15"/>
              <a:gd fmla="*/ 500380 w 1423988" name="T16"/>
              <a:gd fmla="*/ 1234857 h 2019300" name="T17"/>
              <a:gd fmla="*/ 452438 w 1423988" name="T18"/>
              <a:gd fmla="*/ 1197381 h 2019300" name="T19"/>
              <a:gd fmla="*/ 381318 w 1423988" name="T20"/>
              <a:gd fmla="*/ 1108139 h 2019300" name="T21"/>
              <a:gd fmla="*/ 374968 w 1423988" name="T22"/>
              <a:gd fmla="*/ 878205 h 2019300" name="T23"/>
              <a:gd fmla="*/ 634683 w 1423988" name="T24"/>
              <a:gd fmla="*/ 1018261 h 2019300" name="T25"/>
              <a:gd fmla="*/ 595630 w 1423988" name="T26"/>
              <a:gd fmla="*/ 1343154 h 2019300" name="T27"/>
              <a:gd fmla="*/ 573723 w 1423988" name="T28"/>
              <a:gd fmla="*/ 1632160 h 2019300" name="T29"/>
              <a:gd fmla="*/ 622935 w 1423988" name="T30"/>
              <a:gd fmla="*/ 1801752 h 2019300" name="T31"/>
              <a:gd fmla="*/ 682943 w 1423988" name="T32"/>
              <a:gd fmla="*/ 1884008 h 2019300" name="T33"/>
              <a:gd fmla="*/ 730885 w 1423988" name="T34"/>
              <a:gd fmla="*/ 1884643 h 2019300" name="T35"/>
              <a:gd fmla="*/ 795020 w 1423988" name="T36"/>
              <a:gd fmla="*/ 1802705 h 2019300" name="T37"/>
              <a:gd fmla="*/ 850900 w 1423988" name="T38"/>
              <a:gd fmla="*/ 1632477 h 2019300" name="T39"/>
              <a:gd fmla="*/ 840423 w 1423988" name="T40"/>
              <a:gd fmla="*/ 1343472 h 2019300" name="T41"/>
              <a:gd fmla="*/ 815975 w 1423988" name="T42"/>
              <a:gd fmla="*/ 1010004 h 2019300" name="T43"/>
              <a:gd fmla="*/ 844868 w 1423988" name="T44"/>
              <a:gd fmla="*/ 914410 h 2019300" name="T45"/>
              <a:gd fmla="*/ 1116013 w 1423988" name="T46"/>
              <a:gd fmla="*/ 883921 h 2019300" name="T47"/>
              <a:gd fmla="*/ 1223646 w 1423988" name="T48"/>
              <a:gd fmla="*/ 919174 h 2019300" name="T49"/>
              <a:gd fmla="*/ 1315721 w 1423988" name="T50"/>
              <a:gd fmla="*/ 981421 h 2019300" name="T51"/>
              <a:gd fmla="*/ 1383666 w 1423988" name="T52"/>
              <a:gd fmla="*/ 1065900 h 2019300" name="T53"/>
              <a:gd fmla="*/ 1420178 w 1423988" name="T54"/>
              <a:gd fmla="*/ 1167210 h 2019300" name="T55"/>
              <a:gd fmla="*/ 1359536 w 1423988" name="T56"/>
              <a:gd fmla="*/ 1679481 h 2019300" name="T57"/>
              <a:gd fmla="*/ 1265873 w 1423988" name="T58"/>
              <a:gd fmla="*/ 1880832 h 2019300" name="T59"/>
              <a:gd fmla="*/ 1150303 w 1423988" name="T60"/>
              <a:gd fmla="*/ 1981825 h 2019300" name="T61"/>
              <a:gd fmla="*/ 1051561 w 1423988" name="T62"/>
              <a:gd fmla="*/ 2018172 h 2019300" name="T63"/>
              <a:gd fmla="*/ 381635 w 1423988" name="T64"/>
              <a:gd fmla="*/ 2018442 h 2019300" name="T65"/>
              <a:gd fmla="*/ 281305 w 1423988" name="T66"/>
              <a:gd fmla="*/ 1986906 h 2019300" name="T67"/>
              <a:gd fmla="*/ 168910 w 1423988" name="T68"/>
              <a:gd fmla="*/ 1897981 h 2019300" name="T69"/>
              <a:gd fmla="*/ 69532 w 1423988" name="T70"/>
              <a:gd fmla="*/ 1703935 h 2019300" name="T71"/>
              <a:gd fmla="*/ 2540 w 1423988" name="T72"/>
              <a:gd fmla="*/ 1180549 h 2019300" name="T73"/>
              <a:gd fmla="*/ 36195 w 1423988" name="T74"/>
              <a:gd fmla="*/ 1076698 h 2019300" name="T75"/>
              <a:gd fmla="*/ 101917 w 1423988" name="T76"/>
              <a:gd fmla="*/ 989361 h 2019300" name="T77"/>
              <a:gd fmla="*/ 192405 w 1423988" name="T78"/>
              <a:gd fmla="*/ 923937 h 2019300" name="T79"/>
              <a:gd fmla="*/ 298767 w 1423988" name="T80"/>
              <a:gd fmla="*/ 885827 h 2019300" name="T81"/>
              <a:gd fmla="*/ 741045 w 1423988" name="T82"/>
              <a:gd fmla="*/ 953 h 2019300" name="T83"/>
              <a:gd fmla="*/ 850900 w 1423988" name="T84"/>
              <a:gd fmla="*/ 26353 h 2019300" name="T85"/>
              <a:gd fmla="*/ 945833 w 1423988" name="T86"/>
              <a:gd fmla="*/ 80645 h 2019300" name="T87"/>
              <a:gd fmla="*/ 1020763 w 1423988" name="T88"/>
              <a:gd fmla="*/ 159385 h 2019300" name="T89"/>
              <a:gd fmla="*/ 1070611 w 1423988" name="T90"/>
              <a:gd fmla="*/ 257175 h 2019300" name="T91"/>
              <a:gd fmla="*/ 1090296 w 1423988" name="T92"/>
              <a:gd fmla="*/ 368618 h 2019300" name="T93"/>
              <a:gd fmla="*/ 1076326 w 1423988" name="T94"/>
              <a:gd fmla="*/ 482283 h 2019300" name="T95"/>
              <a:gd fmla="*/ 1030923 w 1423988" name="T96"/>
              <a:gd fmla="*/ 582613 h 2019300" name="T97"/>
              <a:gd fmla="*/ 960121 w 1423988" name="T98"/>
              <a:gd fmla="*/ 664846 h 2019300" name="T99"/>
              <a:gd fmla="*/ 867728 w 1423988" name="T100"/>
              <a:gd fmla="*/ 723583 h 2019300" name="T101"/>
              <a:gd fmla="*/ 760095 w 1423988" name="T102"/>
              <a:gd fmla="*/ 754381 h 2019300" name="T103"/>
              <a:gd fmla="*/ 644843 w 1423988" name="T104"/>
              <a:gd fmla="*/ 751523 h 2019300" name="T105"/>
              <a:gd fmla="*/ 539750 w 1423988" name="T106"/>
              <a:gd fmla="*/ 715646 h 2019300" name="T107"/>
              <a:gd fmla="*/ 450533 w 1423988" name="T108"/>
              <a:gd fmla="*/ 652781 h 2019300" name="T109"/>
              <a:gd fmla="*/ 383540 w 1423988" name="T110"/>
              <a:gd fmla="*/ 567056 h 2019300" name="T111"/>
              <a:gd fmla="*/ 343218 w 1423988" name="T112"/>
              <a:gd fmla="*/ 463868 h 2019300" name="T113"/>
              <a:gd fmla="*/ 334645 w 1423988" name="T114"/>
              <a:gd fmla="*/ 349250 h 2019300" name="T115"/>
              <a:gd fmla="*/ 359410 w 1423988" name="T116"/>
              <a:gd fmla="*/ 239713 h 2019300" name="T117"/>
              <a:gd fmla="*/ 414020 w 1423988" name="T118"/>
              <a:gd fmla="*/ 144780 h 2019300" name="T119"/>
              <a:gd fmla="*/ 492760 w 1423988" name="T120"/>
              <a:gd fmla="*/ 69850 h 2019300" name="T121"/>
              <a:gd fmla="*/ 590550 w 1423988" name="T122"/>
              <a:gd fmla="*/ 19685 h 2019300" name="T123"/>
              <a:gd fmla="*/ 701993 w 1423988" name="T124"/>
              <a:gd fmla="*/ 0 h 20193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19300" w="1423988">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8172"/>
                </a:lnTo>
                <a:lnTo>
                  <a:pt x="1042671" y="2018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8442"/>
                </a:lnTo>
                <a:lnTo>
                  <a:pt x="372745" y="2018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8"/>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a:solidFill>
                <a:srgbClr val="FFFFFF"/>
              </a:solidFill>
            </a:endParaRPr>
          </a:p>
        </p:txBody>
      </p:sp>
      <p:sp>
        <p:nvSpPr>
          <p:cNvPr id="18" name="KSO_Shape"/>
          <p:cNvSpPr/>
          <p:nvPr/>
        </p:nvSpPr>
        <p:spPr bwMode="auto">
          <a:xfrm>
            <a:off x="7397925" y="3267370"/>
            <a:ext cx="293854" cy="416815"/>
          </a:xfrm>
          <a:custGeom>
            <a:gdLst>
              <a:gd fmla="*/ 235585 w 1423988" name="T0"/>
              <a:gd fmla="*/ 1122113 h 2019300" name="T1"/>
              <a:gd fmla="*/ 155575 w 1423988" name="T2"/>
              <a:gd fmla="*/ 1202145 h 2019300" name="T3"/>
              <a:gd fmla="*/ 123190 w 1423988" name="T4"/>
              <a:gd fmla="*/ 1313619 h 2019300" name="T5"/>
              <a:gd fmla="*/ 161290 w 1423988" name="T6"/>
              <a:gd fmla="*/ 1358081 h 2019300" name="T7"/>
              <a:gd fmla="*/ 238125 w 1423988" name="T8"/>
              <a:gd fmla="*/ 1440972 h 2019300" name="T9"/>
              <a:gd fmla="*/ 352108 w 1423988" name="T10"/>
              <a:gd fmla="*/ 1468284 h 2019300" name="T11"/>
              <a:gd fmla="*/ 393383 w 1423988" name="T12"/>
              <a:gd fmla="*/ 1424775 h 2019300" name="T13"/>
              <a:gd fmla="*/ 479108 w 1423988" name="T14"/>
              <a:gd fmla="*/ 1351094 h 2019300" name="T15"/>
              <a:gd fmla="*/ 500380 w 1423988" name="T16"/>
              <a:gd fmla="*/ 1234857 h 2019300" name="T17"/>
              <a:gd fmla="*/ 452438 w 1423988" name="T18"/>
              <a:gd fmla="*/ 1197381 h 2019300" name="T19"/>
              <a:gd fmla="*/ 381318 w 1423988" name="T20"/>
              <a:gd fmla="*/ 1108139 h 2019300" name="T21"/>
              <a:gd fmla="*/ 374968 w 1423988" name="T22"/>
              <a:gd fmla="*/ 878205 h 2019300" name="T23"/>
              <a:gd fmla="*/ 634683 w 1423988" name="T24"/>
              <a:gd fmla="*/ 1018261 h 2019300" name="T25"/>
              <a:gd fmla="*/ 595630 w 1423988" name="T26"/>
              <a:gd fmla="*/ 1343154 h 2019300" name="T27"/>
              <a:gd fmla="*/ 573723 w 1423988" name="T28"/>
              <a:gd fmla="*/ 1632160 h 2019300" name="T29"/>
              <a:gd fmla="*/ 622935 w 1423988" name="T30"/>
              <a:gd fmla="*/ 1801752 h 2019300" name="T31"/>
              <a:gd fmla="*/ 682943 w 1423988" name="T32"/>
              <a:gd fmla="*/ 1884008 h 2019300" name="T33"/>
              <a:gd fmla="*/ 730885 w 1423988" name="T34"/>
              <a:gd fmla="*/ 1884643 h 2019300" name="T35"/>
              <a:gd fmla="*/ 795020 w 1423988" name="T36"/>
              <a:gd fmla="*/ 1802705 h 2019300" name="T37"/>
              <a:gd fmla="*/ 850900 w 1423988" name="T38"/>
              <a:gd fmla="*/ 1632477 h 2019300" name="T39"/>
              <a:gd fmla="*/ 840423 w 1423988" name="T40"/>
              <a:gd fmla="*/ 1343472 h 2019300" name="T41"/>
              <a:gd fmla="*/ 815975 w 1423988" name="T42"/>
              <a:gd fmla="*/ 1010004 h 2019300" name="T43"/>
              <a:gd fmla="*/ 844868 w 1423988" name="T44"/>
              <a:gd fmla="*/ 914410 h 2019300" name="T45"/>
              <a:gd fmla="*/ 1116013 w 1423988" name="T46"/>
              <a:gd fmla="*/ 883921 h 2019300" name="T47"/>
              <a:gd fmla="*/ 1223646 w 1423988" name="T48"/>
              <a:gd fmla="*/ 919174 h 2019300" name="T49"/>
              <a:gd fmla="*/ 1315721 w 1423988" name="T50"/>
              <a:gd fmla="*/ 981421 h 2019300" name="T51"/>
              <a:gd fmla="*/ 1383666 w 1423988" name="T52"/>
              <a:gd fmla="*/ 1065900 h 2019300" name="T53"/>
              <a:gd fmla="*/ 1420178 w 1423988" name="T54"/>
              <a:gd fmla="*/ 1167210 h 2019300" name="T55"/>
              <a:gd fmla="*/ 1359536 w 1423988" name="T56"/>
              <a:gd fmla="*/ 1679481 h 2019300" name="T57"/>
              <a:gd fmla="*/ 1265873 w 1423988" name="T58"/>
              <a:gd fmla="*/ 1880832 h 2019300" name="T59"/>
              <a:gd fmla="*/ 1150303 w 1423988" name="T60"/>
              <a:gd fmla="*/ 1981825 h 2019300" name="T61"/>
              <a:gd fmla="*/ 1051561 w 1423988" name="T62"/>
              <a:gd fmla="*/ 2018172 h 2019300" name="T63"/>
              <a:gd fmla="*/ 381635 w 1423988" name="T64"/>
              <a:gd fmla="*/ 2018442 h 2019300" name="T65"/>
              <a:gd fmla="*/ 281305 w 1423988" name="T66"/>
              <a:gd fmla="*/ 1986906 h 2019300" name="T67"/>
              <a:gd fmla="*/ 168910 w 1423988" name="T68"/>
              <a:gd fmla="*/ 1897981 h 2019300" name="T69"/>
              <a:gd fmla="*/ 69532 w 1423988" name="T70"/>
              <a:gd fmla="*/ 1703935 h 2019300" name="T71"/>
              <a:gd fmla="*/ 2540 w 1423988" name="T72"/>
              <a:gd fmla="*/ 1180549 h 2019300" name="T73"/>
              <a:gd fmla="*/ 36195 w 1423988" name="T74"/>
              <a:gd fmla="*/ 1076698 h 2019300" name="T75"/>
              <a:gd fmla="*/ 101917 w 1423988" name="T76"/>
              <a:gd fmla="*/ 989361 h 2019300" name="T77"/>
              <a:gd fmla="*/ 192405 w 1423988" name="T78"/>
              <a:gd fmla="*/ 923937 h 2019300" name="T79"/>
              <a:gd fmla="*/ 298767 w 1423988" name="T80"/>
              <a:gd fmla="*/ 885827 h 2019300" name="T81"/>
              <a:gd fmla="*/ 741045 w 1423988" name="T82"/>
              <a:gd fmla="*/ 953 h 2019300" name="T83"/>
              <a:gd fmla="*/ 850900 w 1423988" name="T84"/>
              <a:gd fmla="*/ 26353 h 2019300" name="T85"/>
              <a:gd fmla="*/ 945833 w 1423988" name="T86"/>
              <a:gd fmla="*/ 80645 h 2019300" name="T87"/>
              <a:gd fmla="*/ 1020763 w 1423988" name="T88"/>
              <a:gd fmla="*/ 159385 h 2019300" name="T89"/>
              <a:gd fmla="*/ 1070611 w 1423988" name="T90"/>
              <a:gd fmla="*/ 257175 h 2019300" name="T91"/>
              <a:gd fmla="*/ 1090296 w 1423988" name="T92"/>
              <a:gd fmla="*/ 368618 h 2019300" name="T93"/>
              <a:gd fmla="*/ 1076326 w 1423988" name="T94"/>
              <a:gd fmla="*/ 482283 h 2019300" name="T95"/>
              <a:gd fmla="*/ 1030923 w 1423988" name="T96"/>
              <a:gd fmla="*/ 582613 h 2019300" name="T97"/>
              <a:gd fmla="*/ 960121 w 1423988" name="T98"/>
              <a:gd fmla="*/ 664846 h 2019300" name="T99"/>
              <a:gd fmla="*/ 867728 w 1423988" name="T100"/>
              <a:gd fmla="*/ 723583 h 2019300" name="T101"/>
              <a:gd fmla="*/ 760095 w 1423988" name="T102"/>
              <a:gd fmla="*/ 754381 h 2019300" name="T103"/>
              <a:gd fmla="*/ 644843 w 1423988" name="T104"/>
              <a:gd fmla="*/ 751523 h 2019300" name="T105"/>
              <a:gd fmla="*/ 539750 w 1423988" name="T106"/>
              <a:gd fmla="*/ 715646 h 2019300" name="T107"/>
              <a:gd fmla="*/ 450533 w 1423988" name="T108"/>
              <a:gd fmla="*/ 652781 h 2019300" name="T109"/>
              <a:gd fmla="*/ 383540 w 1423988" name="T110"/>
              <a:gd fmla="*/ 567056 h 2019300" name="T111"/>
              <a:gd fmla="*/ 343218 w 1423988" name="T112"/>
              <a:gd fmla="*/ 463868 h 2019300" name="T113"/>
              <a:gd fmla="*/ 334645 w 1423988" name="T114"/>
              <a:gd fmla="*/ 349250 h 2019300" name="T115"/>
              <a:gd fmla="*/ 359410 w 1423988" name="T116"/>
              <a:gd fmla="*/ 239713 h 2019300" name="T117"/>
              <a:gd fmla="*/ 414020 w 1423988" name="T118"/>
              <a:gd fmla="*/ 144780 h 2019300" name="T119"/>
              <a:gd fmla="*/ 492760 w 1423988" name="T120"/>
              <a:gd fmla="*/ 69850 h 2019300" name="T121"/>
              <a:gd fmla="*/ 590550 w 1423988" name="T122"/>
              <a:gd fmla="*/ 19685 h 2019300" name="T123"/>
              <a:gd fmla="*/ 701993 w 1423988" name="T124"/>
              <a:gd fmla="*/ 0 h 20193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19300" w="1423988">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8172"/>
                </a:lnTo>
                <a:lnTo>
                  <a:pt x="1042671" y="2018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8442"/>
                </a:lnTo>
                <a:lnTo>
                  <a:pt x="372745" y="2018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8"/>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a:solidFill>
                <a:srgbClr val="FFFFFF"/>
              </a:solidFill>
            </a:endParaRPr>
          </a:p>
        </p:txBody>
      </p:sp>
      <p:sp>
        <p:nvSpPr>
          <p:cNvPr id="19" name="KSO_Shape"/>
          <p:cNvSpPr/>
          <p:nvPr/>
        </p:nvSpPr>
        <p:spPr bwMode="auto">
          <a:xfrm>
            <a:off x="10236818" y="3267370"/>
            <a:ext cx="293854" cy="416815"/>
          </a:xfrm>
          <a:custGeom>
            <a:gdLst>
              <a:gd fmla="*/ 235585 w 1423988" name="T0"/>
              <a:gd fmla="*/ 1122113 h 2019300" name="T1"/>
              <a:gd fmla="*/ 155575 w 1423988" name="T2"/>
              <a:gd fmla="*/ 1202145 h 2019300" name="T3"/>
              <a:gd fmla="*/ 123190 w 1423988" name="T4"/>
              <a:gd fmla="*/ 1313619 h 2019300" name="T5"/>
              <a:gd fmla="*/ 161290 w 1423988" name="T6"/>
              <a:gd fmla="*/ 1358081 h 2019300" name="T7"/>
              <a:gd fmla="*/ 238125 w 1423988" name="T8"/>
              <a:gd fmla="*/ 1440972 h 2019300" name="T9"/>
              <a:gd fmla="*/ 352108 w 1423988" name="T10"/>
              <a:gd fmla="*/ 1468284 h 2019300" name="T11"/>
              <a:gd fmla="*/ 393383 w 1423988" name="T12"/>
              <a:gd fmla="*/ 1424775 h 2019300" name="T13"/>
              <a:gd fmla="*/ 479108 w 1423988" name="T14"/>
              <a:gd fmla="*/ 1351094 h 2019300" name="T15"/>
              <a:gd fmla="*/ 500380 w 1423988" name="T16"/>
              <a:gd fmla="*/ 1234857 h 2019300" name="T17"/>
              <a:gd fmla="*/ 452438 w 1423988" name="T18"/>
              <a:gd fmla="*/ 1197381 h 2019300" name="T19"/>
              <a:gd fmla="*/ 381318 w 1423988" name="T20"/>
              <a:gd fmla="*/ 1108139 h 2019300" name="T21"/>
              <a:gd fmla="*/ 374968 w 1423988" name="T22"/>
              <a:gd fmla="*/ 878205 h 2019300" name="T23"/>
              <a:gd fmla="*/ 634683 w 1423988" name="T24"/>
              <a:gd fmla="*/ 1018261 h 2019300" name="T25"/>
              <a:gd fmla="*/ 595630 w 1423988" name="T26"/>
              <a:gd fmla="*/ 1343154 h 2019300" name="T27"/>
              <a:gd fmla="*/ 573723 w 1423988" name="T28"/>
              <a:gd fmla="*/ 1632160 h 2019300" name="T29"/>
              <a:gd fmla="*/ 622935 w 1423988" name="T30"/>
              <a:gd fmla="*/ 1801752 h 2019300" name="T31"/>
              <a:gd fmla="*/ 682943 w 1423988" name="T32"/>
              <a:gd fmla="*/ 1884008 h 2019300" name="T33"/>
              <a:gd fmla="*/ 730885 w 1423988" name="T34"/>
              <a:gd fmla="*/ 1884643 h 2019300" name="T35"/>
              <a:gd fmla="*/ 795020 w 1423988" name="T36"/>
              <a:gd fmla="*/ 1802705 h 2019300" name="T37"/>
              <a:gd fmla="*/ 850900 w 1423988" name="T38"/>
              <a:gd fmla="*/ 1632477 h 2019300" name="T39"/>
              <a:gd fmla="*/ 840423 w 1423988" name="T40"/>
              <a:gd fmla="*/ 1343472 h 2019300" name="T41"/>
              <a:gd fmla="*/ 815975 w 1423988" name="T42"/>
              <a:gd fmla="*/ 1010004 h 2019300" name="T43"/>
              <a:gd fmla="*/ 844868 w 1423988" name="T44"/>
              <a:gd fmla="*/ 914410 h 2019300" name="T45"/>
              <a:gd fmla="*/ 1116013 w 1423988" name="T46"/>
              <a:gd fmla="*/ 883921 h 2019300" name="T47"/>
              <a:gd fmla="*/ 1223646 w 1423988" name="T48"/>
              <a:gd fmla="*/ 919174 h 2019300" name="T49"/>
              <a:gd fmla="*/ 1315721 w 1423988" name="T50"/>
              <a:gd fmla="*/ 981421 h 2019300" name="T51"/>
              <a:gd fmla="*/ 1383666 w 1423988" name="T52"/>
              <a:gd fmla="*/ 1065900 h 2019300" name="T53"/>
              <a:gd fmla="*/ 1420178 w 1423988" name="T54"/>
              <a:gd fmla="*/ 1167210 h 2019300" name="T55"/>
              <a:gd fmla="*/ 1359536 w 1423988" name="T56"/>
              <a:gd fmla="*/ 1679481 h 2019300" name="T57"/>
              <a:gd fmla="*/ 1265873 w 1423988" name="T58"/>
              <a:gd fmla="*/ 1880832 h 2019300" name="T59"/>
              <a:gd fmla="*/ 1150303 w 1423988" name="T60"/>
              <a:gd fmla="*/ 1981825 h 2019300" name="T61"/>
              <a:gd fmla="*/ 1051561 w 1423988" name="T62"/>
              <a:gd fmla="*/ 2018172 h 2019300" name="T63"/>
              <a:gd fmla="*/ 381635 w 1423988" name="T64"/>
              <a:gd fmla="*/ 2018442 h 2019300" name="T65"/>
              <a:gd fmla="*/ 281305 w 1423988" name="T66"/>
              <a:gd fmla="*/ 1986906 h 2019300" name="T67"/>
              <a:gd fmla="*/ 168910 w 1423988" name="T68"/>
              <a:gd fmla="*/ 1897981 h 2019300" name="T69"/>
              <a:gd fmla="*/ 69532 w 1423988" name="T70"/>
              <a:gd fmla="*/ 1703935 h 2019300" name="T71"/>
              <a:gd fmla="*/ 2540 w 1423988" name="T72"/>
              <a:gd fmla="*/ 1180549 h 2019300" name="T73"/>
              <a:gd fmla="*/ 36195 w 1423988" name="T74"/>
              <a:gd fmla="*/ 1076698 h 2019300" name="T75"/>
              <a:gd fmla="*/ 101917 w 1423988" name="T76"/>
              <a:gd fmla="*/ 989361 h 2019300" name="T77"/>
              <a:gd fmla="*/ 192405 w 1423988" name="T78"/>
              <a:gd fmla="*/ 923937 h 2019300" name="T79"/>
              <a:gd fmla="*/ 298767 w 1423988" name="T80"/>
              <a:gd fmla="*/ 885827 h 2019300" name="T81"/>
              <a:gd fmla="*/ 741045 w 1423988" name="T82"/>
              <a:gd fmla="*/ 953 h 2019300" name="T83"/>
              <a:gd fmla="*/ 850900 w 1423988" name="T84"/>
              <a:gd fmla="*/ 26353 h 2019300" name="T85"/>
              <a:gd fmla="*/ 945833 w 1423988" name="T86"/>
              <a:gd fmla="*/ 80645 h 2019300" name="T87"/>
              <a:gd fmla="*/ 1020763 w 1423988" name="T88"/>
              <a:gd fmla="*/ 159385 h 2019300" name="T89"/>
              <a:gd fmla="*/ 1070611 w 1423988" name="T90"/>
              <a:gd fmla="*/ 257175 h 2019300" name="T91"/>
              <a:gd fmla="*/ 1090296 w 1423988" name="T92"/>
              <a:gd fmla="*/ 368618 h 2019300" name="T93"/>
              <a:gd fmla="*/ 1076326 w 1423988" name="T94"/>
              <a:gd fmla="*/ 482283 h 2019300" name="T95"/>
              <a:gd fmla="*/ 1030923 w 1423988" name="T96"/>
              <a:gd fmla="*/ 582613 h 2019300" name="T97"/>
              <a:gd fmla="*/ 960121 w 1423988" name="T98"/>
              <a:gd fmla="*/ 664846 h 2019300" name="T99"/>
              <a:gd fmla="*/ 867728 w 1423988" name="T100"/>
              <a:gd fmla="*/ 723583 h 2019300" name="T101"/>
              <a:gd fmla="*/ 760095 w 1423988" name="T102"/>
              <a:gd fmla="*/ 754381 h 2019300" name="T103"/>
              <a:gd fmla="*/ 644843 w 1423988" name="T104"/>
              <a:gd fmla="*/ 751523 h 2019300" name="T105"/>
              <a:gd fmla="*/ 539750 w 1423988" name="T106"/>
              <a:gd fmla="*/ 715646 h 2019300" name="T107"/>
              <a:gd fmla="*/ 450533 w 1423988" name="T108"/>
              <a:gd fmla="*/ 652781 h 2019300" name="T109"/>
              <a:gd fmla="*/ 383540 w 1423988" name="T110"/>
              <a:gd fmla="*/ 567056 h 2019300" name="T111"/>
              <a:gd fmla="*/ 343218 w 1423988" name="T112"/>
              <a:gd fmla="*/ 463868 h 2019300" name="T113"/>
              <a:gd fmla="*/ 334645 w 1423988" name="T114"/>
              <a:gd fmla="*/ 349250 h 2019300" name="T115"/>
              <a:gd fmla="*/ 359410 w 1423988" name="T116"/>
              <a:gd fmla="*/ 239713 h 2019300" name="T117"/>
              <a:gd fmla="*/ 414020 w 1423988" name="T118"/>
              <a:gd fmla="*/ 144780 h 2019300" name="T119"/>
              <a:gd fmla="*/ 492760 w 1423988" name="T120"/>
              <a:gd fmla="*/ 69850 h 2019300" name="T121"/>
              <a:gd fmla="*/ 590550 w 1423988" name="T122"/>
              <a:gd fmla="*/ 19685 h 2019300" name="T123"/>
              <a:gd fmla="*/ 701993 w 1423988" name="T124"/>
              <a:gd fmla="*/ 0 h 20193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19300" w="1423988">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8172"/>
                </a:lnTo>
                <a:lnTo>
                  <a:pt x="1042671" y="2018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8442"/>
                </a:lnTo>
                <a:lnTo>
                  <a:pt x="372745" y="2018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8"/>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a:solidFill>
                <a:srgbClr val="FFFFFF"/>
              </a:solidFill>
            </a:endParaRPr>
          </a:p>
        </p:txBody>
      </p:sp>
    </p:spTree>
    <p:extLst>
      <p:ext uri="{BB962C8B-B14F-4D97-AF65-F5344CB8AC3E}">
        <p14:creationId val="2996105655"/>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ecel="100000" dur="900" fill="hold" id="9"/>
                                        <p:tgtEl>
                                          <p:spTgt spid="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p:cTn dur="500" fill="hold" id="14"/>
                                        <p:tgtEl>
                                          <p:spTgt spid="12"/>
                                        </p:tgtEl>
                                        <p:attrNameLst>
                                          <p:attrName>ppt_w</p:attrName>
                                        </p:attrNameLst>
                                      </p:cBhvr>
                                      <p:tavLst>
                                        <p:tav tm="0">
                                          <p:val>
                                            <p:fltVal val="0"/>
                                          </p:val>
                                        </p:tav>
                                        <p:tav tm="100000">
                                          <p:val>
                                            <p:strVal val="#ppt_w"/>
                                          </p:val>
                                        </p:tav>
                                      </p:tavLst>
                                    </p:anim>
                                    <p:anim calcmode="lin" valueType="num">
                                      <p:cBhvr>
                                        <p:cTn dur="500" fill="hold" id="15"/>
                                        <p:tgtEl>
                                          <p:spTgt spid="12"/>
                                        </p:tgtEl>
                                        <p:attrNameLst>
                                          <p:attrName>ppt_h</p:attrName>
                                        </p:attrNameLst>
                                      </p:cBhvr>
                                      <p:tavLst>
                                        <p:tav tm="0">
                                          <p:val>
                                            <p:fltVal val="0"/>
                                          </p:val>
                                        </p:tav>
                                        <p:tav tm="100000">
                                          <p:val>
                                            <p:strVal val="#ppt_h"/>
                                          </p:val>
                                        </p:tav>
                                      </p:tavLst>
                                    </p:anim>
                                    <p:animEffect filter="fade" transition="in">
                                      <p:cBhvr>
                                        <p:cTn dur="500" id="16"/>
                                        <p:tgtEl>
                                          <p:spTgt spid="12"/>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500" fill="hold" id="19"/>
                                        <p:tgtEl>
                                          <p:spTgt spid="16"/>
                                        </p:tgtEl>
                                        <p:attrNameLst>
                                          <p:attrName>ppt_w</p:attrName>
                                        </p:attrNameLst>
                                      </p:cBhvr>
                                      <p:tavLst>
                                        <p:tav tm="0">
                                          <p:val>
                                            <p:fltVal val="0"/>
                                          </p:val>
                                        </p:tav>
                                        <p:tav tm="100000">
                                          <p:val>
                                            <p:strVal val="#ppt_w"/>
                                          </p:val>
                                        </p:tav>
                                      </p:tavLst>
                                    </p:anim>
                                    <p:anim calcmode="lin" valueType="num">
                                      <p:cBhvr>
                                        <p:cTn dur="500" fill="hold" id="20"/>
                                        <p:tgtEl>
                                          <p:spTgt spid="16"/>
                                        </p:tgtEl>
                                        <p:attrNameLst>
                                          <p:attrName>ppt_h</p:attrName>
                                        </p:attrNameLst>
                                      </p:cBhvr>
                                      <p:tavLst>
                                        <p:tav tm="0">
                                          <p:val>
                                            <p:fltVal val="0"/>
                                          </p:val>
                                        </p:tav>
                                        <p:tav tm="100000">
                                          <p:val>
                                            <p:strVal val="#ppt_h"/>
                                          </p:val>
                                        </p:tav>
                                      </p:tavLst>
                                    </p:anim>
                                    <p:animEffect filter="fade" transition="in">
                                      <p:cBhvr>
                                        <p:cTn dur="500" id="21"/>
                                        <p:tgtEl>
                                          <p:spTgt spid="16"/>
                                        </p:tgtEl>
                                      </p:cBhvr>
                                    </p:animEffect>
                                  </p:childTnLst>
                                </p:cTn>
                              </p:par>
                              <p:par>
                                <p:cTn fill="hold" grpId="0" id="22" nodeType="with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anim calcmode="lin" valueType="num">
                                      <p:cBhvr>
                                        <p:cTn dur="1000" fill="hold" id="25"/>
                                        <p:tgtEl>
                                          <p:spTgt spid="5"/>
                                        </p:tgtEl>
                                        <p:attrNameLst>
                                          <p:attrName>ppt_x</p:attrName>
                                        </p:attrNameLst>
                                      </p:cBhvr>
                                      <p:tavLst>
                                        <p:tav tm="0">
                                          <p:val>
                                            <p:strVal val="#ppt_x"/>
                                          </p:val>
                                        </p:tav>
                                        <p:tav tm="100000">
                                          <p:val>
                                            <p:strVal val="#ppt_x"/>
                                          </p:val>
                                        </p:tav>
                                      </p:tavLst>
                                    </p:anim>
                                    <p:anim calcmode="lin" valueType="num">
                                      <p:cBhvr>
                                        <p:cTn dur="1000" fill="hold" id="26"/>
                                        <p:tgtEl>
                                          <p:spTgt spid="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37"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1000" id="30"/>
                                        <p:tgtEl>
                                          <p:spTgt spid="6"/>
                                        </p:tgtEl>
                                      </p:cBhvr>
                                    </p:animEffect>
                                    <p:anim calcmode="lin" valueType="num">
                                      <p:cBhvr>
                                        <p:cTn dur="1000" fill="hold" id="31"/>
                                        <p:tgtEl>
                                          <p:spTgt spid="6"/>
                                        </p:tgtEl>
                                        <p:attrNameLst>
                                          <p:attrName>ppt_x</p:attrName>
                                        </p:attrNameLst>
                                      </p:cBhvr>
                                      <p:tavLst>
                                        <p:tav tm="0">
                                          <p:val>
                                            <p:strVal val="#ppt_x"/>
                                          </p:val>
                                        </p:tav>
                                        <p:tav tm="100000">
                                          <p:val>
                                            <p:strVal val="#ppt_x"/>
                                          </p:val>
                                        </p:tav>
                                      </p:tavLst>
                                    </p:anim>
                                    <p:anim calcmode="lin" valueType="num">
                                      <p:cBhvr>
                                        <p:cTn decel="100000" dur="900" fill="hold" id="32"/>
                                        <p:tgtEl>
                                          <p:spTgt spid="6"/>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Effect filter="fade" transition="in">
                                      <p:cBhvr>
                                        <p:cTn dur="500" id="44"/>
                                        <p:tgtEl>
                                          <p:spTgt spid="17"/>
                                        </p:tgtEl>
                                      </p:cBhvr>
                                    </p:animEffect>
                                  </p:childTnLst>
                                </p:cTn>
                              </p:par>
                              <p:par>
                                <p:cTn fill="hold" grpId="0" id="45" nodeType="withEffect" presetClass="entr" presetID="42"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1000" id="47"/>
                                        <p:tgtEl>
                                          <p:spTgt spid="7"/>
                                        </p:tgtEl>
                                      </p:cBhvr>
                                    </p:animEffect>
                                    <p:anim calcmode="lin" valueType="num">
                                      <p:cBhvr>
                                        <p:cTn dur="1000" fill="hold" id="48"/>
                                        <p:tgtEl>
                                          <p:spTgt spid="7"/>
                                        </p:tgtEl>
                                        <p:attrNameLst>
                                          <p:attrName>ppt_x</p:attrName>
                                        </p:attrNameLst>
                                      </p:cBhvr>
                                      <p:tavLst>
                                        <p:tav tm="0">
                                          <p:val>
                                            <p:strVal val="#ppt_x"/>
                                          </p:val>
                                        </p:tav>
                                        <p:tav tm="100000">
                                          <p:val>
                                            <p:strVal val="#ppt_x"/>
                                          </p:val>
                                        </p:tav>
                                      </p:tavLst>
                                    </p:anim>
                                    <p:anim calcmode="lin" valueType="num">
                                      <p:cBhvr>
                                        <p:cTn dur="1000" fill="hold" id="49"/>
                                        <p:tgtEl>
                                          <p:spTgt spid="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000"/>
                            </p:stCondLst>
                            <p:childTnLst>
                              <p:par>
                                <p:cTn fill="hold" grpId="0" id="51" nodeType="afterEffect" presetClass="entr" presetID="37" presetSubtype="0">
                                  <p:stCondLst>
                                    <p:cond delay="0"/>
                                  </p:stCondLst>
                                  <p:childTnLst>
                                    <p:set>
                                      <p:cBhvr>
                                        <p:cTn dur="1" fill="hold" id="52">
                                          <p:stCondLst>
                                            <p:cond delay="0"/>
                                          </p:stCondLst>
                                        </p:cTn>
                                        <p:tgtEl>
                                          <p:spTgt spid="8"/>
                                        </p:tgtEl>
                                        <p:attrNameLst>
                                          <p:attrName>style.visibility</p:attrName>
                                        </p:attrNameLst>
                                      </p:cBhvr>
                                      <p:to>
                                        <p:strVal val="visible"/>
                                      </p:to>
                                    </p:set>
                                    <p:animEffect filter="fade" transition="in">
                                      <p:cBhvr>
                                        <p:cTn dur="1000" id="53"/>
                                        <p:tgtEl>
                                          <p:spTgt spid="8"/>
                                        </p:tgtEl>
                                      </p:cBhvr>
                                    </p:animEffect>
                                    <p:anim calcmode="lin" valueType="num">
                                      <p:cBhvr>
                                        <p:cTn dur="1000" fill="hold" id="54"/>
                                        <p:tgtEl>
                                          <p:spTgt spid="8"/>
                                        </p:tgtEl>
                                        <p:attrNameLst>
                                          <p:attrName>ppt_x</p:attrName>
                                        </p:attrNameLst>
                                      </p:cBhvr>
                                      <p:tavLst>
                                        <p:tav tm="0">
                                          <p:val>
                                            <p:strVal val="#ppt_x"/>
                                          </p:val>
                                        </p:tav>
                                        <p:tav tm="100000">
                                          <p:val>
                                            <p:strVal val="#ppt_x"/>
                                          </p:val>
                                        </p:tav>
                                      </p:tavLst>
                                    </p:anim>
                                    <p:anim calcmode="lin" valueType="num">
                                      <p:cBhvr>
                                        <p:cTn decel="100000" dur="900" fill="hold" id="55"/>
                                        <p:tgtEl>
                                          <p:spTgt spid="8"/>
                                        </p:tgtEl>
                                        <p:attrNameLst>
                                          <p:attrName>ppt_y</p:attrName>
                                        </p:attrNameLst>
                                      </p:cBhvr>
                                      <p:tavLst>
                                        <p:tav tm="0">
                                          <p:val>
                                            <p:strVal val="#ppt_y+1"/>
                                          </p:val>
                                        </p:tav>
                                        <p:tav tm="100000">
                                          <p:val>
                                            <p:strVal val="#ppt_y-.03"/>
                                          </p:val>
                                        </p:tav>
                                      </p:tavLst>
                                    </p:anim>
                                    <p:anim calcmode="lin" valueType="num">
                                      <p:cBhvr>
                                        <p:cTn accel="100000" dur="100" fill="hold" id="56">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fill="hold" id="57" nodeType="afterGroup">
                            <p:stCondLst>
                              <p:cond delay="5000"/>
                            </p:stCondLst>
                            <p:childTnLst>
                              <p:par>
                                <p:cTn fill="hold" grpId="0" id="58" nodeType="afterEffect" presetClass="entr" presetID="53" presetSubtype="0">
                                  <p:stCondLst>
                                    <p:cond delay="0"/>
                                  </p:stCondLst>
                                  <p:childTnLst>
                                    <p:set>
                                      <p:cBhvr>
                                        <p:cTn dur="1" fill="hold" id="59">
                                          <p:stCondLst>
                                            <p:cond delay="0"/>
                                          </p:stCondLst>
                                        </p:cTn>
                                        <p:tgtEl>
                                          <p:spTgt spid="14"/>
                                        </p:tgtEl>
                                        <p:attrNameLst>
                                          <p:attrName>style.visibility</p:attrName>
                                        </p:attrNameLst>
                                      </p:cBhvr>
                                      <p:to>
                                        <p:strVal val="visible"/>
                                      </p:to>
                                    </p:set>
                                    <p:anim calcmode="lin" valueType="num">
                                      <p:cBhvr>
                                        <p:cTn dur="500" fill="hold" id="60"/>
                                        <p:tgtEl>
                                          <p:spTgt spid="14"/>
                                        </p:tgtEl>
                                        <p:attrNameLst>
                                          <p:attrName>ppt_w</p:attrName>
                                        </p:attrNameLst>
                                      </p:cBhvr>
                                      <p:tavLst>
                                        <p:tav tm="0">
                                          <p:val>
                                            <p:fltVal val="0"/>
                                          </p:val>
                                        </p:tav>
                                        <p:tav tm="100000">
                                          <p:val>
                                            <p:strVal val="#ppt_w"/>
                                          </p:val>
                                        </p:tav>
                                      </p:tavLst>
                                    </p:anim>
                                    <p:anim calcmode="lin" valueType="num">
                                      <p:cBhvr>
                                        <p:cTn dur="500" fill="hold" id="61"/>
                                        <p:tgtEl>
                                          <p:spTgt spid="14"/>
                                        </p:tgtEl>
                                        <p:attrNameLst>
                                          <p:attrName>ppt_h</p:attrName>
                                        </p:attrNameLst>
                                      </p:cBhvr>
                                      <p:tavLst>
                                        <p:tav tm="0">
                                          <p:val>
                                            <p:fltVal val="0"/>
                                          </p:val>
                                        </p:tav>
                                        <p:tav tm="100000">
                                          <p:val>
                                            <p:strVal val="#ppt_h"/>
                                          </p:val>
                                        </p:tav>
                                      </p:tavLst>
                                    </p:anim>
                                    <p:animEffect filter="fade" transition="in">
                                      <p:cBhvr>
                                        <p:cTn dur="500" id="62"/>
                                        <p:tgtEl>
                                          <p:spTgt spid="14"/>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18"/>
                                        </p:tgtEl>
                                        <p:attrNameLst>
                                          <p:attrName>style.visibility</p:attrName>
                                        </p:attrNameLst>
                                      </p:cBhvr>
                                      <p:to>
                                        <p:strVal val="visible"/>
                                      </p:to>
                                    </p:set>
                                    <p:anim calcmode="lin" valueType="num">
                                      <p:cBhvr>
                                        <p:cTn dur="500" fill="hold" id="65"/>
                                        <p:tgtEl>
                                          <p:spTgt spid="18"/>
                                        </p:tgtEl>
                                        <p:attrNameLst>
                                          <p:attrName>ppt_w</p:attrName>
                                        </p:attrNameLst>
                                      </p:cBhvr>
                                      <p:tavLst>
                                        <p:tav tm="0">
                                          <p:val>
                                            <p:fltVal val="0"/>
                                          </p:val>
                                        </p:tav>
                                        <p:tav tm="100000">
                                          <p:val>
                                            <p:strVal val="#ppt_w"/>
                                          </p:val>
                                        </p:tav>
                                      </p:tavLst>
                                    </p:anim>
                                    <p:anim calcmode="lin" valueType="num">
                                      <p:cBhvr>
                                        <p:cTn dur="500" fill="hold" id="66"/>
                                        <p:tgtEl>
                                          <p:spTgt spid="18"/>
                                        </p:tgtEl>
                                        <p:attrNameLst>
                                          <p:attrName>ppt_h</p:attrName>
                                        </p:attrNameLst>
                                      </p:cBhvr>
                                      <p:tavLst>
                                        <p:tav tm="0">
                                          <p:val>
                                            <p:fltVal val="0"/>
                                          </p:val>
                                        </p:tav>
                                        <p:tav tm="100000">
                                          <p:val>
                                            <p:strVal val="#ppt_h"/>
                                          </p:val>
                                        </p:tav>
                                      </p:tavLst>
                                    </p:anim>
                                    <p:animEffect filter="fade" transition="in">
                                      <p:cBhvr>
                                        <p:cTn dur="500" id="67"/>
                                        <p:tgtEl>
                                          <p:spTgt spid="18"/>
                                        </p:tgtEl>
                                      </p:cBhvr>
                                    </p:animEffect>
                                  </p:childTnLst>
                                </p:cTn>
                              </p:par>
                              <p:par>
                                <p:cTn fill="hold" grpId="0" id="68" nodeType="withEffect" presetClass="entr" presetID="42" presetSubtype="0">
                                  <p:stCondLst>
                                    <p:cond delay="0"/>
                                  </p:stCondLst>
                                  <p:childTnLst>
                                    <p:set>
                                      <p:cBhvr>
                                        <p:cTn dur="1" fill="hold" id="69">
                                          <p:stCondLst>
                                            <p:cond delay="0"/>
                                          </p:stCondLst>
                                        </p:cTn>
                                        <p:tgtEl>
                                          <p:spTgt spid="9"/>
                                        </p:tgtEl>
                                        <p:attrNameLst>
                                          <p:attrName>style.visibility</p:attrName>
                                        </p:attrNameLst>
                                      </p:cBhvr>
                                      <p:to>
                                        <p:strVal val="visible"/>
                                      </p:to>
                                    </p:set>
                                    <p:animEffect filter="fade" transition="in">
                                      <p:cBhvr>
                                        <p:cTn dur="1000" id="70"/>
                                        <p:tgtEl>
                                          <p:spTgt spid="9"/>
                                        </p:tgtEl>
                                      </p:cBhvr>
                                    </p:animEffect>
                                    <p:anim calcmode="lin" valueType="num">
                                      <p:cBhvr>
                                        <p:cTn dur="1000" fill="hold" id="71"/>
                                        <p:tgtEl>
                                          <p:spTgt spid="9"/>
                                        </p:tgtEl>
                                        <p:attrNameLst>
                                          <p:attrName>ppt_x</p:attrName>
                                        </p:attrNameLst>
                                      </p:cBhvr>
                                      <p:tavLst>
                                        <p:tav tm="0">
                                          <p:val>
                                            <p:strVal val="#ppt_x"/>
                                          </p:val>
                                        </p:tav>
                                        <p:tav tm="100000">
                                          <p:val>
                                            <p:strVal val="#ppt_x"/>
                                          </p:val>
                                        </p:tav>
                                      </p:tavLst>
                                    </p:anim>
                                    <p:anim calcmode="lin" valueType="num">
                                      <p:cBhvr>
                                        <p:cTn dur="1000" fill="hold" id="72"/>
                                        <p:tgtEl>
                                          <p:spTgt spid="9"/>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6000"/>
                            </p:stCondLst>
                            <p:childTnLst>
                              <p:par>
                                <p:cTn fill="hold" grpId="0" id="74" nodeType="afterEffect" presetClass="entr" presetID="37" presetSubtype="0">
                                  <p:stCondLst>
                                    <p:cond delay="0"/>
                                  </p:stCondLst>
                                  <p:childTnLst>
                                    <p:set>
                                      <p:cBhvr>
                                        <p:cTn dur="1" fill="hold" id="75">
                                          <p:stCondLst>
                                            <p:cond delay="0"/>
                                          </p:stCondLst>
                                        </p:cTn>
                                        <p:tgtEl>
                                          <p:spTgt spid="10"/>
                                        </p:tgtEl>
                                        <p:attrNameLst>
                                          <p:attrName>style.visibility</p:attrName>
                                        </p:attrNameLst>
                                      </p:cBhvr>
                                      <p:to>
                                        <p:strVal val="visible"/>
                                      </p:to>
                                    </p:set>
                                    <p:animEffect filter="fade" transition="in">
                                      <p:cBhvr>
                                        <p:cTn dur="1000" id="76"/>
                                        <p:tgtEl>
                                          <p:spTgt spid="10"/>
                                        </p:tgtEl>
                                      </p:cBhvr>
                                    </p:animEffect>
                                    <p:anim calcmode="lin" valueType="num">
                                      <p:cBhvr>
                                        <p:cTn dur="1000" fill="hold" id="77"/>
                                        <p:tgtEl>
                                          <p:spTgt spid="10"/>
                                        </p:tgtEl>
                                        <p:attrNameLst>
                                          <p:attrName>ppt_x</p:attrName>
                                        </p:attrNameLst>
                                      </p:cBhvr>
                                      <p:tavLst>
                                        <p:tav tm="0">
                                          <p:val>
                                            <p:strVal val="#ppt_x"/>
                                          </p:val>
                                        </p:tav>
                                        <p:tav tm="100000">
                                          <p:val>
                                            <p:strVal val="#ppt_x"/>
                                          </p:val>
                                        </p:tav>
                                      </p:tavLst>
                                    </p:anim>
                                    <p:anim calcmode="lin" valueType="num">
                                      <p:cBhvr>
                                        <p:cTn decel="100000" dur="900" fill="hold" id="78"/>
                                        <p:tgtEl>
                                          <p:spTgt spid="10"/>
                                        </p:tgtEl>
                                        <p:attrNameLst>
                                          <p:attrName>ppt_y</p:attrName>
                                        </p:attrNameLst>
                                      </p:cBhvr>
                                      <p:tavLst>
                                        <p:tav tm="0">
                                          <p:val>
                                            <p:strVal val="#ppt_y+1"/>
                                          </p:val>
                                        </p:tav>
                                        <p:tav tm="100000">
                                          <p:val>
                                            <p:strVal val="#ppt_y-.03"/>
                                          </p:val>
                                        </p:tav>
                                      </p:tavLst>
                                    </p:anim>
                                    <p:anim calcmode="lin" valueType="num">
                                      <p:cBhvr>
                                        <p:cTn accel="100000" dur="100" fill="hold" id="79">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80" nodeType="afterGroup">
                            <p:stCondLst>
                              <p:cond delay="7000"/>
                            </p:stCondLst>
                            <p:childTnLst>
                              <p:par>
                                <p:cTn fill="hold" grpId="0" id="81" nodeType="afterEffect" presetClass="entr" presetID="53" presetSubtype="0">
                                  <p:stCondLst>
                                    <p:cond delay="0"/>
                                  </p:stCondLst>
                                  <p:childTnLst>
                                    <p:set>
                                      <p:cBhvr>
                                        <p:cTn dur="1" fill="hold" id="82">
                                          <p:stCondLst>
                                            <p:cond delay="0"/>
                                          </p:stCondLst>
                                        </p:cTn>
                                        <p:tgtEl>
                                          <p:spTgt spid="15"/>
                                        </p:tgtEl>
                                        <p:attrNameLst>
                                          <p:attrName>style.visibility</p:attrName>
                                        </p:attrNameLst>
                                      </p:cBhvr>
                                      <p:to>
                                        <p:strVal val="visible"/>
                                      </p:to>
                                    </p:set>
                                    <p:anim calcmode="lin" valueType="num">
                                      <p:cBhvr>
                                        <p:cTn dur="500" fill="hold" id="83"/>
                                        <p:tgtEl>
                                          <p:spTgt spid="15"/>
                                        </p:tgtEl>
                                        <p:attrNameLst>
                                          <p:attrName>ppt_w</p:attrName>
                                        </p:attrNameLst>
                                      </p:cBhvr>
                                      <p:tavLst>
                                        <p:tav tm="0">
                                          <p:val>
                                            <p:fltVal val="0"/>
                                          </p:val>
                                        </p:tav>
                                        <p:tav tm="100000">
                                          <p:val>
                                            <p:strVal val="#ppt_w"/>
                                          </p:val>
                                        </p:tav>
                                      </p:tavLst>
                                    </p:anim>
                                    <p:anim calcmode="lin" valueType="num">
                                      <p:cBhvr>
                                        <p:cTn dur="500" fill="hold" id="84"/>
                                        <p:tgtEl>
                                          <p:spTgt spid="15"/>
                                        </p:tgtEl>
                                        <p:attrNameLst>
                                          <p:attrName>ppt_h</p:attrName>
                                        </p:attrNameLst>
                                      </p:cBhvr>
                                      <p:tavLst>
                                        <p:tav tm="0">
                                          <p:val>
                                            <p:fltVal val="0"/>
                                          </p:val>
                                        </p:tav>
                                        <p:tav tm="100000">
                                          <p:val>
                                            <p:strVal val="#ppt_h"/>
                                          </p:val>
                                        </p:tav>
                                      </p:tavLst>
                                    </p:anim>
                                    <p:animEffect filter="fade" transition="in">
                                      <p:cBhvr>
                                        <p:cTn dur="500" id="85"/>
                                        <p:tgtEl>
                                          <p:spTgt spid="15"/>
                                        </p:tgtEl>
                                      </p:cBhvr>
                                    </p:animEffect>
                                  </p:childTnLst>
                                </p:cTn>
                              </p:par>
                              <p:par>
                                <p:cTn fill="hold" grpId="0" id="86" nodeType="withEffect" presetClass="entr" presetID="53" presetSubtype="0">
                                  <p:stCondLst>
                                    <p:cond delay="0"/>
                                  </p:stCondLst>
                                  <p:childTnLst>
                                    <p:set>
                                      <p:cBhvr>
                                        <p:cTn dur="1" fill="hold" id="87">
                                          <p:stCondLst>
                                            <p:cond delay="0"/>
                                          </p:stCondLst>
                                        </p:cTn>
                                        <p:tgtEl>
                                          <p:spTgt spid="19"/>
                                        </p:tgtEl>
                                        <p:attrNameLst>
                                          <p:attrName>style.visibility</p:attrName>
                                        </p:attrNameLst>
                                      </p:cBhvr>
                                      <p:to>
                                        <p:strVal val="visible"/>
                                      </p:to>
                                    </p:set>
                                    <p:anim calcmode="lin" valueType="num">
                                      <p:cBhvr>
                                        <p:cTn dur="500" fill="hold" id="88"/>
                                        <p:tgtEl>
                                          <p:spTgt spid="19"/>
                                        </p:tgtEl>
                                        <p:attrNameLst>
                                          <p:attrName>ppt_w</p:attrName>
                                        </p:attrNameLst>
                                      </p:cBhvr>
                                      <p:tavLst>
                                        <p:tav tm="0">
                                          <p:val>
                                            <p:fltVal val="0"/>
                                          </p:val>
                                        </p:tav>
                                        <p:tav tm="100000">
                                          <p:val>
                                            <p:strVal val="#ppt_w"/>
                                          </p:val>
                                        </p:tav>
                                      </p:tavLst>
                                    </p:anim>
                                    <p:anim calcmode="lin" valueType="num">
                                      <p:cBhvr>
                                        <p:cTn dur="500" fill="hold" id="89"/>
                                        <p:tgtEl>
                                          <p:spTgt spid="19"/>
                                        </p:tgtEl>
                                        <p:attrNameLst>
                                          <p:attrName>ppt_h</p:attrName>
                                        </p:attrNameLst>
                                      </p:cBhvr>
                                      <p:tavLst>
                                        <p:tav tm="0">
                                          <p:val>
                                            <p:fltVal val="0"/>
                                          </p:val>
                                        </p:tav>
                                        <p:tav tm="100000">
                                          <p:val>
                                            <p:strVal val="#ppt_h"/>
                                          </p:val>
                                        </p:tav>
                                      </p:tavLst>
                                    </p:anim>
                                    <p:animEffect filter="fade" transition="in">
                                      <p:cBhvr>
                                        <p:cTn dur="500" id="90"/>
                                        <p:tgtEl>
                                          <p:spTgt spid="19"/>
                                        </p:tgtEl>
                                      </p:cBhvr>
                                    </p:animEffect>
                                  </p:childTnLst>
                                </p:cTn>
                              </p:par>
                              <p:par>
                                <p:cTn fill="hold" grpId="0" id="91" nodeType="withEffect" presetClass="entr" presetID="42" presetSubtype="0">
                                  <p:stCondLst>
                                    <p:cond delay="0"/>
                                  </p:stCondLst>
                                  <p:childTnLst>
                                    <p:set>
                                      <p:cBhvr>
                                        <p:cTn dur="1" fill="hold" id="92">
                                          <p:stCondLst>
                                            <p:cond delay="0"/>
                                          </p:stCondLst>
                                        </p:cTn>
                                        <p:tgtEl>
                                          <p:spTgt spid="11"/>
                                        </p:tgtEl>
                                        <p:attrNameLst>
                                          <p:attrName>style.visibility</p:attrName>
                                        </p:attrNameLst>
                                      </p:cBhvr>
                                      <p:to>
                                        <p:strVal val="visible"/>
                                      </p:to>
                                    </p:set>
                                    <p:animEffect filter="fade" transition="in">
                                      <p:cBhvr>
                                        <p:cTn dur="1000" id="93"/>
                                        <p:tgtEl>
                                          <p:spTgt spid="11"/>
                                        </p:tgtEl>
                                      </p:cBhvr>
                                    </p:animEffect>
                                    <p:anim calcmode="lin" valueType="num">
                                      <p:cBhvr>
                                        <p:cTn dur="1000" fill="hold" id="94"/>
                                        <p:tgtEl>
                                          <p:spTgt spid="11"/>
                                        </p:tgtEl>
                                        <p:attrNameLst>
                                          <p:attrName>ppt_x</p:attrName>
                                        </p:attrNameLst>
                                      </p:cBhvr>
                                      <p:tavLst>
                                        <p:tav tm="0">
                                          <p:val>
                                            <p:strVal val="#ppt_x"/>
                                          </p:val>
                                        </p:tav>
                                        <p:tav tm="100000">
                                          <p:val>
                                            <p:strVal val="#ppt_x"/>
                                          </p:val>
                                        </p:tav>
                                      </p:tavLst>
                                    </p:anim>
                                    <p:anim calcmode="lin" valueType="num">
                                      <p:cBhvr>
                                        <p:cTn dur="1000" fill="hold" id="95"/>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椭圆 3"/>
          <p:cNvSpPr>
            <a:spLocks noChangeAspect="1"/>
          </p:cNvSpPr>
          <p:nvPr/>
        </p:nvSpPr>
        <p:spPr>
          <a:xfrm>
            <a:off x="4309534" y="2774635"/>
            <a:ext cx="1344084" cy="134408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5" name="椭圆 4"/>
          <p:cNvSpPr>
            <a:spLocks noChangeAspect="1"/>
          </p:cNvSpPr>
          <p:nvPr/>
        </p:nvSpPr>
        <p:spPr>
          <a:xfrm>
            <a:off x="3530601" y="4125068"/>
            <a:ext cx="1344084" cy="134408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6" name="椭圆 5"/>
          <p:cNvSpPr>
            <a:spLocks noChangeAspect="1"/>
          </p:cNvSpPr>
          <p:nvPr/>
        </p:nvSpPr>
        <p:spPr>
          <a:xfrm>
            <a:off x="1972734" y="4125068"/>
            <a:ext cx="1344084" cy="134408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7" name="椭圆 6"/>
          <p:cNvSpPr>
            <a:spLocks noChangeAspect="1"/>
          </p:cNvSpPr>
          <p:nvPr/>
        </p:nvSpPr>
        <p:spPr>
          <a:xfrm>
            <a:off x="2751667" y="2774635"/>
            <a:ext cx="1344084" cy="13440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8" name="椭圆 7"/>
          <p:cNvSpPr>
            <a:spLocks noChangeAspect="1"/>
          </p:cNvSpPr>
          <p:nvPr/>
        </p:nvSpPr>
        <p:spPr>
          <a:xfrm>
            <a:off x="1193801" y="2774635"/>
            <a:ext cx="1344084" cy="134408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9" name="椭圆 8"/>
          <p:cNvSpPr>
            <a:spLocks noChangeAspect="1"/>
          </p:cNvSpPr>
          <p:nvPr/>
        </p:nvSpPr>
        <p:spPr>
          <a:xfrm>
            <a:off x="1972734" y="1426318"/>
            <a:ext cx="1344084" cy="1344084"/>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10" name="椭圆 9"/>
          <p:cNvSpPr>
            <a:spLocks noChangeAspect="1"/>
          </p:cNvSpPr>
          <p:nvPr/>
        </p:nvSpPr>
        <p:spPr>
          <a:xfrm>
            <a:off x="3530601" y="1426318"/>
            <a:ext cx="1344084" cy="134408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6" eaLnBrk="1" fontAlgn="auto" hangingPunct="1">
              <a:spcBef>
                <a:spcPct val="0"/>
              </a:spcBef>
              <a:spcAft>
                <a:spcPct val="0"/>
              </a:spcAft>
              <a:defRPr/>
            </a:pPr>
            <a:endParaRPr altLang="en-US" lang="zh-CN" sz="1800"/>
          </a:p>
        </p:txBody>
      </p:sp>
      <p:sp>
        <p:nvSpPr>
          <p:cNvPr id="11" name="Content Placeholder 2"/>
          <p:cNvSpPr txBox="1"/>
          <p:nvPr/>
        </p:nvSpPr>
        <p:spPr>
          <a:xfrm>
            <a:off x="6697134" y="2061318"/>
            <a:ext cx="4432300" cy="709084"/>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450940" fontAlgn="auto" indent="0" marL="0">
              <a:lnSpc>
                <a:spcPct val="120000"/>
              </a:lnSpc>
              <a:spcBef>
                <a:spcPct val="0"/>
              </a:spcBef>
              <a:spcAft>
                <a:spcPct val="0"/>
              </a:spcAft>
              <a:buNone/>
              <a:defRPr/>
            </a:pPr>
            <a:r>
              <a:rPr altLang="zh-CN" lang="en-US" sz="1333">
                <a:solidFill>
                  <a:schemeClr val="tx1">
                    <a:lumMod val="85000"/>
                    <a:lumOff val="15000"/>
                  </a:schemeClr>
                </a:solidFill>
              </a:rPr>
              <a:t>There are many variations of passages of Lorem available, but the majority have suffered alteration in some form, by injected humor</a:t>
            </a:r>
          </a:p>
        </p:txBody>
      </p:sp>
      <p:sp>
        <p:nvSpPr>
          <p:cNvPr id="12" name="Content Placeholder 2"/>
          <p:cNvSpPr txBox="1"/>
          <p:nvPr/>
        </p:nvSpPr>
        <p:spPr>
          <a:xfrm>
            <a:off x="6697134" y="2852952"/>
            <a:ext cx="4747684" cy="709084"/>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450940" fontAlgn="auto" indent="0" marL="0">
              <a:lnSpc>
                <a:spcPct val="120000"/>
              </a:lnSpc>
              <a:spcBef>
                <a:spcPct val="0"/>
              </a:spcBef>
              <a:spcAft>
                <a:spcPct val="0"/>
              </a:spcAft>
              <a:buNone/>
              <a:defRPr/>
            </a:pPr>
            <a:r>
              <a:rPr altLang="zh-CN" lang="en-US" sz="1333">
                <a:solidFill>
                  <a:schemeClr val="tx1">
                    <a:lumMod val="85000"/>
                    <a:lumOff val="15000"/>
                  </a:schemeClr>
                </a:solidFill>
              </a:rPr>
              <a:t>There are many variations of passages of Lorem available, but the majority have suffered alteration in some form, by injected humor</a:t>
            </a:r>
          </a:p>
        </p:txBody>
      </p:sp>
      <p:sp>
        <p:nvSpPr>
          <p:cNvPr id="13" name="Content Placeholder 2"/>
          <p:cNvSpPr txBox="1"/>
          <p:nvPr/>
        </p:nvSpPr>
        <p:spPr>
          <a:xfrm>
            <a:off x="6684434" y="4133535"/>
            <a:ext cx="4747684" cy="709083"/>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450940" fontAlgn="auto" indent="0" marL="0">
              <a:spcBef>
                <a:spcPct val="0"/>
              </a:spcBef>
              <a:spcAft>
                <a:spcPct val="0"/>
              </a:spcAft>
              <a:buNone/>
              <a:defRPr/>
            </a:pPr>
            <a:r>
              <a:rPr altLang="zh-CN" lang="en-US" sz="1333">
                <a:solidFill>
                  <a:schemeClr val="tx1">
                    <a:lumMod val="85000"/>
                    <a:lumOff val="15000"/>
                  </a:schemeClr>
                </a:solidFill>
              </a:rPr>
              <a:t>There are many variations of passages of Lorem available, but the majority have suffered alteration in some form, by injected humor</a:t>
            </a:r>
          </a:p>
        </p:txBody>
      </p:sp>
      <p:sp>
        <p:nvSpPr>
          <p:cNvPr id="14" name="文本框 13"/>
          <p:cNvSpPr txBox="1">
            <a:spLocks noChangeArrowheads="1"/>
          </p:cNvSpPr>
          <p:nvPr/>
        </p:nvSpPr>
        <p:spPr bwMode="auto">
          <a:xfrm>
            <a:off x="6684434" y="1697252"/>
            <a:ext cx="382693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fontAlgn="base">
              <a:spcBef>
                <a:spcPct val="0"/>
              </a:spcBef>
              <a:spcAft>
                <a:spcPts val="600"/>
              </a:spcAft>
              <a:buClr>
                <a:srgbClr val="99CB38"/>
              </a:buClr>
            </a:pPr>
            <a:r>
              <a:rPr altLang="en-US" lang="zh-CN" sz="2000">
                <a:solidFill>
                  <a:schemeClr val="tx1">
                    <a:lumMod val="85000"/>
                    <a:lumOff val="15000"/>
                  </a:schemeClr>
                </a:solidFill>
                <a:cs typeface="+mn-ea"/>
                <a:sym typeface="+mn-lt"/>
              </a:rPr>
              <a:t>单击此处输入标题</a:t>
            </a:r>
          </a:p>
        </p:txBody>
      </p:sp>
      <p:sp>
        <p:nvSpPr>
          <p:cNvPr id="15" name="文本框 14"/>
          <p:cNvSpPr txBox="1">
            <a:spLocks noChangeArrowheads="1"/>
          </p:cNvSpPr>
          <p:nvPr/>
        </p:nvSpPr>
        <p:spPr bwMode="auto">
          <a:xfrm>
            <a:off x="6697134" y="3750418"/>
            <a:ext cx="382693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fontAlgn="base">
              <a:spcBef>
                <a:spcPct val="0"/>
              </a:spcBef>
              <a:spcAft>
                <a:spcPts val="600"/>
              </a:spcAft>
              <a:buClr>
                <a:srgbClr val="99CB38"/>
              </a:buClr>
            </a:pPr>
            <a:r>
              <a:rPr altLang="en-US" lang="zh-CN" sz="2000">
                <a:solidFill>
                  <a:schemeClr val="tx1">
                    <a:lumMod val="85000"/>
                    <a:lumOff val="15000"/>
                  </a:schemeClr>
                </a:solidFill>
                <a:cs typeface="+mn-ea"/>
                <a:sym typeface="+mn-lt"/>
              </a:rPr>
              <a:t>单击此处输入标题</a:t>
            </a:r>
          </a:p>
        </p:txBody>
      </p:sp>
      <p:sp>
        <p:nvSpPr>
          <p:cNvPr id="16" name="KSO_Shape"/>
          <p:cNvSpPr/>
          <p:nvPr/>
        </p:nvSpPr>
        <p:spPr bwMode="auto">
          <a:xfrm>
            <a:off x="3108975" y="3124098"/>
            <a:ext cx="629467" cy="626320"/>
          </a:xfrm>
          <a:custGeom>
            <a:gdLst>
              <a:gd fmla="*/ 720725 w 2538413" name="T0"/>
              <a:gd fmla="*/ 1555944 h 2525713" name="T1"/>
              <a:gd fmla="*/ 1387668 w 2538413" name="T2"/>
              <a:gd fmla="*/ 1555944 h 2525713" name="T3"/>
              <a:gd fmla="*/ 1387668 w 2538413" name="T4"/>
              <a:gd fmla="*/ 889000 h 2525713" name="T5"/>
              <a:gd fmla="*/ 1780256 w 2538413" name="T6"/>
              <a:gd fmla="*/ 438896 h 2525713" name="T7"/>
              <a:gd fmla="*/ 731477 w 2538413" name="T8"/>
              <a:gd fmla="*/ 0 h 2525713" name="T9"/>
              <a:gd fmla="*/ 1826311 w 2538413" name="T10"/>
              <a:gd fmla="*/ 1588 h 2525713" name="T11"/>
              <a:gd fmla="*/ 1849815 w 2538413" name="T12"/>
              <a:gd fmla="*/ 7622 h 2525713" name="T13"/>
              <a:gd fmla="*/ 1871730 w 2538413" name="T14"/>
              <a:gd fmla="*/ 18102 h 2525713" name="T15"/>
              <a:gd fmla="*/ 1890787 w 2538413" name="T16"/>
              <a:gd fmla="*/ 32393 h 2525713" name="T17"/>
              <a:gd fmla="*/ 1906986 w 2538413" name="T18"/>
              <a:gd fmla="*/ 50178 h 2525713" name="T19"/>
              <a:gd fmla="*/ 1919373 w 2538413" name="T20"/>
              <a:gd fmla="*/ 70503 h 2525713" name="T21"/>
              <a:gd fmla="*/ 1927949 w 2538413" name="T22"/>
              <a:gd fmla="*/ 93686 h 2525713" name="T23"/>
              <a:gd fmla="*/ 1931443 w 2538413" name="T24"/>
              <a:gd fmla="*/ 118140 h 2525713" name="T25"/>
              <a:gd fmla="*/ 2384050 w 2538413" name="T26"/>
              <a:gd fmla="*/ 350291 h 2525713" name="T27"/>
              <a:gd fmla="*/ 2415812 w 2538413" name="T28"/>
              <a:gd fmla="*/ 355055 h 2525713" name="T29"/>
              <a:gd fmla="*/ 2445668 w 2538413" name="T30"/>
              <a:gd fmla="*/ 365852 h 2525713" name="T31"/>
              <a:gd fmla="*/ 2472666 w 2538413" name="T32"/>
              <a:gd fmla="*/ 382049 h 2525713" name="T33"/>
              <a:gd fmla="*/ 2496805 w 2538413" name="T34"/>
              <a:gd fmla="*/ 403644 h 2525713" name="T35"/>
              <a:gd fmla="*/ 2515862 w 2538413" name="T36"/>
              <a:gd fmla="*/ 429368 h 2525713" name="T37"/>
              <a:gd fmla="*/ 2528885 w 2538413" name="T38"/>
              <a:gd fmla="*/ 457950 h 2525713" name="T39"/>
              <a:gd fmla="*/ 2536825 w 2538413" name="T40"/>
              <a:gd fmla="*/ 488756 h 2525713" name="T41"/>
              <a:gd fmla="*/ 2538413 w 2538413" name="T42"/>
              <a:gd fmla="*/ 2363112 h 2525713" name="T43"/>
              <a:gd fmla="*/ 2535237 w 2538413" name="T44"/>
              <a:gd fmla="*/ 2395823 h 2525713" name="T45"/>
              <a:gd fmla="*/ 2525708 w 2538413" name="T46"/>
              <a:gd fmla="*/ 2425993 h 2525713" name="T47"/>
              <a:gd fmla="*/ 2510780 w 2538413" name="T48"/>
              <a:gd fmla="*/ 2453622 h 2525713" name="T49"/>
              <a:gd fmla="*/ 2490770 w 2538413" name="T50"/>
              <a:gd fmla="*/ 2477759 h 2525713" name="T51"/>
              <a:gd fmla="*/ 2466949 w 2538413" name="T52"/>
              <a:gd fmla="*/ 2497766 h 2525713" name="T53"/>
              <a:gd fmla="*/ 2438998 w 2538413" name="T54"/>
              <a:gd fmla="*/ 2512692 h 2525713" name="T55"/>
              <a:gd fmla="*/ 2408507 w 2538413" name="T56"/>
              <a:gd fmla="*/ 2522220 h 2525713" name="T57"/>
              <a:gd fmla="*/ 2375792 w 2538413" name="T58"/>
              <a:gd fmla="*/ 2525713 h 2525713" name="T59"/>
              <a:gd fmla="*/ 138164 w 2538413" name="T60"/>
              <a:gd fmla="*/ 2523490 h 2525713" name="T61"/>
              <a:gd fmla="*/ 106720 w 2538413" name="T62"/>
              <a:gd fmla="*/ 2515551 h 2525713" name="T63"/>
              <a:gd fmla="*/ 78452 w 2538413" name="T64"/>
              <a:gd fmla="*/ 2501895 h 2525713" name="T65"/>
              <a:gd fmla="*/ 53360 w 2538413" name="T66"/>
              <a:gd fmla="*/ 2483157 h 2525713" name="T67"/>
              <a:gd fmla="*/ 32397 w 2538413" name="T68"/>
              <a:gd fmla="*/ 2460292 h 2525713" name="T69"/>
              <a:gd fmla="*/ 16199 w 2538413" name="T70"/>
              <a:gd fmla="*/ 2433297 h 2525713" name="T71"/>
              <a:gd fmla="*/ 5400 w 2538413" name="T72"/>
              <a:gd fmla="*/ 2403445 h 2525713" name="T73"/>
              <a:gd fmla="*/ 318 w 2538413" name="T74"/>
              <a:gd fmla="*/ 2371369 h 2525713" name="T75"/>
              <a:gd fmla="*/ 953 w 2538413" name="T76"/>
              <a:gd fmla="*/ 496060 h 2525713" name="T77"/>
              <a:gd fmla="*/ 7623 w 2538413" name="T78"/>
              <a:gd fmla="*/ 464302 h 2525713" name="T79"/>
              <a:gd fmla="*/ 19692 w 2538413" name="T80"/>
              <a:gd fmla="*/ 435402 h 2525713" name="T81"/>
              <a:gd fmla="*/ 37161 w 2538413" name="T82"/>
              <a:gd fmla="*/ 409361 h 2525713" name="T83"/>
              <a:gd fmla="*/ 59395 w 2538413" name="T84"/>
              <a:gd fmla="*/ 387448 h 2525713" name="T85"/>
              <a:gd fmla="*/ 85122 w 2538413" name="T86"/>
              <a:gd fmla="*/ 369663 h 2525713" name="T87"/>
              <a:gd fmla="*/ 114343 w 2538413" name="T88"/>
              <a:gd fmla="*/ 357595 h 2525713" name="T89"/>
              <a:gd fmla="*/ 146105 w 2538413" name="T90"/>
              <a:gd fmla="*/ 350926 h 2525713" name="T91"/>
              <a:gd fmla="*/ 606653 w 2538413" name="T92"/>
              <a:gd fmla="*/ 124491 h 2525713" name="T93"/>
              <a:gd fmla="*/ 609194 w 2538413" name="T94"/>
              <a:gd fmla="*/ 99403 h 2525713" name="T95"/>
              <a:gd fmla="*/ 616817 w 2538413" name="T96"/>
              <a:gd fmla="*/ 75902 h 2525713" name="T97"/>
              <a:gd fmla="*/ 628251 w 2538413" name="T98"/>
              <a:gd fmla="*/ 54941 h 2525713" name="T99"/>
              <a:gd fmla="*/ 643497 w 2538413" name="T100"/>
              <a:gd fmla="*/ 36522 h 2525713" name="T101"/>
              <a:gd fmla="*/ 661919 w 2538413" name="T102"/>
              <a:gd fmla="*/ 21278 h 2525713" name="T103"/>
              <a:gd fmla="*/ 682881 w 2538413" name="T104"/>
              <a:gd fmla="*/ 9845 h 2525713" name="T105"/>
              <a:gd fmla="*/ 706385 w 2538413" name="T106"/>
              <a:gd fmla="*/ 2541 h 252571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25713" w="2538413">
                <a:moveTo>
                  <a:pt x="1151062" y="889000"/>
                </a:moveTo>
                <a:lnTo>
                  <a:pt x="1151062" y="1319020"/>
                </a:lnTo>
                <a:lnTo>
                  <a:pt x="720725" y="1319020"/>
                </a:lnTo>
                <a:lnTo>
                  <a:pt x="720725" y="1555944"/>
                </a:lnTo>
                <a:lnTo>
                  <a:pt x="1151062" y="1555944"/>
                </a:lnTo>
                <a:lnTo>
                  <a:pt x="1151062" y="1985963"/>
                </a:lnTo>
                <a:lnTo>
                  <a:pt x="1387668" y="1985963"/>
                </a:lnTo>
                <a:lnTo>
                  <a:pt x="1387668" y="1555944"/>
                </a:lnTo>
                <a:lnTo>
                  <a:pt x="1817688" y="1555944"/>
                </a:lnTo>
                <a:lnTo>
                  <a:pt x="1817688" y="1319020"/>
                </a:lnTo>
                <a:lnTo>
                  <a:pt x="1387668" y="1319020"/>
                </a:lnTo>
                <a:lnTo>
                  <a:pt x="1387668" y="889000"/>
                </a:lnTo>
                <a:lnTo>
                  <a:pt x="1151062" y="889000"/>
                </a:lnTo>
                <a:close/>
                <a:moveTo>
                  <a:pt x="758475" y="151803"/>
                </a:moveTo>
                <a:lnTo>
                  <a:pt x="758475" y="438896"/>
                </a:lnTo>
                <a:lnTo>
                  <a:pt x="1780256" y="438896"/>
                </a:lnTo>
                <a:lnTo>
                  <a:pt x="1780256" y="151803"/>
                </a:lnTo>
                <a:lnTo>
                  <a:pt x="758475" y="151803"/>
                </a:lnTo>
                <a:close/>
                <a:moveTo>
                  <a:pt x="725125" y="0"/>
                </a:moveTo>
                <a:lnTo>
                  <a:pt x="731477" y="0"/>
                </a:lnTo>
                <a:lnTo>
                  <a:pt x="1807253" y="0"/>
                </a:lnTo>
                <a:lnTo>
                  <a:pt x="1813606" y="0"/>
                </a:lnTo>
                <a:lnTo>
                  <a:pt x="1819641" y="318"/>
                </a:lnTo>
                <a:lnTo>
                  <a:pt x="1826311" y="1588"/>
                </a:lnTo>
                <a:lnTo>
                  <a:pt x="1832345" y="2541"/>
                </a:lnTo>
                <a:lnTo>
                  <a:pt x="1838380" y="4129"/>
                </a:lnTo>
                <a:lnTo>
                  <a:pt x="1844097" y="5399"/>
                </a:lnTo>
                <a:lnTo>
                  <a:pt x="1849815" y="7622"/>
                </a:lnTo>
                <a:lnTo>
                  <a:pt x="1855532" y="9845"/>
                </a:lnTo>
                <a:lnTo>
                  <a:pt x="1860931" y="12386"/>
                </a:lnTo>
                <a:lnTo>
                  <a:pt x="1866331" y="15244"/>
                </a:lnTo>
                <a:lnTo>
                  <a:pt x="1871730" y="18102"/>
                </a:lnTo>
                <a:lnTo>
                  <a:pt x="1876812" y="21278"/>
                </a:lnTo>
                <a:lnTo>
                  <a:pt x="1881576" y="24771"/>
                </a:lnTo>
                <a:lnTo>
                  <a:pt x="1886341" y="28582"/>
                </a:lnTo>
                <a:lnTo>
                  <a:pt x="1890787" y="32393"/>
                </a:lnTo>
                <a:lnTo>
                  <a:pt x="1895234" y="36522"/>
                </a:lnTo>
                <a:lnTo>
                  <a:pt x="1899045" y="40650"/>
                </a:lnTo>
                <a:lnTo>
                  <a:pt x="1903175" y="45414"/>
                </a:lnTo>
                <a:lnTo>
                  <a:pt x="1906986" y="50178"/>
                </a:lnTo>
                <a:lnTo>
                  <a:pt x="1910480" y="54941"/>
                </a:lnTo>
                <a:lnTo>
                  <a:pt x="1913656" y="60023"/>
                </a:lnTo>
                <a:lnTo>
                  <a:pt x="1916832" y="65104"/>
                </a:lnTo>
                <a:lnTo>
                  <a:pt x="1919373" y="70503"/>
                </a:lnTo>
                <a:lnTo>
                  <a:pt x="1921914" y="75902"/>
                </a:lnTo>
                <a:lnTo>
                  <a:pt x="1924137" y="81618"/>
                </a:lnTo>
                <a:lnTo>
                  <a:pt x="1926043" y="87335"/>
                </a:lnTo>
                <a:lnTo>
                  <a:pt x="1927949" y="93686"/>
                </a:lnTo>
                <a:lnTo>
                  <a:pt x="1928902" y="99403"/>
                </a:lnTo>
                <a:lnTo>
                  <a:pt x="1930172" y="105437"/>
                </a:lnTo>
                <a:lnTo>
                  <a:pt x="1931125" y="111788"/>
                </a:lnTo>
                <a:lnTo>
                  <a:pt x="1931443" y="118140"/>
                </a:lnTo>
                <a:lnTo>
                  <a:pt x="1931443" y="124491"/>
                </a:lnTo>
                <a:lnTo>
                  <a:pt x="1931443" y="350291"/>
                </a:lnTo>
                <a:lnTo>
                  <a:pt x="2376109" y="350291"/>
                </a:lnTo>
                <a:lnTo>
                  <a:pt x="2384050" y="350291"/>
                </a:lnTo>
                <a:lnTo>
                  <a:pt x="2391991" y="350926"/>
                </a:lnTo>
                <a:lnTo>
                  <a:pt x="2400249" y="352196"/>
                </a:lnTo>
                <a:lnTo>
                  <a:pt x="2407871" y="353149"/>
                </a:lnTo>
                <a:lnTo>
                  <a:pt x="2415812" y="355055"/>
                </a:lnTo>
                <a:lnTo>
                  <a:pt x="2423435" y="357278"/>
                </a:lnTo>
                <a:lnTo>
                  <a:pt x="2430740" y="359818"/>
                </a:lnTo>
                <a:lnTo>
                  <a:pt x="2438363" y="362676"/>
                </a:lnTo>
                <a:lnTo>
                  <a:pt x="2445668" y="365852"/>
                </a:lnTo>
                <a:lnTo>
                  <a:pt x="2452338" y="369346"/>
                </a:lnTo>
                <a:lnTo>
                  <a:pt x="2459326" y="373157"/>
                </a:lnTo>
                <a:lnTo>
                  <a:pt x="2465996" y="377285"/>
                </a:lnTo>
                <a:lnTo>
                  <a:pt x="2472666" y="382049"/>
                </a:lnTo>
                <a:lnTo>
                  <a:pt x="2479018" y="387130"/>
                </a:lnTo>
                <a:lnTo>
                  <a:pt x="2485053" y="392211"/>
                </a:lnTo>
                <a:lnTo>
                  <a:pt x="2490770" y="397928"/>
                </a:lnTo>
                <a:lnTo>
                  <a:pt x="2496805" y="403644"/>
                </a:lnTo>
                <a:lnTo>
                  <a:pt x="2501569" y="409678"/>
                </a:lnTo>
                <a:lnTo>
                  <a:pt x="2506651" y="416030"/>
                </a:lnTo>
                <a:lnTo>
                  <a:pt x="2511415" y="422699"/>
                </a:lnTo>
                <a:lnTo>
                  <a:pt x="2515862" y="429368"/>
                </a:lnTo>
                <a:lnTo>
                  <a:pt x="2519673" y="436355"/>
                </a:lnTo>
                <a:lnTo>
                  <a:pt x="2522850" y="443024"/>
                </a:lnTo>
                <a:lnTo>
                  <a:pt x="2526026" y="450646"/>
                </a:lnTo>
                <a:lnTo>
                  <a:pt x="2528885" y="457950"/>
                </a:lnTo>
                <a:lnTo>
                  <a:pt x="2531425" y="465572"/>
                </a:lnTo>
                <a:lnTo>
                  <a:pt x="2533649" y="472877"/>
                </a:lnTo>
                <a:lnTo>
                  <a:pt x="2535555" y="480816"/>
                </a:lnTo>
                <a:lnTo>
                  <a:pt x="2536825" y="488756"/>
                </a:lnTo>
                <a:lnTo>
                  <a:pt x="2537778" y="496695"/>
                </a:lnTo>
                <a:lnTo>
                  <a:pt x="2538413" y="504635"/>
                </a:lnTo>
                <a:lnTo>
                  <a:pt x="2538413" y="512892"/>
                </a:lnTo>
                <a:lnTo>
                  <a:pt x="2538413" y="2363112"/>
                </a:lnTo>
                <a:lnTo>
                  <a:pt x="2538413" y="2371369"/>
                </a:lnTo>
                <a:lnTo>
                  <a:pt x="2537778" y="2379626"/>
                </a:lnTo>
                <a:lnTo>
                  <a:pt x="2536507" y="2387566"/>
                </a:lnTo>
                <a:lnTo>
                  <a:pt x="2535237" y="2395823"/>
                </a:lnTo>
                <a:lnTo>
                  <a:pt x="2533331" y="2403445"/>
                </a:lnTo>
                <a:lnTo>
                  <a:pt x="2531108" y="2411384"/>
                </a:lnTo>
                <a:lnTo>
                  <a:pt x="2528567" y="2419006"/>
                </a:lnTo>
                <a:lnTo>
                  <a:pt x="2525708" y="2425993"/>
                </a:lnTo>
                <a:lnTo>
                  <a:pt x="2522532" y="2433297"/>
                </a:lnTo>
                <a:lnTo>
                  <a:pt x="2519038" y="2440284"/>
                </a:lnTo>
                <a:lnTo>
                  <a:pt x="2514909" y="2447271"/>
                </a:lnTo>
                <a:lnTo>
                  <a:pt x="2510780" y="2453622"/>
                </a:lnTo>
                <a:lnTo>
                  <a:pt x="2506333" y="2460292"/>
                </a:lnTo>
                <a:lnTo>
                  <a:pt x="2501251" y="2466326"/>
                </a:lnTo>
                <a:lnTo>
                  <a:pt x="2496170" y="2472042"/>
                </a:lnTo>
                <a:lnTo>
                  <a:pt x="2490770" y="2477759"/>
                </a:lnTo>
                <a:lnTo>
                  <a:pt x="2485053" y="2483157"/>
                </a:lnTo>
                <a:lnTo>
                  <a:pt x="2479336" y="2488239"/>
                </a:lnTo>
                <a:lnTo>
                  <a:pt x="2473301" y="2493320"/>
                </a:lnTo>
                <a:lnTo>
                  <a:pt x="2466949" y="2497766"/>
                </a:lnTo>
                <a:lnTo>
                  <a:pt x="2460279" y="2501895"/>
                </a:lnTo>
                <a:lnTo>
                  <a:pt x="2453609" y="2506023"/>
                </a:lnTo>
                <a:lnTo>
                  <a:pt x="2446303" y="2509517"/>
                </a:lnTo>
                <a:lnTo>
                  <a:pt x="2438998" y="2512692"/>
                </a:lnTo>
                <a:lnTo>
                  <a:pt x="2432011" y="2515551"/>
                </a:lnTo>
                <a:lnTo>
                  <a:pt x="2424388" y="2518091"/>
                </a:lnTo>
                <a:lnTo>
                  <a:pt x="2416447" y="2520314"/>
                </a:lnTo>
                <a:lnTo>
                  <a:pt x="2408507" y="2522220"/>
                </a:lnTo>
                <a:lnTo>
                  <a:pt x="2400566" y="2523490"/>
                </a:lnTo>
                <a:lnTo>
                  <a:pt x="2392626" y="2524443"/>
                </a:lnTo>
                <a:lnTo>
                  <a:pt x="2384368" y="2525396"/>
                </a:lnTo>
                <a:lnTo>
                  <a:pt x="2375792" y="2525713"/>
                </a:lnTo>
                <a:lnTo>
                  <a:pt x="162621" y="2525713"/>
                </a:lnTo>
                <a:lnTo>
                  <a:pt x="154363" y="2525396"/>
                </a:lnTo>
                <a:lnTo>
                  <a:pt x="146105" y="2524443"/>
                </a:lnTo>
                <a:lnTo>
                  <a:pt x="138164" y="2523490"/>
                </a:lnTo>
                <a:lnTo>
                  <a:pt x="129906" y="2522220"/>
                </a:lnTo>
                <a:lnTo>
                  <a:pt x="122283" y="2520314"/>
                </a:lnTo>
                <a:lnTo>
                  <a:pt x="114343" y="2518091"/>
                </a:lnTo>
                <a:lnTo>
                  <a:pt x="106720" y="2515551"/>
                </a:lnTo>
                <a:lnTo>
                  <a:pt x="99415" y="2512692"/>
                </a:lnTo>
                <a:lnTo>
                  <a:pt x="92427" y="2509517"/>
                </a:lnTo>
                <a:lnTo>
                  <a:pt x="85122" y="2506023"/>
                </a:lnTo>
                <a:lnTo>
                  <a:pt x="78452" y="2501895"/>
                </a:lnTo>
                <a:lnTo>
                  <a:pt x="71782" y="2497766"/>
                </a:lnTo>
                <a:lnTo>
                  <a:pt x="65430" y="2493320"/>
                </a:lnTo>
                <a:lnTo>
                  <a:pt x="59395" y="2488239"/>
                </a:lnTo>
                <a:lnTo>
                  <a:pt x="53360" y="2483157"/>
                </a:lnTo>
                <a:lnTo>
                  <a:pt x="47643" y="2477759"/>
                </a:lnTo>
                <a:lnTo>
                  <a:pt x="42243" y="2472042"/>
                </a:lnTo>
                <a:lnTo>
                  <a:pt x="37161" y="2466326"/>
                </a:lnTo>
                <a:lnTo>
                  <a:pt x="32397" y="2460292"/>
                </a:lnTo>
                <a:lnTo>
                  <a:pt x="27950" y="2453622"/>
                </a:lnTo>
                <a:lnTo>
                  <a:pt x="23504" y="2447271"/>
                </a:lnTo>
                <a:lnTo>
                  <a:pt x="19692" y="2440284"/>
                </a:lnTo>
                <a:lnTo>
                  <a:pt x="16199" y="2433297"/>
                </a:lnTo>
                <a:lnTo>
                  <a:pt x="12705" y="2425993"/>
                </a:lnTo>
                <a:lnTo>
                  <a:pt x="9846" y="2419006"/>
                </a:lnTo>
                <a:lnTo>
                  <a:pt x="7623" y="2411384"/>
                </a:lnTo>
                <a:lnTo>
                  <a:pt x="5400" y="2403445"/>
                </a:lnTo>
                <a:lnTo>
                  <a:pt x="3494" y="2395823"/>
                </a:lnTo>
                <a:lnTo>
                  <a:pt x="2223" y="2387566"/>
                </a:lnTo>
                <a:lnTo>
                  <a:pt x="953" y="2379626"/>
                </a:lnTo>
                <a:lnTo>
                  <a:pt x="318" y="2371369"/>
                </a:lnTo>
                <a:lnTo>
                  <a:pt x="0" y="2363112"/>
                </a:lnTo>
                <a:lnTo>
                  <a:pt x="0" y="512892"/>
                </a:lnTo>
                <a:lnTo>
                  <a:pt x="318" y="504317"/>
                </a:lnTo>
                <a:lnTo>
                  <a:pt x="953" y="496060"/>
                </a:lnTo>
                <a:lnTo>
                  <a:pt x="2223" y="488121"/>
                </a:lnTo>
                <a:lnTo>
                  <a:pt x="3494" y="480181"/>
                </a:lnTo>
                <a:lnTo>
                  <a:pt x="5400" y="472242"/>
                </a:lnTo>
                <a:lnTo>
                  <a:pt x="7623" y="464302"/>
                </a:lnTo>
                <a:lnTo>
                  <a:pt x="9846" y="456680"/>
                </a:lnTo>
                <a:lnTo>
                  <a:pt x="12705" y="449693"/>
                </a:lnTo>
                <a:lnTo>
                  <a:pt x="16199" y="442389"/>
                </a:lnTo>
                <a:lnTo>
                  <a:pt x="19692" y="435402"/>
                </a:lnTo>
                <a:lnTo>
                  <a:pt x="23504" y="428416"/>
                </a:lnTo>
                <a:lnTo>
                  <a:pt x="27950" y="422064"/>
                </a:lnTo>
                <a:lnTo>
                  <a:pt x="32397" y="415395"/>
                </a:lnTo>
                <a:lnTo>
                  <a:pt x="37161" y="409361"/>
                </a:lnTo>
                <a:lnTo>
                  <a:pt x="42243" y="403644"/>
                </a:lnTo>
                <a:lnTo>
                  <a:pt x="47643" y="397928"/>
                </a:lnTo>
                <a:lnTo>
                  <a:pt x="53360" y="392529"/>
                </a:lnTo>
                <a:lnTo>
                  <a:pt x="59395" y="387448"/>
                </a:lnTo>
                <a:lnTo>
                  <a:pt x="65430" y="382684"/>
                </a:lnTo>
                <a:lnTo>
                  <a:pt x="71782" y="377920"/>
                </a:lnTo>
                <a:lnTo>
                  <a:pt x="78452" y="373792"/>
                </a:lnTo>
                <a:lnTo>
                  <a:pt x="85122" y="369663"/>
                </a:lnTo>
                <a:lnTo>
                  <a:pt x="92427" y="366170"/>
                </a:lnTo>
                <a:lnTo>
                  <a:pt x="99415" y="362994"/>
                </a:lnTo>
                <a:lnTo>
                  <a:pt x="106720" y="360136"/>
                </a:lnTo>
                <a:lnTo>
                  <a:pt x="114343" y="357595"/>
                </a:lnTo>
                <a:lnTo>
                  <a:pt x="122283" y="355372"/>
                </a:lnTo>
                <a:lnTo>
                  <a:pt x="129906" y="353467"/>
                </a:lnTo>
                <a:lnTo>
                  <a:pt x="138164" y="352196"/>
                </a:lnTo>
                <a:lnTo>
                  <a:pt x="146105" y="350926"/>
                </a:lnTo>
                <a:lnTo>
                  <a:pt x="154363" y="350291"/>
                </a:lnTo>
                <a:lnTo>
                  <a:pt x="162621" y="350291"/>
                </a:lnTo>
                <a:lnTo>
                  <a:pt x="606653" y="350291"/>
                </a:lnTo>
                <a:lnTo>
                  <a:pt x="606653" y="124491"/>
                </a:lnTo>
                <a:lnTo>
                  <a:pt x="606970" y="118140"/>
                </a:lnTo>
                <a:lnTo>
                  <a:pt x="607606" y="111788"/>
                </a:lnTo>
                <a:lnTo>
                  <a:pt x="608241" y="105437"/>
                </a:lnTo>
                <a:lnTo>
                  <a:pt x="609194" y="99403"/>
                </a:lnTo>
                <a:lnTo>
                  <a:pt x="610782" y="93686"/>
                </a:lnTo>
                <a:lnTo>
                  <a:pt x="612370" y="87335"/>
                </a:lnTo>
                <a:lnTo>
                  <a:pt x="614593" y="81618"/>
                </a:lnTo>
                <a:lnTo>
                  <a:pt x="616817" y="75902"/>
                </a:lnTo>
                <a:lnTo>
                  <a:pt x="619357" y="70503"/>
                </a:lnTo>
                <a:lnTo>
                  <a:pt x="621899" y="65104"/>
                </a:lnTo>
                <a:lnTo>
                  <a:pt x="625075" y="60023"/>
                </a:lnTo>
                <a:lnTo>
                  <a:pt x="628251" y="54941"/>
                </a:lnTo>
                <a:lnTo>
                  <a:pt x="631427" y="50178"/>
                </a:lnTo>
                <a:lnTo>
                  <a:pt x="635556" y="45414"/>
                </a:lnTo>
                <a:lnTo>
                  <a:pt x="639368" y="40650"/>
                </a:lnTo>
                <a:lnTo>
                  <a:pt x="643497" y="36522"/>
                </a:lnTo>
                <a:lnTo>
                  <a:pt x="647626" y="32393"/>
                </a:lnTo>
                <a:lnTo>
                  <a:pt x="652390" y="28582"/>
                </a:lnTo>
                <a:lnTo>
                  <a:pt x="657154" y="24771"/>
                </a:lnTo>
                <a:lnTo>
                  <a:pt x="661919" y="21278"/>
                </a:lnTo>
                <a:lnTo>
                  <a:pt x="666683" y="18102"/>
                </a:lnTo>
                <a:lnTo>
                  <a:pt x="672082" y="15244"/>
                </a:lnTo>
                <a:lnTo>
                  <a:pt x="677482" y="12386"/>
                </a:lnTo>
                <a:lnTo>
                  <a:pt x="682881" y="9845"/>
                </a:lnTo>
                <a:lnTo>
                  <a:pt x="688916" y="7622"/>
                </a:lnTo>
                <a:lnTo>
                  <a:pt x="694633" y="5399"/>
                </a:lnTo>
                <a:lnTo>
                  <a:pt x="700350" y="4129"/>
                </a:lnTo>
                <a:lnTo>
                  <a:pt x="706385" y="2541"/>
                </a:lnTo>
                <a:lnTo>
                  <a:pt x="712420" y="1588"/>
                </a:lnTo>
                <a:lnTo>
                  <a:pt x="719090" y="318"/>
                </a:lnTo>
                <a:lnTo>
                  <a:pt x="725125"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a:solidFill>
                <a:srgbClr val="FFFFFF"/>
              </a:solidFill>
            </a:endParaRPr>
          </a:p>
        </p:txBody>
      </p:sp>
    </p:spTree>
    <p:extLst>
      <p:ext uri="{BB962C8B-B14F-4D97-AF65-F5344CB8AC3E}">
        <p14:creationId val="69625460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ur="500" fill="hold" id="43"/>
                                        <p:tgtEl>
                                          <p:spTgt spid="10"/>
                                        </p:tgtEl>
                                        <p:attrNameLst>
                                          <p:attrName>ppt_w</p:attrName>
                                        </p:attrNameLst>
                                      </p:cBhvr>
                                      <p:tavLst>
                                        <p:tav tm="0">
                                          <p:val>
                                            <p:fltVal val="0"/>
                                          </p:val>
                                        </p:tav>
                                        <p:tav tm="100000">
                                          <p:val>
                                            <p:strVal val="#ppt_w"/>
                                          </p:val>
                                        </p:tav>
                                      </p:tavLst>
                                    </p:anim>
                                    <p:anim calcmode="lin" valueType="num">
                                      <p:cBhvr>
                                        <p:cTn dur="500" fill="hold" id="44"/>
                                        <p:tgtEl>
                                          <p:spTgt spid="10"/>
                                        </p:tgtEl>
                                        <p:attrNameLst>
                                          <p:attrName>ppt_h</p:attrName>
                                        </p:attrNameLst>
                                      </p:cBhvr>
                                      <p:tavLst>
                                        <p:tav tm="0">
                                          <p:val>
                                            <p:fltVal val="0"/>
                                          </p:val>
                                        </p:tav>
                                        <p:tav tm="100000">
                                          <p:val>
                                            <p:strVal val="#ppt_h"/>
                                          </p:val>
                                        </p:tav>
                                      </p:tavLst>
                                    </p:anim>
                                    <p:animEffect filter="fade" transition="in">
                                      <p:cBhvr>
                                        <p:cTn dur="500" id="45"/>
                                        <p:tgtEl>
                                          <p:spTgt spid="10"/>
                                        </p:tgtEl>
                                      </p:cBhvr>
                                    </p:animEffect>
                                  </p:childTnLst>
                                </p:cTn>
                              </p:par>
                            </p:childTnLst>
                          </p:cTn>
                        </p:par>
                        <p:par>
                          <p:cTn fill="hold" id="46" nodeType="afterGroup">
                            <p:stCondLst>
                              <p:cond delay="1000"/>
                            </p:stCondLst>
                            <p:childTnLst>
                              <p:par>
                                <p:cTn decel="100000" fill="hold" grpId="0" id="47" nodeType="afterEffect" presetClass="entr" presetID="2" presetSubtype="2">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500" fill="hold" id="49"/>
                                        <p:tgtEl>
                                          <p:spTgt spid="14"/>
                                        </p:tgtEl>
                                        <p:attrNameLst>
                                          <p:attrName>ppt_x</p:attrName>
                                        </p:attrNameLst>
                                      </p:cBhvr>
                                      <p:tavLst>
                                        <p:tav tm="0">
                                          <p:val>
                                            <p:strVal val="1+#ppt_w/2"/>
                                          </p:val>
                                        </p:tav>
                                        <p:tav tm="100000">
                                          <p:val>
                                            <p:strVal val="#ppt_x"/>
                                          </p:val>
                                        </p:tav>
                                      </p:tavLst>
                                    </p:anim>
                                    <p:anim calcmode="lin" valueType="num">
                                      <p:cBhvr additive="base">
                                        <p:cTn dur="500" fill="hold" id="50"/>
                                        <p:tgtEl>
                                          <p:spTgt spid="14"/>
                                        </p:tgtEl>
                                        <p:attrNameLst>
                                          <p:attrName>ppt_y</p:attrName>
                                        </p:attrNameLst>
                                      </p:cBhvr>
                                      <p:tavLst>
                                        <p:tav tm="0">
                                          <p:val>
                                            <p:strVal val="#ppt_y"/>
                                          </p:val>
                                        </p:tav>
                                        <p:tav tm="100000">
                                          <p:val>
                                            <p:strVal val="#ppt_y"/>
                                          </p:val>
                                        </p:tav>
                                      </p:tavLst>
                                    </p:anim>
                                  </p:childTnLst>
                                </p:cTn>
                              </p:par>
                              <p:par>
                                <p:cTn decel="100000" fill="hold" grpId="0" id="51" nodeType="withEffect" presetClass="entr" presetID="2" presetSubtype="2">
                                  <p:stCondLst>
                                    <p:cond delay="250"/>
                                  </p:stCondLst>
                                  <p:childTnLst>
                                    <p:set>
                                      <p:cBhvr>
                                        <p:cTn dur="1" fill="hold" id="52">
                                          <p:stCondLst>
                                            <p:cond delay="0"/>
                                          </p:stCondLst>
                                        </p:cTn>
                                        <p:tgtEl>
                                          <p:spTgt spid="11"/>
                                        </p:tgtEl>
                                        <p:attrNameLst>
                                          <p:attrName>style.visibility</p:attrName>
                                        </p:attrNameLst>
                                      </p:cBhvr>
                                      <p:to>
                                        <p:strVal val="visible"/>
                                      </p:to>
                                    </p:set>
                                    <p:anim calcmode="lin" valueType="num">
                                      <p:cBhvr additive="base">
                                        <p:cTn dur="500" fill="hold" id="53"/>
                                        <p:tgtEl>
                                          <p:spTgt spid="11"/>
                                        </p:tgtEl>
                                        <p:attrNameLst>
                                          <p:attrName>ppt_x</p:attrName>
                                        </p:attrNameLst>
                                      </p:cBhvr>
                                      <p:tavLst>
                                        <p:tav tm="0">
                                          <p:val>
                                            <p:strVal val="1+#ppt_w/2"/>
                                          </p:val>
                                        </p:tav>
                                        <p:tav tm="100000">
                                          <p:val>
                                            <p:strVal val="#ppt_x"/>
                                          </p:val>
                                        </p:tav>
                                      </p:tavLst>
                                    </p:anim>
                                    <p:anim calcmode="lin" valueType="num">
                                      <p:cBhvr additive="base">
                                        <p:cTn dur="500" fill="hold" id="54"/>
                                        <p:tgtEl>
                                          <p:spTgt spid="11"/>
                                        </p:tgtEl>
                                        <p:attrNameLst>
                                          <p:attrName>ppt_y</p:attrName>
                                        </p:attrNameLst>
                                      </p:cBhvr>
                                      <p:tavLst>
                                        <p:tav tm="0">
                                          <p:val>
                                            <p:strVal val="#ppt_y"/>
                                          </p:val>
                                        </p:tav>
                                        <p:tav tm="100000">
                                          <p:val>
                                            <p:strVal val="#ppt_y"/>
                                          </p:val>
                                        </p:tav>
                                      </p:tavLst>
                                    </p:anim>
                                  </p:childTnLst>
                                </p:cTn>
                              </p:par>
                              <p:par>
                                <p:cTn decel="100000" fill="hold" grpId="0" id="55" nodeType="withEffect" presetClass="entr" presetID="2" presetSubtype="2">
                                  <p:stCondLst>
                                    <p:cond delay="500"/>
                                  </p:stCondLst>
                                  <p:childTnLst>
                                    <p:set>
                                      <p:cBhvr>
                                        <p:cTn dur="1" fill="hold" id="56">
                                          <p:stCondLst>
                                            <p:cond delay="0"/>
                                          </p:stCondLst>
                                        </p:cTn>
                                        <p:tgtEl>
                                          <p:spTgt spid="12"/>
                                        </p:tgtEl>
                                        <p:attrNameLst>
                                          <p:attrName>style.visibility</p:attrName>
                                        </p:attrNameLst>
                                      </p:cBhvr>
                                      <p:to>
                                        <p:strVal val="visible"/>
                                      </p:to>
                                    </p:set>
                                    <p:anim calcmode="lin" valueType="num">
                                      <p:cBhvr additive="base">
                                        <p:cTn dur="500" fill="hold" id="57"/>
                                        <p:tgtEl>
                                          <p:spTgt spid="12"/>
                                        </p:tgtEl>
                                        <p:attrNameLst>
                                          <p:attrName>ppt_x</p:attrName>
                                        </p:attrNameLst>
                                      </p:cBhvr>
                                      <p:tavLst>
                                        <p:tav tm="0">
                                          <p:val>
                                            <p:strVal val="1+#ppt_w/2"/>
                                          </p:val>
                                        </p:tav>
                                        <p:tav tm="100000">
                                          <p:val>
                                            <p:strVal val="#ppt_x"/>
                                          </p:val>
                                        </p:tav>
                                      </p:tavLst>
                                    </p:anim>
                                    <p:anim calcmode="lin" valueType="num">
                                      <p:cBhvr additive="base">
                                        <p:cTn dur="500" fill="hold" id="58"/>
                                        <p:tgtEl>
                                          <p:spTgt spid="12"/>
                                        </p:tgtEl>
                                        <p:attrNameLst>
                                          <p:attrName>ppt_y</p:attrName>
                                        </p:attrNameLst>
                                      </p:cBhvr>
                                      <p:tavLst>
                                        <p:tav tm="0">
                                          <p:val>
                                            <p:strVal val="#ppt_y"/>
                                          </p:val>
                                        </p:tav>
                                        <p:tav tm="100000">
                                          <p:val>
                                            <p:strVal val="#ppt_y"/>
                                          </p:val>
                                        </p:tav>
                                      </p:tavLst>
                                    </p:anim>
                                  </p:childTnLst>
                                </p:cTn>
                              </p:par>
                              <p:par>
                                <p:cTn decel="100000" fill="hold" grpId="0" id="59" nodeType="withEffect" presetClass="entr" presetID="2" presetSubtype="2">
                                  <p:stCondLst>
                                    <p:cond delay="750"/>
                                  </p:stCondLst>
                                  <p:childTnLst>
                                    <p:set>
                                      <p:cBhvr>
                                        <p:cTn dur="1" fill="hold" id="60">
                                          <p:stCondLst>
                                            <p:cond delay="0"/>
                                          </p:stCondLst>
                                        </p:cTn>
                                        <p:tgtEl>
                                          <p:spTgt spid="13"/>
                                        </p:tgtEl>
                                        <p:attrNameLst>
                                          <p:attrName>style.visibility</p:attrName>
                                        </p:attrNameLst>
                                      </p:cBhvr>
                                      <p:to>
                                        <p:strVal val="visible"/>
                                      </p:to>
                                    </p:set>
                                    <p:anim calcmode="lin" valueType="num">
                                      <p:cBhvr additive="base">
                                        <p:cTn dur="500" fill="hold" id="61"/>
                                        <p:tgtEl>
                                          <p:spTgt spid="13"/>
                                        </p:tgtEl>
                                        <p:attrNameLst>
                                          <p:attrName>ppt_x</p:attrName>
                                        </p:attrNameLst>
                                      </p:cBhvr>
                                      <p:tavLst>
                                        <p:tav tm="0">
                                          <p:val>
                                            <p:strVal val="1+#ppt_w/2"/>
                                          </p:val>
                                        </p:tav>
                                        <p:tav tm="100000">
                                          <p:val>
                                            <p:strVal val="#ppt_x"/>
                                          </p:val>
                                        </p:tav>
                                      </p:tavLst>
                                    </p:anim>
                                    <p:anim calcmode="lin" valueType="num">
                                      <p:cBhvr additive="base">
                                        <p:cTn dur="500" fill="hold" id="62"/>
                                        <p:tgtEl>
                                          <p:spTgt spid="13"/>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2250"/>
                            </p:stCondLst>
                            <p:childTnLst>
                              <p:par>
                                <p:cTn decel="100000" fill="hold" grpId="0" id="64" nodeType="afterEffect" presetClass="entr" presetID="2" presetSubtype="2">
                                  <p:stCondLst>
                                    <p:cond delay="0"/>
                                  </p:stCondLst>
                                  <p:childTnLst>
                                    <p:set>
                                      <p:cBhvr>
                                        <p:cTn dur="1" fill="hold" id="65">
                                          <p:stCondLst>
                                            <p:cond delay="0"/>
                                          </p:stCondLst>
                                        </p:cTn>
                                        <p:tgtEl>
                                          <p:spTgt spid="15"/>
                                        </p:tgtEl>
                                        <p:attrNameLst>
                                          <p:attrName>style.visibility</p:attrName>
                                        </p:attrNameLst>
                                      </p:cBhvr>
                                      <p:to>
                                        <p:strVal val="visible"/>
                                      </p:to>
                                    </p:set>
                                    <p:anim calcmode="lin" valueType="num">
                                      <p:cBhvr additive="base">
                                        <p:cTn dur="500" fill="hold" id="66"/>
                                        <p:tgtEl>
                                          <p:spTgt spid="15"/>
                                        </p:tgtEl>
                                        <p:attrNameLst>
                                          <p:attrName>ppt_x</p:attrName>
                                        </p:attrNameLst>
                                      </p:cBhvr>
                                      <p:tavLst>
                                        <p:tav tm="0">
                                          <p:val>
                                            <p:strVal val="1+#ppt_w/2"/>
                                          </p:val>
                                        </p:tav>
                                        <p:tav tm="100000">
                                          <p:val>
                                            <p:strVal val="#ppt_x"/>
                                          </p:val>
                                        </p:tav>
                                      </p:tavLst>
                                    </p:anim>
                                    <p:anim calcmode="lin" valueType="num">
                                      <p:cBhvr additive="base">
                                        <p:cTn dur="500" fill="hold" id="67"/>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直角三角形 3"/>
          <p:cNvSpPr/>
          <p:nvPr/>
        </p:nvSpPr>
        <p:spPr>
          <a:xfrm rot="5400000">
            <a:off x="2124587" y="4633212"/>
            <a:ext cx="1022124" cy="102212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p:cNvSpPr/>
          <p:nvPr/>
        </p:nvSpPr>
        <p:spPr>
          <a:xfrm rot="16200000">
            <a:off x="1441735" y="4972484"/>
            <a:ext cx="682851" cy="68285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p:cNvSpPr/>
          <p:nvPr/>
        </p:nvSpPr>
        <p:spPr>
          <a:xfrm rot="5400000">
            <a:off x="3142809" y="3611088"/>
            <a:ext cx="1022124" cy="10221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p:cNvSpPr/>
          <p:nvPr/>
        </p:nvSpPr>
        <p:spPr>
          <a:xfrm rot="16200000">
            <a:off x="2459957" y="3950360"/>
            <a:ext cx="682851" cy="68285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直角三角形 7"/>
          <p:cNvSpPr/>
          <p:nvPr/>
        </p:nvSpPr>
        <p:spPr>
          <a:xfrm rot="5400000">
            <a:off x="4165793" y="2588964"/>
            <a:ext cx="1022124" cy="102212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8"/>
          <p:cNvSpPr/>
          <p:nvPr/>
        </p:nvSpPr>
        <p:spPr>
          <a:xfrm rot="16200000">
            <a:off x="3482941" y="2928236"/>
            <a:ext cx="682851" cy="68285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9"/>
          <p:cNvSpPr/>
          <p:nvPr/>
        </p:nvSpPr>
        <p:spPr>
          <a:xfrm rot="5400000">
            <a:off x="5188304" y="1566840"/>
            <a:ext cx="1022124" cy="10221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10"/>
          <p:cNvSpPr/>
          <p:nvPr/>
        </p:nvSpPr>
        <p:spPr>
          <a:xfrm rot="16200000">
            <a:off x="4505452" y="1906112"/>
            <a:ext cx="682851" cy="68285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2326087" y="4834712"/>
            <a:ext cx="619125" cy="619125"/>
            <a:chOff x="1933054" y="4161612"/>
            <a:chExt cx="619125" cy="619125"/>
          </a:xfrm>
        </p:grpSpPr>
        <p:sp>
          <p:nvSpPr>
            <p:cNvPr id="13" name="椭圆 12"/>
            <p:cNvSpPr/>
            <p:nvPr/>
          </p:nvSpPr>
          <p:spPr>
            <a:xfrm>
              <a:off x="1933054" y="4161612"/>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4" name="矩形 13"/>
            <p:cNvSpPr/>
            <p:nvPr/>
          </p:nvSpPr>
          <p:spPr>
            <a:xfrm>
              <a:off x="2027176" y="4288294"/>
              <a:ext cx="436880" cy="365760"/>
            </a:xfrm>
            <a:prstGeom prst="rect">
              <a:avLst/>
            </a:prstGeom>
          </p:spPr>
          <p:txBody>
            <a:bodyPr anchor="ctr" wrap="none">
              <a:spAutoFit/>
            </a:bodyPr>
            <a:lstStyle/>
            <a:p>
              <a:pPr algn="ctr"/>
              <a:r>
                <a:rPr altLang="zh-CN" lang="en-US" smtClean="0">
                  <a:solidFill>
                    <a:schemeClr val="tx1">
                      <a:lumMod val="75000"/>
                      <a:lumOff val="25000"/>
                    </a:schemeClr>
                  </a:solidFill>
                </a:rPr>
                <a:t>01</a:t>
              </a:r>
            </a:p>
          </p:txBody>
        </p:sp>
      </p:grpSp>
      <p:grpSp>
        <p:nvGrpSpPr>
          <p:cNvPr id="15" name="组合 14"/>
          <p:cNvGrpSpPr/>
          <p:nvPr/>
        </p:nvGrpSpPr>
        <p:grpSpPr>
          <a:xfrm>
            <a:off x="3344309" y="3812588"/>
            <a:ext cx="619125" cy="619125"/>
            <a:chOff x="2951276" y="3139488"/>
            <a:chExt cx="619125" cy="619125"/>
          </a:xfrm>
        </p:grpSpPr>
        <p:sp>
          <p:nvSpPr>
            <p:cNvPr id="16" name="椭圆 15"/>
            <p:cNvSpPr/>
            <p:nvPr/>
          </p:nvSpPr>
          <p:spPr>
            <a:xfrm>
              <a:off x="2951276" y="3139488"/>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7" name="矩形 16"/>
            <p:cNvSpPr/>
            <p:nvPr/>
          </p:nvSpPr>
          <p:spPr>
            <a:xfrm>
              <a:off x="3042399" y="3266170"/>
              <a:ext cx="436880" cy="365760"/>
            </a:xfrm>
            <a:prstGeom prst="rect">
              <a:avLst/>
            </a:prstGeom>
          </p:spPr>
          <p:txBody>
            <a:bodyPr anchor="ctr" wrap="none">
              <a:spAutoFit/>
            </a:bodyPr>
            <a:lstStyle/>
            <a:p>
              <a:pPr algn="ctr"/>
              <a:r>
                <a:rPr altLang="zh-CN" lang="en-US" smtClean="0">
                  <a:solidFill>
                    <a:schemeClr val="tx1">
                      <a:lumMod val="75000"/>
                      <a:lumOff val="25000"/>
                    </a:schemeClr>
                  </a:solidFill>
                </a:rPr>
                <a:t>02</a:t>
              </a:r>
            </a:p>
          </p:txBody>
        </p:sp>
      </p:grpSp>
      <p:grpSp>
        <p:nvGrpSpPr>
          <p:cNvPr id="18" name="组合 17"/>
          <p:cNvGrpSpPr/>
          <p:nvPr/>
        </p:nvGrpSpPr>
        <p:grpSpPr>
          <a:xfrm>
            <a:off x="4367293" y="2790464"/>
            <a:ext cx="619125" cy="619125"/>
            <a:chOff x="3974260" y="2117364"/>
            <a:chExt cx="619125" cy="619125"/>
          </a:xfrm>
        </p:grpSpPr>
        <p:sp>
          <p:nvSpPr>
            <p:cNvPr id="19" name="椭圆 18"/>
            <p:cNvSpPr/>
            <p:nvPr/>
          </p:nvSpPr>
          <p:spPr>
            <a:xfrm>
              <a:off x="3974260" y="2117364"/>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0" name="矩形 19"/>
            <p:cNvSpPr/>
            <p:nvPr/>
          </p:nvSpPr>
          <p:spPr>
            <a:xfrm>
              <a:off x="4065382" y="2244045"/>
              <a:ext cx="436880" cy="365760"/>
            </a:xfrm>
            <a:prstGeom prst="rect">
              <a:avLst/>
            </a:prstGeom>
          </p:spPr>
          <p:txBody>
            <a:bodyPr anchor="ctr" wrap="none">
              <a:spAutoFit/>
            </a:bodyPr>
            <a:lstStyle/>
            <a:p>
              <a:pPr algn="ctr"/>
              <a:r>
                <a:rPr altLang="zh-CN" lang="en-US" smtClean="0">
                  <a:solidFill>
                    <a:schemeClr val="tx1">
                      <a:lumMod val="75000"/>
                      <a:lumOff val="25000"/>
                    </a:schemeClr>
                  </a:solidFill>
                </a:rPr>
                <a:t>03</a:t>
              </a:r>
            </a:p>
          </p:txBody>
        </p:sp>
      </p:grpSp>
      <p:grpSp>
        <p:nvGrpSpPr>
          <p:cNvPr id="21" name="组合 20"/>
          <p:cNvGrpSpPr/>
          <p:nvPr/>
        </p:nvGrpSpPr>
        <p:grpSpPr>
          <a:xfrm>
            <a:off x="5389804" y="1768340"/>
            <a:ext cx="619125" cy="619125"/>
            <a:chOff x="4996771" y="1095240"/>
            <a:chExt cx="619125" cy="619125"/>
          </a:xfrm>
        </p:grpSpPr>
        <p:sp>
          <p:nvSpPr>
            <p:cNvPr id="22" name="椭圆 21"/>
            <p:cNvSpPr/>
            <p:nvPr/>
          </p:nvSpPr>
          <p:spPr>
            <a:xfrm>
              <a:off x="4996771" y="1095240"/>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3" name="矩形 22"/>
            <p:cNvSpPr/>
            <p:nvPr/>
          </p:nvSpPr>
          <p:spPr>
            <a:xfrm>
              <a:off x="5087893" y="1217031"/>
              <a:ext cx="436880" cy="365760"/>
            </a:xfrm>
            <a:prstGeom prst="rect">
              <a:avLst/>
            </a:prstGeom>
          </p:spPr>
          <p:txBody>
            <a:bodyPr anchor="ctr" wrap="none">
              <a:spAutoFit/>
            </a:bodyPr>
            <a:lstStyle/>
            <a:p>
              <a:pPr algn="ctr"/>
              <a:r>
                <a:rPr altLang="zh-CN" lang="en-US" smtClean="0">
                  <a:solidFill>
                    <a:schemeClr val="tx1">
                      <a:lumMod val="75000"/>
                      <a:lumOff val="25000"/>
                    </a:schemeClr>
                  </a:solidFill>
                </a:rPr>
                <a:t>04</a:t>
              </a:r>
            </a:p>
          </p:txBody>
        </p:sp>
      </p:grpSp>
      <p:sp>
        <p:nvSpPr>
          <p:cNvPr id="24" name="矩形 23"/>
          <p:cNvSpPr/>
          <p:nvPr/>
        </p:nvSpPr>
        <p:spPr>
          <a:xfrm>
            <a:off x="3344309" y="4813238"/>
            <a:ext cx="4430485" cy="777240"/>
          </a:xfrm>
          <a:prstGeom prst="rect">
            <a:avLst/>
          </a:prstGeom>
        </p:spPr>
        <p:txBody>
          <a:bodyPr wrap="square">
            <a:spAutoFit/>
          </a:bodyPr>
          <a:lstStyle/>
          <a:p>
            <a:pPr>
              <a:lnSpc>
                <a:spcPct val="150000"/>
              </a:lnSpc>
              <a:spcAft>
                <a:spcPts val="600"/>
              </a:spcAft>
              <a:buClr>
                <a:schemeClr val="accent1"/>
              </a:buClr>
            </a:pPr>
            <a:r>
              <a:rPr altLang="en-US" lang="zh-CN" sz="100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a:t>
            </a:r>
          </a:p>
        </p:txBody>
      </p:sp>
      <p:sp>
        <p:nvSpPr>
          <p:cNvPr id="25" name="矩形 24"/>
          <p:cNvSpPr/>
          <p:nvPr/>
        </p:nvSpPr>
        <p:spPr>
          <a:xfrm>
            <a:off x="4249114" y="3791114"/>
            <a:ext cx="4430485" cy="777240"/>
          </a:xfrm>
          <a:prstGeom prst="rect">
            <a:avLst/>
          </a:prstGeom>
        </p:spPr>
        <p:txBody>
          <a:bodyPr wrap="square">
            <a:spAutoFit/>
          </a:bodyPr>
          <a:lstStyle/>
          <a:p>
            <a:pPr>
              <a:lnSpc>
                <a:spcPct val="150000"/>
              </a:lnSpc>
              <a:spcAft>
                <a:spcPts val="600"/>
              </a:spcAft>
              <a:buClr>
                <a:schemeClr val="accent1"/>
              </a:buClr>
            </a:pPr>
            <a:r>
              <a:rPr altLang="en-US" lang="zh-CN" sz="100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a:t>
            </a:r>
          </a:p>
        </p:txBody>
      </p:sp>
      <p:sp>
        <p:nvSpPr>
          <p:cNvPr id="26" name="矩形 25"/>
          <p:cNvSpPr/>
          <p:nvPr/>
        </p:nvSpPr>
        <p:spPr>
          <a:xfrm>
            <a:off x="5414977" y="2768990"/>
            <a:ext cx="4430485" cy="777240"/>
          </a:xfrm>
          <a:prstGeom prst="rect">
            <a:avLst/>
          </a:prstGeom>
        </p:spPr>
        <p:txBody>
          <a:bodyPr wrap="square">
            <a:spAutoFit/>
          </a:bodyPr>
          <a:lstStyle/>
          <a:p>
            <a:pPr>
              <a:lnSpc>
                <a:spcPct val="150000"/>
              </a:lnSpc>
              <a:spcAft>
                <a:spcPts val="600"/>
              </a:spcAft>
              <a:buClr>
                <a:schemeClr val="accent1"/>
              </a:buClr>
            </a:pPr>
            <a:r>
              <a:rPr altLang="en-US" lang="zh-CN" sz="100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a:t>
            </a:r>
          </a:p>
        </p:txBody>
      </p:sp>
      <p:sp>
        <p:nvSpPr>
          <p:cNvPr id="27" name="矩形 26"/>
          <p:cNvSpPr/>
          <p:nvPr/>
        </p:nvSpPr>
        <p:spPr>
          <a:xfrm>
            <a:off x="6319781" y="1746866"/>
            <a:ext cx="4430485" cy="777240"/>
          </a:xfrm>
          <a:prstGeom prst="rect">
            <a:avLst/>
          </a:prstGeom>
        </p:spPr>
        <p:txBody>
          <a:bodyPr wrap="square">
            <a:spAutoFit/>
          </a:bodyPr>
          <a:lstStyle/>
          <a:p>
            <a:pPr>
              <a:lnSpc>
                <a:spcPct val="150000"/>
              </a:lnSpc>
              <a:spcAft>
                <a:spcPts val="600"/>
              </a:spcAft>
              <a:buClr>
                <a:schemeClr val="accent1"/>
              </a:buClr>
            </a:pPr>
            <a:r>
              <a:rPr altLang="en-US" lang="zh-CN" sz="100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a:t>
            </a:r>
          </a:p>
        </p:txBody>
      </p:sp>
    </p:spTree>
    <p:extLst>
      <p:ext uri="{BB962C8B-B14F-4D97-AF65-F5344CB8AC3E}">
        <p14:creationId val="3245478745"/>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style.rotation</p:attrName>
                                        </p:attrNameLst>
                                      </p:cBhvr>
                                      <p:tavLst>
                                        <p:tav tm="0">
                                          <p:val>
                                            <p:fltVal val="360"/>
                                          </p:val>
                                        </p:tav>
                                        <p:tav tm="100000">
                                          <p:val>
                                            <p:fltVal val="0"/>
                                          </p:val>
                                        </p:tav>
                                      </p:tavLst>
                                    </p:anim>
                                    <p:animEffect filter="fade" transition="in">
                                      <p:cBhvr>
                                        <p:cTn dur="500" id="10"/>
                                        <p:tgtEl>
                                          <p:spTgt spid="5"/>
                                        </p:tgtEl>
                                      </p:cBhvr>
                                    </p:animEffect>
                                  </p:childTnLst>
                                </p:cTn>
                              </p:par>
                            </p:childTnLst>
                          </p:cTn>
                        </p:par>
                        <p:par>
                          <p:cTn fill="hold" id="11" nodeType="afterGroup">
                            <p:stCondLst>
                              <p:cond delay="500"/>
                            </p:stCondLst>
                            <p:childTnLst>
                              <p:par>
                                <p:cTn decel="100000" fill="hold" grpId="0" id="12" nodeType="afterEffect" presetClass="entr" presetID="49"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anim calcmode="lin" valueType="num">
                                      <p:cBhvr>
                                        <p:cTn dur="500" fill="hold" id="16"/>
                                        <p:tgtEl>
                                          <p:spTgt spid="4"/>
                                        </p:tgtEl>
                                        <p:attrNameLst>
                                          <p:attrName>style.rotation</p:attrName>
                                        </p:attrNameLst>
                                      </p:cBhvr>
                                      <p:tavLst>
                                        <p:tav tm="0">
                                          <p:val>
                                            <p:fltVal val="360"/>
                                          </p:val>
                                        </p:tav>
                                        <p:tav tm="100000">
                                          <p:val>
                                            <p:fltVal val="0"/>
                                          </p:val>
                                        </p:tav>
                                      </p:tavLst>
                                    </p:anim>
                                    <p:animEffect filter="fade" transition="in">
                                      <p:cBhvr>
                                        <p:cTn dur="500" id="17"/>
                                        <p:tgtEl>
                                          <p:spTgt spid="4"/>
                                        </p:tgtEl>
                                      </p:cBhvr>
                                    </p:animEffect>
                                  </p:childTnLst>
                                </p:cTn>
                              </p:par>
                            </p:childTnLst>
                          </p:cTn>
                        </p:par>
                        <p:par>
                          <p:cTn fill="hold" id="18" nodeType="afterGroup">
                            <p:stCondLst>
                              <p:cond delay="1000"/>
                            </p:stCondLst>
                            <p:childTnLst>
                              <p:par>
                                <p:cTn fill="hold" id="19" nodeType="after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Effect filter="fade" transition="in">
                                      <p:cBhvr>
                                        <p:cTn dur="500" id="23"/>
                                        <p:tgtEl>
                                          <p:spTgt spid="12"/>
                                        </p:tgtEl>
                                      </p:cBhvr>
                                    </p:animEffect>
                                  </p:childTnLst>
                                </p:cTn>
                              </p:par>
                              <p:par>
                                <p:cTn fill="hold" grpId="0" id="24" nodeType="withEffect" presetClass="entr" presetID="2" presetSubtype="2">
                                  <p:stCondLst>
                                    <p:cond delay="0"/>
                                  </p:stCondLst>
                                  <p:childTnLst>
                                    <p:set>
                                      <p:cBhvr>
                                        <p:cTn dur="1" fill="hold" id="25">
                                          <p:stCondLst>
                                            <p:cond delay="0"/>
                                          </p:stCondLst>
                                        </p:cTn>
                                        <p:tgtEl>
                                          <p:spTgt spid="24"/>
                                        </p:tgtEl>
                                        <p:attrNameLst>
                                          <p:attrName>style.visibility</p:attrName>
                                        </p:attrNameLst>
                                      </p:cBhvr>
                                      <p:to>
                                        <p:strVal val="visible"/>
                                      </p:to>
                                    </p:set>
                                    <p:anim calcmode="lin" valueType="num">
                                      <p:cBhvr additive="base">
                                        <p:cTn dur="500" fill="hold" id="26"/>
                                        <p:tgtEl>
                                          <p:spTgt spid="24"/>
                                        </p:tgtEl>
                                        <p:attrNameLst>
                                          <p:attrName>ppt_x</p:attrName>
                                        </p:attrNameLst>
                                      </p:cBhvr>
                                      <p:tavLst>
                                        <p:tav tm="0">
                                          <p:val>
                                            <p:strVal val="1+#ppt_w/2"/>
                                          </p:val>
                                        </p:tav>
                                        <p:tav tm="100000">
                                          <p:val>
                                            <p:strVal val="#ppt_x"/>
                                          </p:val>
                                        </p:tav>
                                      </p:tavLst>
                                    </p:anim>
                                    <p:anim calcmode="lin" valueType="num">
                                      <p:cBhvr additive="base">
                                        <p:cTn dur="500" fill="hold" id="27"/>
                                        <p:tgtEl>
                                          <p:spTgt spid="24"/>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decel="100000" fill="hold" grpId="0" id="29" nodeType="afterEffect" presetClass="entr" presetID="49" presetSubtype="0">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500" fill="hold" id="31"/>
                                        <p:tgtEl>
                                          <p:spTgt spid="7"/>
                                        </p:tgtEl>
                                        <p:attrNameLst>
                                          <p:attrName>ppt_w</p:attrName>
                                        </p:attrNameLst>
                                      </p:cBhvr>
                                      <p:tavLst>
                                        <p:tav tm="0">
                                          <p:val>
                                            <p:fltVal val="0"/>
                                          </p:val>
                                        </p:tav>
                                        <p:tav tm="100000">
                                          <p:val>
                                            <p:strVal val="#ppt_w"/>
                                          </p:val>
                                        </p:tav>
                                      </p:tavLst>
                                    </p:anim>
                                    <p:anim calcmode="lin" valueType="num">
                                      <p:cBhvr>
                                        <p:cTn dur="500" fill="hold" id="32"/>
                                        <p:tgtEl>
                                          <p:spTgt spid="7"/>
                                        </p:tgtEl>
                                        <p:attrNameLst>
                                          <p:attrName>ppt_h</p:attrName>
                                        </p:attrNameLst>
                                      </p:cBhvr>
                                      <p:tavLst>
                                        <p:tav tm="0">
                                          <p:val>
                                            <p:fltVal val="0"/>
                                          </p:val>
                                        </p:tav>
                                        <p:tav tm="100000">
                                          <p:val>
                                            <p:strVal val="#ppt_h"/>
                                          </p:val>
                                        </p:tav>
                                      </p:tavLst>
                                    </p:anim>
                                    <p:anim calcmode="lin" valueType="num">
                                      <p:cBhvr>
                                        <p:cTn dur="500" fill="hold" id="33"/>
                                        <p:tgtEl>
                                          <p:spTgt spid="7"/>
                                        </p:tgtEl>
                                        <p:attrNameLst>
                                          <p:attrName>style.rotation</p:attrName>
                                        </p:attrNameLst>
                                      </p:cBhvr>
                                      <p:tavLst>
                                        <p:tav tm="0">
                                          <p:val>
                                            <p:fltVal val="360"/>
                                          </p:val>
                                        </p:tav>
                                        <p:tav tm="100000">
                                          <p:val>
                                            <p:fltVal val="0"/>
                                          </p:val>
                                        </p:tav>
                                      </p:tavLst>
                                    </p:anim>
                                    <p:animEffect filter="fade" transition="in">
                                      <p:cBhvr>
                                        <p:cTn dur="500" id="34"/>
                                        <p:tgtEl>
                                          <p:spTgt spid="7"/>
                                        </p:tgtEl>
                                      </p:cBhvr>
                                    </p:animEffect>
                                  </p:childTnLst>
                                </p:cTn>
                              </p:par>
                            </p:childTnLst>
                          </p:cTn>
                        </p:par>
                        <p:par>
                          <p:cTn fill="hold" id="35" nodeType="afterGroup">
                            <p:stCondLst>
                              <p:cond delay="2000"/>
                            </p:stCondLst>
                            <p:childTnLst>
                              <p:par>
                                <p:cTn decel="100000" fill="hold" grpId="0" id="36" nodeType="afterEffect" presetClass="entr" presetID="49"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 calcmode="lin" valueType="num">
                                      <p:cBhvr>
                                        <p:cTn dur="500" fill="hold" id="40"/>
                                        <p:tgtEl>
                                          <p:spTgt spid="6"/>
                                        </p:tgtEl>
                                        <p:attrNameLst>
                                          <p:attrName>style.rotation</p:attrName>
                                        </p:attrNameLst>
                                      </p:cBhvr>
                                      <p:tavLst>
                                        <p:tav tm="0">
                                          <p:val>
                                            <p:fltVal val="360"/>
                                          </p:val>
                                        </p:tav>
                                        <p:tav tm="100000">
                                          <p:val>
                                            <p:fltVal val="0"/>
                                          </p:val>
                                        </p:tav>
                                      </p:tavLst>
                                    </p:anim>
                                    <p:animEffect filter="fade" transition="in">
                                      <p:cBhvr>
                                        <p:cTn dur="500" id="41"/>
                                        <p:tgtEl>
                                          <p:spTgt spid="6"/>
                                        </p:tgtEl>
                                      </p:cBhvr>
                                    </p:animEffect>
                                  </p:childTnLst>
                                </p:cTn>
                              </p:par>
                            </p:childTnLst>
                          </p:cTn>
                        </p:par>
                        <p:par>
                          <p:cTn fill="hold" id="42" nodeType="afterGroup">
                            <p:stCondLst>
                              <p:cond delay="2500"/>
                            </p:stCondLst>
                            <p:childTnLst>
                              <p:par>
                                <p:cTn fill="hold" id="43" nodeType="afterEffect" presetClass="entr" presetID="53" presetSubtype="0">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childTnLst>
                                </p:cTn>
                              </p:par>
                              <p:par>
                                <p:cTn fill="hold" grpId="0" id="48" nodeType="withEffect" presetClass="entr" presetID="2" presetSubtype="2">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additive="base">
                                        <p:cTn dur="500" fill="hold" id="50"/>
                                        <p:tgtEl>
                                          <p:spTgt spid="25"/>
                                        </p:tgtEl>
                                        <p:attrNameLst>
                                          <p:attrName>ppt_x</p:attrName>
                                        </p:attrNameLst>
                                      </p:cBhvr>
                                      <p:tavLst>
                                        <p:tav tm="0">
                                          <p:val>
                                            <p:strVal val="1+#ppt_w/2"/>
                                          </p:val>
                                        </p:tav>
                                        <p:tav tm="100000">
                                          <p:val>
                                            <p:strVal val="#ppt_x"/>
                                          </p:val>
                                        </p:tav>
                                      </p:tavLst>
                                    </p:anim>
                                    <p:anim calcmode="lin" valueType="num">
                                      <p:cBhvr additive="base">
                                        <p:cTn dur="500" fill="hold" id="51"/>
                                        <p:tgtEl>
                                          <p:spTgt spid="25"/>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000"/>
                            </p:stCondLst>
                            <p:childTnLst>
                              <p:par>
                                <p:cTn decel="100000" fill="hold" grpId="0" id="53" nodeType="afterEffect" presetClass="entr" presetID="49" presetSubtype="0">
                                  <p:stCondLst>
                                    <p:cond delay="0"/>
                                  </p:stCondLst>
                                  <p:childTnLst>
                                    <p:set>
                                      <p:cBhvr>
                                        <p:cTn dur="1" fill="hold" id="54">
                                          <p:stCondLst>
                                            <p:cond delay="0"/>
                                          </p:stCondLst>
                                        </p:cTn>
                                        <p:tgtEl>
                                          <p:spTgt spid="9"/>
                                        </p:tgtEl>
                                        <p:attrNameLst>
                                          <p:attrName>style.visibility</p:attrName>
                                        </p:attrNameLst>
                                      </p:cBhvr>
                                      <p:to>
                                        <p:strVal val="visible"/>
                                      </p:to>
                                    </p:set>
                                    <p:anim calcmode="lin" valueType="num">
                                      <p:cBhvr>
                                        <p:cTn dur="500" fill="hold" id="55"/>
                                        <p:tgtEl>
                                          <p:spTgt spid="9"/>
                                        </p:tgtEl>
                                        <p:attrNameLst>
                                          <p:attrName>ppt_w</p:attrName>
                                        </p:attrNameLst>
                                      </p:cBhvr>
                                      <p:tavLst>
                                        <p:tav tm="0">
                                          <p:val>
                                            <p:fltVal val="0"/>
                                          </p:val>
                                        </p:tav>
                                        <p:tav tm="100000">
                                          <p:val>
                                            <p:strVal val="#ppt_w"/>
                                          </p:val>
                                        </p:tav>
                                      </p:tavLst>
                                    </p:anim>
                                    <p:anim calcmode="lin" valueType="num">
                                      <p:cBhvr>
                                        <p:cTn dur="500" fill="hold" id="56"/>
                                        <p:tgtEl>
                                          <p:spTgt spid="9"/>
                                        </p:tgtEl>
                                        <p:attrNameLst>
                                          <p:attrName>ppt_h</p:attrName>
                                        </p:attrNameLst>
                                      </p:cBhvr>
                                      <p:tavLst>
                                        <p:tav tm="0">
                                          <p:val>
                                            <p:fltVal val="0"/>
                                          </p:val>
                                        </p:tav>
                                        <p:tav tm="100000">
                                          <p:val>
                                            <p:strVal val="#ppt_h"/>
                                          </p:val>
                                        </p:tav>
                                      </p:tavLst>
                                    </p:anim>
                                    <p:anim calcmode="lin" valueType="num">
                                      <p:cBhvr>
                                        <p:cTn dur="500" fill="hold" id="57"/>
                                        <p:tgtEl>
                                          <p:spTgt spid="9"/>
                                        </p:tgtEl>
                                        <p:attrNameLst>
                                          <p:attrName>style.rotation</p:attrName>
                                        </p:attrNameLst>
                                      </p:cBhvr>
                                      <p:tavLst>
                                        <p:tav tm="0">
                                          <p:val>
                                            <p:fltVal val="360"/>
                                          </p:val>
                                        </p:tav>
                                        <p:tav tm="100000">
                                          <p:val>
                                            <p:fltVal val="0"/>
                                          </p:val>
                                        </p:tav>
                                      </p:tavLst>
                                    </p:anim>
                                    <p:animEffect filter="fade" transition="in">
                                      <p:cBhvr>
                                        <p:cTn dur="500" id="58"/>
                                        <p:tgtEl>
                                          <p:spTgt spid="9"/>
                                        </p:tgtEl>
                                      </p:cBhvr>
                                    </p:animEffect>
                                  </p:childTnLst>
                                </p:cTn>
                              </p:par>
                            </p:childTnLst>
                          </p:cTn>
                        </p:par>
                        <p:par>
                          <p:cTn fill="hold" id="59" nodeType="afterGroup">
                            <p:stCondLst>
                              <p:cond delay="3500"/>
                            </p:stCondLst>
                            <p:childTnLst>
                              <p:par>
                                <p:cTn decel="100000" fill="hold" grpId="0" id="60" nodeType="afterEffect" presetClass="entr" presetID="49" presetSubtype="0">
                                  <p:stCondLst>
                                    <p:cond delay="0"/>
                                  </p:stCondLst>
                                  <p:childTnLst>
                                    <p:set>
                                      <p:cBhvr>
                                        <p:cTn dur="1" fill="hold" id="61">
                                          <p:stCondLst>
                                            <p:cond delay="0"/>
                                          </p:stCondLst>
                                        </p:cTn>
                                        <p:tgtEl>
                                          <p:spTgt spid="8"/>
                                        </p:tgtEl>
                                        <p:attrNameLst>
                                          <p:attrName>style.visibility</p:attrName>
                                        </p:attrNameLst>
                                      </p:cBhvr>
                                      <p:to>
                                        <p:strVal val="visible"/>
                                      </p:to>
                                    </p:set>
                                    <p:anim calcmode="lin" valueType="num">
                                      <p:cBhvr>
                                        <p:cTn dur="500" fill="hold" id="62"/>
                                        <p:tgtEl>
                                          <p:spTgt spid="8"/>
                                        </p:tgtEl>
                                        <p:attrNameLst>
                                          <p:attrName>ppt_w</p:attrName>
                                        </p:attrNameLst>
                                      </p:cBhvr>
                                      <p:tavLst>
                                        <p:tav tm="0">
                                          <p:val>
                                            <p:fltVal val="0"/>
                                          </p:val>
                                        </p:tav>
                                        <p:tav tm="100000">
                                          <p:val>
                                            <p:strVal val="#ppt_w"/>
                                          </p:val>
                                        </p:tav>
                                      </p:tavLst>
                                    </p:anim>
                                    <p:anim calcmode="lin" valueType="num">
                                      <p:cBhvr>
                                        <p:cTn dur="500" fill="hold" id="63"/>
                                        <p:tgtEl>
                                          <p:spTgt spid="8"/>
                                        </p:tgtEl>
                                        <p:attrNameLst>
                                          <p:attrName>ppt_h</p:attrName>
                                        </p:attrNameLst>
                                      </p:cBhvr>
                                      <p:tavLst>
                                        <p:tav tm="0">
                                          <p:val>
                                            <p:fltVal val="0"/>
                                          </p:val>
                                        </p:tav>
                                        <p:tav tm="100000">
                                          <p:val>
                                            <p:strVal val="#ppt_h"/>
                                          </p:val>
                                        </p:tav>
                                      </p:tavLst>
                                    </p:anim>
                                    <p:anim calcmode="lin" valueType="num">
                                      <p:cBhvr>
                                        <p:cTn dur="500" fill="hold" id="64"/>
                                        <p:tgtEl>
                                          <p:spTgt spid="8"/>
                                        </p:tgtEl>
                                        <p:attrNameLst>
                                          <p:attrName>style.rotation</p:attrName>
                                        </p:attrNameLst>
                                      </p:cBhvr>
                                      <p:tavLst>
                                        <p:tav tm="0">
                                          <p:val>
                                            <p:fltVal val="360"/>
                                          </p:val>
                                        </p:tav>
                                        <p:tav tm="100000">
                                          <p:val>
                                            <p:fltVal val="0"/>
                                          </p:val>
                                        </p:tav>
                                      </p:tavLst>
                                    </p:anim>
                                    <p:animEffect filter="fade" transition="in">
                                      <p:cBhvr>
                                        <p:cTn dur="500" id="65"/>
                                        <p:tgtEl>
                                          <p:spTgt spid="8"/>
                                        </p:tgtEl>
                                      </p:cBhvr>
                                    </p:animEffect>
                                  </p:childTnLst>
                                </p:cTn>
                              </p:par>
                            </p:childTnLst>
                          </p:cTn>
                        </p:par>
                        <p:par>
                          <p:cTn fill="hold" id="66" nodeType="afterGroup">
                            <p:stCondLst>
                              <p:cond delay="4000"/>
                            </p:stCondLst>
                            <p:childTnLst>
                              <p:par>
                                <p:cTn fill="hold" id="67" nodeType="afterEffect" presetClass="entr" presetID="53" presetSubtype="0">
                                  <p:stCondLst>
                                    <p:cond delay="0"/>
                                  </p:stCondLst>
                                  <p:childTnLst>
                                    <p:set>
                                      <p:cBhvr>
                                        <p:cTn dur="1" fill="hold" id="68">
                                          <p:stCondLst>
                                            <p:cond delay="0"/>
                                          </p:stCondLst>
                                        </p:cTn>
                                        <p:tgtEl>
                                          <p:spTgt spid="18"/>
                                        </p:tgtEl>
                                        <p:attrNameLst>
                                          <p:attrName>style.visibility</p:attrName>
                                        </p:attrNameLst>
                                      </p:cBhvr>
                                      <p:to>
                                        <p:strVal val="visible"/>
                                      </p:to>
                                    </p:set>
                                    <p:anim calcmode="lin" valueType="num">
                                      <p:cBhvr>
                                        <p:cTn dur="500" fill="hold" id="69"/>
                                        <p:tgtEl>
                                          <p:spTgt spid="18"/>
                                        </p:tgtEl>
                                        <p:attrNameLst>
                                          <p:attrName>ppt_w</p:attrName>
                                        </p:attrNameLst>
                                      </p:cBhvr>
                                      <p:tavLst>
                                        <p:tav tm="0">
                                          <p:val>
                                            <p:fltVal val="0"/>
                                          </p:val>
                                        </p:tav>
                                        <p:tav tm="100000">
                                          <p:val>
                                            <p:strVal val="#ppt_w"/>
                                          </p:val>
                                        </p:tav>
                                      </p:tavLst>
                                    </p:anim>
                                    <p:anim calcmode="lin" valueType="num">
                                      <p:cBhvr>
                                        <p:cTn dur="500" fill="hold" id="70"/>
                                        <p:tgtEl>
                                          <p:spTgt spid="18"/>
                                        </p:tgtEl>
                                        <p:attrNameLst>
                                          <p:attrName>ppt_h</p:attrName>
                                        </p:attrNameLst>
                                      </p:cBhvr>
                                      <p:tavLst>
                                        <p:tav tm="0">
                                          <p:val>
                                            <p:fltVal val="0"/>
                                          </p:val>
                                        </p:tav>
                                        <p:tav tm="100000">
                                          <p:val>
                                            <p:strVal val="#ppt_h"/>
                                          </p:val>
                                        </p:tav>
                                      </p:tavLst>
                                    </p:anim>
                                    <p:animEffect filter="fade" transition="in">
                                      <p:cBhvr>
                                        <p:cTn dur="500" id="71"/>
                                        <p:tgtEl>
                                          <p:spTgt spid="18"/>
                                        </p:tgtEl>
                                      </p:cBhvr>
                                    </p:animEffect>
                                  </p:childTnLst>
                                </p:cTn>
                              </p:par>
                              <p:par>
                                <p:cTn fill="hold" grpId="0" id="72" nodeType="withEffect" presetClass="entr" presetID="2" presetSubtype="2">
                                  <p:stCondLst>
                                    <p:cond delay="0"/>
                                  </p:stCondLst>
                                  <p:childTnLst>
                                    <p:set>
                                      <p:cBhvr>
                                        <p:cTn dur="1" fill="hold" id="73">
                                          <p:stCondLst>
                                            <p:cond delay="0"/>
                                          </p:stCondLst>
                                        </p:cTn>
                                        <p:tgtEl>
                                          <p:spTgt spid="26"/>
                                        </p:tgtEl>
                                        <p:attrNameLst>
                                          <p:attrName>style.visibility</p:attrName>
                                        </p:attrNameLst>
                                      </p:cBhvr>
                                      <p:to>
                                        <p:strVal val="visible"/>
                                      </p:to>
                                    </p:set>
                                    <p:anim calcmode="lin" valueType="num">
                                      <p:cBhvr additive="base">
                                        <p:cTn dur="500" fill="hold" id="74"/>
                                        <p:tgtEl>
                                          <p:spTgt spid="26"/>
                                        </p:tgtEl>
                                        <p:attrNameLst>
                                          <p:attrName>ppt_x</p:attrName>
                                        </p:attrNameLst>
                                      </p:cBhvr>
                                      <p:tavLst>
                                        <p:tav tm="0">
                                          <p:val>
                                            <p:strVal val="1+#ppt_w/2"/>
                                          </p:val>
                                        </p:tav>
                                        <p:tav tm="100000">
                                          <p:val>
                                            <p:strVal val="#ppt_x"/>
                                          </p:val>
                                        </p:tav>
                                      </p:tavLst>
                                    </p:anim>
                                    <p:anim calcmode="lin" valueType="num">
                                      <p:cBhvr additive="base">
                                        <p:cTn dur="500" fill="hold" id="75"/>
                                        <p:tgtEl>
                                          <p:spTgt spid="26"/>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4500"/>
                            </p:stCondLst>
                            <p:childTnLst>
                              <p:par>
                                <p:cTn decel="100000" fill="hold" grpId="0" id="77" nodeType="afterEffect" presetClass="entr" presetID="49" presetSubtype="0">
                                  <p:stCondLst>
                                    <p:cond delay="0"/>
                                  </p:stCondLst>
                                  <p:childTnLst>
                                    <p:set>
                                      <p:cBhvr>
                                        <p:cTn dur="1" fill="hold" id="78">
                                          <p:stCondLst>
                                            <p:cond delay="0"/>
                                          </p:stCondLst>
                                        </p:cTn>
                                        <p:tgtEl>
                                          <p:spTgt spid="11"/>
                                        </p:tgtEl>
                                        <p:attrNameLst>
                                          <p:attrName>style.visibility</p:attrName>
                                        </p:attrNameLst>
                                      </p:cBhvr>
                                      <p:to>
                                        <p:strVal val="visible"/>
                                      </p:to>
                                    </p:set>
                                    <p:anim calcmode="lin" valueType="num">
                                      <p:cBhvr>
                                        <p:cTn dur="500" fill="hold" id="79"/>
                                        <p:tgtEl>
                                          <p:spTgt spid="11"/>
                                        </p:tgtEl>
                                        <p:attrNameLst>
                                          <p:attrName>ppt_w</p:attrName>
                                        </p:attrNameLst>
                                      </p:cBhvr>
                                      <p:tavLst>
                                        <p:tav tm="0">
                                          <p:val>
                                            <p:fltVal val="0"/>
                                          </p:val>
                                        </p:tav>
                                        <p:tav tm="100000">
                                          <p:val>
                                            <p:strVal val="#ppt_w"/>
                                          </p:val>
                                        </p:tav>
                                      </p:tavLst>
                                    </p:anim>
                                    <p:anim calcmode="lin" valueType="num">
                                      <p:cBhvr>
                                        <p:cTn dur="500" fill="hold" id="80"/>
                                        <p:tgtEl>
                                          <p:spTgt spid="11"/>
                                        </p:tgtEl>
                                        <p:attrNameLst>
                                          <p:attrName>ppt_h</p:attrName>
                                        </p:attrNameLst>
                                      </p:cBhvr>
                                      <p:tavLst>
                                        <p:tav tm="0">
                                          <p:val>
                                            <p:fltVal val="0"/>
                                          </p:val>
                                        </p:tav>
                                        <p:tav tm="100000">
                                          <p:val>
                                            <p:strVal val="#ppt_h"/>
                                          </p:val>
                                        </p:tav>
                                      </p:tavLst>
                                    </p:anim>
                                    <p:anim calcmode="lin" valueType="num">
                                      <p:cBhvr>
                                        <p:cTn dur="500" fill="hold" id="81"/>
                                        <p:tgtEl>
                                          <p:spTgt spid="11"/>
                                        </p:tgtEl>
                                        <p:attrNameLst>
                                          <p:attrName>style.rotation</p:attrName>
                                        </p:attrNameLst>
                                      </p:cBhvr>
                                      <p:tavLst>
                                        <p:tav tm="0">
                                          <p:val>
                                            <p:fltVal val="360"/>
                                          </p:val>
                                        </p:tav>
                                        <p:tav tm="100000">
                                          <p:val>
                                            <p:fltVal val="0"/>
                                          </p:val>
                                        </p:tav>
                                      </p:tavLst>
                                    </p:anim>
                                    <p:animEffect filter="fade" transition="in">
                                      <p:cBhvr>
                                        <p:cTn dur="500" id="82"/>
                                        <p:tgtEl>
                                          <p:spTgt spid="11"/>
                                        </p:tgtEl>
                                      </p:cBhvr>
                                    </p:animEffect>
                                  </p:childTnLst>
                                </p:cTn>
                              </p:par>
                            </p:childTnLst>
                          </p:cTn>
                        </p:par>
                        <p:par>
                          <p:cTn fill="hold" id="83" nodeType="afterGroup">
                            <p:stCondLst>
                              <p:cond delay="5000"/>
                            </p:stCondLst>
                            <p:childTnLst>
                              <p:par>
                                <p:cTn decel="100000" fill="hold" grpId="0" id="84" nodeType="afterEffect" presetClass="entr" presetID="49" presetSubtype="0">
                                  <p:stCondLst>
                                    <p:cond delay="0"/>
                                  </p:stCondLst>
                                  <p:childTnLst>
                                    <p:set>
                                      <p:cBhvr>
                                        <p:cTn dur="1" fill="hold" id="85">
                                          <p:stCondLst>
                                            <p:cond delay="0"/>
                                          </p:stCondLst>
                                        </p:cTn>
                                        <p:tgtEl>
                                          <p:spTgt spid="10"/>
                                        </p:tgtEl>
                                        <p:attrNameLst>
                                          <p:attrName>style.visibility</p:attrName>
                                        </p:attrNameLst>
                                      </p:cBhvr>
                                      <p:to>
                                        <p:strVal val="visible"/>
                                      </p:to>
                                    </p:set>
                                    <p:anim calcmode="lin" valueType="num">
                                      <p:cBhvr>
                                        <p:cTn dur="500" fill="hold" id="86"/>
                                        <p:tgtEl>
                                          <p:spTgt spid="10"/>
                                        </p:tgtEl>
                                        <p:attrNameLst>
                                          <p:attrName>ppt_w</p:attrName>
                                        </p:attrNameLst>
                                      </p:cBhvr>
                                      <p:tavLst>
                                        <p:tav tm="0">
                                          <p:val>
                                            <p:fltVal val="0"/>
                                          </p:val>
                                        </p:tav>
                                        <p:tav tm="100000">
                                          <p:val>
                                            <p:strVal val="#ppt_w"/>
                                          </p:val>
                                        </p:tav>
                                      </p:tavLst>
                                    </p:anim>
                                    <p:anim calcmode="lin" valueType="num">
                                      <p:cBhvr>
                                        <p:cTn dur="500" fill="hold" id="87"/>
                                        <p:tgtEl>
                                          <p:spTgt spid="10"/>
                                        </p:tgtEl>
                                        <p:attrNameLst>
                                          <p:attrName>ppt_h</p:attrName>
                                        </p:attrNameLst>
                                      </p:cBhvr>
                                      <p:tavLst>
                                        <p:tav tm="0">
                                          <p:val>
                                            <p:fltVal val="0"/>
                                          </p:val>
                                        </p:tav>
                                        <p:tav tm="100000">
                                          <p:val>
                                            <p:strVal val="#ppt_h"/>
                                          </p:val>
                                        </p:tav>
                                      </p:tavLst>
                                    </p:anim>
                                    <p:anim calcmode="lin" valueType="num">
                                      <p:cBhvr>
                                        <p:cTn dur="500" fill="hold" id="88"/>
                                        <p:tgtEl>
                                          <p:spTgt spid="10"/>
                                        </p:tgtEl>
                                        <p:attrNameLst>
                                          <p:attrName>style.rotation</p:attrName>
                                        </p:attrNameLst>
                                      </p:cBhvr>
                                      <p:tavLst>
                                        <p:tav tm="0">
                                          <p:val>
                                            <p:fltVal val="360"/>
                                          </p:val>
                                        </p:tav>
                                        <p:tav tm="100000">
                                          <p:val>
                                            <p:fltVal val="0"/>
                                          </p:val>
                                        </p:tav>
                                      </p:tavLst>
                                    </p:anim>
                                    <p:animEffect filter="fade" transition="in">
                                      <p:cBhvr>
                                        <p:cTn dur="500" id="89"/>
                                        <p:tgtEl>
                                          <p:spTgt spid="10"/>
                                        </p:tgtEl>
                                      </p:cBhvr>
                                    </p:animEffect>
                                  </p:childTnLst>
                                </p:cTn>
                              </p:par>
                            </p:childTnLst>
                          </p:cTn>
                        </p:par>
                        <p:par>
                          <p:cTn fill="hold" id="90" nodeType="afterGroup">
                            <p:stCondLst>
                              <p:cond delay="5500"/>
                            </p:stCondLst>
                            <p:childTnLst>
                              <p:par>
                                <p:cTn fill="hold" id="91" nodeType="afterEffect" presetClass="entr" presetID="53" presetSubtype="0">
                                  <p:stCondLst>
                                    <p:cond delay="0"/>
                                  </p:stCondLst>
                                  <p:childTnLst>
                                    <p:set>
                                      <p:cBhvr>
                                        <p:cTn dur="1" fill="hold" id="92">
                                          <p:stCondLst>
                                            <p:cond delay="0"/>
                                          </p:stCondLst>
                                        </p:cTn>
                                        <p:tgtEl>
                                          <p:spTgt spid="21"/>
                                        </p:tgtEl>
                                        <p:attrNameLst>
                                          <p:attrName>style.visibility</p:attrName>
                                        </p:attrNameLst>
                                      </p:cBhvr>
                                      <p:to>
                                        <p:strVal val="visible"/>
                                      </p:to>
                                    </p:set>
                                    <p:anim calcmode="lin" valueType="num">
                                      <p:cBhvr>
                                        <p:cTn dur="500" fill="hold" id="93"/>
                                        <p:tgtEl>
                                          <p:spTgt spid="21"/>
                                        </p:tgtEl>
                                        <p:attrNameLst>
                                          <p:attrName>ppt_w</p:attrName>
                                        </p:attrNameLst>
                                      </p:cBhvr>
                                      <p:tavLst>
                                        <p:tav tm="0">
                                          <p:val>
                                            <p:fltVal val="0"/>
                                          </p:val>
                                        </p:tav>
                                        <p:tav tm="100000">
                                          <p:val>
                                            <p:strVal val="#ppt_w"/>
                                          </p:val>
                                        </p:tav>
                                      </p:tavLst>
                                    </p:anim>
                                    <p:anim calcmode="lin" valueType="num">
                                      <p:cBhvr>
                                        <p:cTn dur="500" fill="hold" id="94"/>
                                        <p:tgtEl>
                                          <p:spTgt spid="21"/>
                                        </p:tgtEl>
                                        <p:attrNameLst>
                                          <p:attrName>ppt_h</p:attrName>
                                        </p:attrNameLst>
                                      </p:cBhvr>
                                      <p:tavLst>
                                        <p:tav tm="0">
                                          <p:val>
                                            <p:fltVal val="0"/>
                                          </p:val>
                                        </p:tav>
                                        <p:tav tm="100000">
                                          <p:val>
                                            <p:strVal val="#ppt_h"/>
                                          </p:val>
                                        </p:tav>
                                      </p:tavLst>
                                    </p:anim>
                                    <p:animEffect filter="fade" transition="in">
                                      <p:cBhvr>
                                        <p:cTn dur="500" id="95"/>
                                        <p:tgtEl>
                                          <p:spTgt spid="21"/>
                                        </p:tgtEl>
                                      </p:cBhvr>
                                    </p:animEffect>
                                  </p:childTnLst>
                                </p:cTn>
                              </p:par>
                              <p:par>
                                <p:cTn fill="hold" grpId="0" id="96" nodeType="withEffect" presetClass="entr" presetID="2" presetSubtype="2">
                                  <p:stCondLst>
                                    <p:cond delay="0"/>
                                  </p:stCondLst>
                                  <p:childTnLst>
                                    <p:set>
                                      <p:cBhvr>
                                        <p:cTn dur="1" fill="hold" id="97">
                                          <p:stCondLst>
                                            <p:cond delay="0"/>
                                          </p:stCondLst>
                                        </p:cTn>
                                        <p:tgtEl>
                                          <p:spTgt spid="27"/>
                                        </p:tgtEl>
                                        <p:attrNameLst>
                                          <p:attrName>style.visibility</p:attrName>
                                        </p:attrNameLst>
                                      </p:cBhvr>
                                      <p:to>
                                        <p:strVal val="visible"/>
                                      </p:to>
                                    </p:set>
                                    <p:anim calcmode="lin" valueType="num">
                                      <p:cBhvr additive="base">
                                        <p:cTn dur="500" fill="hold" id="98"/>
                                        <p:tgtEl>
                                          <p:spTgt spid="27"/>
                                        </p:tgtEl>
                                        <p:attrNameLst>
                                          <p:attrName>ppt_x</p:attrName>
                                        </p:attrNameLst>
                                      </p:cBhvr>
                                      <p:tavLst>
                                        <p:tav tm="0">
                                          <p:val>
                                            <p:strVal val="1+#ppt_w/2"/>
                                          </p:val>
                                        </p:tav>
                                        <p:tav tm="100000">
                                          <p:val>
                                            <p:strVal val="#ppt_x"/>
                                          </p:val>
                                        </p:tav>
                                      </p:tavLst>
                                    </p:anim>
                                    <p:anim calcmode="lin" valueType="num">
                                      <p:cBhvr additive="base">
                                        <p:cTn dur="500" fill="hold" id="99"/>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24"/>
      <p:bldP grpId="0" spid="25"/>
      <p:bldP grpId="0" spid="26"/>
      <p:bldP grpId="0" spid="2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 44"/>
          <p:cNvGrpSpPr/>
          <p:nvPr/>
        </p:nvGrpSpPr>
        <p:grpSpPr>
          <a:xfrm>
            <a:off x="343456" y="1578544"/>
            <a:ext cx="2873756" cy="4082026"/>
            <a:chOff x="1368743" y="1169233"/>
            <a:chExt cx="3139886" cy="4460051"/>
          </a:xfrm>
        </p:grpSpPr>
        <p:graphicFrame>
          <p:nvGraphicFramePr>
            <p:cNvPr id="5" name="图表 4"/>
            <p:cNvGraphicFramePr/>
            <p:nvPr>
              <p:extLst>
                <p:ext uri="{D42A27DB-BD31-4B8C-83A1-F6EECF244321}">
                  <p14:modId val="2157670702"/>
                </p:ext>
              </p:extLst>
            </p:nvPr>
          </p:nvGraphicFramePr>
          <p:xfrm>
            <a:off x="1368743" y="1169233"/>
            <a:ext cx="3139886" cy="3172234"/>
          </p:xfrm>
          <a:graphic>
            <a:graphicData uri="http://schemas.openxmlformats.org/drawingml/2006/chart">
              <c:chart xmlns:c="http://schemas.openxmlformats.org/drawingml/2006/chart" r:id="rId3"/>
            </a:graphicData>
          </a:graphic>
        </p:graphicFrame>
        <p:sp>
          <p:nvSpPr>
            <p:cNvPr id="6" name="文本框 5"/>
            <p:cNvSpPr txBox="1"/>
            <p:nvPr/>
          </p:nvSpPr>
          <p:spPr>
            <a:xfrm>
              <a:off x="2119516" y="2206108"/>
              <a:ext cx="1638341" cy="2098050"/>
            </a:xfrm>
            <a:prstGeom prst="rect">
              <a:avLst/>
            </a:prstGeom>
            <a:noFill/>
          </p:spPr>
          <p:txBody>
            <a:bodyPr bIns="45712" lIns="91424" rIns="91424" rtlCol="0" tIns="45712" wrap="square">
              <a:spAutoFit/>
            </a:bodyPr>
            <a:lstStyle/>
            <a:p>
              <a:pPr algn="ctr"/>
              <a:r>
                <a:rPr altLang="zh-CN" kumimoji="1" lang="en-US" sz="6000">
                  <a:cs typeface="+mn-ea"/>
                  <a:sym typeface="+mn-lt"/>
                </a:rPr>
                <a:t>87%</a:t>
              </a:r>
            </a:p>
          </p:txBody>
        </p:sp>
        <p:sp>
          <p:nvSpPr>
            <p:cNvPr id="7" name="矩形 6"/>
            <p:cNvSpPr/>
            <p:nvPr/>
          </p:nvSpPr>
          <p:spPr>
            <a:xfrm>
              <a:off x="1709727" y="5096145"/>
              <a:ext cx="2457918" cy="551157"/>
            </a:xfrm>
            <a:prstGeom prst="rect">
              <a:avLst/>
            </a:prstGeom>
          </p:spPr>
          <p:txBody>
            <a:bodyPr bIns="34289" lIns="68579" rIns="68579" tIns="34289" wrap="square">
              <a:spAutoFit/>
            </a:bodyPr>
            <a:lstStyle/>
            <a:p>
              <a:pPr algn="ctr" defTabSz="685783">
                <a:lnSpc>
                  <a:spcPct val="130000"/>
                </a:lnSpc>
              </a:pPr>
              <a:r>
                <a:rPr altLang="en-US" lang="zh-CN" sz="1100">
                  <a:solidFill>
                    <a:srgbClr val="E7E6E6">
                      <a:lumMod val="25000"/>
                    </a:srgbClr>
                  </a:solidFill>
                  <a:cs typeface="+mn-ea"/>
                  <a:sym typeface="+mn-lt"/>
                </a:rPr>
                <a:t>顶部“开始”面板中可以对字体、字号、颜色、行距等进行修改。</a:t>
              </a:r>
            </a:p>
          </p:txBody>
        </p:sp>
        <p:sp>
          <p:nvSpPr>
            <p:cNvPr id="8" name="文本框 7"/>
            <p:cNvSpPr txBox="1"/>
            <p:nvPr/>
          </p:nvSpPr>
          <p:spPr>
            <a:xfrm>
              <a:off x="2024954" y="4726849"/>
              <a:ext cx="1926002" cy="341350"/>
            </a:xfrm>
            <a:prstGeom prst="rect">
              <a:avLst/>
            </a:prstGeom>
            <a:noFill/>
          </p:spPr>
          <p:txBody>
            <a:bodyPr bIns="34289" lIns="68579" rIns="68579" rtlCol="0" tIns="34289" wrap="none">
              <a:spAutoFit/>
            </a:bodyPr>
            <a:lstStyle/>
            <a:p>
              <a:pP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grpSp>
        <p:nvGrpSpPr>
          <p:cNvPr id="9" name="组 45"/>
          <p:cNvGrpSpPr/>
          <p:nvPr/>
        </p:nvGrpSpPr>
        <p:grpSpPr>
          <a:xfrm>
            <a:off x="3202533" y="1578544"/>
            <a:ext cx="2873756" cy="4093193"/>
            <a:chOff x="4517703" y="1169233"/>
            <a:chExt cx="3139886" cy="4472252"/>
          </a:xfrm>
        </p:grpSpPr>
        <p:graphicFrame>
          <p:nvGraphicFramePr>
            <p:cNvPr id="10" name="图表 9"/>
            <p:cNvGraphicFramePr/>
            <p:nvPr>
              <p:extLst>
                <p:ext uri="{D42A27DB-BD31-4B8C-83A1-F6EECF244321}">
                  <p14:modId val="3418736121"/>
                </p:ext>
              </p:extLst>
            </p:nvPr>
          </p:nvGraphicFramePr>
          <p:xfrm>
            <a:off x="4517703" y="1169233"/>
            <a:ext cx="3139886" cy="3172234"/>
          </p:xfrm>
          <a:graphic>
            <a:graphicData uri="http://schemas.openxmlformats.org/drawingml/2006/chart">
              <c:chart xmlns:c="http://schemas.openxmlformats.org/drawingml/2006/chart" r:id="rId4"/>
            </a:graphicData>
          </a:graphic>
        </p:graphicFrame>
        <p:sp>
          <p:nvSpPr>
            <p:cNvPr id="11" name="文本框 10"/>
            <p:cNvSpPr txBox="1"/>
            <p:nvPr/>
          </p:nvSpPr>
          <p:spPr>
            <a:xfrm>
              <a:off x="5268476" y="2206108"/>
              <a:ext cx="1638341" cy="2098050"/>
            </a:xfrm>
            <a:prstGeom prst="rect">
              <a:avLst/>
            </a:prstGeom>
            <a:noFill/>
          </p:spPr>
          <p:txBody>
            <a:bodyPr bIns="45712" lIns="91424" rIns="91424" rtlCol="0" tIns="45712" wrap="square">
              <a:spAutoFit/>
            </a:bodyPr>
            <a:lstStyle/>
            <a:p>
              <a:pPr algn="ctr"/>
              <a:r>
                <a:rPr altLang="zh-CN" kumimoji="1" lang="en-US" sz="6000">
                  <a:cs typeface="+mn-ea"/>
                  <a:sym typeface="+mn-lt"/>
                </a:rPr>
                <a:t>56%</a:t>
              </a:r>
            </a:p>
          </p:txBody>
        </p:sp>
        <p:sp>
          <p:nvSpPr>
            <p:cNvPr id="12" name="矩形 11"/>
            <p:cNvSpPr/>
            <p:nvPr/>
          </p:nvSpPr>
          <p:spPr>
            <a:xfrm>
              <a:off x="4858687" y="5108346"/>
              <a:ext cx="2457918" cy="551157"/>
            </a:xfrm>
            <a:prstGeom prst="rect">
              <a:avLst/>
            </a:prstGeom>
          </p:spPr>
          <p:txBody>
            <a:bodyPr bIns="34289" lIns="68579" rIns="68579" tIns="34289" wrap="square">
              <a:spAutoFit/>
            </a:bodyPr>
            <a:lstStyle/>
            <a:p>
              <a:pPr algn="ctr" defTabSz="685783">
                <a:lnSpc>
                  <a:spcPct val="130000"/>
                </a:lnSpc>
              </a:pPr>
              <a:r>
                <a:rPr altLang="en-US" lang="zh-CN" sz="1100">
                  <a:solidFill>
                    <a:srgbClr val="E7E6E6">
                      <a:lumMod val="25000"/>
                    </a:srgbClr>
                  </a:solidFill>
                  <a:cs typeface="+mn-ea"/>
                  <a:sym typeface="+mn-lt"/>
                </a:rPr>
                <a:t>顶部“开始”面板中可以对字体、字号、颜色、行距等进行修改。</a:t>
              </a:r>
            </a:p>
          </p:txBody>
        </p:sp>
        <p:sp>
          <p:nvSpPr>
            <p:cNvPr id="13" name="文本框 12"/>
            <p:cNvSpPr txBox="1"/>
            <p:nvPr/>
          </p:nvSpPr>
          <p:spPr>
            <a:xfrm>
              <a:off x="5173914" y="4739050"/>
              <a:ext cx="1926002" cy="341350"/>
            </a:xfrm>
            <a:prstGeom prst="rect">
              <a:avLst/>
            </a:prstGeom>
            <a:noFill/>
          </p:spPr>
          <p:txBody>
            <a:bodyPr bIns="34289" lIns="68579" rIns="68579" rtlCol="0" tIns="34289" wrap="none">
              <a:spAutoFit/>
            </a:bodyPr>
            <a:lstStyle/>
            <a:p>
              <a:pP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grpSp>
        <p:nvGrpSpPr>
          <p:cNvPr id="14" name="组 46"/>
          <p:cNvGrpSpPr/>
          <p:nvPr/>
        </p:nvGrpSpPr>
        <p:grpSpPr>
          <a:xfrm>
            <a:off x="6061612" y="1578544"/>
            <a:ext cx="2873756" cy="4082026"/>
            <a:chOff x="7616440" y="1169233"/>
            <a:chExt cx="3139886" cy="4460051"/>
          </a:xfrm>
        </p:grpSpPr>
        <p:graphicFrame>
          <p:nvGraphicFramePr>
            <p:cNvPr id="15" name="图表 14"/>
            <p:cNvGraphicFramePr/>
            <p:nvPr>
              <p:extLst>
                <p:ext uri="{D42A27DB-BD31-4B8C-83A1-F6EECF244321}">
                  <p14:modId val="1661598947"/>
                </p:ext>
              </p:extLst>
            </p:nvPr>
          </p:nvGraphicFramePr>
          <p:xfrm>
            <a:off x="7616440" y="1169233"/>
            <a:ext cx="3139886" cy="3172234"/>
          </p:xfrm>
          <a:graphic>
            <a:graphicData uri="http://schemas.openxmlformats.org/drawingml/2006/chart">
              <c:chart xmlns:c="http://schemas.openxmlformats.org/drawingml/2006/chart" r:id="rId5"/>
            </a:graphicData>
          </a:graphic>
        </p:graphicFrame>
        <p:sp>
          <p:nvSpPr>
            <p:cNvPr id="16" name="文本框 15"/>
            <p:cNvSpPr txBox="1"/>
            <p:nvPr/>
          </p:nvSpPr>
          <p:spPr>
            <a:xfrm>
              <a:off x="8367214" y="2206108"/>
              <a:ext cx="1638341" cy="2098050"/>
            </a:xfrm>
            <a:prstGeom prst="rect">
              <a:avLst/>
            </a:prstGeom>
            <a:noFill/>
          </p:spPr>
          <p:txBody>
            <a:bodyPr bIns="45712" lIns="91424" rIns="91424" rtlCol="0" tIns="45712" wrap="square">
              <a:spAutoFit/>
            </a:bodyPr>
            <a:lstStyle/>
            <a:p>
              <a:pPr algn="ctr"/>
              <a:r>
                <a:rPr altLang="zh-CN" kumimoji="1" lang="en-US" sz="6000">
                  <a:cs typeface="+mn-ea"/>
                  <a:sym typeface="+mn-lt"/>
                </a:rPr>
                <a:t>43%</a:t>
              </a:r>
            </a:p>
          </p:txBody>
        </p:sp>
        <p:sp>
          <p:nvSpPr>
            <p:cNvPr id="17" name="矩形 16"/>
            <p:cNvSpPr/>
            <p:nvPr/>
          </p:nvSpPr>
          <p:spPr>
            <a:xfrm>
              <a:off x="7957424" y="5096145"/>
              <a:ext cx="2457918" cy="551157"/>
            </a:xfrm>
            <a:prstGeom prst="rect">
              <a:avLst/>
            </a:prstGeom>
          </p:spPr>
          <p:txBody>
            <a:bodyPr bIns="34289" lIns="68579" rIns="68579" tIns="34289" wrap="square">
              <a:spAutoFit/>
            </a:bodyPr>
            <a:lstStyle/>
            <a:p>
              <a:pPr algn="ctr" defTabSz="685783">
                <a:lnSpc>
                  <a:spcPct val="130000"/>
                </a:lnSpc>
              </a:pPr>
              <a:r>
                <a:rPr altLang="en-US" lang="zh-CN" sz="1100">
                  <a:solidFill>
                    <a:srgbClr val="E7E6E6">
                      <a:lumMod val="25000"/>
                    </a:srgbClr>
                  </a:solidFill>
                  <a:cs typeface="+mn-ea"/>
                  <a:sym typeface="+mn-lt"/>
                </a:rPr>
                <a:t>顶部“开始”面板中可以对字体、字号、颜色、行距等进行修改。</a:t>
              </a:r>
            </a:p>
          </p:txBody>
        </p:sp>
        <p:sp>
          <p:nvSpPr>
            <p:cNvPr id="18" name="文本框 17"/>
            <p:cNvSpPr txBox="1"/>
            <p:nvPr/>
          </p:nvSpPr>
          <p:spPr>
            <a:xfrm>
              <a:off x="8272651" y="4726849"/>
              <a:ext cx="1926002" cy="341350"/>
            </a:xfrm>
            <a:prstGeom prst="rect">
              <a:avLst/>
            </a:prstGeom>
            <a:noFill/>
          </p:spPr>
          <p:txBody>
            <a:bodyPr bIns="34289" lIns="68579" rIns="68579" rtlCol="0" tIns="34289" wrap="none">
              <a:spAutoFit/>
            </a:bodyPr>
            <a:lstStyle/>
            <a:p>
              <a:pPr fontAlgn="base">
                <a:spcBef>
                  <a:spcPct val="0"/>
                </a:spcBef>
                <a:spcAft>
                  <a:spcPts val="600"/>
                </a:spcAft>
                <a:buClr>
                  <a:srgbClr val="99CB38"/>
                </a:buClr>
              </a:pPr>
              <a:r>
                <a:rPr altLang="en-US" lang="zh-CN" sz="1600">
                  <a:solidFill>
                    <a:schemeClr val="tx1">
                      <a:lumMod val="85000"/>
                      <a:lumOff val="15000"/>
                    </a:schemeClr>
                  </a:solidFill>
                  <a:cs typeface="+mn-ea"/>
                  <a:sym typeface="+mn-lt"/>
                </a:rPr>
                <a:t>单击此处输入标题</a:t>
              </a:r>
            </a:p>
          </p:txBody>
        </p:sp>
      </p:grpSp>
      <p:cxnSp>
        <p:nvCxnSpPr>
          <p:cNvPr id="21" name="直接连接符 20"/>
          <p:cNvCxnSpPr/>
          <p:nvPr/>
        </p:nvCxnSpPr>
        <p:spPr>
          <a:xfrm>
            <a:off x="9295746" y="1655545"/>
            <a:ext cx="1" cy="40198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508196" y="4488355"/>
            <a:ext cx="2510466" cy="1280160"/>
          </a:xfrm>
          <a:prstGeom prst="rect">
            <a:avLst/>
          </a:prstGeom>
        </p:spPr>
        <p:txBody>
          <a:bodyPr wrap="square">
            <a:spAutoFit/>
          </a:bodyPr>
          <a:lstStyle/>
          <a:p>
            <a:pPr algn="just">
              <a:lnSpc>
                <a:spcPct val="130000"/>
              </a:lnSpc>
            </a:pPr>
            <a:r>
              <a:rPr altLang="en-US" lang="zh-CN" sz="120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p>
        </p:txBody>
      </p:sp>
      <p:sp>
        <p:nvSpPr>
          <p:cNvPr id="23" name="矩形 22"/>
          <p:cNvSpPr/>
          <p:nvPr/>
        </p:nvSpPr>
        <p:spPr>
          <a:xfrm>
            <a:off x="9508196" y="3989463"/>
            <a:ext cx="2510466" cy="487680"/>
          </a:xfrm>
          <a:prstGeom prst="rect">
            <a:avLst/>
          </a:prstGeom>
        </p:spPr>
        <p:txBody>
          <a:bodyPr wrap="square">
            <a:spAutoFit/>
          </a:bodyPr>
          <a:lstStyle/>
          <a:p>
            <a:pPr defTabSz="1219170">
              <a:lnSpc>
                <a:spcPct val="130000"/>
              </a:lnSpc>
              <a:defRPr/>
            </a:pPr>
            <a:r>
              <a:rPr altLang="en-US" b="1" kern="0" lang="zh-CN" sz="2000">
                <a:solidFill>
                  <a:schemeClr val="tx1">
                    <a:lumMod val="75000"/>
                    <a:lumOff val="25000"/>
                  </a:schemeClr>
                </a:solidFill>
                <a:cs typeface="+mn-ea"/>
                <a:sym typeface="+mn-lt"/>
              </a:rPr>
              <a:t>点击此处添加标题</a:t>
            </a:r>
          </a:p>
        </p:txBody>
      </p:sp>
      <p:sp>
        <p:nvSpPr>
          <p:cNvPr id="25" name="文本占位符 16"/>
          <p:cNvSpPr txBox="1"/>
          <p:nvPr/>
        </p:nvSpPr>
        <p:spPr>
          <a:xfrm>
            <a:off x="1223431"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26" name="文本占位符 16"/>
          <p:cNvSpPr txBox="1"/>
          <p:nvPr/>
        </p:nvSpPr>
        <p:spPr>
          <a:xfrm>
            <a:off x="3684070" y="68013"/>
            <a:ext cx="4622648"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Tree>
    <p:extLst>
      <p:ext uri="{BB962C8B-B14F-4D97-AF65-F5344CB8AC3E}">
        <p14:creationId val="171830892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5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30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000" id="17"/>
                                        <p:tgtEl>
                                          <p:spTgt spid="14"/>
                                        </p:tgtEl>
                                      </p:cBhvr>
                                    </p:animEffect>
                                    <p:anim calcmode="lin" valueType="num">
                                      <p:cBhvr>
                                        <p:cTn dur="1000" fill="hold" id="18"/>
                                        <p:tgtEl>
                                          <p:spTgt spid="14"/>
                                        </p:tgtEl>
                                        <p:attrNameLst>
                                          <p:attrName>ppt_x</p:attrName>
                                        </p:attrNameLst>
                                      </p:cBhvr>
                                      <p:tavLst>
                                        <p:tav tm="0">
                                          <p:val>
                                            <p:strVal val="#ppt_x"/>
                                          </p:val>
                                        </p:tav>
                                        <p:tav tm="100000">
                                          <p:val>
                                            <p:strVal val="#ppt_x"/>
                                          </p:val>
                                        </p:tav>
                                      </p:tavLst>
                                    </p:anim>
                                    <p:anim calcmode="lin" valueType="num">
                                      <p:cBhvr>
                                        <p:cTn dur="1000" fill="hold" id="19"/>
                                        <p:tgtEl>
                                          <p:spTgt spid="1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00"/>
                            </p:stCondLst>
                            <p:childTnLst>
                              <p:par>
                                <p:cTn fill="hold" id="21" nodeType="afterEffect" presetClass="entr" presetID="2" presetSubtype="1">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ppt_x"/>
                                          </p:val>
                                        </p:tav>
                                        <p:tav tm="100000">
                                          <p:val>
                                            <p:strVal val="#ppt_x"/>
                                          </p:val>
                                        </p:tav>
                                      </p:tavLst>
                                    </p:anim>
                                    <p:anim calcmode="lin" valueType="num">
                                      <p:cBhvr additive="base">
                                        <p:cTn dur="500" fill="hold" id="24"/>
                                        <p:tgtEl>
                                          <p:spTgt spid="21"/>
                                        </p:tgtEl>
                                        <p:attrNameLst>
                                          <p:attrName>ppt_y</p:attrName>
                                        </p:attrNameLst>
                                      </p:cBhvr>
                                      <p:tavLst>
                                        <p:tav tm="0">
                                          <p:val>
                                            <p:strVal val="0-#ppt_h/2"/>
                                          </p:val>
                                        </p:tav>
                                        <p:tav tm="100000">
                                          <p:val>
                                            <p:strVal val="#ppt_y"/>
                                          </p:val>
                                        </p:tav>
                                      </p:tavLst>
                                    </p:anim>
                                  </p:childTnLst>
                                </p:cTn>
                              </p:par>
                              <p:par>
                                <p:cTn fill="hold" grpId="0" id="25" nodeType="withEffect" presetClass="entr" presetID="10" presetSubtype="0">
                                  <p:stCondLst>
                                    <p:cond delay="0"/>
                                  </p:stCondLst>
                                  <p:iterate type="lt">
                                    <p:tmPct val="10000"/>
                                  </p:iterate>
                                  <p:childTnLst>
                                    <p:set>
                                      <p:cBhvr>
                                        <p:cTn dur="1" fill="hold" id="26">
                                          <p:stCondLst>
                                            <p:cond delay="0"/>
                                          </p:stCondLst>
                                        </p:cTn>
                                        <p:tgtEl>
                                          <p:spTgt spid="23"/>
                                        </p:tgtEl>
                                        <p:attrNameLst>
                                          <p:attrName>style.visibility</p:attrName>
                                        </p:attrNameLst>
                                      </p:cBhvr>
                                      <p:to>
                                        <p:strVal val="visible"/>
                                      </p:to>
                                    </p:set>
                                    <p:animEffect filter="fade" transition="in">
                                      <p:cBhvr>
                                        <p:cTn dur="500" id="27"/>
                                        <p:tgtEl>
                                          <p:spTgt spid="23"/>
                                        </p:tgtEl>
                                      </p:cBhvr>
                                    </p:animEffect>
                                  </p:childTnLst>
                                </p:cTn>
                              </p:par>
                            </p:childTnLst>
                          </p:cTn>
                        </p:par>
                        <p:par>
                          <p:cTn fill="hold" id="28" nodeType="afterGroup">
                            <p:stCondLst>
                              <p:cond delay="1800"/>
                            </p:stCondLst>
                            <p:childTnLst>
                              <p:par>
                                <p:cTn fill="hold" grpId="0" id="29" nodeType="afterEffect" presetClass="entr" presetID="22" presetSubtype="1">
                                  <p:stCondLst>
                                    <p:cond delay="0"/>
                                  </p:stCondLst>
                                  <p:childTnLst>
                                    <p:set>
                                      <p:cBhvr>
                                        <p:cTn dur="1" fill="hold" id="30">
                                          <p:stCondLst>
                                            <p:cond delay="0"/>
                                          </p:stCondLst>
                                        </p:cTn>
                                        <p:tgtEl>
                                          <p:spTgt spid="22"/>
                                        </p:tgtEl>
                                        <p:attrNameLst>
                                          <p:attrName>style.visibility</p:attrName>
                                        </p:attrNameLst>
                                      </p:cBhvr>
                                      <p:to>
                                        <p:strVal val="visible"/>
                                      </p:to>
                                    </p:set>
                                    <p:animEffect filter="wipe(up)" transition="in">
                                      <p:cBhvr>
                                        <p:cTn dur="500" id="3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占位符 16"/>
          <p:cNvSpPr txBox="1"/>
          <p:nvPr/>
        </p:nvSpPr>
        <p:spPr>
          <a:xfrm>
            <a:off x="1223431"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16" name="文本占位符 16"/>
          <p:cNvSpPr txBox="1"/>
          <p:nvPr/>
        </p:nvSpPr>
        <p:spPr>
          <a:xfrm>
            <a:off x="3684070" y="68013"/>
            <a:ext cx="4622648"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13" name="组合 12"/>
          <p:cNvGrpSpPr/>
          <p:nvPr/>
        </p:nvGrpSpPr>
        <p:grpSpPr>
          <a:xfrm>
            <a:off x="5522973" y="1740772"/>
            <a:ext cx="4146157" cy="885826"/>
            <a:chOff x="6355949" y="-1336675"/>
            <a:chExt cx="4146157" cy="885826"/>
          </a:xfrm>
        </p:grpSpPr>
        <p:grpSp>
          <p:nvGrpSpPr>
            <p:cNvPr id="14" name="组合 13"/>
            <p:cNvGrpSpPr/>
            <p:nvPr/>
          </p:nvGrpSpPr>
          <p:grpSpPr>
            <a:xfrm>
              <a:off x="6355949" y="-1336675"/>
              <a:ext cx="4146157" cy="885826"/>
              <a:chOff x="6355949" y="-1336675"/>
              <a:chExt cx="4146157" cy="885826"/>
            </a:xfrm>
          </p:grpSpPr>
          <p:sp>
            <p:nvSpPr>
              <p:cNvPr id="54" name="任意多边形 53"/>
              <p:cNvSpPr/>
              <p:nvPr/>
            </p:nvSpPr>
            <p:spPr>
              <a:xfrm>
                <a:off x="6355949" y="-911763"/>
                <a:ext cx="825899" cy="36000"/>
              </a:xfrm>
              <a:custGeom>
                <a:gdLst>
                  <a:gd fmla="*/ 825899 w 825899" name="connsiteX0"/>
                  <a:gd fmla="*/ 0 h 36000" name="connsiteY0"/>
                  <a:gd fmla="*/ 825899 w 825899" name="connsiteX1"/>
                  <a:gd fmla="*/ 36000 h 36000" name="connsiteY1"/>
                  <a:gd fmla="*/ 0 w 825899" name="connsiteX2"/>
                  <a:gd fmla="*/ 36000 h 36000" name="connsiteY2"/>
                  <a:gd fmla="*/ 134353 w 825899" name="connsiteX3"/>
                  <a:gd fmla="*/ 0 h 36000" name="connsiteY3"/>
                </a:gdLst>
                <a:cxnLst>
                  <a:cxn ang="0">
                    <a:pos x="connsiteX0" y="connsiteY0"/>
                  </a:cxn>
                  <a:cxn ang="0">
                    <a:pos x="connsiteX1" y="connsiteY1"/>
                  </a:cxn>
                  <a:cxn ang="0">
                    <a:pos x="connsiteX2" y="connsiteY2"/>
                  </a:cxn>
                  <a:cxn ang="0">
                    <a:pos x="connsiteX3" y="connsiteY3"/>
                  </a:cxn>
                </a:cxnLst>
                <a:rect b="b" l="l" r="r" t="t"/>
                <a:pathLst>
                  <a:path h="36000" w="825899">
                    <a:moveTo>
                      <a:pt x="825899" y="0"/>
                    </a:moveTo>
                    <a:lnTo>
                      <a:pt x="825899" y="36000"/>
                    </a:lnTo>
                    <a:lnTo>
                      <a:pt x="0" y="36000"/>
                    </a:lnTo>
                    <a:lnTo>
                      <a:pt x="134353" y="0"/>
                    </a:lnTo>
                    <a:close/>
                  </a:path>
                </a:pathLst>
              </a:custGeom>
              <a:solidFill>
                <a:srgbClr val="5A6478"/>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55" name="矩形 54"/>
              <p:cNvSpPr/>
              <p:nvPr/>
            </p:nvSpPr>
            <p:spPr>
              <a:xfrm>
                <a:off x="7166610" y="-929481"/>
                <a:ext cx="73816" cy="71438"/>
              </a:xfrm>
              <a:prstGeom prst="rect">
                <a:avLst/>
              </a:prstGeom>
              <a:solidFill>
                <a:srgbClr val="5A6478">
                  <a:lumMod val="60000"/>
                  <a:lumOff val="4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56" name="矩形 55"/>
              <p:cNvSpPr/>
              <p:nvPr/>
            </p:nvSpPr>
            <p:spPr>
              <a:xfrm>
                <a:off x="7225190" y="-962818"/>
                <a:ext cx="107151" cy="138112"/>
              </a:xfrm>
              <a:prstGeom prst="rect">
                <a:avLst/>
              </a:prstGeom>
              <a:solidFill>
                <a:srgbClr val="5A6478">
                  <a:lumMod val="40000"/>
                  <a:lumOff val="6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57" name="五边形 56"/>
              <p:cNvSpPr/>
              <p:nvPr/>
            </p:nvSpPr>
            <p:spPr>
              <a:xfrm flipH="1">
                <a:off x="7532844" y="-1244996"/>
                <a:ext cx="1834746" cy="702469"/>
              </a:xfrm>
              <a:prstGeom prst="homePlate">
                <a:avLst>
                  <a:gd fmla="val 20945" name="adj"/>
                </a:avLst>
              </a:prstGeom>
              <a:solidFill>
                <a:srgbClr val="E73A1C"/>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nvGrpSpPr>
              <p:cNvPr id="58" name="组合 57"/>
              <p:cNvGrpSpPr/>
              <p:nvPr/>
            </p:nvGrpSpPr>
            <p:grpSpPr>
              <a:xfrm>
                <a:off x="9339251" y="-1300955"/>
                <a:ext cx="1162855" cy="814387"/>
                <a:chOff x="9339251" y="-1300955"/>
                <a:chExt cx="1162855" cy="814387"/>
              </a:xfrm>
            </p:grpSpPr>
            <p:sp>
              <p:nvSpPr>
                <p:cNvPr id="63" name="圆角矩形 62"/>
                <p:cNvSpPr/>
                <p:nvPr/>
              </p:nvSpPr>
              <p:spPr>
                <a:xfrm>
                  <a:off x="10437813" y="-1300955"/>
                  <a:ext cx="64293" cy="814387"/>
                </a:xfrm>
                <a:prstGeom prst="roundRect">
                  <a:avLst>
                    <a:gd fmla="val 50000" name="adj"/>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64" name="矩形 63"/>
                <p:cNvSpPr/>
                <p:nvPr/>
              </p:nvSpPr>
              <p:spPr>
                <a:xfrm>
                  <a:off x="9339251" y="-1244996"/>
                  <a:ext cx="57944" cy="702469"/>
                </a:xfrm>
                <a:prstGeom prst="rect">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65" name="矩形 64"/>
                <p:cNvSpPr/>
                <p:nvPr/>
              </p:nvSpPr>
              <p:spPr>
                <a:xfrm rot="5400000">
                  <a:off x="9886190" y="-1420615"/>
                  <a:ext cx="57944" cy="1053707"/>
                </a:xfrm>
                <a:prstGeom prst="rect">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sp>
            <p:nvSpPr>
              <p:cNvPr id="59" name="矩形 58"/>
              <p:cNvSpPr/>
              <p:nvPr/>
            </p:nvSpPr>
            <p:spPr>
              <a:xfrm>
                <a:off x="7401875" y="-962819"/>
                <a:ext cx="180026" cy="138113"/>
              </a:xfrm>
              <a:prstGeom prst="rect">
                <a:avLst/>
              </a:prstGeom>
              <a:solidFill>
                <a:srgbClr val="F23C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60" name="任意多边形 59"/>
              <p:cNvSpPr/>
              <p:nvPr/>
            </p:nvSpPr>
            <p:spPr>
              <a:xfrm flipH="1">
                <a:off x="7410449" y="-1244996"/>
                <a:ext cx="2721766" cy="702469"/>
              </a:xfrm>
              <a:custGeom>
                <a:gdLst>
                  <a:gd fmla="*/ 2467479 w 2721766" name="connsiteX0"/>
                  <a:gd fmla="*/ 0 h 702469" name="connsiteY0"/>
                  <a:gd fmla="*/ 0 w 2721766" name="connsiteX1"/>
                  <a:gd fmla="*/ 0 h 702469" name="connsiteY1"/>
                  <a:gd fmla="*/ 0 w 2721766" name="connsiteX2"/>
                  <a:gd fmla="*/ 702469 h 702469" name="connsiteY2"/>
                  <a:gd fmla="*/ 2467479 w 2721766" name="connsiteX3"/>
                  <a:gd fmla="*/ 702469 h 702469" name="connsiteY3"/>
                  <a:gd fmla="*/ 2586681 w 2721766" name="connsiteX4"/>
                  <a:gd fmla="*/ 417910 h 702469" name="connsiteY4"/>
                  <a:gd fmla="*/ 2721766 w 2721766" name="connsiteX5"/>
                  <a:gd fmla="*/ 417910 h 702469" name="connsiteY5"/>
                  <a:gd fmla="*/ 2721766 w 2721766" name="connsiteX6"/>
                  <a:gd fmla="*/ 284559 h 702469" name="connsiteY6"/>
                  <a:gd fmla="*/ 2586681 w 2721766" name="connsiteX7"/>
                  <a:gd fmla="*/ 284559 h 70246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02469" w="2721766">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algn="ctr" cap="flat" cmpd="sng" w="3810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61" name="矩形 60"/>
              <p:cNvSpPr/>
              <p:nvPr/>
            </p:nvSpPr>
            <p:spPr>
              <a:xfrm>
                <a:off x="7324725" y="-989011"/>
                <a:ext cx="85725" cy="190498"/>
              </a:xfrm>
              <a:prstGeom prst="rect">
                <a:avLst/>
              </a:prstGeom>
              <a:solidFill>
                <a:srgbClr val="5A6478">
                  <a:lumMod val="20000"/>
                  <a:lumOff val="8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62" name="圆角矩形 61"/>
              <p:cNvSpPr/>
              <p:nvPr/>
            </p:nvSpPr>
            <p:spPr>
              <a:xfrm>
                <a:off x="10116980" y="-1336675"/>
                <a:ext cx="64293" cy="885826"/>
              </a:xfrm>
              <a:prstGeom prst="roundRect">
                <a:avLst>
                  <a:gd fmla="val 50000" name="adj"/>
                </a:avLst>
              </a:prstGeom>
              <a:solidFill>
                <a:srgbClr val="5A6478">
                  <a:lumMod val="20000"/>
                  <a:lumOff val="8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grpSp>
          <p:nvGrpSpPr>
            <p:cNvPr id="17" name="组合 16"/>
            <p:cNvGrpSpPr/>
            <p:nvPr/>
          </p:nvGrpSpPr>
          <p:grpSpPr>
            <a:xfrm>
              <a:off x="7702550" y="-1182091"/>
              <a:ext cx="2152253" cy="140494"/>
              <a:chOff x="7708900" y="1562100"/>
              <a:chExt cx="2152253" cy="140494"/>
            </a:xfrm>
          </p:grpSpPr>
          <p:cxnSp>
            <p:nvCxnSpPr>
              <p:cNvPr id="18" name="直接连接符 17"/>
              <p:cNvCxnSpPr/>
              <p:nvPr/>
            </p:nvCxnSpPr>
            <p:spPr>
              <a:xfrm flipH="1">
                <a:off x="7708900" y="1562100"/>
                <a:ext cx="0" cy="140494"/>
              </a:xfrm>
              <a:prstGeom prst="line">
                <a:avLst/>
              </a:prstGeom>
              <a:noFill/>
              <a:ln algn="ctr" cap="rnd" cmpd="sng" w="9525">
                <a:solidFill>
                  <a:srgbClr val="5A6478"/>
                </a:solidFill>
                <a:prstDash val="solid"/>
                <a:miter lim="800000"/>
              </a:ln>
              <a:effectLst/>
            </p:spPr>
          </p:cxnSp>
          <p:cxnSp>
            <p:nvCxnSpPr>
              <p:cNvPr id="19" name="直接连接符 18"/>
              <p:cNvCxnSpPr/>
              <p:nvPr/>
            </p:nvCxnSpPr>
            <p:spPr>
              <a:xfrm flipH="1">
                <a:off x="8016365" y="1562100"/>
                <a:ext cx="0" cy="140494"/>
              </a:xfrm>
              <a:prstGeom prst="line">
                <a:avLst/>
              </a:prstGeom>
              <a:noFill/>
              <a:ln algn="ctr" cap="rnd" cmpd="sng" w="9525">
                <a:solidFill>
                  <a:srgbClr val="5A6478"/>
                </a:solidFill>
                <a:prstDash val="solid"/>
                <a:miter lim="800000"/>
              </a:ln>
              <a:effectLst/>
            </p:spPr>
          </p:cxnSp>
          <p:cxnSp>
            <p:nvCxnSpPr>
              <p:cNvPr id="20" name="直接连接符 19"/>
              <p:cNvCxnSpPr/>
              <p:nvPr/>
            </p:nvCxnSpPr>
            <p:spPr>
              <a:xfrm flipH="1">
                <a:off x="7770393" y="1562100"/>
                <a:ext cx="0" cy="83344"/>
              </a:xfrm>
              <a:prstGeom prst="line">
                <a:avLst/>
              </a:prstGeom>
              <a:noFill/>
              <a:ln algn="ctr" cap="rnd" cmpd="sng" w="9525">
                <a:solidFill>
                  <a:srgbClr val="5A6478"/>
                </a:solidFill>
                <a:prstDash val="solid"/>
                <a:miter lim="800000"/>
              </a:ln>
              <a:effectLst/>
            </p:spPr>
          </p:cxnSp>
          <p:cxnSp>
            <p:nvCxnSpPr>
              <p:cNvPr id="21" name="直接连接符 20"/>
              <p:cNvCxnSpPr/>
              <p:nvPr/>
            </p:nvCxnSpPr>
            <p:spPr>
              <a:xfrm flipH="1">
                <a:off x="7831886" y="1562100"/>
                <a:ext cx="0" cy="83344"/>
              </a:xfrm>
              <a:prstGeom prst="line">
                <a:avLst/>
              </a:prstGeom>
              <a:noFill/>
              <a:ln algn="ctr" cap="rnd" cmpd="sng" w="9525">
                <a:solidFill>
                  <a:srgbClr val="5A6478"/>
                </a:solidFill>
                <a:prstDash val="solid"/>
                <a:miter lim="800000"/>
              </a:ln>
              <a:effectLst/>
            </p:spPr>
          </p:cxnSp>
          <p:cxnSp>
            <p:nvCxnSpPr>
              <p:cNvPr id="22" name="直接连接符 21"/>
              <p:cNvCxnSpPr/>
              <p:nvPr/>
            </p:nvCxnSpPr>
            <p:spPr>
              <a:xfrm flipH="1">
                <a:off x="7893379" y="1562100"/>
                <a:ext cx="0" cy="83344"/>
              </a:xfrm>
              <a:prstGeom prst="line">
                <a:avLst/>
              </a:prstGeom>
              <a:noFill/>
              <a:ln algn="ctr" cap="rnd" cmpd="sng" w="9525">
                <a:solidFill>
                  <a:srgbClr val="5A6478"/>
                </a:solidFill>
                <a:prstDash val="solid"/>
                <a:miter lim="800000"/>
              </a:ln>
              <a:effectLst/>
            </p:spPr>
          </p:cxnSp>
          <p:cxnSp>
            <p:nvCxnSpPr>
              <p:cNvPr id="23" name="直接连接符 22"/>
              <p:cNvCxnSpPr/>
              <p:nvPr/>
            </p:nvCxnSpPr>
            <p:spPr>
              <a:xfrm flipH="1">
                <a:off x="7954872" y="1562100"/>
                <a:ext cx="0" cy="83344"/>
              </a:xfrm>
              <a:prstGeom prst="line">
                <a:avLst/>
              </a:prstGeom>
              <a:noFill/>
              <a:ln algn="ctr" cap="rnd" cmpd="sng" w="9525">
                <a:solidFill>
                  <a:srgbClr val="5A6478"/>
                </a:solidFill>
                <a:prstDash val="solid"/>
                <a:miter lim="800000"/>
              </a:ln>
              <a:effectLst/>
            </p:spPr>
          </p:cxnSp>
          <p:cxnSp>
            <p:nvCxnSpPr>
              <p:cNvPr id="24" name="直接连接符 23"/>
              <p:cNvCxnSpPr/>
              <p:nvPr/>
            </p:nvCxnSpPr>
            <p:spPr>
              <a:xfrm flipH="1">
                <a:off x="8323830" y="1562100"/>
                <a:ext cx="0" cy="140494"/>
              </a:xfrm>
              <a:prstGeom prst="line">
                <a:avLst/>
              </a:prstGeom>
              <a:noFill/>
              <a:ln algn="ctr" cap="rnd" cmpd="sng" w="9525">
                <a:solidFill>
                  <a:srgbClr val="5A6478"/>
                </a:solidFill>
                <a:prstDash val="solid"/>
                <a:miter lim="800000"/>
              </a:ln>
              <a:effectLst/>
            </p:spPr>
          </p:cxnSp>
          <p:cxnSp>
            <p:nvCxnSpPr>
              <p:cNvPr id="25" name="直接连接符 24"/>
              <p:cNvCxnSpPr/>
              <p:nvPr/>
            </p:nvCxnSpPr>
            <p:spPr>
              <a:xfrm flipH="1">
                <a:off x="8077858" y="1562100"/>
                <a:ext cx="0" cy="83344"/>
              </a:xfrm>
              <a:prstGeom prst="line">
                <a:avLst/>
              </a:prstGeom>
              <a:noFill/>
              <a:ln algn="ctr" cap="rnd" cmpd="sng" w="9525">
                <a:solidFill>
                  <a:srgbClr val="5A6478"/>
                </a:solidFill>
                <a:prstDash val="solid"/>
                <a:miter lim="800000"/>
              </a:ln>
              <a:effectLst/>
            </p:spPr>
          </p:cxnSp>
          <p:cxnSp>
            <p:nvCxnSpPr>
              <p:cNvPr id="26" name="直接连接符 25"/>
              <p:cNvCxnSpPr/>
              <p:nvPr/>
            </p:nvCxnSpPr>
            <p:spPr>
              <a:xfrm flipH="1">
                <a:off x="8139351" y="1562100"/>
                <a:ext cx="0" cy="83344"/>
              </a:xfrm>
              <a:prstGeom prst="line">
                <a:avLst/>
              </a:prstGeom>
              <a:noFill/>
              <a:ln algn="ctr" cap="rnd" cmpd="sng" w="9525">
                <a:solidFill>
                  <a:srgbClr val="5A6478"/>
                </a:solidFill>
                <a:prstDash val="solid"/>
                <a:miter lim="800000"/>
              </a:ln>
              <a:effectLst/>
            </p:spPr>
          </p:cxnSp>
          <p:cxnSp>
            <p:nvCxnSpPr>
              <p:cNvPr id="27" name="直接连接符 26"/>
              <p:cNvCxnSpPr/>
              <p:nvPr/>
            </p:nvCxnSpPr>
            <p:spPr>
              <a:xfrm flipH="1">
                <a:off x="8200844" y="1562100"/>
                <a:ext cx="0" cy="83344"/>
              </a:xfrm>
              <a:prstGeom prst="line">
                <a:avLst/>
              </a:prstGeom>
              <a:noFill/>
              <a:ln algn="ctr" cap="rnd" cmpd="sng" w="9525">
                <a:solidFill>
                  <a:srgbClr val="5A6478"/>
                </a:solidFill>
                <a:prstDash val="solid"/>
                <a:miter lim="800000"/>
              </a:ln>
              <a:effectLst/>
            </p:spPr>
          </p:cxnSp>
          <p:cxnSp>
            <p:nvCxnSpPr>
              <p:cNvPr id="28" name="直接连接符 27"/>
              <p:cNvCxnSpPr/>
              <p:nvPr/>
            </p:nvCxnSpPr>
            <p:spPr>
              <a:xfrm flipH="1">
                <a:off x="8262337" y="1562100"/>
                <a:ext cx="0" cy="83344"/>
              </a:xfrm>
              <a:prstGeom prst="line">
                <a:avLst/>
              </a:prstGeom>
              <a:noFill/>
              <a:ln algn="ctr" cap="rnd" cmpd="sng" w="9525">
                <a:solidFill>
                  <a:srgbClr val="5A6478"/>
                </a:solidFill>
                <a:prstDash val="solid"/>
                <a:miter lim="800000"/>
              </a:ln>
              <a:effectLst/>
            </p:spPr>
          </p:cxnSp>
          <p:cxnSp>
            <p:nvCxnSpPr>
              <p:cNvPr id="29" name="直接连接符 28"/>
              <p:cNvCxnSpPr/>
              <p:nvPr/>
            </p:nvCxnSpPr>
            <p:spPr>
              <a:xfrm flipH="1">
                <a:off x="8631295" y="1562100"/>
                <a:ext cx="0" cy="140494"/>
              </a:xfrm>
              <a:prstGeom prst="line">
                <a:avLst/>
              </a:prstGeom>
              <a:noFill/>
              <a:ln algn="ctr" cap="rnd" cmpd="sng" w="9525">
                <a:solidFill>
                  <a:srgbClr val="5A6478"/>
                </a:solidFill>
                <a:prstDash val="solid"/>
                <a:miter lim="800000"/>
              </a:ln>
              <a:effectLst/>
            </p:spPr>
          </p:cxnSp>
          <p:cxnSp>
            <p:nvCxnSpPr>
              <p:cNvPr id="30" name="直接连接符 29"/>
              <p:cNvCxnSpPr/>
              <p:nvPr/>
            </p:nvCxnSpPr>
            <p:spPr>
              <a:xfrm flipH="1">
                <a:off x="8385323" y="1562100"/>
                <a:ext cx="0" cy="83344"/>
              </a:xfrm>
              <a:prstGeom prst="line">
                <a:avLst/>
              </a:prstGeom>
              <a:noFill/>
              <a:ln algn="ctr" cap="rnd" cmpd="sng" w="9525">
                <a:solidFill>
                  <a:srgbClr val="5A6478"/>
                </a:solidFill>
                <a:prstDash val="solid"/>
                <a:miter lim="800000"/>
              </a:ln>
              <a:effectLst/>
            </p:spPr>
          </p:cxnSp>
          <p:cxnSp>
            <p:nvCxnSpPr>
              <p:cNvPr id="31" name="直接连接符 30"/>
              <p:cNvCxnSpPr/>
              <p:nvPr/>
            </p:nvCxnSpPr>
            <p:spPr>
              <a:xfrm flipH="1">
                <a:off x="8446816" y="1562100"/>
                <a:ext cx="0" cy="83344"/>
              </a:xfrm>
              <a:prstGeom prst="line">
                <a:avLst/>
              </a:prstGeom>
              <a:noFill/>
              <a:ln algn="ctr" cap="rnd" cmpd="sng" w="9525">
                <a:solidFill>
                  <a:srgbClr val="5A6478"/>
                </a:solidFill>
                <a:prstDash val="solid"/>
                <a:miter lim="800000"/>
              </a:ln>
              <a:effectLst/>
            </p:spPr>
          </p:cxnSp>
          <p:cxnSp>
            <p:nvCxnSpPr>
              <p:cNvPr id="32" name="直接连接符 31"/>
              <p:cNvCxnSpPr/>
              <p:nvPr/>
            </p:nvCxnSpPr>
            <p:spPr>
              <a:xfrm flipH="1">
                <a:off x="8508309" y="1562100"/>
                <a:ext cx="0" cy="83344"/>
              </a:xfrm>
              <a:prstGeom prst="line">
                <a:avLst/>
              </a:prstGeom>
              <a:noFill/>
              <a:ln algn="ctr" cap="rnd" cmpd="sng" w="9525">
                <a:solidFill>
                  <a:srgbClr val="5A6478"/>
                </a:solidFill>
                <a:prstDash val="solid"/>
                <a:miter lim="800000"/>
              </a:ln>
              <a:effectLst/>
            </p:spPr>
          </p:cxnSp>
          <p:cxnSp>
            <p:nvCxnSpPr>
              <p:cNvPr id="33" name="直接连接符 32"/>
              <p:cNvCxnSpPr/>
              <p:nvPr/>
            </p:nvCxnSpPr>
            <p:spPr>
              <a:xfrm flipH="1">
                <a:off x="8569802" y="1562100"/>
                <a:ext cx="0" cy="83344"/>
              </a:xfrm>
              <a:prstGeom prst="line">
                <a:avLst/>
              </a:prstGeom>
              <a:noFill/>
              <a:ln algn="ctr" cap="rnd" cmpd="sng" w="9525">
                <a:solidFill>
                  <a:srgbClr val="5A6478"/>
                </a:solidFill>
                <a:prstDash val="solid"/>
                <a:miter lim="800000"/>
              </a:ln>
              <a:effectLst/>
            </p:spPr>
          </p:cxnSp>
          <p:cxnSp>
            <p:nvCxnSpPr>
              <p:cNvPr id="34" name="直接连接符 33"/>
              <p:cNvCxnSpPr/>
              <p:nvPr/>
            </p:nvCxnSpPr>
            <p:spPr>
              <a:xfrm flipH="1">
                <a:off x="8938760" y="1562100"/>
                <a:ext cx="0" cy="140494"/>
              </a:xfrm>
              <a:prstGeom prst="line">
                <a:avLst/>
              </a:prstGeom>
              <a:noFill/>
              <a:ln algn="ctr" cap="rnd" cmpd="sng" w="9525">
                <a:solidFill>
                  <a:srgbClr val="5A6478"/>
                </a:solidFill>
                <a:prstDash val="solid"/>
                <a:miter lim="800000"/>
              </a:ln>
              <a:effectLst/>
            </p:spPr>
          </p:cxnSp>
          <p:cxnSp>
            <p:nvCxnSpPr>
              <p:cNvPr id="35" name="直接连接符 34"/>
              <p:cNvCxnSpPr/>
              <p:nvPr/>
            </p:nvCxnSpPr>
            <p:spPr>
              <a:xfrm flipH="1">
                <a:off x="8692788" y="1562100"/>
                <a:ext cx="0" cy="83344"/>
              </a:xfrm>
              <a:prstGeom prst="line">
                <a:avLst/>
              </a:prstGeom>
              <a:noFill/>
              <a:ln algn="ctr" cap="rnd" cmpd="sng" w="9525">
                <a:solidFill>
                  <a:srgbClr val="5A6478"/>
                </a:solidFill>
                <a:prstDash val="solid"/>
                <a:miter lim="800000"/>
              </a:ln>
              <a:effectLst/>
            </p:spPr>
          </p:cxnSp>
          <p:cxnSp>
            <p:nvCxnSpPr>
              <p:cNvPr id="36" name="直接连接符 35"/>
              <p:cNvCxnSpPr/>
              <p:nvPr/>
            </p:nvCxnSpPr>
            <p:spPr>
              <a:xfrm flipH="1">
                <a:off x="8754281" y="1562100"/>
                <a:ext cx="0" cy="83344"/>
              </a:xfrm>
              <a:prstGeom prst="line">
                <a:avLst/>
              </a:prstGeom>
              <a:noFill/>
              <a:ln algn="ctr" cap="rnd" cmpd="sng" w="9525">
                <a:solidFill>
                  <a:srgbClr val="5A6478"/>
                </a:solidFill>
                <a:prstDash val="solid"/>
                <a:miter lim="800000"/>
              </a:ln>
              <a:effectLst/>
            </p:spPr>
          </p:cxnSp>
          <p:cxnSp>
            <p:nvCxnSpPr>
              <p:cNvPr id="37" name="直接连接符 36"/>
              <p:cNvCxnSpPr/>
              <p:nvPr/>
            </p:nvCxnSpPr>
            <p:spPr>
              <a:xfrm flipH="1">
                <a:off x="8815774" y="1562100"/>
                <a:ext cx="0" cy="83344"/>
              </a:xfrm>
              <a:prstGeom prst="line">
                <a:avLst/>
              </a:prstGeom>
              <a:noFill/>
              <a:ln algn="ctr" cap="rnd" cmpd="sng" w="9525">
                <a:solidFill>
                  <a:srgbClr val="5A6478"/>
                </a:solidFill>
                <a:prstDash val="solid"/>
                <a:miter lim="800000"/>
              </a:ln>
              <a:effectLst/>
            </p:spPr>
          </p:cxnSp>
          <p:cxnSp>
            <p:nvCxnSpPr>
              <p:cNvPr id="38" name="直接连接符 37"/>
              <p:cNvCxnSpPr/>
              <p:nvPr/>
            </p:nvCxnSpPr>
            <p:spPr>
              <a:xfrm flipH="1">
                <a:off x="8877267" y="1562100"/>
                <a:ext cx="0" cy="83344"/>
              </a:xfrm>
              <a:prstGeom prst="line">
                <a:avLst/>
              </a:prstGeom>
              <a:noFill/>
              <a:ln algn="ctr" cap="rnd" cmpd="sng" w="9525">
                <a:solidFill>
                  <a:srgbClr val="5A6478"/>
                </a:solidFill>
                <a:prstDash val="solid"/>
                <a:miter lim="800000"/>
              </a:ln>
              <a:effectLst/>
            </p:spPr>
          </p:cxnSp>
          <p:cxnSp>
            <p:nvCxnSpPr>
              <p:cNvPr id="39" name="直接连接符 38"/>
              <p:cNvCxnSpPr/>
              <p:nvPr/>
            </p:nvCxnSpPr>
            <p:spPr>
              <a:xfrm flipH="1">
                <a:off x="9246225" y="1562100"/>
                <a:ext cx="0" cy="140494"/>
              </a:xfrm>
              <a:prstGeom prst="line">
                <a:avLst/>
              </a:prstGeom>
              <a:noFill/>
              <a:ln algn="ctr" cap="rnd" cmpd="sng" w="9525">
                <a:solidFill>
                  <a:srgbClr val="5A6478"/>
                </a:solidFill>
                <a:prstDash val="solid"/>
                <a:miter lim="800000"/>
              </a:ln>
              <a:effectLst/>
            </p:spPr>
          </p:cxnSp>
          <p:cxnSp>
            <p:nvCxnSpPr>
              <p:cNvPr id="40" name="直接连接符 39"/>
              <p:cNvCxnSpPr/>
              <p:nvPr/>
            </p:nvCxnSpPr>
            <p:spPr>
              <a:xfrm flipH="1">
                <a:off x="9000253" y="1562100"/>
                <a:ext cx="0" cy="83344"/>
              </a:xfrm>
              <a:prstGeom prst="line">
                <a:avLst/>
              </a:prstGeom>
              <a:noFill/>
              <a:ln algn="ctr" cap="rnd" cmpd="sng" w="9525">
                <a:solidFill>
                  <a:srgbClr val="5A6478"/>
                </a:solidFill>
                <a:prstDash val="solid"/>
                <a:miter lim="800000"/>
              </a:ln>
              <a:effectLst/>
            </p:spPr>
          </p:cxnSp>
          <p:cxnSp>
            <p:nvCxnSpPr>
              <p:cNvPr id="41" name="直接连接符 40"/>
              <p:cNvCxnSpPr/>
              <p:nvPr/>
            </p:nvCxnSpPr>
            <p:spPr>
              <a:xfrm flipH="1">
                <a:off x="9061746" y="1562100"/>
                <a:ext cx="0" cy="83344"/>
              </a:xfrm>
              <a:prstGeom prst="line">
                <a:avLst/>
              </a:prstGeom>
              <a:noFill/>
              <a:ln algn="ctr" cap="rnd" cmpd="sng" w="9525">
                <a:solidFill>
                  <a:srgbClr val="5A6478"/>
                </a:solidFill>
                <a:prstDash val="solid"/>
                <a:miter lim="800000"/>
              </a:ln>
              <a:effectLst/>
            </p:spPr>
          </p:cxnSp>
          <p:cxnSp>
            <p:nvCxnSpPr>
              <p:cNvPr id="42" name="直接连接符 41"/>
              <p:cNvCxnSpPr/>
              <p:nvPr/>
            </p:nvCxnSpPr>
            <p:spPr>
              <a:xfrm flipH="1">
                <a:off x="9123239" y="1562100"/>
                <a:ext cx="0" cy="83344"/>
              </a:xfrm>
              <a:prstGeom prst="line">
                <a:avLst/>
              </a:prstGeom>
              <a:noFill/>
              <a:ln algn="ctr" cap="rnd" cmpd="sng" w="9525">
                <a:solidFill>
                  <a:srgbClr val="5A6478"/>
                </a:solidFill>
                <a:prstDash val="solid"/>
                <a:miter lim="800000"/>
              </a:ln>
              <a:effectLst/>
            </p:spPr>
          </p:cxnSp>
          <p:cxnSp>
            <p:nvCxnSpPr>
              <p:cNvPr id="43" name="直接连接符 42"/>
              <p:cNvCxnSpPr/>
              <p:nvPr/>
            </p:nvCxnSpPr>
            <p:spPr>
              <a:xfrm flipH="1">
                <a:off x="9184732" y="1562100"/>
                <a:ext cx="0" cy="83344"/>
              </a:xfrm>
              <a:prstGeom prst="line">
                <a:avLst/>
              </a:prstGeom>
              <a:noFill/>
              <a:ln algn="ctr" cap="rnd" cmpd="sng" w="9525">
                <a:solidFill>
                  <a:srgbClr val="5A6478"/>
                </a:solidFill>
                <a:prstDash val="solid"/>
                <a:miter lim="800000"/>
              </a:ln>
              <a:effectLst/>
            </p:spPr>
          </p:cxnSp>
          <p:cxnSp>
            <p:nvCxnSpPr>
              <p:cNvPr id="44" name="直接连接符 43"/>
              <p:cNvCxnSpPr/>
              <p:nvPr/>
            </p:nvCxnSpPr>
            <p:spPr>
              <a:xfrm flipH="1">
                <a:off x="9553690" y="1562100"/>
                <a:ext cx="0" cy="140494"/>
              </a:xfrm>
              <a:prstGeom prst="line">
                <a:avLst/>
              </a:prstGeom>
              <a:noFill/>
              <a:ln algn="ctr" cap="rnd" cmpd="sng" w="9525">
                <a:solidFill>
                  <a:srgbClr val="5A6478"/>
                </a:solidFill>
                <a:prstDash val="solid"/>
                <a:miter lim="800000"/>
              </a:ln>
              <a:effectLst/>
            </p:spPr>
          </p:cxnSp>
          <p:cxnSp>
            <p:nvCxnSpPr>
              <p:cNvPr id="45" name="直接连接符 44"/>
              <p:cNvCxnSpPr/>
              <p:nvPr/>
            </p:nvCxnSpPr>
            <p:spPr>
              <a:xfrm flipH="1">
                <a:off x="9307718" y="1562100"/>
                <a:ext cx="0" cy="83344"/>
              </a:xfrm>
              <a:prstGeom prst="line">
                <a:avLst/>
              </a:prstGeom>
              <a:noFill/>
              <a:ln algn="ctr" cap="rnd" cmpd="sng" w="9525">
                <a:solidFill>
                  <a:srgbClr val="5A6478"/>
                </a:solidFill>
                <a:prstDash val="solid"/>
                <a:miter lim="800000"/>
              </a:ln>
              <a:effectLst/>
            </p:spPr>
          </p:cxnSp>
          <p:cxnSp>
            <p:nvCxnSpPr>
              <p:cNvPr id="46" name="直接连接符 45"/>
              <p:cNvCxnSpPr/>
              <p:nvPr/>
            </p:nvCxnSpPr>
            <p:spPr>
              <a:xfrm flipH="1">
                <a:off x="9369211" y="1562100"/>
                <a:ext cx="0" cy="83344"/>
              </a:xfrm>
              <a:prstGeom prst="line">
                <a:avLst/>
              </a:prstGeom>
              <a:noFill/>
              <a:ln algn="ctr" cap="rnd" cmpd="sng" w="9525">
                <a:solidFill>
                  <a:srgbClr val="5A6478"/>
                </a:solidFill>
                <a:prstDash val="solid"/>
                <a:miter lim="800000"/>
              </a:ln>
              <a:effectLst/>
            </p:spPr>
          </p:cxnSp>
          <p:cxnSp>
            <p:nvCxnSpPr>
              <p:cNvPr id="47" name="直接连接符 46"/>
              <p:cNvCxnSpPr/>
              <p:nvPr/>
            </p:nvCxnSpPr>
            <p:spPr>
              <a:xfrm flipH="1">
                <a:off x="9430704" y="1562100"/>
                <a:ext cx="0" cy="83344"/>
              </a:xfrm>
              <a:prstGeom prst="line">
                <a:avLst/>
              </a:prstGeom>
              <a:noFill/>
              <a:ln algn="ctr" cap="rnd" cmpd="sng" w="9525">
                <a:solidFill>
                  <a:srgbClr val="5A6478"/>
                </a:solidFill>
                <a:prstDash val="solid"/>
                <a:miter lim="800000"/>
              </a:ln>
              <a:effectLst/>
            </p:spPr>
          </p:cxnSp>
          <p:cxnSp>
            <p:nvCxnSpPr>
              <p:cNvPr id="48" name="直接连接符 47"/>
              <p:cNvCxnSpPr/>
              <p:nvPr/>
            </p:nvCxnSpPr>
            <p:spPr>
              <a:xfrm flipH="1">
                <a:off x="9492197" y="1562100"/>
                <a:ext cx="0" cy="83344"/>
              </a:xfrm>
              <a:prstGeom prst="line">
                <a:avLst/>
              </a:prstGeom>
              <a:noFill/>
              <a:ln algn="ctr" cap="rnd" cmpd="sng" w="9525">
                <a:solidFill>
                  <a:srgbClr val="5A6478"/>
                </a:solidFill>
                <a:prstDash val="solid"/>
                <a:miter lim="800000"/>
              </a:ln>
              <a:effectLst/>
            </p:spPr>
          </p:cxnSp>
          <p:cxnSp>
            <p:nvCxnSpPr>
              <p:cNvPr id="49" name="直接连接符 48"/>
              <p:cNvCxnSpPr/>
              <p:nvPr/>
            </p:nvCxnSpPr>
            <p:spPr>
              <a:xfrm flipH="1">
                <a:off x="9861153" y="1562100"/>
                <a:ext cx="0" cy="140494"/>
              </a:xfrm>
              <a:prstGeom prst="line">
                <a:avLst/>
              </a:prstGeom>
              <a:noFill/>
              <a:ln algn="ctr" cap="rnd" cmpd="sng" w="9525">
                <a:solidFill>
                  <a:srgbClr val="5A6478"/>
                </a:solidFill>
                <a:prstDash val="solid"/>
                <a:miter lim="800000"/>
              </a:ln>
              <a:effectLst/>
            </p:spPr>
          </p:cxnSp>
          <p:cxnSp>
            <p:nvCxnSpPr>
              <p:cNvPr id="50" name="直接连接符 49"/>
              <p:cNvCxnSpPr/>
              <p:nvPr/>
            </p:nvCxnSpPr>
            <p:spPr>
              <a:xfrm flipH="1">
                <a:off x="9615183" y="1562100"/>
                <a:ext cx="0" cy="83344"/>
              </a:xfrm>
              <a:prstGeom prst="line">
                <a:avLst/>
              </a:prstGeom>
              <a:noFill/>
              <a:ln algn="ctr" cap="rnd" cmpd="sng" w="9525">
                <a:solidFill>
                  <a:srgbClr val="5A6478"/>
                </a:solidFill>
                <a:prstDash val="solid"/>
                <a:miter lim="800000"/>
              </a:ln>
              <a:effectLst/>
            </p:spPr>
          </p:cxnSp>
          <p:cxnSp>
            <p:nvCxnSpPr>
              <p:cNvPr id="51" name="直接连接符 50"/>
              <p:cNvCxnSpPr/>
              <p:nvPr/>
            </p:nvCxnSpPr>
            <p:spPr>
              <a:xfrm flipH="1">
                <a:off x="9676676" y="1562100"/>
                <a:ext cx="0" cy="83344"/>
              </a:xfrm>
              <a:prstGeom prst="line">
                <a:avLst/>
              </a:prstGeom>
              <a:noFill/>
              <a:ln algn="ctr" cap="rnd" cmpd="sng" w="9525">
                <a:solidFill>
                  <a:srgbClr val="5A6478"/>
                </a:solidFill>
                <a:prstDash val="solid"/>
                <a:miter lim="800000"/>
              </a:ln>
              <a:effectLst/>
            </p:spPr>
          </p:cxnSp>
          <p:cxnSp>
            <p:nvCxnSpPr>
              <p:cNvPr id="52" name="直接连接符 51"/>
              <p:cNvCxnSpPr/>
              <p:nvPr/>
            </p:nvCxnSpPr>
            <p:spPr>
              <a:xfrm flipH="1">
                <a:off x="9738169" y="1562100"/>
                <a:ext cx="0" cy="83344"/>
              </a:xfrm>
              <a:prstGeom prst="line">
                <a:avLst/>
              </a:prstGeom>
              <a:noFill/>
              <a:ln algn="ctr" cap="rnd" cmpd="sng" w="9525">
                <a:solidFill>
                  <a:srgbClr val="5A6478"/>
                </a:solidFill>
                <a:prstDash val="solid"/>
                <a:miter lim="800000"/>
              </a:ln>
              <a:effectLst/>
            </p:spPr>
          </p:cxnSp>
          <p:cxnSp>
            <p:nvCxnSpPr>
              <p:cNvPr id="53" name="直接连接符 52"/>
              <p:cNvCxnSpPr/>
              <p:nvPr/>
            </p:nvCxnSpPr>
            <p:spPr>
              <a:xfrm flipH="1">
                <a:off x="9799662" y="1562100"/>
                <a:ext cx="0" cy="83344"/>
              </a:xfrm>
              <a:prstGeom prst="line">
                <a:avLst/>
              </a:prstGeom>
              <a:noFill/>
              <a:ln algn="ctr" cap="rnd" cmpd="sng" w="9525">
                <a:solidFill>
                  <a:srgbClr val="5A6478"/>
                </a:solidFill>
                <a:prstDash val="solid"/>
                <a:miter lim="800000"/>
              </a:ln>
              <a:effectLst/>
            </p:spPr>
          </p:cxnSp>
        </p:grpSp>
      </p:grpSp>
      <p:sp>
        <p:nvSpPr>
          <p:cNvPr id="66" name="矩形 65"/>
          <p:cNvSpPr/>
          <p:nvPr/>
        </p:nvSpPr>
        <p:spPr>
          <a:xfrm>
            <a:off x="4703976" y="1922075"/>
            <a:ext cx="914717" cy="518160"/>
          </a:xfrm>
          <a:prstGeom prst="rect">
            <a:avLst/>
          </a:prstGeom>
        </p:spPr>
        <p:txBody>
          <a:bodyPr wrap="none">
            <a:spAutoFit/>
          </a:bodyPr>
          <a:lstStyle/>
          <a:p>
            <a:pPr algn="just" fontAlgn="auto">
              <a:spcBef>
                <a:spcPct val="0"/>
              </a:spcBef>
              <a:spcAft>
                <a:spcPct val="0"/>
              </a:spcAft>
              <a:buClr>
                <a:srgbClr val="006EA0"/>
              </a:buClr>
            </a:pPr>
            <a:r>
              <a:rPr altLang="zh-CN" lang="en-US" smtClean="0" sz="2800">
                <a:solidFill>
                  <a:schemeClr val="tx1">
                    <a:lumMod val="75000"/>
                    <a:lumOff val="25000"/>
                  </a:schemeClr>
                </a:solidFill>
                <a:latin charset="-122" pitchFamily="34" typeface="微软雅黑"/>
                <a:ea charset="-122" pitchFamily="34" typeface="微软雅黑"/>
              </a:rPr>
              <a:t>30%</a:t>
            </a:r>
          </a:p>
        </p:txBody>
      </p:sp>
      <p:grpSp>
        <p:nvGrpSpPr>
          <p:cNvPr id="67" name="组合 66"/>
          <p:cNvGrpSpPr/>
          <p:nvPr/>
        </p:nvGrpSpPr>
        <p:grpSpPr>
          <a:xfrm>
            <a:off x="5522973" y="3177961"/>
            <a:ext cx="4146157" cy="885826"/>
            <a:chOff x="6355949" y="-1336675"/>
            <a:chExt cx="4146157" cy="885826"/>
          </a:xfrm>
        </p:grpSpPr>
        <p:grpSp>
          <p:nvGrpSpPr>
            <p:cNvPr id="68" name="组合 67"/>
            <p:cNvGrpSpPr/>
            <p:nvPr/>
          </p:nvGrpSpPr>
          <p:grpSpPr>
            <a:xfrm>
              <a:off x="6355949" y="-1336675"/>
              <a:ext cx="4146157" cy="885826"/>
              <a:chOff x="6355949" y="-1336675"/>
              <a:chExt cx="4146157" cy="885826"/>
            </a:xfrm>
          </p:grpSpPr>
          <p:sp>
            <p:nvSpPr>
              <p:cNvPr id="106" name="任意多边形 105"/>
              <p:cNvSpPr/>
              <p:nvPr/>
            </p:nvSpPr>
            <p:spPr>
              <a:xfrm>
                <a:off x="6355949" y="-911763"/>
                <a:ext cx="825899" cy="36000"/>
              </a:xfrm>
              <a:custGeom>
                <a:gdLst>
                  <a:gd fmla="*/ 825899 w 825899" name="connsiteX0"/>
                  <a:gd fmla="*/ 0 h 36000" name="connsiteY0"/>
                  <a:gd fmla="*/ 825899 w 825899" name="connsiteX1"/>
                  <a:gd fmla="*/ 36000 h 36000" name="connsiteY1"/>
                  <a:gd fmla="*/ 0 w 825899" name="connsiteX2"/>
                  <a:gd fmla="*/ 36000 h 36000" name="connsiteY2"/>
                  <a:gd fmla="*/ 134353 w 825899" name="connsiteX3"/>
                  <a:gd fmla="*/ 0 h 36000" name="connsiteY3"/>
                </a:gdLst>
                <a:cxnLst>
                  <a:cxn ang="0">
                    <a:pos x="connsiteX0" y="connsiteY0"/>
                  </a:cxn>
                  <a:cxn ang="0">
                    <a:pos x="connsiteX1" y="connsiteY1"/>
                  </a:cxn>
                  <a:cxn ang="0">
                    <a:pos x="connsiteX2" y="connsiteY2"/>
                  </a:cxn>
                  <a:cxn ang="0">
                    <a:pos x="connsiteX3" y="connsiteY3"/>
                  </a:cxn>
                </a:cxnLst>
                <a:rect b="b" l="l" r="r" t="t"/>
                <a:pathLst>
                  <a:path h="36000" w="825899">
                    <a:moveTo>
                      <a:pt x="825899" y="0"/>
                    </a:moveTo>
                    <a:lnTo>
                      <a:pt x="825899" y="36000"/>
                    </a:lnTo>
                    <a:lnTo>
                      <a:pt x="0" y="36000"/>
                    </a:lnTo>
                    <a:lnTo>
                      <a:pt x="134353" y="0"/>
                    </a:lnTo>
                    <a:close/>
                  </a:path>
                </a:pathLst>
              </a:custGeom>
              <a:solidFill>
                <a:srgbClr val="5A6478"/>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07" name="矩形 106"/>
              <p:cNvSpPr/>
              <p:nvPr/>
            </p:nvSpPr>
            <p:spPr>
              <a:xfrm>
                <a:off x="7166610" y="-929481"/>
                <a:ext cx="73816" cy="71438"/>
              </a:xfrm>
              <a:prstGeom prst="rect">
                <a:avLst/>
              </a:prstGeom>
              <a:solidFill>
                <a:srgbClr val="5A6478">
                  <a:lumMod val="60000"/>
                  <a:lumOff val="4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08" name="矩形 107"/>
              <p:cNvSpPr/>
              <p:nvPr/>
            </p:nvSpPr>
            <p:spPr>
              <a:xfrm>
                <a:off x="7225190" y="-962818"/>
                <a:ext cx="107151" cy="138112"/>
              </a:xfrm>
              <a:prstGeom prst="rect">
                <a:avLst/>
              </a:prstGeom>
              <a:solidFill>
                <a:srgbClr val="5A6478">
                  <a:lumMod val="40000"/>
                  <a:lumOff val="6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09" name="五边形 108"/>
              <p:cNvSpPr/>
              <p:nvPr/>
            </p:nvSpPr>
            <p:spPr>
              <a:xfrm flipH="1">
                <a:off x="7532844" y="-1244996"/>
                <a:ext cx="1126435" cy="702469"/>
              </a:xfrm>
              <a:prstGeom prst="homePlate">
                <a:avLst>
                  <a:gd fmla="val 20945" name="adj"/>
                </a:avLst>
              </a:prstGeom>
              <a:solidFill>
                <a:srgbClr val="FF00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nvGrpSpPr>
              <p:cNvPr id="110" name="组合 109"/>
              <p:cNvGrpSpPr/>
              <p:nvPr/>
            </p:nvGrpSpPr>
            <p:grpSpPr>
              <a:xfrm>
                <a:off x="8643484" y="-1300955"/>
                <a:ext cx="1858622" cy="814387"/>
                <a:chOff x="8643484" y="-1300955"/>
                <a:chExt cx="1858622" cy="814387"/>
              </a:xfrm>
            </p:grpSpPr>
            <p:sp>
              <p:nvSpPr>
                <p:cNvPr id="115" name="圆角矩形 114"/>
                <p:cNvSpPr/>
                <p:nvPr/>
              </p:nvSpPr>
              <p:spPr>
                <a:xfrm>
                  <a:off x="10437813" y="-1300955"/>
                  <a:ext cx="64293" cy="814387"/>
                </a:xfrm>
                <a:prstGeom prst="roundRect">
                  <a:avLst>
                    <a:gd fmla="val 50000" name="adj"/>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16" name="矩形 115"/>
                <p:cNvSpPr/>
                <p:nvPr/>
              </p:nvSpPr>
              <p:spPr>
                <a:xfrm>
                  <a:off x="8643484" y="-1244995"/>
                  <a:ext cx="57944" cy="702469"/>
                </a:xfrm>
                <a:prstGeom prst="rect">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17" name="矩形 116"/>
                <p:cNvSpPr/>
                <p:nvPr/>
              </p:nvSpPr>
              <p:spPr>
                <a:xfrm rot="5400000">
                  <a:off x="9536205" y="-1766396"/>
                  <a:ext cx="57944" cy="1745271"/>
                </a:xfrm>
                <a:prstGeom prst="rect">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sp>
            <p:nvSpPr>
              <p:cNvPr id="111" name="矩形 110"/>
              <p:cNvSpPr/>
              <p:nvPr/>
            </p:nvSpPr>
            <p:spPr>
              <a:xfrm>
                <a:off x="7401875" y="-962819"/>
                <a:ext cx="180026" cy="138113"/>
              </a:xfrm>
              <a:prstGeom prst="rect">
                <a:avLst/>
              </a:prstGeom>
              <a:solidFill>
                <a:srgbClr val="FF00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12" name="任意多边形 111"/>
              <p:cNvSpPr/>
              <p:nvPr/>
            </p:nvSpPr>
            <p:spPr>
              <a:xfrm flipH="1">
                <a:off x="7410449" y="-1244996"/>
                <a:ext cx="2721766" cy="702469"/>
              </a:xfrm>
              <a:custGeom>
                <a:gdLst>
                  <a:gd fmla="*/ 2467479 w 2721766" name="connsiteX0"/>
                  <a:gd fmla="*/ 0 h 702469" name="connsiteY0"/>
                  <a:gd fmla="*/ 0 w 2721766" name="connsiteX1"/>
                  <a:gd fmla="*/ 0 h 702469" name="connsiteY1"/>
                  <a:gd fmla="*/ 0 w 2721766" name="connsiteX2"/>
                  <a:gd fmla="*/ 702469 h 702469" name="connsiteY2"/>
                  <a:gd fmla="*/ 2467479 w 2721766" name="connsiteX3"/>
                  <a:gd fmla="*/ 702469 h 702469" name="connsiteY3"/>
                  <a:gd fmla="*/ 2586681 w 2721766" name="connsiteX4"/>
                  <a:gd fmla="*/ 417910 h 702469" name="connsiteY4"/>
                  <a:gd fmla="*/ 2721766 w 2721766" name="connsiteX5"/>
                  <a:gd fmla="*/ 417910 h 702469" name="connsiteY5"/>
                  <a:gd fmla="*/ 2721766 w 2721766" name="connsiteX6"/>
                  <a:gd fmla="*/ 284559 h 702469" name="connsiteY6"/>
                  <a:gd fmla="*/ 2586681 w 2721766" name="connsiteX7"/>
                  <a:gd fmla="*/ 284559 h 70246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02469" w="2721766">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algn="ctr" cap="flat" cmpd="sng" w="3810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13" name="矩形 112"/>
              <p:cNvSpPr/>
              <p:nvPr/>
            </p:nvSpPr>
            <p:spPr>
              <a:xfrm>
                <a:off x="7324725" y="-989011"/>
                <a:ext cx="85725" cy="190498"/>
              </a:xfrm>
              <a:prstGeom prst="rect">
                <a:avLst/>
              </a:prstGeom>
              <a:solidFill>
                <a:srgbClr val="5A6478">
                  <a:lumMod val="20000"/>
                  <a:lumOff val="8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14" name="圆角矩形 113"/>
              <p:cNvSpPr/>
              <p:nvPr/>
            </p:nvSpPr>
            <p:spPr>
              <a:xfrm>
                <a:off x="10116980" y="-1336675"/>
                <a:ext cx="64293" cy="885826"/>
              </a:xfrm>
              <a:prstGeom prst="roundRect">
                <a:avLst>
                  <a:gd fmla="val 50000" name="adj"/>
                </a:avLst>
              </a:prstGeom>
              <a:solidFill>
                <a:srgbClr val="5A6478">
                  <a:lumMod val="20000"/>
                  <a:lumOff val="8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grpSp>
          <p:nvGrpSpPr>
            <p:cNvPr id="69" name="组合 68"/>
            <p:cNvGrpSpPr/>
            <p:nvPr/>
          </p:nvGrpSpPr>
          <p:grpSpPr>
            <a:xfrm>
              <a:off x="7702550" y="-1182091"/>
              <a:ext cx="2152253" cy="140494"/>
              <a:chOff x="7708900" y="1562100"/>
              <a:chExt cx="2152253" cy="140494"/>
            </a:xfrm>
          </p:grpSpPr>
          <p:cxnSp>
            <p:nvCxnSpPr>
              <p:cNvPr id="70" name="直接连接符 69"/>
              <p:cNvCxnSpPr/>
              <p:nvPr/>
            </p:nvCxnSpPr>
            <p:spPr>
              <a:xfrm flipH="1">
                <a:off x="7708900" y="1562100"/>
                <a:ext cx="0" cy="140494"/>
              </a:xfrm>
              <a:prstGeom prst="line">
                <a:avLst/>
              </a:prstGeom>
              <a:noFill/>
              <a:ln algn="ctr" cap="rnd" cmpd="sng" w="9525">
                <a:solidFill>
                  <a:srgbClr val="5A6478"/>
                </a:solidFill>
                <a:prstDash val="solid"/>
                <a:miter lim="800000"/>
              </a:ln>
              <a:effectLst/>
            </p:spPr>
          </p:cxnSp>
          <p:cxnSp>
            <p:nvCxnSpPr>
              <p:cNvPr id="71" name="直接连接符 70"/>
              <p:cNvCxnSpPr/>
              <p:nvPr/>
            </p:nvCxnSpPr>
            <p:spPr>
              <a:xfrm flipH="1">
                <a:off x="8016365" y="1562100"/>
                <a:ext cx="0" cy="140494"/>
              </a:xfrm>
              <a:prstGeom prst="line">
                <a:avLst/>
              </a:prstGeom>
              <a:noFill/>
              <a:ln algn="ctr" cap="rnd" cmpd="sng" w="9525">
                <a:solidFill>
                  <a:srgbClr val="5A6478"/>
                </a:solidFill>
                <a:prstDash val="solid"/>
                <a:miter lim="800000"/>
              </a:ln>
              <a:effectLst/>
            </p:spPr>
          </p:cxnSp>
          <p:cxnSp>
            <p:nvCxnSpPr>
              <p:cNvPr id="72" name="直接连接符 71"/>
              <p:cNvCxnSpPr/>
              <p:nvPr/>
            </p:nvCxnSpPr>
            <p:spPr>
              <a:xfrm flipH="1">
                <a:off x="7770393" y="1562100"/>
                <a:ext cx="0" cy="83344"/>
              </a:xfrm>
              <a:prstGeom prst="line">
                <a:avLst/>
              </a:prstGeom>
              <a:noFill/>
              <a:ln algn="ctr" cap="rnd" cmpd="sng" w="9525">
                <a:solidFill>
                  <a:srgbClr val="5A6478"/>
                </a:solidFill>
                <a:prstDash val="solid"/>
                <a:miter lim="800000"/>
              </a:ln>
              <a:effectLst/>
            </p:spPr>
          </p:cxnSp>
          <p:cxnSp>
            <p:nvCxnSpPr>
              <p:cNvPr id="73" name="直接连接符 72"/>
              <p:cNvCxnSpPr/>
              <p:nvPr/>
            </p:nvCxnSpPr>
            <p:spPr>
              <a:xfrm flipH="1">
                <a:off x="7831886" y="1562100"/>
                <a:ext cx="0" cy="83344"/>
              </a:xfrm>
              <a:prstGeom prst="line">
                <a:avLst/>
              </a:prstGeom>
              <a:noFill/>
              <a:ln algn="ctr" cap="rnd" cmpd="sng" w="9525">
                <a:solidFill>
                  <a:srgbClr val="5A6478"/>
                </a:solidFill>
                <a:prstDash val="solid"/>
                <a:miter lim="800000"/>
              </a:ln>
              <a:effectLst/>
            </p:spPr>
          </p:cxnSp>
          <p:cxnSp>
            <p:nvCxnSpPr>
              <p:cNvPr id="74" name="直接连接符 73"/>
              <p:cNvCxnSpPr/>
              <p:nvPr/>
            </p:nvCxnSpPr>
            <p:spPr>
              <a:xfrm flipH="1">
                <a:off x="7893379" y="1562100"/>
                <a:ext cx="0" cy="83344"/>
              </a:xfrm>
              <a:prstGeom prst="line">
                <a:avLst/>
              </a:prstGeom>
              <a:noFill/>
              <a:ln algn="ctr" cap="rnd" cmpd="sng" w="9525">
                <a:solidFill>
                  <a:srgbClr val="5A6478"/>
                </a:solidFill>
                <a:prstDash val="solid"/>
                <a:miter lim="800000"/>
              </a:ln>
              <a:effectLst/>
            </p:spPr>
          </p:cxnSp>
          <p:cxnSp>
            <p:nvCxnSpPr>
              <p:cNvPr id="75" name="直接连接符 74"/>
              <p:cNvCxnSpPr/>
              <p:nvPr/>
            </p:nvCxnSpPr>
            <p:spPr>
              <a:xfrm flipH="1">
                <a:off x="7954872" y="1562100"/>
                <a:ext cx="0" cy="83344"/>
              </a:xfrm>
              <a:prstGeom prst="line">
                <a:avLst/>
              </a:prstGeom>
              <a:noFill/>
              <a:ln algn="ctr" cap="rnd" cmpd="sng" w="9525">
                <a:solidFill>
                  <a:srgbClr val="5A6478"/>
                </a:solidFill>
                <a:prstDash val="solid"/>
                <a:miter lim="800000"/>
              </a:ln>
              <a:effectLst/>
            </p:spPr>
          </p:cxnSp>
          <p:cxnSp>
            <p:nvCxnSpPr>
              <p:cNvPr id="76" name="直接连接符 75"/>
              <p:cNvCxnSpPr/>
              <p:nvPr/>
            </p:nvCxnSpPr>
            <p:spPr>
              <a:xfrm flipH="1">
                <a:off x="8323830" y="1562100"/>
                <a:ext cx="0" cy="140494"/>
              </a:xfrm>
              <a:prstGeom prst="line">
                <a:avLst/>
              </a:prstGeom>
              <a:noFill/>
              <a:ln algn="ctr" cap="rnd" cmpd="sng" w="9525">
                <a:solidFill>
                  <a:srgbClr val="5A6478"/>
                </a:solidFill>
                <a:prstDash val="solid"/>
                <a:miter lim="800000"/>
              </a:ln>
              <a:effectLst/>
            </p:spPr>
          </p:cxnSp>
          <p:cxnSp>
            <p:nvCxnSpPr>
              <p:cNvPr id="77" name="直接连接符 76"/>
              <p:cNvCxnSpPr/>
              <p:nvPr/>
            </p:nvCxnSpPr>
            <p:spPr>
              <a:xfrm flipH="1">
                <a:off x="8077858" y="1562100"/>
                <a:ext cx="0" cy="83344"/>
              </a:xfrm>
              <a:prstGeom prst="line">
                <a:avLst/>
              </a:prstGeom>
              <a:noFill/>
              <a:ln algn="ctr" cap="rnd" cmpd="sng" w="9525">
                <a:solidFill>
                  <a:srgbClr val="5A6478"/>
                </a:solidFill>
                <a:prstDash val="solid"/>
                <a:miter lim="800000"/>
              </a:ln>
              <a:effectLst/>
            </p:spPr>
          </p:cxnSp>
          <p:cxnSp>
            <p:nvCxnSpPr>
              <p:cNvPr id="78" name="直接连接符 77"/>
              <p:cNvCxnSpPr/>
              <p:nvPr/>
            </p:nvCxnSpPr>
            <p:spPr>
              <a:xfrm flipH="1">
                <a:off x="8139351" y="1562100"/>
                <a:ext cx="0" cy="83344"/>
              </a:xfrm>
              <a:prstGeom prst="line">
                <a:avLst/>
              </a:prstGeom>
              <a:noFill/>
              <a:ln algn="ctr" cap="rnd" cmpd="sng" w="9525">
                <a:solidFill>
                  <a:srgbClr val="5A6478"/>
                </a:solidFill>
                <a:prstDash val="solid"/>
                <a:miter lim="800000"/>
              </a:ln>
              <a:effectLst/>
            </p:spPr>
          </p:cxnSp>
          <p:cxnSp>
            <p:nvCxnSpPr>
              <p:cNvPr id="79" name="直接连接符 78"/>
              <p:cNvCxnSpPr/>
              <p:nvPr/>
            </p:nvCxnSpPr>
            <p:spPr>
              <a:xfrm flipH="1">
                <a:off x="8200844" y="1562100"/>
                <a:ext cx="0" cy="83344"/>
              </a:xfrm>
              <a:prstGeom prst="line">
                <a:avLst/>
              </a:prstGeom>
              <a:noFill/>
              <a:ln algn="ctr" cap="rnd" cmpd="sng" w="9525">
                <a:solidFill>
                  <a:srgbClr val="5A6478"/>
                </a:solidFill>
                <a:prstDash val="solid"/>
                <a:miter lim="800000"/>
              </a:ln>
              <a:effectLst/>
            </p:spPr>
          </p:cxnSp>
          <p:cxnSp>
            <p:nvCxnSpPr>
              <p:cNvPr id="80" name="直接连接符 79"/>
              <p:cNvCxnSpPr/>
              <p:nvPr/>
            </p:nvCxnSpPr>
            <p:spPr>
              <a:xfrm flipH="1">
                <a:off x="8262337" y="1562100"/>
                <a:ext cx="0" cy="83344"/>
              </a:xfrm>
              <a:prstGeom prst="line">
                <a:avLst/>
              </a:prstGeom>
              <a:noFill/>
              <a:ln algn="ctr" cap="rnd" cmpd="sng" w="9525">
                <a:solidFill>
                  <a:srgbClr val="5A6478"/>
                </a:solidFill>
                <a:prstDash val="solid"/>
                <a:miter lim="800000"/>
              </a:ln>
              <a:effectLst/>
            </p:spPr>
          </p:cxnSp>
          <p:cxnSp>
            <p:nvCxnSpPr>
              <p:cNvPr id="81" name="直接连接符 80"/>
              <p:cNvCxnSpPr/>
              <p:nvPr/>
            </p:nvCxnSpPr>
            <p:spPr>
              <a:xfrm flipH="1">
                <a:off x="8631295" y="1562100"/>
                <a:ext cx="0" cy="140494"/>
              </a:xfrm>
              <a:prstGeom prst="line">
                <a:avLst/>
              </a:prstGeom>
              <a:noFill/>
              <a:ln algn="ctr" cap="rnd" cmpd="sng" w="9525">
                <a:solidFill>
                  <a:srgbClr val="5A6478"/>
                </a:solidFill>
                <a:prstDash val="solid"/>
                <a:miter lim="800000"/>
              </a:ln>
              <a:effectLst/>
            </p:spPr>
          </p:cxnSp>
          <p:cxnSp>
            <p:nvCxnSpPr>
              <p:cNvPr id="82" name="直接连接符 81"/>
              <p:cNvCxnSpPr/>
              <p:nvPr/>
            </p:nvCxnSpPr>
            <p:spPr>
              <a:xfrm flipH="1">
                <a:off x="8385323" y="1562100"/>
                <a:ext cx="0" cy="83344"/>
              </a:xfrm>
              <a:prstGeom prst="line">
                <a:avLst/>
              </a:prstGeom>
              <a:noFill/>
              <a:ln algn="ctr" cap="rnd" cmpd="sng" w="9525">
                <a:solidFill>
                  <a:srgbClr val="5A6478"/>
                </a:solidFill>
                <a:prstDash val="solid"/>
                <a:miter lim="800000"/>
              </a:ln>
              <a:effectLst/>
            </p:spPr>
          </p:cxnSp>
          <p:cxnSp>
            <p:nvCxnSpPr>
              <p:cNvPr id="83" name="直接连接符 82"/>
              <p:cNvCxnSpPr/>
              <p:nvPr/>
            </p:nvCxnSpPr>
            <p:spPr>
              <a:xfrm flipH="1">
                <a:off x="8446816" y="1562100"/>
                <a:ext cx="0" cy="83344"/>
              </a:xfrm>
              <a:prstGeom prst="line">
                <a:avLst/>
              </a:prstGeom>
              <a:noFill/>
              <a:ln algn="ctr" cap="rnd" cmpd="sng" w="9525">
                <a:solidFill>
                  <a:srgbClr val="5A6478"/>
                </a:solidFill>
                <a:prstDash val="solid"/>
                <a:miter lim="800000"/>
              </a:ln>
              <a:effectLst/>
            </p:spPr>
          </p:cxnSp>
          <p:cxnSp>
            <p:nvCxnSpPr>
              <p:cNvPr id="84" name="直接连接符 83"/>
              <p:cNvCxnSpPr/>
              <p:nvPr/>
            </p:nvCxnSpPr>
            <p:spPr>
              <a:xfrm flipH="1">
                <a:off x="8508309" y="1562100"/>
                <a:ext cx="0" cy="83344"/>
              </a:xfrm>
              <a:prstGeom prst="line">
                <a:avLst/>
              </a:prstGeom>
              <a:noFill/>
              <a:ln algn="ctr" cap="rnd" cmpd="sng" w="9525">
                <a:solidFill>
                  <a:srgbClr val="5A6478"/>
                </a:solidFill>
                <a:prstDash val="solid"/>
                <a:miter lim="800000"/>
              </a:ln>
              <a:effectLst/>
            </p:spPr>
          </p:cxnSp>
          <p:cxnSp>
            <p:nvCxnSpPr>
              <p:cNvPr id="85" name="直接连接符 84"/>
              <p:cNvCxnSpPr/>
              <p:nvPr/>
            </p:nvCxnSpPr>
            <p:spPr>
              <a:xfrm flipH="1">
                <a:off x="8569802" y="1562100"/>
                <a:ext cx="0" cy="83344"/>
              </a:xfrm>
              <a:prstGeom prst="line">
                <a:avLst/>
              </a:prstGeom>
              <a:noFill/>
              <a:ln algn="ctr" cap="rnd" cmpd="sng" w="9525">
                <a:solidFill>
                  <a:srgbClr val="5A6478"/>
                </a:solidFill>
                <a:prstDash val="solid"/>
                <a:miter lim="800000"/>
              </a:ln>
              <a:effectLst/>
            </p:spPr>
          </p:cxnSp>
          <p:cxnSp>
            <p:nvCxnSpPr>
              <p:cNvPr id="86" name="直接连接符 85"/>
              <p:cNvCxnSpPr/>
              <p:nvPr/>
            </p:nvCxnSpPr>
            <p:spPr>
              <a:xfrm flipH="1">
                <a:off x="8938760" y="1562100"/>
                <a:ext cx="0" cy="140494"/>
              </a:xfrm>
              <a:prstGeom prst="line">
                <a:avLst/>
              </a:prstGeom>
              <a:noFill/>
              <a:ln algn="ctr" cap="rnd" cmpd="sng" w="9525">
                <a:solidFill>
                  <a:srgbClr val="5A6478"/>
                </a:solidFill>
                <a:prstDash val="solid"/>
                <a:miter lim="800000"/>
              </a:ln>
              <a:effectLst/>
            </p:spPr>
          </p:cxnSp>
          <p:cxnSp>
            <p:nvCxnSpPr>
              <p:cNvPr id="87" name="直接连接符 86"/>
              <p:cNvCxnSpPr/>
              <p:nvPr/>
            </p:nvCxnSpPr>
            <p:spPr>
              <a:xfrm flipH="1">
                <a:off x="8692788" y="1562100"/>
                <a:ext cx="0" cy="83344"/>
              </a:xfrm>
              <a:prstGeom prst="line">
                <a:avLst/>
              </a:prstGeom>
              <a:noFill/>
              <a:ln algn="ctr" cap="rnd" cmpd="sng" w="9525">
                <a:solidFill>
                  <a:srgbClr val="5A6478"/>
                </a:solidFill>
                <a:prstDash val="solid"/>
                <a:miter lim="800000"/>
              </a:ln>
              <a:effectLst/>
            </p:spPr>
          </p:cxnSp>
          <p:cxnSp>
            <p:nvCxnSpPr>
              <p:cNvPr id="88" name="直接连接符 87"/>
              <p:cNvCxnSpPr/>
              <p:nvPr/>
            </p:nvCxnSpPr>
            <p:spPr>
              <a:xfrm flipH="1">
                <a:off x="8754281" y="1562100"/>
                <a:ext cx="0" cy="83344"/>
              </a:xfrm>
              <a:prstGeom prst="line">
                <a:avLst/>
              </a:prstGeom>
              <a:noFill/>
              <a:ln algn="ctr" cap="rnd" cmpd="sng" w="9525">
                <a:solidFill>
                  <a:srgbClr val="5A6478"/>
                </a:solidFill>
                <a:prstDash val="solid"/>
                <a:miter lim="800000"/>
              </a:ln>
              <a:effectLst/>
            </p:spPr>
          </p:cxnSp>
          <p:cxnSp>
            <p:nvCxnSpPr>
              <p:cNvPr id="89" name="直接连接符 88"/>
              <p:cNvCxnSpPr/>
              <p:nvPr/>
            </p:nvCxnSpPr>
            <p:spPr>
              <a:xfrm flipH="1">
                <a:off x="8815774" y="1562100"/>
                <a:ext cx="0" cy="83344"/>
              </a:xfrm>
              <a:prstGeom prst="line">
                <a:avLst/>
              </a:prstGeom>
              <a:noFill/>
              <a:ln algn="ctr" cap="rnd" cmpd="sng" w="9525">
                <a:solidFill>
                  <a:srgbClr val="5A6478"/>
                </a:solidFill>
                <a:prstDash val="solid"/>
                <a:miter lim="800000"/>
              </a:ln>
              <a:effectLst/>
            </p:spPr>
          </p:cxnSp>
          <p:cxnSp>
            <p:nvCxnSpPr>
              <p:cNvPr id="90" name="直接连接符 89"/>
              <p:cNvCxnSpPr/>
              <p:nvPr/>
            </p:nvCxnSpPr>
            <p:spPr>
              <a:xfrm flipH="1">
                <a:off x="8877267" y="1562100"/>
                <a:ext cx="0" cy="83344"/>
              </a:xfrm>
              <a:prstGeom prst="line">
                <a:avLst/>
              </a:prstGeom>
              <a:noFill/>
              <a:ln algn="ctr" cap="rnd" cmpd="sng" w="9525">
                <a:solidFill>
                  <a:srgbClr val="5A6478"/>
                </a:solidFill>
                <a:prstDash val="solid"/>
                <a:miter lim="800000"/>
              </a:ln>
              <a:effectLst/>
            </p:spPr>
          </p:cxnSp>
          <p:cxnSp>
            <p:nvCxnSpPr>
              <p:cNvPr id="91" name="直接连接符 90"/>
              <p:cNvCxnSpPr/>
              <p:nvPr/>
            </p:nvCxnSpPr>
            <p:spPr>
              <a:xfrm flipH="1">
                <a:off x="9246225" y="1562100"/>
                <a:ext cx="0" cy="140494"/>
              </a:xfrm>
              <a:prstGeom prst="line">
                <a:avLst/>
              </a:prstGeom>
              <a:noFill/>
              <a:ln algn="ctr" cap="rnd" cmpd="sng" w="9525">
                <a:solidFill>
                  <a:srgbClr val="5A6478"/>
                </a:solidFill>
                <a:prstDash val="solid"/>
                <a:miter lim="800000"/>
              </a:ln>
              <a:effectLst/>
            </p:spPr>
          </p:cxnSp>
          <p:cxnSp>
            <p:nvCxnSpPr>
              <p:cNvPr id="92" name="直接连接符 91"/>
              <p:cNvCxnSpPr/>
              <p:nvPr/>
            </p:nvCxnSpPr>
            <p:spPr>
              <a:xfrm flipH="1">
                <a:off x="9000253" y="1562100"/>
                <a:ext cx="0" cy="83344"/>
              </a:xfrm>
              <a:prstGeom prst="line">
                <a:avLst/>
              </a:prstGeom>
              <a:noFill/>
              <a:ln algn="ctr" cap="rnd" cmpd="sng" w="9525">
                <a:solidFill>
                  <a:srgbClr val="5A6478"/>
                </a:solidFill>
                <a:prstDash val="solid"/>
                <a:miter lim="800000"/>
              </a:ln>
              <a:effectLst/>
            </p:spPr>
          </p:cxnSp>
          <p:cxnSp>
            <p:nvCxnSpPr>
              <p:cNvPr id="93" name="直接连接符 92"/>
              <p:cNvCxnSpPr/>
              <p:nvPr/>
            </p:nvCxnSpPr>
            <p:spPr>
              <a:xfrm flipH="1">
                <a:off x="9061746" y="1562100"/>
                <a:ext cx="0" cy="83344"/>
              </a:xfrm>
              <a:prstGeom prst="line">
                <a:avLst/>
              </a:prstGeom>
              <a:noFill/>
              <a:ln algn="ctr" cap="rnd" cmpd="sng" w="9525">
                <a:solidFill>
                  <a:srgbClr val="5A6478"/>
                </a:solidFill>
                <a:prstDash val="solid"/>
                <a:miter lim="800000"/>
              </a:ln>
              <a:effectLst/>
            </p:spPr>
          </p:cxnSp>
          <p:cxnSp>
            <p:nvCxnSpPr>
              <p:cNvPr id="94" name="直接连接符 93"/>
              <p:cNvCxnSpPr/>
              <p:nvPr/>
            </p:nvCxnSpPr>
            <p:spPr>
              <a:xfrm flipH="1">
                <a:off x="9123239" y="1562100"/>
                <a:ext cx="0" cy="83344"/>
              </a:xfrm>
              <a:prstGeom prst="line">
                <a:avLst/>
              </a:prstGeom>
              <a:noFill/>
              <a:ln algn="ctr" cap="rnd" cmpd="sng" w="9525">
                <a:solidFill>
                  <a:srgbClr val="5A6478"/>
                </a:solidFill>
                <a:prstDash val="solid"/>
                <a:miter lim="800000"/>
              </a:ln>
              <a:effectLst/>
            </p:spPr>
          </p:cxnSp>
          <p:cxnSp>
            <p:nvCxnSpPr>
              <p:cNvPr id="95" name="直接连接符 94"/>
              <p:cNvCxnSpPr/>
              <p:nvPr/>
            </p:nvCxnSpPr>
            <p:spPr>
              <a:xfrm flipH="1">
                <a:off x="9184732" y="1562100"/>
                <a:ext cx="0" cy="83344"/>
              </a:xfrm>
              <a:prstGeom prst="line">
                <a:avLst/>
              </a:prstGeom>
              <a:noFill/>
              <a:ln algn="ctr" cap="rnd" cmpd="sng" w="9525">
                <a:solidFill>
                  <a:srgbClr val="5A6478"/>
                </a:solidFill>
                <a:prstDash val="solid"/>
                <a:miter lim="800000"/>
              </a:ln>
              <a:effectLst/>
            </p:spPr>
          </p:cxnSp>
          <p:cxnSp>
            <p:nvCxnSpPr>
              <p:cNvPr id="96" name="直接连接符 95"/>
              <p:cNvCxnSpPr/>
              <p:nvPr/>
            </p:nvCxnSpPr>
            <p:spPr>
              <a:xfrm flipH="1">
                <a:off x="9553690" y="1562100"/>
                <a:ext cx="0" cy="140494"/>
              </a:xfrm>
              <a:prstGeom prst="line">
                <a:avLst/>
              </a:prstGeom>
              <a:noFill/>
              <a:ln algn="ctr" cap="rnd" cmpd="sng" w="9525">
                <a:solidFill>
                  <a:srgbClr val="5A6478"/>
                </a:solidFill>
                <a:prstDash val="solid"/>
                <a:miter lim="800000"/>
              </a:ln>
              <a:effectLst/>
            </p:spPr>
          </p:cxnSp>
          <p:cxnSp>
            <p:nvCxnSpPr>
              <p:cNvPr id="97" name="直接连接符 96"/>
              <p:cNvCxnSpPr/>
              <p:nvPr/>
            </p:nvCxnSpPr>
            <p:spPr>
              <a:xfrm flipH="1">
                <a:off x="9307718" y="1562100"/>
                <a:ext cx="0" cy="83344"/>
              </a:xfrm>
              <a:prstGeom prst="line">
                <a:avLst/>
              </a:prstGeom>
              <a:noFill/>
              <a:ln algn="ctr" cap="rnd" cmpd="sng" w="9525">
                <a:solidFill>
                  <a:srgbClr val="5A6478"/>
                </a:solidFill>
                <a:prstDash val="solid"/>
                <a:miter lim="800000"/>
              </a:ln>
              <a:effectLst/>
            </p:spPr>
          </p:cxnSp>
          <p:cxnSp>
            <p:nvCxnSpPr>
              <p:cNvPr id="98" name="直接连接符 97"/>
              <p:cNvCxnSpPr/>
              <p:nvPr/>
            </p:nvCxnSpPr>
            <p:spPr>
              <a:xfrm flipH="1">
                <a:off x="9369211" y="1562100"/>
                <a:ext cx="0" cy="83344"/>
              </a:xfrm>
              <a:prstGeom prst="line">
                <a:avLst/>
              </a:prstGeom>
              <a:noFill/>
              <a:ln algn="ctr" cap="rnd" cmpd="sng" w="9525">
                <a:solidFill>
                  <a:srgbClr val="5A6478"/>
                </a:solidFill>
                <a:prstDash val="solid"/>
                <a:miter lim="800000"/>
              </a:ln>
              <a:effectLst/>
            </p:spPr>
          </p:cxnSp>
          <p:cxnSp>
            <p:nvCxnSpPr>
              <p:cNvPr id="99" name="直接连接符 98"/>
              <p:cNvCxnSpPr/>
              <p:nvPr/>
            </p:nvCxnSpPr>
            <p:spPr>
              <a:xfrm flipH="1">
                <a:off x="9430704" y="1562100"/>
                <a:ext cx="0" cy="83344"/>
              </a:xfrm>
              <a:prstGeom prst="line">
                <a:avLst/>
              </a:prstGeom>
              <a:noFill/>
              <a:ln algn="ctr" cap="rnd" cmpd="sng" w="9525">
                <a:solidFill>
                  <a:srgbClr val="5A6478"/>
                </a:solidFill>
                <a:prstDash val="solid"/>
                <a:miter lim="800000"/>
              </a:ln>
              <a:effectLst/>
            </p:spPr>
          </p:cxnSp>
          <p:cxnSp>
            <p:nvCxnSpPr>
              <p:cNvPr id="100" name="直接连接符 99"/>
              <p:cNvCxnSpPr/>
              <p:nvPr/>
            </p:nvCxnSpPr>
            <p:spPr>
              <a:xfrm flipH="1">
                <a:off x="9492197" y="1562100"/>
                <a:ext cx="0" cy="83344"/>
              </a:xfrm>
              <a:prstGeom prst="line">
                <a:avLst/>
              </a:prstGeom>
              <a:noFill/>
              <a:ln algn="ctr" cap="rnd" cmpd="sng" w="9525">
                <a:solidFill>
                  <a:srgbClr val="5A6478"/>
                </a:solidFill>
                <a:prstDash val="solid"/>
                <a:miter lim="800000"/>
              </a:ln>
              <a:effectLst/>
            </p:spPr>
          </p:cxnSp>
          <p:cxnSp>
            <p:nvCxnSpPr>
              <p:cNvPr id="101" name="直接连接符 100"/>
              <p:cNvCxnSpPr/>
              <p:nvPr/>
            </p:nvCxnSpPr>
            <p:spPr>
              <a:xfrm flipH="1">
                <a:off x="9861153" y="1562100"/>
                <a:ext cx="0" cy="140494"/>
              </a:xfrm>
              <a:prstGeom prst="line">
                <a:avLst/>
              </a:prstGeom>
              <a:noFill/>
              <a:ln algn="ctr" cap="rnd" cmpd="sng" w="9525">
                <a:solidFill>
                  <a:srgbClr val="5A6478"/>
                </a:solidFill>
                <a:prstDash val="solid"/>
                <a:miter lim="800000"/>
              </a:ln>
              <a:effectLst/>
            </p:spPr>
          </p:cxnSp>
          <p:cxnSp>
            <p:nvCxnSpPr>
              <p:cNvPr id="102" name="直接连接符 101"/>
              <p:cNvCxnSpPr/>
              <p:nvPr/>
            </p:nvCxnSpPr>
            <p:spPr>
              <a:xfrm flipH="1">
                <a:off x="9615183" y="1562100"/>
                <a:ext cx="0" cy="83344"/>
              </a:xfrm>
              <a:prstGeom prst="line">
                <a:avLst/>
              </a:prstGeom>
              <a:noFill/>
              <a:ln algn="ctr" cap="rnd" cmpd="sng" w="9525">
                <a:solidFill>
                  <a:srgbClr val="5A6478"/>
                </a:solidFill>
                <a:prstDash val="solid"/>
                <a:miter lim="800000"/>
              </a:ln>
              <a:effectLst/>
            </p:spPr>
          </p:cxnSp>
          <p:cxnSp>
            <p:nvCxnSpPr>
              <p:cNvPr id="103" name="直接连接符 102"/>
              <p:cNvCxnSpPr/>
              <p:nvPr/>
            </p:nvCxnSpPr>
            <p:spPr>
              <a:xfrm flipH="1">
                <a:off x="9676676" y="1562100"/>
                <a:ext cx="0" cy="83344"/>
              </a:xfrm>
              <a:prstGeom prst="line">
                <a:avLst/>
              </a:prstGeom>
              <a:noFill/>
              <a:ln algn="ctr" cap="rnd" cmpd="sng" w="9525">
                <a:solidFill>
                  <a:srgbClr val="5A6478"/>
                </a:solidFill>
                <a:prstDash val="solid"/>
                <a:miter lim="800000"/>
              </a:ln>
              <a:effectLst/>
            </p:spPr>
          </p:cxnSp>
          <p:cxnSp>
            <p:nvCxnSpPr>
              <p:cNvPr id="104" name="直接连接符 103"/>
              <p:cNvCxnSpPr/>
              <p:nvPr/>
            </p:nvCxnSpPr>
            <p:spPr>
              <a:xfrm flipH="1">
                <a:off x="9738169" y="1562100"/>
                <a:ext cx="0" cy="83344"/>
              </a:xfrm>
              <a:prstGeom prst="line">
                <a:avLst/>
              </a:prstGeom>
              <a:noFill/>
              <a:ln algn="ctr" cap="rnd" cmpd="sng" w="9525">
                <a:solidFill>
                  <a:srgbClr val="5A6478"/>
                </a:solidFill>
                <a:prstDash val="solid"/>
                <a:miter lim="800000"/>
              </a:ln>
              <a:effectLst/>
            </p:spPr>
          </p:cxnSp>
          <p:cxnSp>
            <p:nvCxnSpPr>
              <p:cNvPr id="105" name="直接连接符 104"/>
              <p:cNvCxnSpPr/>
              <p:nvPr/>
            </p:nvCxnSpPr>
            <p:spPr>
              <a:xfrm flipH="1">
                <a:off x="9799662" y="1562100"/>
                <a:ext cx="0" cy="83344"/>
              </a:xfrm>
              <a:prstGeom prst="line">
                <a:avLst/>
              </a:prstGeom>
              <a:noFill/>
              <a:ln algn="ctr" cap="rnd" cmpd="sng" w="9525">
                <a:solidFill>
                  <a:srgbClr val="5A6478"/>
                </a:solidFill>
                <a:prstDash val="solid"/>
                <a:miter lim="800000"/>
              </a:ln>
              <a:effectLst/>
            </p:spPr>
          </p:cxnSp>
        </p:grpSp>
      </p:grpSp>
      <p:sp>
        <p:nvSpPr>
          <p:cNvPr id="118" name="矩形 117"/>
          <p:cNvSpPr/>
          <p:nvPr/>
        </p:nvSpPr>
        <p:spPr>
          <a:xfrm>
            <a:off x="4703976" y="3359264"/>
            <a:ext cx="914717" cy="518160"/>
          </a:xfrm>
          <a:prstGeom prst="rect">
            <a:avLst/>
          </a:prstGeom>
        </p:spPr>
        <p:txBody>
          <a:bodyPr wrap="none">
            <a:spAutoFit/>
          </a:bodyPr>
          <a:lstStyle/>
          <a:p>
            <a:pPr algn="just" fontAlgn="auto">
              <a:spcBef>
                <a:spcPct val="0"/>
              </a:spcBef>
              <a:spcAft>
                <a:spcPct val="0"/>
              </a:spcAft>
              <a:buClr>
                <a:srgbClr val="006EA0"/>
              </a:buClr>
            </a:pPr>
            <a:r>
              <a:rPr altLang="zh-CN" lang="en-US" smtClean="0" sz="2800">
                <a:solidFill>
                  <a:schemeClr val="tx1">
                    <a:lumMod val="75000"/>
                    <a:lumOff val="25000"/>
                  </a:schemeClr>
                </a:solidFill>
                <a:latin charset="-122" pitchFamily="34" typeface="微软雅黑"/>
                <a:ea charset="-122" pitchFamily="34" typeface="微软雅黑"/>
              </a:rPr>
              <a:t>20%</a:t>
            </a:r>
          </a:p>
        </p:txBody>
      </p:sp>
      <p:grpSp>
        <p:nvGrpSpPr>
          <p:cNvPr id="119" name="组合 118"/>
          <p:cNvGrpSpPr/>
          <p:nvPr/>
        </p:nvGrpSpPr>
        <p:grpSpPr>
          <a:xfrm>
            <a:off x="5522973" y="4615151"/>
            <a:ext cx="4146157" cy="885826"/>
            <a:chOff x="6355949" y="-1336675"/>
            <a:chExt cx="4146157" cy="885826"/>
          </a:xfrm>
        </p:grpSpPr>
        <p:grpSp>
          <p:nvGrpSpPr>
            <p:cNvPr id="120" name="组合 119"/>
            <p:cNvGrpSpPr/>
            <p:nvPr/>
          </p:nvGrpSpPr>
          <p:grpSpPr>
            <a:xfrm>
              <a:off x="6355949" y="-1336675"/>
              <a:ext cx="4146157" cy="885826"/>
              <a:chOff x="6355949" y="-1336675"/>
              <a:chExt cx="4146157" cy="885826"/>
            </a:xfrm>
          </p:grpSpPr>
          <p:sp>
            <p:nvSpPr>
              <p:cNvPr id="158" name="任意多边形 157"/>
              <p:cNvSpPr/>
              <p:nvPr/>
            </p:nvSpPr>
            <p:spPr>
              <a:xfrm>
                <a:off x="6355949" y="-911763"/>
                <a:ext cx="825899" cy="36000"/>
              </a:xfrm>
              <a:custGeom>
                <a:gdLst>
                  <a:gd fmla="*/ 825899 w 825899" name="connsiteX0"/>
                  <a:gd fmla="*/ 0 h 36000" name="connsiteY0"/>
                  <a:gd fmla="*/ 825899 w 825899" name="connsiteX1"/>
                  <a:gd fmla="*/ 36000 h 36000" name="connsiteY1"/>
                  <a:gd fmla="*/ 0 w 825899" name="connsiteX2"/>
                  <a:gd fmla="*/ 36000 h 36000" name="connsiteY2"/>
                  <a:gd fmla="*/ 134353 w 825899" name="connsiteX3"/>
                  <a:gd fmla="*/ 0 h 36000" name="connsiteY3"/>
                </a:gdLst>
                <a:cxnLst>
                  <a:cxn ang="0">
                    <a:pos x="connsiteX0" y="connsiteY0"/>
                  </a:cxn>
                  <a:cxn ang="0">
                    <a:pos x="connsiteX1" y="connsiteY1"/>
                  </a:cxn>
                  <a:cxn ang="0">
                    <a:pos x="connsiteX2" y="connsiteY2"/>
                  </a:cxn>
                  <a:cxn ang="0">
                    <a:pos x="connsiteX3" y="connsiteY3"/>
                  </a:cxn>
                </a:cxnLst>
                <a:rect b="b" l="l" r="r" t="t"/>
                <a:pathLst>
                  <a:path h="36000" w="825899">
                    <a:moveTo>
                      <a:pt x="825899" y="0"/>
                    </a:moveTo>
                    <a:lnTo>
                      <a:pt x="825899" y="36000"/>
                    </a:lnTo>
                    <a:lnTo>
                      <a:pt x="0" y="36000"/>
                    </a:lnTo>
                    <a:lnTo>
                      <a:pt x="134353" y="0"/>
                    </a:lnTo>
                    <a:close/>
                  </a:path>
                </a:pathLst>
              </a:custGeom>
              <a:solidFill>
                <a:srgbClr val="5A6478"/>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59" name="矩形 158"/>
              <p:cNvSpPr/>
              <p:nvPr/>
            </p:nvSpPr>
            <p:spPr>
              <a:xfrm>
                <a:off x="7166610" y="-929481"/>
                <a:ext cx="73816" cy="71438"/>
              </a:xfrm>
              <a:prstGeom prst="rect">
                <a:avLst/>
              </a:prstGeom>
              <a:solidFill>
                <a:srgbClr val="5A6478">
                  <a:lumMod val="60000"/>
                  <a:lumOff val="4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0" name="矩形 159"/>
              <p:cNvSpPr/>
              <p:nvPr/>
            </p:nvSpPr>
            <p:spPr>
              <a:xfrm>
                <a:off x="7225190" y="-962818"/>
                <a:ext cx="107151" cy="138112"/>
              </a:xfrm>
              <a:prstGeom prst="rect">
                <a:avLst/>
              </a:prstGeom>
              <a:solidFill>
                <a:srgbClr val="5A6478">
                  <a:lumMod val="40000"/>
                  <a:lumOff val="6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1" name="五边形 160"/>
              <p:cNvSpPr/>
              <p:nvPr/>
            </p:nvSpPr>
            <p:spPr>
              <a:xfrm flipH="1">
                <a:off x="7532844" y="-1244996"/>
                <a:ext cx="784636" cy="702469"/>
              </a:xfrm>
              <a:prstGeom prst="homePlate">
                <a:avLst>
                  <a:gd fmla="val 20945" name="adj"/>
                </a:avLst>
              </a:prstGeom>
              <a:solidFill>
                <a:srgbClr val="C000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nvGrpSpPr>
              <p:cNvPr id="162" name="组合 161"/>
              <p:cNvGrpSpPr/>
              <p:nvPr/>
            </p:nvGrpSpPr>
            <p:grpSpPr>
              <a:xfrm>
                <a:off x="8311021" y="-1300955"/>
                <a:ext cx="2191085" cy="814387"/>
                <a:chOff x="8311021" y="-1300955"/>
                <a:chExt cx="2191085" cy="814387"/>
              </a:xfrm>
            </p:grpSpPr>
            <p:sp>
              <p:nvSpPr>
                <p:cNvPr id="167" name="圆角矩形 166"/>
                <p:cNvSpPr/>
                <p:nvPr/>
              </p:nvSpPr>
              <p:spPr>
                <a:xfrm>
                  <a:off x="10437813" y="-1300955"/>
                  <a:ext cx="64293" cy="814387"/>
                </a:xfrm>
                <a:prstGeom prst="roundRect">
                  <a:avLst>
                    <a:gd fmla="val 50000" name="adj"/>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8" name="矩形 167"/>
                <p:cNvSpPr/>
                <p:nvPr/>
              </p:nvSpPr>
              <p:spPr>
                <a:xfrm>
                  <a:off x="8311021" y="-1244995"/>
                  <a:ext cx="57944" cy="702469"/>
                </a:xfrm>
                <a:prstGeom prst="rect">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9" name="矩形 168"/>
                <p:cNvSpPr/>
                <p:nvPr/>
              </p:nvSpPr>
              <p:spPr>
                <a:xfrm rot="5400000">
                  <a:off x="9379101" y="-1941756"/>
                  <a:ext cx="57944" cy="2095991"/>
                </a:xfrm>
                <a:prstGeom prst="rect">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sp>
            <p:nvSpPr>
              <p:cNvPr id="163" name="矩形 162"/>
              <p:cNvSpPr/>
              <p:nvPr/>
            </p:nvSpPr>
            <p:spPr>
              <a:xfrm>
                <a:off x="7401875" y="-962819"/>
                <a:ext cx="180026" cy="138113"/>
              </a:xfrm>
              <a:prstGeom prst="rect">
                <a:avLst/>
              </a:prstGeom>
              <a:solidFill>
                <a:srgbClr val="C00000"/>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4" name="任意多边形 163"/>
              <p:cNvSpPr/>
              <p:nvPr/>
            </p:nvSpPr>
            <p:spPr>
              <a:xfrm flipH="1">
                <a:off x="7410449" y="-1244996"/>
                <a:ext cx="2721766" cy="702469"/>
              </a:xfrm>
              <a:custGeom>
                <a:gdLst>
                  <a:gd fmla="*/ 2467479 w 2721766" name="connsiteX0"/>
                  <a:gd fmla="*/ 0 h 702469" name="connsiteY0"/>
                  <a:gd fmla="*/ 0 w 2721766" name="connsiteX1"/>
                  <a:gd fmla="*/ 0 h 702469" name="connsiteY1"/>
                  <a:gd fmla="*/ 0 w 2721766" name="connsiteX2"/>
                  <a:gd fmla="*/ 702469 h 702469" name="connsiteY2"/>
                  <a:gd fmla="*/ 2467479 w 2721766" name="connsiteX3"/>
                  <a:gd fmla="*/ 702469 h 702469" name="connsiteY3"/>
                  <a:gd fmla="*/ 2586681 w 2721766" name="connsiteX4"/>
                  <a:gd fmla="*/ 417910 h 702469" name="connsiteY4"/>
                  <a:gd fmla="*/ 2721766 w 2721766" name="connsiteX5"/>
                  <a:gd fmla="*/ 417910 h 702469" name="connsiteY5"/>
                  <a:gd fmla="*/ 2721766 w 2721766" name="connsiteX6"/>
                  <a:gd fmla="*/ 284559 h 702469" name="connsiteY6"/>
                  <a:gd fmla="*/ 2586681 w 2721766" name="connsiteX7"/>
                  <a:gd fmla="*/ 284559 h 70246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02469" w="2721766">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algn="ctr" cap="flat" cmpd="sng" w="3810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5" name="矩形 164"/>
              <p:cNvSpPr/>
              <p:nvPr/>
            </p:nvSpPr>
            <p:spPr>
              <a:xfrm>
                <a:off x="7324725" y="-989011"/>
                <a:ext cx="85725" cy="190498"/>
              </a:xfrm>
              <a:prstGeom prst="rect">
                <a:avLst/>
              </a:prstGeom>
              <a:solidFill>
                <a:srgbClr val="5A6478">
                  <a:lumMod val="20000"/>
                  <a:lumOff val="80000"/>
                </a:srgbClr>
              </a:solidFill>
              <a:ln algn="ctr" cap="flat" cmpd="sng" w="381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66" name="圆角矩形 165"/>
              <p:cNvSpPr/>
              <p:nvPr/>
            </p:nvSpPr>
            <p:spPr>
              <a:xfrm>
                <a:off x="10116980" y="-1336675"/>
                <a:ext cx="64293" cy="885826"/>
              </a:xfrm>
              <a:prstGeom prst="roundRect">
                <a:avLst>
                  <a:gd fmla="val 50000" name="adj"/>
                </a:avLst>
              </a:prstGeom>
              <a:solidFill>
                <a:srgbClr val="5A6478">
                  <a:lumMod val="20000"/>
                  <a:lumOff val="8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grpSp>
          <p:nvGrpSpPr>
            <p:cNvPr id="121" name="组合 120"/>
            <p:cNvGrpSpPr/>
            <p:nvPr/>
          </p:nvGrpSpPr>
          <p:grpSpPr>
            <a:xfrm>
              <a:off x="7702550" y="-1182091"/>
              <a:ext cx="2152253" cy="140494"/>
              <a:chOff x="7708900" y="1562100"/>
              <a:chExt cx="2152253" cy="140494"/>
            </a:xfrm>
          </p:grpSpPr>
          <p:cxnSp>
            <p:nvCxnSpPr>
              <p:cNvPr id="122" name="直接连接符 121"/>
              <p:cNvCxnSpPr/>
              <p:nvPr/>
            </p:nvCxnSpPr>
            <p:spPr>
              <a:xfrm flipH="1">
                <a:off x="7708900" y="1562100"/>
                <a:ext cx="0" cy="140494"/>
              </a:xfrm>
              <a:prstGeom prst="line">
                <a:avLst/>
              </a:prstGeom>
              <a:noFill/>
              <a:ln algn="ctr" cap="rnd" cmpd="sng" w="9525">
                <a:solidFill>
                  <a:srgbClr val="5A6478"/>
                </a:solidFill>
                <a:prstDash val="solid"/>
                <a:miter lim="800000"/>
              </a:ln>
              <a:effectLst/>
            </p:spPr>
          </p:cxnSp>
          <p:cxnSp>
            <p:nvCxnSpPr>
              <p:cNvPr id="123" name="直接连接符 122"/>
              <p:cNvCxnSpPr/>
              <p:nvPr/>
            </p:nvCxnSpPr>
            <p:spPr>
              <a:xfrm flipH="1">
                <a:off x="8016365" y="1562100"/>
                <a:ext cx="0" cy="140494"/>
              </a:xfrm>
              <a:prstGeom prst="line">
                <a:avLst/>
              </a:prstGeom>
              <a:noFill/>
              <a:ln algn="ctr" cap="rnd" cmpd="sng" w="9525">
                <a:solidFill>
                  <a:srgbClr val="5A6478"/>
                </a:solidFill>
                <a:prstDash val="solid"/>
                <a:miter lim="800000"/>
              </a:ln>
              <a:effectLst/>
            </p:spPr>
          </p:cxnSp>
          <p:cxnSp>
            <p:nvCxnSpPr>
              <p:cNvPr id="124" name="直接连接符 123"/>
              <p:cNvCxnSpPr/>
              <p:nvPr/>
            </p:nvCxnSpPr>
            <p:spPr>
              <a:xfrm flipH="1">
                <a:off x="7770393" y="1562100"/>
                <a:ext cx="0" cy="83344"/>
              </a:xfrm>
              <a:prstGeom prst="line">
                <a:avLst/>
              </a:prstGeom>
              <a:noFill/>
              <a:ln algn="ctr" cap="rnd" cmpd="sng" w="9525">
                <a:solidFill>
                  <a:srgbClr val="5A6478"/>
                </a:solidFill>
                <a:prstDash val="solid"/>
                <a:miter lim="800000"/>
              </a:ln>
              <a:effectLst/>
            </p:spPr>
          </p:cxnSp>
          <p:cxnSp>
            <p:nvCxnSpPr>
              <p:cNvPr id="125" name="直接连接符 124"/>
              <p:cNvCxnSpPr/>
              <p:nvPr/>
            </p:nvCxnSpPr>
            <p:spPr>
              <a:xfrm flipH="1">
                <a:off x="7831886" y="1562100"/>
                <a:ext cx="0" cy="83344"/>
              </a:xfrm>
              <a:prstGeom prst="line">
                <a:avLst/>
              </a:prstGeom>
              <a:noFill/>
              <a:ln algn="ctr" cap="rnd" cmpd="sng" w="9525">
                <a:solidFill>
                  <a:srgbClr val="5A6478"/>
                </a:solidFill>
                <a:prstDash val="solid"/>
                <a:miter lim="800000"/>
              </a:ln>
              <a:effectLst/>
            </p:spPr>
          </p:cxnSp>
          <p:cxnSp>
            <p:nvCxnSpPr>
              <p:cNvPr id="126" name="直接连接符 125"/>
              <p:cNvCxnSpPr/>
              <p:nvPr/>
            </p:nvCxnSpPr>
            <p:spPr>
              <a:xfrm flipH="1">
                <a:off x="7893379" y="1562100"/>
                <a:ext cx="0" cy="83344"/>
              </a:xfrm>
              <a:prstGeom prst="line">
                <a:avLst/>
              </a:prstGeom>
              <a:noFill/>
              <a:ln algn="ctr" cap="rnd" cmpd="sng" w="9525">
                <a:solidFill>
                  <a:srgbClr val="5A6478"/>
                </a:solidFill>
                <a:prstDash val="solid"/>
                <a:miter lim="800000"/>
              </a:ln>
              <a:effectLst/>
            </p:spPr>
          </p:cxnSp>
          <p:cxnSp>
            <p:nvCxnSpPr>
              <p:cNvPr id="127" name="直接连接符 126"/>
              <p:cNvCxnSpPr/>
              <p:nvPr/>
            </p:nvCxnSpPr>
            <p:spPr>
              <a:xfrm flipH="1">
                <a:off x="7954872" y="1562100"/>
                <a:ext cx="0" cy="83344"/>
              </a:xfrm>
              <a:prstGeom prst="line">
                <a:avLst/>
              </a:prstGeom>
              <a:noFill/>
              <a:ln algn="ctr" cap="rnd" cmpd="sng" w="9525">
                <a:solidFill>
                  <a:srgbClr val="5A6478"/>
                </a:solidFill>
                <a:prstDash val="solid"/>
                <a:miter lim="800000"/>
              </a:ln>
              <a:effectLst/>
            </p:spPr>
          </p:cxnSp>
          <p:cxnSp>
            <p:nvCxnSpPr>
              <p:cNvPr id="128" name="直接连接符 127"/>
              <p:cNvCxnSpPr/>
              <p:nvPr/>
            </p:nvCxnSpPr>
            <p:spPr>
              <a:xfrm flipH="1">
                <a:off x="8323830" y="1562100"/>
                <a:ext cx="0" cy="140494"/>
              </a:xfrm>
              <a:prstGeom prst="line">
                <a:avLst/>
              </a:prstGeom>
              <a:noFill/>
              <a:ln algn="ctr" cap="rnd" cmpd="sng" w="9525">
                <a:solidFill>
                  <a:srgbClr val="5A6478"/>
                </a:solidFill>
                <a:prstDash val="solid"/>
                <a:miter lim="800000"/>
              </a:ln>
              <a:effectLst/>
            </p:spPr>
          </p:cxnSp>
          <p:cxnSp>
            <p:nvCxnSpPr>
              <p:cNvPr id="129" name="直接连接符 128"/>
              <p:cNvCxnSpPr/>
              <p:nvPr/>
            </p:nvCxnSpPr>
            <p:spPr>
              <a:xfrm flipH="1">
                <a:off x="8077858" y="1562100"/>
                <a:ext cx="0" cy="83344"/>
              </a:xfrm>
              <a:prstGeom prst="line">
                <a:avLst/>
              </a:prstGeom>
              <a:noFill/>
              <a:ln algn="ctr" cap="rnd" cmpd="sng" w="9525">
                <a:solidFill>
                  <a:srgbClr val="5A6478"/>
                </a:solidFill>
                <a:prstDash val="solid"/>
                <a:miter lim="800000"/>
              </a:ln>
              <a:effectLst/>
            </p:spPr>
          </p:cxnSp>
          <p:cxnSp>
            <p:nvCxnSpPr>
              <p:cNvPr id="130" name="直接连接符 129"/>
              <p:cNvCxnSpPr/>
              <p:nvPr/>
            </p:nvCxnSpPr>
            <p:spPr>
              <a:xfrm flipH="1">
                <a:off x="8139351" y="1562100"/>
                <a:ext cx="0" cy="83344"/>
              </a:xfrm>
              <a:prstGeom prst="line">
                <a:avLst/>
              </a:prstGeom>
              <a:noFill/>
              <a:ln algn="ctr" cap="rnd" cmpd="sng" w="9525">
                <a:solidFill>
                  <a:srgbClr val="5A6478"/>
                </a:solidFill>
                <a:prstDash val="solid"/>
                <a:miter lim="800000"/>
              </a:ln>
              <a:effectLst/>
            </p:spPr>
          </p:cxnSp>
          <p:cxnSp>
            <p:nvCxnSpPr>
              <p:cNvPr id="131" name="直接连接符 130"/>
              <p:cNvCxnSpPr/>
              <p:nvPr/>
            </p:nvCxnSpPr>
            <p:spPr>
              <a:xfrm flipH="1">
                <a:off x="8200844" y="1562100"/>
                <a:ext cx="0" cy="83344"/>
              </a:xfrm>
              <a:prstGeom prst="line">
                <a:avLst/>
              </a:prstGeom>
              <a:noFill/>
              <a:ln algn="ctr" cap="rnd" cmpd="sng" w="9525">
                <a:solidFill>
                  <a:srgbClr val="5A6478"/>
                </a:solidFill>
                <a:prstDash val="solid"/>
                <a:miter lim="800000"/>
              </a:ln>
              <a:effectLst/>
            </p:spPr>
          </p:cxnSp>
          <p:cxnSp>
            <p:nvCxnSpPr>
              <p:cNvPr id="132" name="直接连接符 131"/>
              <p:cNvCxnSpPr/>
              <p:nvPr/>
            </p:nvCxnSpPr>
            <p:spPr>
              <a:xfrm flipH="1">
                <a:off x="8262337" y="1562100"/>
                <a:ext cx="0" cy="83344"/>
              </a:xfrm>
              <a:prstGeom prst="line">
                <a:avLst/>
              </a:prstGeom>
              <a:noFill/>
              <a:ln algn="ctr" cap="rnd" cmpd="sng" w="9525">
                <a:solidFill>
                  <a:srgbClr val="5A6478"/>
                </a:solidFill>
                <a:prstDash val="solid"/>
                <a:miter lim="800000"/>
              </a:ln>
              <a:effectLst/>
            </p:spPr>
          </p:cxnSp>
          <p:cxnSp>
            <p:nvCxnSpPr>
              <p:cNvPr id="133" name="直接连接符 132"/>
              <p:cNvCxnSpPr/>
              <p:nvPr/>
            </p:nvCxnSpPr>
            <p:spPr>
              <a:xfrm flipH="1">
                <a:off x="8631295" y="1562100"/>
                <a:ext cx="0" cy="140494"/>
              </a:xfrm>
              <a:prstGeom prst="line">
                <a:avLst/>
              </a:prstGeom>
              <a:noFill/>
              <a:ln algn="ctr" cap="rnd" cmpd="sng" w="9525">
                <a:solidFill>
                  <a:srgbClr val="5A6478"/>
                </a:solidFill>
                <a:prstDash val="solid"/>
                <a:miter lim="800000"/>
              </a:ln>
              <a:effectLst/>
            </p:spPr>
          </p:cxnSp>
          <p:cxnSp>
            <p:nvCxnSpPr>
              <p:cNvPr id="134" name="直接连接符 133"/>
              <p:cNvCxnSpPr/>
              <p:nvPr/>
            </p:nvCxnSpPr>
            <p:spPr>
              <a:xfrm flipH="1">
                <a:off x="8385323" y="1562100"/>
                <a:ext cx="0" cy="83344"/>
              </a:xfrm>
              <a:prstGeom prst="line">
                <a:avLst/>
              </a:prstGeom>
              <a:noFill/>
              <a:ln algn="ctr" cap="rnd" cmpd="sng" w="9525">
                <a:solidFill>
                  <a:srgbClr val="5A6478"/>
                </a:solidFill>
                <a:prstDash val="solid"/>
                <a:miter lim="800000"/>
              </a:ln>
              <a:effectLst/>
            </p:spPr>
          </p:cxnSp>
          <p:cxnSp>
            <p:nvCxnSpPr>
              <p:cNvPr id="135" name="直接连接符 134"/>
              <p:cNvCxnSpPr/>
              <p:nvPr/>
            </p:nvCxnSpPr>
            <p:spPr>
              <a:xfrm flipH="1">
                <a:off x="8446816" y="1562100"/>
                <a:ext cx="0" cy="83344"/>
              </a:xfrm>
              <a:prstGeom prst="line">
                <a:avLst/>
              </a:prstGeom>
              <a:noFill/>
              <a:ln algn="ctr" cap="rnd" cmpd="sng" w="9525">
                <a:solidFill>
                  <a:srgbClr val="5A6478"/>
                </a:solidFill>
                <a:prstDash val="solid"/>
                <a:miter lim="800000"/>
              </a:ln>
              <a:effectLst/>
            </p:spPr>
          </p:cxnSp>
          <p:cxnSp>
            <p:nvCxnSpPr>
              <p:cNvPr id="136" name="直接连接符 135"/>
              <p:cNvCxnSpPr/>
              <p:nvPr/>
            </p:nvCxnSpPr>
            <p:spPr>
              <a:xfrm flipH="1">
                <a:off x="8508309" y="1562100"/>
                <a:ext cx="0" cy="83344"/>
              </a:xfrm>
              <a:prstGeom prst="line">
                <a:avLst/>
              </a:prstGeom>
              <a:noFill/>
              <a:ln algn="ctr" cap="rnd" cmpd="sng" w="9525">
                <a:solidFill>
                  <a:srgbClr val="5A6478"/>
                </a:solidFill>
                <a:prstDash val="solid"/>
                <a:miter lim="800000"/>
              </a:ln>
              <a:effectLst/>
            </p:spPr>
          </p:cxnSp>
          <p:cxnSp>
            <p:nvCxnSpPr>
              <p:cNvPr id="137" name="直接连接符 136"/>
              <p:cNvCxnSpPr/>
              <p:nvPr/>
            </p:nvCxnSpPr>
            <p:spPr>
              <a:xfrm flipH="1">
                <a:off x="8569802" y="1562100"/>
                <a:ext cx="0" cy="83344"/>
              </a:xfrm>
              <a:prstGeom prst="line">
                <a:avLst/>
              </a:prstGeom>
              <a:noFill/>
              <a:ln algn="ctr" cap="rnd" cmpd="sng" w="9525">
                <a:solidFill>
                  <a:srgbClr val="5A6478"/>
                </a:solidFill>
                <a:prstDash val="solid"/>
                <a:miter lim="800000"/>
              </a:ln>
              <a:effectLst/>
            </p:spPr>
          </p:cxnSp>
          <p:cxnSp>
            <p:nvCxnSpPr>
              <p:cNvPr id="138" name="直接连接符 137"/>
              <p:cNvCxnSpPr/>
              <p:nvPr/>
            </p:nvCxnSpPr>
            <p:spPr>
              <a:xfrm flipH="1">
                <a:off x="8938760" y="1562100"/>
                <a:ext cx="0" cy="140494"/>
              </a:xfrm>
              <a:prstGeom prst="line">
                <a:avLst/>
              </a:prstGeom>
              <a:noFill/>
              <a:ln algn="ctr" cap="rnd" cmpd="sng" w="9525">
                <a:solidFill>
                  <a:srgbClr val="5A6478"/>
                </a:solidFill>
                <a:prstDash val="solid"/>
                <a:miter lim="800000"/>
              </a:ln>
              <a:effectLst/>
            </p:spPr>
          </p:cxnSp>
          <p:cxnSp>
            <p:nvCxnSpPr>
              <p:cNvPr id="139" name="直接连接符 138"/>
              <p:cNvCxnSpPr/>
              <p:nvPr/>
            </p:nvCxnSpPr>
            <p:spPr>
              <a:xfrm flipH="1">
                <a:off x="8692788" y="1562100"/>
                <a:ext cx="0" cy="83344"/>
              </a:xfrm>
              <a:prstGeom prst="line">
                <a:avLst/>
              </a:prstGeom>
              <a:noFill/>
              <a:ln algn="ctr" cap="rnd" cmpd="sng" w="9525">
                <a:solidFill>
                  <a:srgbClr val="5A6478"/>
                </a:solidFill>
                <a:prstDash val="solid"/>
                <a:miter lim="800000"/>
              </a:ln>
              <a:effectLst/>
            </p:spPr>
          </p:cxnSp>
          <p:cxnSp>
            <p:nvCxnSpPr>
              <p:cNvPr id="140" name="直接连接符 139"/>
              <p:cNvCxnSpPr/>
              <p:nvPr/>
            </p:nvCxnSpPr>
            <p:spPr>
              <a:xfrm flipH="1">
                <a:off x="8754281" y="1562100"/>
                <a:ext cx="0" cy="83344"/>
              </a:xfrm>
              <a:prstGeom prst="line">
                <a:avLst/>
              </a:prstGeom>
              <a:noFill/>
              <a:ln algn="ctr" cap="rnd" cmpd="sng" w="9525">
                <a:solidFill>
                  <a:srgbClr val="5A6478"/>
                </a:solidFill>
                <a:prstDash val="solid"/>
                <a:miter lim="800000"/>
              </a:ln>
              <a:effectLst/>
            </p:spPr>
          </p:cxnSp>
          <p:cxnSp>
            <p:nvCxnSpPr>
              <p:cNvPr id="141" name="直接连接符 140"/>
              <p:cNvCxnSpPr/>
              <p:nvPr/>
            </p:nvCxnSpPr>
            <p:spPr>
              <a:xfrm flipH="1">
                <a:off x="8815774" y="1562100"/>
                <a:ext cx="0" cy="83344"/>
              </a:xfrm>
              <a:prstGeom prst="line">
                <a:avLst/>
              </a:prstGeom>
              <a:noFill/>
              <a:ln algn="ctr" cap="rnd" cmpd="sng" w="9525">
                <a:solidFill>
                  <a:srgbClr val="5A6478"/>
                </a:solidFill>
                <a:prstDash val="solid"/>
                <a:miter lim="800000"/>
              </a:ln>
              <a:effectLst/>
            </p:spPr>
          </p:cxnSp>
          <p:cxnSp>
            <p:nvCxnSpPr>
              <p:cNvPr id="142" name="直接连接符 141"/>
              <p:cNvCxnSpPr/>
              <p:nvPr/>
            </p:nvCxnSpPr>
            <p:spPr>
              <a:xfrm flipH="1">
                <a:off x="8877267" y="1562100"/>
                <a:ext cx="0" cy="83344"/>
              </a:xfrm>
              <a:prstGeom prst="line">
                <a:avLst/>
              </a:prstGeom>
              <a:noFill/>
              <a:ln algn="ctr" cap="rnd" cmpd="sng" w="9525">
                <a:solidFill>
                  <a:srgbClr val="5A6478"/>
                </a:solidFill>
                <a:prstDash val="solid"/>
                <a:miter lim="800000"/>
              </a:ln>
              <a:effectLst/>
            </p:spPr>
          </p:cxnSp>
          <p:cxnSp>
            <p:nvCxnSpPr>
              <p:cNvPr id="143" name="直接连接符 142"/>
              <p:cNvCxnSpPr/>
              <p:nvPr/>
            </p:nvCxnSpPr>
            <p:spPr>
              <a:xfrm flipH="1">
                <a:off x="9246225" y="1562100"/>
                <a:ext cx="0" cy="140494"/>
              </a:xfrm>
              <a:prstGeom prst="line">
                <a:avLst/>
              </a:prstGeom>
              <a:noFill/>
              <a:ln algn="ctr" cap="rnd" cmpd="sng" w="9525">
                <a:solidFill>
                  <a:srgbClr val="5A6478"/>
                </a:solidFill>
                <a:prstDash val="solid"/>
                <a:miter lim="800000"/>
              </a:ln>
              <a:effectLst/>
            </p:spPr>
          </p:cxnSp>
          <p:cxnSp>
            <p:nvCxnSpPr>
              <p:cNvPr id="144" name="直接连接符 143"/>
              <p:cNvCxnSpPr/>
              <p:nvPr/>
            </p:nvCxnSpPr>
            <p:spPr>
              <a:xfrm flipH="1">
                <a:off x="9000253" y="1562100"/>
                <a:ext cx="0" cy="83344"/>
              </a:xfrm>
              <a:prstGeom prst="line">
                <a:avLst/>
              </a:prstGeom>
              <a:noFill/>
              <a:ln algn="ctr" cap="rnd" cmpd="sng" w="9525">
                <a:solidFill>
                  <a:srgbClr val="5A6478"/>
                </a:solidFill>
                <a:prstDash val="solid"/>
                <a:miter lim="800000"/>
              </a:ln>
              <a:effectLst/>
            </p:spPr>
          </p:cxnSp>
          <p:cxnSp>
            <p:nvCxnSpPr>
              <p:cNvPr id="145" name="直接连接符 144"/>
              <p:cNvCxnSpPr/>
              <p:nvPr/>
            </p:nvCxnSpPr>
            <p:spPr>
              <a:xfrm flipH="1">
                <a:off x="9061746" y="1562100"/>
                <a:ext cx="0" cy="83344"/>
              </a:xfrm>
              <a:prstGeom prst="line">
                <a:avLst/>
              </a:prstGeom>
              <a:noFill/>
              <a:ln algn="ctr" cap="rnd" cmpd="sng" w="9525">
                <a:solidFill>
                  <a:srgbClr val="5A6478"/>
                </a:solidFill>
                <a:prstDash val="solid"/>
                <a:miter lim="800000"/>
              </a:ln>
              <a:effectLst/>
            </p:spPr>
          </p:cxnSp>
          <p:cxnSp>
            <p:nvCxnSpPr>
              <p:cNvPr id="146" name="直接连接符 145"/>
              <p:cNvCxnSpPr/>
              <p:nvPr/>
            </p:nvCxnSpPr>
            <p:spPr>
              <a:xfrm flipH="1">
                <a:off x="9123239" y="1562100"/>
                <a:ext cx="0" cy="83344"/>
              </a:xfrm>
              <a:prstGeom prst="line">
                <a:avLst/>
              </a:prstGeom>
              <a:noFill/>
              <a:ln algn="ctr" cap="rnd" cmpd="sng" w="9525">
                <a:solidFill>
                  <a:srgbClr val="5A6478"/>
                </a:solidFill>
                <a:prstDash val="solid"/>
                <a:miter lim="800000"/>
              </a:ln>
              <a:effectLst/>
            </p:spPr>
          </p:cxnSp>
          <p:cxnSp>
            <p:nvCxnSpPr>
              <p:cNvPr id="147" name="直接连接符 146"/>
              <p:cNvCxnSpPr/>
              <p:nvPr/>
            </p:nvCxnSpPr>
            <p:spPr>
              <a:xfrm flipH="1">
                <a:off x="9184732" y="1562100"/>
                <a:ext cx="0" cy="83344"/>
              </a:xfrm>
              <a:prstGeom prst="line">
                <a:avLst/>
              </a:prstGeom>
              <a:noFill/>
              <a:ln algn="ctr" cap="rnd" cmpd="sng" w="9525">
                <a:solidFill>
                  <a:srgbClr val="5A6478"/>
                </a:solidFill>
                <a:prstDash val="solid"/>
                <a:miter lim="800000"/>
              </a:ln>
              <a:effectLst/>
            </p:spPr>
          </p:cxnSp>
          <p:cxnSp>
            <p:nvCxnSpPr>
              <p:cNvPr id="148" name="直接连接符 147"/>
              <p:cNvCxnSpPr/>
              <p:nvPr/>
            </p:nvCxnSpPr>
            <p:spPr>
              <a:xfrm flipH="1">
                <a:off x="9553690" y="1562100"/>
                <a:ext cx="0" cy="140494"/>
              </a:xfrm>
              <a:prstGeom prst="line">
                <a:avLst/>
              </a:prstGeom>
              <a:noFill/>
              <a:ln algn="ctr" cap="rnd" cmpd="sng" w="9525">
                <a:solidFill>
                  <a:srgbClr val="5A6478"/>
                </a:solidFill>
                <a:prstDash val="solid"/>
                <a:miter lim="800000"/>
              </a:ln>
              <a:effectLst/>
            </p:spPr>
          </p:cxnSp>
          <p:cxnSp>
            <p:nvCxnSpPr>
              <p:cNvPr id="149" name="直接连接符 148"/>
              <p:cNvCxnSpPr/>
              <p:nvPr/>
            </p:nvCxnSpPr>
            <p:spPr>
              <a:xfrm flipH="1">
                <a:off x="9307718" y="1562100"/>
                <a:ext cx="0" cy="83344"/>
              </a:xfrm>
              <a:prstGeom prst="line">
                <a:avLst/>
              </a:prstGeom>
              <a:noFill/>
              <a:ln algn="ctr" cap="rnd" cmpd="sng" w="9525">
                <a:solidFill>
                  <a:srgbClr val="5A6478"/>
                </a:solidFill>
                <a:prstDash val="solid"/>
                <a:miter lim="800000"/>
              </a:ln>
              <a:effectLst/>
            </p:spPr>
          </p:cxnSp>
          <p:cxnSp>
            <p:nvCxnSpPr>
              <p:cNvPr id="150" name="直接连接符 149"/>
              <p:cNvCxnSpPr/>
              <p:nvPr/>
            </p:nvCxnSpPr>
            <p:spPr>
              <a:xfrm flipH="1">
                <a:off x="9369211" y="1562100"/>
                <a:ext cx="0" cy="83344"/>
              </a:xfrm>
              <a:prstGeom prst="line">
                <a:avLst/>
              </a:prstGeom>
              <a:noFill/>
              <a:ln algn="ctr" cap="rnd" cmpd="sng" w="9525">
                <a:solidFill>
                  <a:srgbClr val="5A6478"/>
                </a:solidFill>
                <a:prstDash val="solid"/>
                <a:miter lim="800000"/>
              </a:ln>
              <a:effectLst/>
            </p:spPr>
          </p:cxnSp>
          <p:cxnSp>
            <p:nvCxnSpPr>
              <p:cNvPr id="151" name="直接连接符 150"/>
              <p:cNvCxnSpPr/>
              <p:nvPr/>
            </p:nvCxnSpPr>
            <p:spPr>
              <a:xfrm flipH="1">
                <a:off x="9430704" y="1562100"/>
                <a:ext cx="0" cy="83344"/>
              </a:xfrm>
              <a:prstGeom prst="line">
                <a:avLst/>
              </a:prstGeom>
              <a:noFill/>
              <a:ln algn="ctr" cap="rnd" cmpd="sng" w="9525">
                <a:solidFill>
                  <a:srgbClr val="5A6478"/>
                </a:solidFill>
                <a:prstDash val="solid"/>
                <a:miter lim="800000"/>
              </a:ln>
              <a:effectLst/>
            </p:spPr>
          </p:cxnSp>
          <p:cxnSp>
            <p:nvCxnSpPr>
              <p:cNvPr id="152" name="直接连接符 151"/>
              <p:cNvCxnSpPr/>
              <p:nvPr/>
            </p:nvCxnSpPr>
            <p:spPr>
              <a:xfrm flipH="1">
                <a:off x="9492197" y="1562100"/>
                <a:ext cx="0" cy="83344"/>
              </a:xfrm>
              <a:prstGeom prst="line">
                <a:avLst/>
              </a:prstGeom>
              <a:noFill/>
              <a:ln algn="ctr" cap="rnd" cmpd="sng" w="9525">
                <a:solidFill>
                  <a:srgbClr val="5A6478"/>
                </a:solidFill>
                <a:prstDash val="solid"/>
                <a:miter lim="800000"/>
              </a:ln>
              <a:effectLst/>
            </p:spPr>
          </p:cxnSp>
          <p:cxnSp>
            <p:nvCxnSpPr>
              <p:cNvPr id="153" name="直接连接符 152"/>
              <p:cNvCxnSpPr/>
              <p:nvPr/>
            </p:nvCxnSpPr>
            <p:spPr>
              <a:xfrm flipH="1">
                <a:off x="9861153" y="1562100"/>
                <a:ext cx="0" cy="140494"/>
              </a:xfrm>
              <a:prstGeom prst="line">
                <a:avLst/>
              </a:prstGeom>
              <a:noFill/>
              <a:ln algn="ctr" cap="rnd" cmpd="sng" w="9525">
                <a:solidFill>
                  <a:srgbClr val="5A6478"/>
                </a:solidFill>
                <a:prstDash val="solid"/>
                <a:miter lim="800000"/>
              </a:ln>
              <a:effectLst/>
            </p:spPr>
          </p:cxnSp>
          <p:cxnSp>
            <p:nvCxnSpPr>
              <p:cNvPr id="154" name="直接连接符 153"/>
              <p:cNvCxnSpPr/>
              <p:nvPr/>
            </p:nvCxnSpPr>
            <p:spPr>
              <a:xfrm flipH="1">
                <a:off x="9615183" y="1562100"/>
                <a:ext cx="0" cy="83344"/>
              </a:xfrm>
              <a:prstGeom prst="line">
                <a:avLst/>
              </a:prstGeom>
              <a:noFill/>
              <a:ln algn="ctr" cap="rnd" cmpd="sng" w="9525">
                <a:solidFill>
                  <a:srgbClr val="5A6478"/>
                </a:solidFill>
                <a:prstDash val="solid"/>
                <a:miter lim="800000"/>
              </a:ln>
              <a:effectLst/>
            </p:spPr>
          </p:cxnSp>
          <p:cxnSp>
            <p:nvCxnSpPr>
              <p:cNvPr id="155" name="直接连接符 154"/>
              <p:cNvCxnSpPr/>
              <p:nvPr/>
            </p:nvCxnSpPr>
            <p:spPr>
              <a:xfrm flipH="1">
                <a:off x="9676676" y="1562100"/>
                <a:ext cx="0" cy="83344"/>
              </a:xfrm>
              <a:prstGeom prst="line">
                <a:avLst/>
              </a:prstGeom>
              <a:noFill/>
              <a:ln algn="ctr" cap="rnd" cmpd="sng" w="9525">
                <a:solidFill>
                  <a:srgbClr val="5A6478"/>
                </a:solidFill>
                <a:prstDash val="solid"/>
                <a:miter lim="800000"/>
              </a:ln>
              <a:effectLst/>
            </p:spPr>
          </p:cxnSp>
          <p:cxnSp>
            <p:nvCxnSpPr>
              <p:cNvPr id="156" name="直接连接符 155"/>
              <p:cNvCxnSpPr/>
              <p:nvPr/>
            </p:nvCxnSpPr>
            <p:spPr>
              <a:xfrm flipH="1">
                <a:off x="9738169" y="1562100"/>
                <a:ext cx="0" cy="83344"/>
              </a:xfrm>
              <a:prstGeom prst="line">
                <a:avLst/>
              </a:prstGeom>
              <a:noFill/>
              <a:ln algn="ctr" cap="rnd" cmpd="sng" w="9525">
                <a:solidFill>
                  <a:srgbClr val="5A6478"/>
                </a:solidFill>
                <a:prstDash val="solid"/>
                <a:miter lim="800000"/>
              </a:ln>
              <a:effectLst/>
            </p:spPr>
          </p:cxnSp>
          <p:cxnSp>
            <p:nvCxnSpPr>
              <p:cNvPr id="157" name="直接连接符 156"/>
              <p:cNvCxnSpPr/>
              <p:nvPr/>
            </p:nvCxnSpPr>
            <p:spPr>
              <a:xfrm flipH="1">
                <a:off x="9799662" y="1562100"/>
                <a:ext cx="0" cy="83344"/>
              </a:xfrm>
              <a:prstGeom prst="line">
                <a:avLst/>
              </a:prstGeom>
              <a:noFill/>
              <a:ln algn="ctr" cap="rnd" cmpd="sng" w="9525">
                <a:solidFill>
                  <a:srgbClr val="5A6478"/>
                </a:solidFill>
                <a:prstDash val="solid"/>
                <a:miter lim="800000"/>
              </a:ln>
              <a:effectLst/>
            </p:spPr>
          </p:cxnSp>
        </p:grpSp>
      </p:grpSp>
      <p:sp>
        <p:nvSpPr>
          <p:cNvPr id="170" name="矩形 169"/>
          <p:cNvSpPr/>
          <p:nvPr/>
        </p:nvSpPr>
        <p:spPr>
          <a:xfrm>
            <a:off x="4703976" y="4796455"/>
            <a:ext cx="914717" cy="518160"/>
          </a:xfrm>
          <a:prstGeom prst="rect">
            <a:avLst/>
          </a:prstGeom>
        </p:spPr>
        <p:txBody>
          <a:bodyPr wrap="none">
            <a:spAutoFit/>
          </a:bodyPr>
          <a:lstStyle/>
          <a:p>
            <a:pPr algn="just" fontAlgn="auto">
              <a:spcBef>
                <a:spcPct val="0"/>
              </a:spcBef>
              <a:spcAft>
                <a:spcPct val="0"/>
              </a:spcAft>
              <a:buClr>
                <a:srgbClr val="006EA0"/>
              </a:buClr>
            </a:pPr>
            <a:r>
              <a:rPr altLang="zh-CN" lang="en-US" smtClean="0" sz="2800">
                <a:solidFill>
                  <a:schemeClr val="tx1">
                    <a:lumMod val="75000"/>
                    <a:lumOff val="25000"/>
                  </a:schemeClr>
                </a:solidFill>
                <a:latin charset="-122" pitchFamily="34" typeface="微软雅黑"/>
                <a:ea charset="-122" pitchFamily="34" typeface="微软雅黑"/>
              </a:rPr>
              <a:t>15%</a:t>
            </a:r>
          </a:p>
        </p:txBody>
      </p:sp>
      <p:sp>
        <p:nvSpPr>
          <p:cNvPr id="171" name="矩形 170"/>
          <p:cNvSpPr/>
          <p:nvPr/>
        </p:nvSpPr>
        <p:spPr>
          <a:xfrm>
            <a:off x="1046325" y="1815674"/>
            <a:ext cx="3380486" cy="27432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172" name="矩形 171"/>
          <p:cNvSpPr/>
          <p:nvPr/>
        </p:nvSpPr>
        <p:spPr>
          <a:xfrm>
            <a:off x="1046325" y="3293599"/>
            <a:ext cx="3380486" cy="27432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173" name="矩形 172"/>
          <p:cNvSpPr/>
          <p:nvPr/>
        </p:nvSpPr>
        <p:spPr>
          <a:xfrm>
            <a:off x="1046325" y="4622669"/>
            <a:ext cx="3380486" cy="27432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p:txBody>
      </p:sp>
      <p:sp>
        <p:nvSpPr>
          <p:cNvPr id="174" name="矩形 173"/>
          <p:cNvSpPr/>
          <p:nvPr/>
        </p:nvSpPr>
        <p:spPr>
          <a:xfrm>
            <a:off x="1046325" y="2113978"/>
            <a:ext cx="3380486" cy="548640"/>
          </a:xfrm>
          <a:prstGeom prst="rect">
            <a:avLst/>
          </a:prstGeom>
        </p:spPr>
        <p:txBody>
          <a:bodyPr wrap="square">
            <a:spAutoFit/>
          </a:bodyPr>
          <a:lstStyle/>
          <a:p>
            <a:pPr algn="r" fontAlgn="auto">
              <a:lnSpc>
                <a:spcPct val="150000"/>
              </a:lnSpc>
              <a:spcBef>
                <a:spcPct val="0"/>
              </a:spcBef>
              <a:spcAft>
                <a:spcPts val="600"/>
              </a:spcAft>
              <a:buClr>
                <a:srgbClr val="006EA0"/>
              </a:buClr>
            </a:pPr>
            <a:r>
              <a:rPr altLang="en-US" lang="zh-CN" smtClean="0" sz="1000">
                <a:solidFill>
                  <a:schemeClr val="tx1">
                    <a:lumMod val="75000"/>
                    <a:lumOff val="25000"/>
                  </a:schemeClr>
                </a:solidFill>
                <a:latin charset="-122" pitchFamily="34" typeface="微软雅黑"/>
                <a:ea charset="-122" pitchFamily="34" typeface="微软雅黑"/>
              </a:rPr>
              <a:t>为客户服务是我们存在的唯一理由，客户需求是我们发展的原动力。我们坚持以客户为中心，快速响应客户需求</a:t>
            </a:r>
          </a:p>
        </p:txBody>
      </p:sp>
      <p:sp>
        <p:nvSpPr>
          <p:cNvPr id="175" name="矩形 174"/>
          <p:cNvSpPr/>
          <p:nvPr/>
        </p:nvSpPr>
        <p:spPr>
          <a:xfrm>
            <a:off x="1046325" y="3591903"/>
            <a:ext cx="3380486" cy="548640"/>
          </a:xfrm>
          <a:prstGeom prst="rect">
            <a:avLst/>
          </a:prstGeom>
        </p:spPr>
        <p:txBody>
          <a:bodyPr wrap="square">
            <a:spAutoFit/>
          </a:bodyPr>
          <a:lstStyle/>
          <a:p>
            <a:pPr algn="r" fontAlgn="auto">
              <a:lnSpc>
                <a:spcPct val="150000"/>
              </a:lnSpc>
              <a:spcBef>
                <a:spcPct val="0"/>
              </a:spcBef>
              <a:spcAft>
                <a:spcPts val="600"/>
              </a:spcAft>
              <a:buClr>
                <a:srgbClr val="006EA0"/>
              </a:buClr>
            </a:pPr>
            <a:r>
              <a:rPr altLang="en-US" lang="zh-CN" smtClean="0" sz="1000">
                <a:solidFill>
                  <a:schemeClr val="tx1">
                    <a:lumMod val="75000"/>
                    <a:lumOff val="25000"/>
                  </a:schemeClr>
                </a:solidFill>
                <a:latin charset="-122" pitchFamily="34" typeface="微软雅黑"/>
                <a:ea charset="-122" pitchFamily="34" typeface="微软雅黑"/>
              </a:rPr>
              <a:t>为客户服务是我们存在的唯一理由，客户需求是我们发展的原动力。我们坚持以客户为中心，快速响应客户需求</a:t>
            </a:r>
          </a:p>
        </p:txBody>
      </p:sp>
      <p:sp>
        <p:nvSpPr>
          <p:cNvPr id="176" name="矩形 175"/>
          <p:cNvSpPr/>
          <p:nvPr/>
        </p:nvSpPr>
        <p:spPr>
          <a:xfrm>
            <a:off x="1046325" y="4920973"/>
            <a:ext cx="3380486" cy="548640"/>
          </a:xfrm>
          <a:prstGeom prst="rect">
            <a:avLst/>
          </a:prstGeom>
        </p:spPr>
        <p:txBody>
          <a:bodyPr wrap="square">
            <a:spAutoFit/>
          </a:bodyPr>
          <a:lstStyle/>
          <a:p>
            <a:pPr algn="r" fontAlgn="auto">
              <a:lnSpc>
                <a:spcPct val="150000"/>
              </a:lnSpc>
              <a:spcBef>
                <a:spcPct val="0"/>
              </a:spcBef>
              <a:spcAft>
                <a:spcPts val="600"/>
              </a:spcAft>
              <a:buClr>
                <a:srgbClr val="006EA0"/>
              </a:buClr>
            </a:pPr>
            <a:r>
              <a:rPr altLang="en-US" lang="zh-CN" smtClean="0" sz="1000">
                <a:solidFill>
                  <a:schemeClr val="tx1">
                    <a:lumMod val="75000"/>
                    <a:lumOff val="25000"/>
                  </a:schemeClr>
                </a:solidFill>
                <a:latin charset="-122" pitchFamily="34" typeface="微软雅黑"/>
                <a:ea charset="-122" pitchFamily="34" typeface="微软雅黑"/>
              </a:rPr>
              <a:t>为客户服务是我们存在的唯一理由，客户需求是我们发展的原动力。我们坚持以客户为中心，快速响应客户需求</a:t>
            </a:r>
          </a:p>
        </p:txBody>
      </p:sp>
    </p:spTree>
    <p:extLst>
      <p:ext uri="{BB962C8B-B14F-4D97-AF65-F5344CB8AC3E}">
        <p14:creationId val="1810047699"/>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66"/>
                                        </p:tgtEl>
                                        <p:attrNameLst>
                                          <p:attrName>style.visibility</p:attrName>
                                        </p:attrNameLst>
                                      </p:cBhvr>
                                      <p:to>
                                        <p:strVal val="visible"/>
                                      </p:to>
                                    </p:set>
                                    <p:anim calcmode="lin" valueType="num">
                                      <p:cBhvr>
                                        <p:cTn dur="500" fill="hold" id="12"/>
                                        <p:tgtEl>
                                          <p:spTgt spid="66"/>
                                        </p:tgtEl>
                                        <p:attrNameLst>
                                          <p:attrName>ppt_w</p:attrName>
                                        </p:attrNameLst>
                                      </p:cBhvr>
                                      <p:tavLst>
                                        <p:tav tm="0">
                                          <p:val>
                                            <p:fltVal val="0"/>
                                          </p:val>
                                        </p:tav>
                                        <p:tav tm="100000">
                                          <p:val>
                                            <p:strVal val="#ppt_w"/>
                                          </p:val>
                                        </p:tav>
                                      </p:tavLst>
                                    </p:anim>
                                    <p:anim calcmode="lin" valueType="num">
                                      <p:cBhvr>
                                        <p:cTn dur="500" fill="hold" id="13"/>
                                        <p:tgtEl>
                                          <p:spTgt spid="66"/>
                                        </p:tgtEl>
                                        <p:attrNameLst>
                                          <p:attrName>ppt_h</p:attrName>
                                        </p:attrNameLst>
                                      </p:cBhvr>
                                      <p:tavLst>
                                        <p:tav tm="0">
                                          <p:val>
                                            <p:fltVal val="0"/>
                                          </p:val>
                                        </p:tav>
                                        <p:tav tm="100000">
                                          <p:val>
                                            <p:strVal val="#ppt_h"/>
                                          </p:val>
                                        </p:tav>
                                      </p:tavLst>
                                    </p:anim>
                                    <p:animEffect filter="fade" transition="in">
                                      <p:cBhvr>
                                        <p:cTn dur="500" id="14"/>
                                        <p:tgtEl>
                                          <p:spTgt spid="66"/>
                                        </p:tgtEl>
                                      </p:cBhvr>
                                    </p:animEffect>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67"/>
                                        </p:tgtEl>
                                        <p:attrNameLst>
                                          <p:attrName>style.visibility</p:attrName>
                                        </p:attrNameLst>
                                      </p:cBhvr>
                                      <p:to>
                                        <p:strVal val="visible"/>
                                      </p:to>
                                    </p:set>
                                    <p:anim calcmode="lin" valueType="num">
                                      <p:cBhvr additive="base">
                                        <p:cTn dur="500" fill="hold" id="18"/>
                                        <p:tgtEl>
                                          <p:spTgt spid="67"/>
                                        </p:tgtEl>
                                        <p:attrNameLst>
                                          <p:attrName>ppt_x</p:attrName>
                                        </p:attrNameLst>
                                      </p:cBhvr>
                                      <p:tavLst>
                                        <p:tav tm="0">
                                          <p:val>
                                            <p:strVal val="1+#ppt_w/2"/>
                                          </p:val>
                                        </p:tav>
                                        <p:tav tm="100000">
                                          <p:val>
                                            <p:strVal val="#ppt_x"/>
                                          </p:val>
                                        </p:tav>
                                      </p:tavLst>
                                    </p:anim>
                                    <p:anim calcmode="lin" valueType="num">
                                      <p:cBhvr additive="base">
                                        <p:cTn dur="500" fill="hold" id="19"/>
                                        <p:tgtEl>
                                          <p:spTgt spid="67"/>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18"/>
                                        </p:tgtEl>
                                        <p:attrNameLst>
                                          <p:attrName>style.visibility</p:attrName>
                                        </p:attrNameLst>
                                      </p:cBhvr>
                                      <p:to>
                                        <p:strVal val="visible"/>
                                      </p:to>
                                    </p:set>
                                    <p:anim calcmode="lin" valueType="num">
                                      <p:cBhvr>
                                        <p:cTn dur="500" fill="hold" id="23"/>
                                        <p:tgtEl>
                                          <p:spTgt spid="118"/>
                                        </p:tgtEl>
                                        <p:attrNameLst>
                                          <p:attrName>ppt_w</p:attrName>
                                        </p:attrNameLst>
                                      </p:cBhvr>
                                      <p:tavLst>
                                        <p:tav tm="0">
                                          <p:val>
                                            <p:fltVal val="0"/>
                                          </p:val>
                                        </p:tav>
                                        <p:tav tm="100000">
                                          <p:val>
                                            <p:strVal val="#ppt_w"/>
                                          </p:val>
                                        </p:tav>
                                      </p:tavLst>
                                    </p:anim>
                                    <p:anim calcmode="lin" valueType="num">
                                      <p:cBhvr>
                                        <p:cTn dur="500" fill="hold" id="24"/>
                                        <p:tgtEl>
                                          <p:spTgt spid="118"/>
                                        </p:tgtEl>
                                        <p:attrNameLst>
                                          <p:attrName>ppt_h</p:attrName>
                                        </p:attrNameLst>
                                      </p:cBhvr>
                                      <p:tavLst>
                                        <p:tav tm="0">
                                          <p:val>
                                            <p:fltVal val="0"/>
                                          </p:val>
                                        </p:tav>
                                        <p:tav tm="100000">
                                          <p:val>
                                            <p:strVal val="#ppt_h"/>
                                          </p:val>
                                        </p:tav>
                                      </p:tavLst>
                                    </p:anim>
                                    <p:animEffect filter="fade" transition="in">
                                      <p:cBhvr>
                                        <p:cTn dur="500" id="25"/>
                                        <p:tgtEl>
                                          <p:spTgt spid="118"/>
                                        </p:tgtEl>
                                      </p:cBhvr>
                                    </p:animEffect>
                                  </p:childTnLst>
                                </p:cTn>
                              </p:par>
                            </p:childTnLst>
                          </p:cTn>
                        </p:par>
                        <p:par>
                          <p:cTn fill="hold" id="26" nodeType="afterGroup">
                            <p:stCondLst>
                              <p:cond delay="2000"/>
                            </p:stCondLst>
                            <p:childTnLst>
                              <p:par>
                                <p:cTn fill="hold" id="27" nodeType="afterEffect" presetClass="entr" presetID="2" presetSubtype="2">
                                  <p:stCondLst>
                                    <p:cond delay="0"/>
                                  </p:stCondLst>
                                  <p:childTnLst>
                                    <p:set>
                                      <p:cBhvr>
                                        <p:cTn dur="1" fill="hold" id="28">
                                          <p:stCondLst>
                                            <p:cond delay="0"/>
                                          </p:stCondLst>
                                        </p:cTn>
                                        <p:tgtEl>
                                          <p:spTgt spid="119"/>
                                        </p:tgtEl>
                                        <p:attrNameLst>
                                          <p:attrName>style.visibility</p:attrName>
                                        </p:attrNameLst>
                                      </p:cBhvr>
                                      <p:to>
                                        <p:strVal val="visible"/>
                                      </p:to>
                                    </p:set>
                                    <p:anim calcmode="lin" valueType="num">
                                      <p:cBhvr additive="base">
                                        <p:cTn dur="500" fill="hold" id="29"/>
                                        <p:tgtEl>
                                          <p:spTgt spid="119"/>
                                        </p:tgtEl>
                                        <p:attrNameLst>
                                          <p:attrName>ppt_x</p:attrName>
                                        </p:attrNameLst>
                                      </p:cBhvr>
                                      <p:tavLst>
                                        <p:tav tm="0">
                                          <p:val>
                                            <p:strVal val="1+#ppt_w/2"/>
                                          </p:val>
                                        </p:tav>
                                        <p:tav tm="100000">
                                          <p:val>
                                            <p:strVal val="#ppt_x"/>
                                          </p:val>
                                        </p:tav>
                                      </p:tavLst>
                                    </p:anim>
                                    <p:anim calcmode="lin" valueType="num">
                                      <p:cBhvr additive="base">
                                        <p:cTn dur="500" fill="hold" id="30"/>
                                        <p:tgtEl>
                                          <p:spTgt spid="119"/>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170"/>
                                        </p:tgtEl>
                                        <p:attrNameLst>
                                          <p:attrName>style.visibility</p:attrName>
                                        </p:attrNameLst>
                                      </p:cBhvr>
                                      <p:to>
                                        <p:strVal val="visible"/>
                                      </p:to>
                                    </p:set>
                                    <p:anim calcmode="lin" valueType="num">
                                      <p:cBhvr>
                                        <p:cTn dur="500" fill="hold" id="34"/>
                                        <p:tgtEl>
                                          <p:spTgt spid="170"/>
                                        </p:tgtEl>
                                        <p:attrNameLst>
                                          <p:attrName>ppt_w</p:attrName>
                                        </p:attrNameLst>
                                      </p:cBhvr>
                                      <p:tavLst>
                                        <p:tav tm="0">
                                          <p:val>
                                            <p:fltVal val="0"/>
                                          </p:val>
                                        </p:tav>
                                        <p:tav tm="100000">
                                          <p:val>
                                            <p:strVal val="#ppt_w"/>
                                          </p:val>
                                        </p:tav>
                                      </p:tavLst>
                                    </p:anim>
                                    <p:anim calcmode="lin" valueType="num">
                                      <p:cBhvr>
                                        <p:cTn dur="500" fill="hold" id="35"/>
                                        <p:tgtEl>
                                          <p:spTgt spid="170"/>
                                        </p:tgtEl>
                                        <p:attrNameLst>
                                          <p:attrName>ppt_h</p:attrName>
                                        </p:attrNameLst>
                                      </p:cBhvr>
                                      <p:tavLst>
                                        <p:tav tm="0">
                                          <p:val>
                                            <p:fltVal val="0"/>
                                          </p:val>
                                        </p:tav>
                                        <p:tav tm="100000">
                                          <p:val>
                                            <p:strVal val="#ppt_h"/>
                                          </p:val>
                                        </p:tav>
                                      </p:tavLst>
                                    </p:anim>
                                    <p:animEffect filter="fade" transition="in">
                                      <p:cBhvr>
                                        <p:cTn dur="500" id="36"/>
                                        <p:tgtEl>
                                          <p:spTgt spid="170"/>
                                        </p:tgtEl>
                                      </p:cBhvr>
                                    </p:animEffect>
                                  </p:childTnLst>
                                </p:cTn>
                              </p:par>
                              <p:par>
                                <p:cTn fill="hold" grpId="0" id="37" nodeType="withEffect" presetClass="entr" presetID="2" presetSubtype="8">
                                  <p:stCondLst>
                                    <p:cond delay="0"/>
                                  </p:stCondLst>
                                  <p:childTnLst>
                                    <p:set>
                                      <p:cBhvr>
                                        <p:cTn dur="1" fill="hold" id="38">
                                          <p:stCondLst>
                                            <p:cond delay="0"/>
                                          </p:stCondLst>
                                        </p:cTn>
                                        <p:tgtEl>
                                          <p:spTgt spid="171"/>
                                        </p:tgtEl>
                                        <p:attrNameLst>
                                          <p:attrName>style.visibility</p:attrName>
                                        </p:attrNameLst>
                                      </p:cBhvr>
                                      <p:to>
                                        <p:strVal val="visible"/>
                                      </p:to>
                                    </p:set>
                                    <p:anim calcmode="lin" valueType="num">
                                      <p:cBhvr additive="base">
                                        <p:cTn dur="500" fill="hold" id="39"/>
                                        <p:tgtEl>
                                          <p:spTgt spid="171"/>
                                        </p:tgtEl>
                                        <p:attrNameLst>
                                          <p:attrName>ppt_x</p:attrName>
                                        </p:attrNameLst>
                                      </p:cBhvr>
                                      <p:tavLst>
                                        <p:tav tm="0">
                                          <p:val>
                                            <p:strVal val="0-#ppt_w/2"/>
                                          </p:val>
                                        </p:tav>
                                        <p:tav tm="100000">
                                          <p:val>
                                            <p:strVal val="#ppt_x"/>
                                          </p:val>
                                        </p:tav>
                                      </p:tavLst>
                                    </p:anim>
                                    <p:anim calcmode="lin" valueType="num">
                                      <p:cBhvr additive="base">
                                        <p:cTn dur="500" fill="hold" id="40"/>
                                        <p:tgtEl>
                                          <p:spTgt spid="17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72"/>
                                        </p:tgtEl>
                                        <p:attrNameLst>
                                          <p:attrName>style.visibility</p:attrName>
                                        </p:attrNameLst>
                                      </p:cBhvr>
                                      <p:to>
                                        <p:strVal val="visible"/>
                                      </p:to>
                                    </p:set>
                                    <p:anim calcmode="lin" valueType="num">
                                      <p:cBhvr additive="base">
                                        <p:cTn dur="500" fill="hold" id="43"/>
                                        <p:tgtEl>
                                          <p:spTgt spid="172"/>
                                        </p:tgtEl>
                                        <p:attrNameLst>
                                          <p:attrName>ppt_x</p:attrName>
                                        </p:attrNameLst>
                                      </p:cBhvr>
                                      <p:tavLst>
                                        <p:tav tm="0">
                                          <p:val>
                                            <p:strVal val="0-#ppt_w/2"/>
                                          </p:val>
                                        </p:tav>
                                        <p:tav tm="100000">
                                          <p:val>
                                            <p:strVal val="#ppt_x"/>
                                          </p:val>
                                        </p:tav>
                                      </p:tavLst>
                                    </p:anim>
                                    <p:anim calcmode="lin" valueType="num">
                                      <p:cBhvr additive="base">
                                        <p:cTn dur="500" fill="hold" id="44"/>
                                        <p:tgtEl>
                                          <p:spTgt spid="172"/>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73"/>
                                        </p:tgtEl>
                                        <p:attrNameLst>
                                          <p:attrName>style.visibility</p:attrName>
                                        </p:attrNameLst>
                                      </p:cBhvr>
                                      <p:to>
                                        <p:strVal val="visible"/>
                                      </p:to>
                                    </p:set>
                                    <p:anim calcmode="lin" valueType="num">
                                      <p:cBhvr additive="base">
                                        <p:cTn dur="500" fill="hold" id="47"/>
                                        <p:tgtEl>
                                          <p:spTgt spid="173"/>
                                        </p:tgtEl>
                                        <p:attrNameLst>
                                          <p:attrName>ppt_x</p:attrName>
                                        </p:attrNameLst>
                                      </p:cBhvr>
                                      <p:tavLst>
                                        <p:tav tm="0">
                                          <p:val>
                                            <p:strVal val="0-#ppt_w/2"/>
                                          </p:val>
                                        </p:tav>
                                        <p:tav tm="100000">
                                          <p:val>
                                            <p:strVal val="#ppt_x"/>
                                          </p:val>
                                        </p:tav>
                                      </p:tavLst>
                                    </p:anim>
                                    <p:anim calcmode="lin" valueType="num">
                                      <p:cBhvr additive="base">
                                        <p:cTn dur="500" fill="hold" id="48"/>
                                        <p:tgtEl>
                                          <p:spTgt spid="173"/>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74"/>
                                        </p:tgtEl>
                                        <p:attrNameLst>
                                          <p:attrName>style.visibility</p:attrName>
                                        </p:attrNameLst>
                                      </p:cBhvr>
                                      <p:to>
                                        <p:strVal val="visible"/>
                                      </p:to>
                                    </p:set>
                                    <p:anim calcmode="lin" valueType="num">
                                      <p:cBhvr additive="base">
                                        <p:cTn dur="500" fill="hold" id="51"/>
                                        <p:tgtEl>
                                          <p:spTgt spid="174"/>
                                        </p:tgtEl>
                                        <p:attrNameLst>
                                          <p:attrName>ppt_x</p:attrName>
                                        </p:attrNameLst>
                                      </p:cBhvr>
                                      <p:tavLst>
                                        <p:tav tm="0">
                                          <p:val>
                                            <p:strVal val="0-#ppt_w/2"/>
                                          </p:val>
                                        </p:tav>
                                        <p:tav tm="100000">
                                          <p:val>
                                            <p:strVal val="#ppt_x"/>
                                          </p:val>
                                        </p:tav>
                                      </p:tavLst>
                                    </p:anim>
                                    <p:anim calcmode="lin" valueType="num">
                                      <p:cBhvr additive="base">
                                        <p:cTn dur="500" fill="hold" id="52"/>
                                        <p:tgtEl>
                                          <p:spTgt spid="174"/>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175"/>
                                        </p:tgtEl>
                                        <p:attrNameLst>
                                          <p:attrName>style.visibility</p:attrName>
                                        </p:attrNameLst>
                                      </p:cBhvr>
                                      <p:to>
                                        <p:strVal val="visible"/>
                                      </p:to>
                                    </p:set>
                                    <p:anim calcmode="lin" valueType="num">
                                      <p:cBhvr additive="base">
                                        <p:cTn dur="500" fill="hold" id="55"/>
                                        <p:tgtEl>
                                          <p:spTgt spid="175"/>
                                        </p:tgtEl>
                                        <p:attrNameLst>
                                          <p:attrName>ppt_x</p:attrName>
                                        </p:attrNameLst>
                                      </p:cBhvr>
                                      <p:tavLst>
                                        <p:tav tm="0">
                                          <p:val>
                                            <p:strVal val="0-#ppt_w/2"/>
                                          </p:val>
                                        </p:tav>
                                        <p:tav tm="100000">
                                          <p:val>
                                            <p:strVal val="#ppt_x"/>
                                          </p:val>
                                        </p:tav>
                                      </p:tavLst>
                                    </p:anim>
                                    <p:anim calcmode="lin" valueType="num">
                                      <p:cBhvr additive="base">
                                        <p:cTn dur="500" fill="hold" id="56"/>
                                        <p:tgtEl>
                                          <p:spTgt spid="175"/>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176"/>
                                        </p:tgtEl>
                                        <p:attrNameLst>
                                          <p:attrName>style.visibility</p:attrName>
                                        </p:attrNameLst>
                                      </p:cBhvr>
                                      <p:to>
                                        <p:strVal val="visible"/>
                                      </p:to>
                                    </p:set>
                                    <p:anim calcmode="lin" valueType="num">
                                      <p:cBhvr additive="base">
                                        <p:cTn dur="500" fill="hold" id="59"/>
                                        <p:tgtEl>
                                          <p:spTgt spid="176"/>
                                        </p:tgtEl>
                                        <p:attrNameLst>
                                          <p:attrName>ppt_x</p:attrName>
                                        </p:attrNameLst>
                                      </p:cBhvr>
                                      <p:tavLst>
                                        <p:tav tm="0">
                                          <p:val>
                                            <p:strVal val="0-#ppt_w/2"/>
                                          </p:val>
                                        </p:tav>
                                        <p:tav tm="100000">
                                          <p:val>
                                            <p:strVal val="#ppt_x"/>
                                          </p:val>
                                        </p:tav>
                                      </p:tavLst>
                                    </p:anim>
                                    <p:anim calcmode="lin" valueType="num">
                                      <p:cBhvr additive="base">
                                        <p:cTn dur="500" fill="hold" id="60"/>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118"/>
      <p:bldP grpId="0" spid="170"/>
      <p:bldP grpId="0" spid="171"/>
      <p:bldP grpId="0" spid="172"/>
      <p:bldP grpId="0" spid="173"/>
      <p:bldP grpId="0" spid="174"/>
      <p:bldP grpId="0" spid="175"/>
      <p:bldP grpId="0" spid="17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占位符 16"/>
          <p:cNvSpPr txBox="1"/>
          <p:nvPr/>
        </p:nvSpPr>
        <p:spPr>
          <a:xfrm>
            <a:off x="1223431"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16" name="文本占位符 16"/>
          <p:cNvSpPr txBox="1"/>
          <p:nvPr/>
        </p:nvSpPr>
        <p:spPr>
          <a:xfrm>
            <a:off x="3684070" y="68013"/>
            <a:ext cx="4622648"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177" name="组合 176"/>
          <p:cNvGrpSpPr/>
          <p:nvPr/>
        </p:nvGrpSpPr>
        <p:grpSpPr>
          <a:xfrm>
            <a:off x="3639127" y="1481178"/>
            <a:ext cx="4913746" cy="4109402"/>
            <a:chOff x="2003425" y="6350"/>
            <a:chExt cx="8185150" cy="6845300"/>
          </a:xfrm>
          <a:gradFill>
            <a:gsLst>
              <a:gs pos="0">
                <a:srgbClr val="55C3C8">
                  <a:lumMod val="0"/>
                  <a:lumOff val="100000"/>
                </a:srgbClr>
              </a:gs>
              <a:gs pos="35000">
                <a:srgbClr val="55C3C8"/>
              </a:gs>
              <a:gs pos="73000">
                <a:srgbClr val="19A5BE"/>
              </a:gs>
              <a:gs pos="100000">
                <a:srgbClr val="0087AF"/>
              </a:gs>
            </a:gsLst>
            <a:path path="circle">
              <a:fillToRect b="180000" l="50000" r="50000" t="-80000"/>
            </a:path>
          </a:gradFill>
        </p:grpSpPr>
        <p:grpSp>
          <p:nvGrpSpPr>
            <p:cNvPr id="178" name="组合 177"/>
            <p:cNvGrpSpPr/>
            <p:nvPr/>
          </p:nvGrpSpPr>
          <p:grpSpPr>
            <a:xfrm>
              <a:off x="2003425" y="6350"/>
              <a:ext cx="8185150" cy="6845300"/>
              <a:chOff x="2003425" y="6350"/>
              <a:chExt cx="8185150" cy="6845300"/>
            </a:xfrm>
            <a:grpFill/>
          </p:grpSpPr>
          <p:sp>
            <p:nvSpPr>
              <p:cNvPr id="180" name="Freeform 5"/>
              <p:cNvSpPr/>
              <p:nvPr/>
            </p:nvSpPr>
            <p:spPr bwMode="auto">
              <a:xfrm>
                <a:off x="2003425" y="6350"/>
                <a:ext cx="3857625" cy="6845300"/>
              </a:xfrm>
              <a:custGeom>
                <a:gdLst>
                  <a:gd fmla="*/ 1417 w 2430" name="T0"/>
                  <a:gd fmla="*/ 331 h 4312" name="T1"/>
                  <a:gd fmla="*/ 1520 w 2430" name="T2"/>
                  <a:gd fmla="*/ 234 h 4312" name="T3"/>
                  <a:gd fmla="*/ 1673 w 2430" name="T4"/>
                  <a:gd fmla="*/ 71 h 4312" name="T5"/>
                  <a:gd fmla="*/ 1734 w 2430" name="T6"/>
                  <a:gd fmla="*/ 20 h 4312" name="T7"/>
                  <a:gd fmla="*/ 1794 w 2430" name="T8"/>
                  <a:gd fmla="*/ 0 h 4312" name="T9"/>
                  <a:gd fmla="*/ 1837 w 2430" name="T10"/>
                  <a:gd fmla="*/ 6 h 4312" name="T11"/>
                  <a:gd fmla="*/ 1916 w 2430" name="T12"/>
                  <a:gd fmla="*/ 41 h 4312" name="T13"/>
                  <a:gd fmla="*/ 2004 w 2430" name="T14"/>
                  <a:gd fmla="*/ 114 h 4312" name="T15"/>
                  <a:gd fmla="*/ 2097 w 2430" name="T16"/>
                  <a:gd fmla="*/ 232 h 4312" name="T17"/>
                  <a:gd fmla="*/ 2188 w 2430" name="T18"/>
                  <a:gd fmla="*/ 406 h 4312" name="T19"/>
                  <a:gd fmla="*/ 2243 w 2430" name="T20"/>
                  <a:gd fmla="*/ 556 h 4312" name="T21"/>
                  <a:gd fmla="*/ 2290 w 2430" name="T22"/>
                  <a:gd fmla="*/ 737 h 4312" name="T23"/>
                  <a:gd fmla="*/ 2340 w 2430" name="T24"/>
                  <a:gd fmla="*/ 1054 h 4312" name="T25"/>
                  <a:gd fmla="*/ 2369 w 2430" name="T26"/>
                  <a:gd fmla="*/ 1389 h 4312" name="T27"/>
                  <a:gd fmla="*/ 2385 w 2430" name="T28"/>
                  <a:gd fmla="*/ 1795 h 4312" name="T29"/>
                  <a:gd fmla="*/ 2389 w 2430" name="T30"/>
                  <a:gd fmla="*/ 2063 h 4312" name="T31"/>
                  <a:gd fmla="*/ 2401 w 2430" name="T32"/>
                  <a:gd fmla="*/ 2258 h 4312" name="T33"/>
                  <a:gd fmla="*/ 2428 w 2430" name="T34"/>
                  <a:gd fmla="*/ 2562 h 4312" name="T35"/>
                  <a:gd fmla="*/ 2428 w 2430" name="T36"/>
                  <a:gd fmla="*/ 2765 h 4312" name="T37"/>
                  <a:gd fmla="*/ 2405 w 2430" name="T38"/>
                  <a:gd fmla="*/ 2974 h 4312" name="T39"/>
                  <a:gd fmla="*/ 2371 w 2430" name="T40"/>
                  <a:gd fmla="*/ 3114 h 4312" name="T41"/>
                  <a:gd fmla="*/ 2338 w 2430" name="T42"/>
                  <a:gd fmla="*/ 3335 h 4312" name="T43"/>
                  <a:gd fmla="*/ 2296 w 2430" name="T44"/>
                  <a:gd fmla="*/ 3626 h 4312" name="T45"/>
                  <a:gd fmla="*/ 2253 w 2430" name="T46"/>
                  <a:gd fmla="*/ 3792 h 4312" name="T47"/>
                  <a:gd fmla="*/ 2215 w 2430" name="T48"/>
                  <a:gd fmla="*/ 3880 h 4312" name="T49"/>
                  <a:gd fmla="*/ 2162 w 2430" name="T50"/>
                  <a:gd fmla="*/ 3957 h 4312" name="T51"/>
                  <a:gd fmla="*/ 2093 w 2430" name="T52"/>
                  <a:gd fmla="*/ 4022 h 4312" name="T53"/>
                  <a:gd fmla="*/ 2038 w 2430" name="T54"/>
                  <a:gd fmla="*/ 4058 h 4312" name="T55"/>
                  <a:gd fmla="*/ 1945 w 2430" name="T56"/>
                  <a:gd fmla="*/ 4099 h 4312" name="T57"/>
                  <a:gd fmla="*/ 1851 w 2430" name="T58"/>
                  <a:gd fmla="*/ 4127 h 4312" name="T59"/>
                  <a:gd fmla="*/ 1658 w 2430" name="T60"/>
                  <a:gd fmla="*/ 4154 h 4312" name="T61"/>
                  <a:gd fmla="*/ 1470 w 2430" name="T62"/>
                  <a:gd fmla="*/ 4156 h 4312" name="T63"/>
                  <a:gd fmla="*/ 1196 w 2430" name="T64"/>
                  <a:gd fmla="*/ 4141 h 4312" name="T65"/>
                  <a:gd fmla="*/ 1112 w 2430" name="T66"/>
                  <a:gd fmla="*/ 4143 h 4312" name="T67"/>
                  <a:gd fmla="*/ 954 w 2430" name="T68"/>
                  <a:gd fmla="*/ 4162 h 4312" name="T69"/>
                  <a:gd fmla="*/ 723 w 2430" name="T70"/>
                  <a:gd fmla="*/ 4215 h 4312" name="T71"/>
                  <a:gd fmla="*/ 528 w 2430" name="T72"/>
                  <a:gd fmla="*/ 4279 h 4312" name="T73"/>
                  <a:gd fmla="*/ 465 w 2430" name="T74"/>
                  <a:gd fmla="*/ 4296 h 4312" name="T75"/>
                  <a:gd fmla="*/ 355 w 2430" name="T76"/>
                  <a:gd fmla="*/ 4310 h 4312" name="T77"/>
                  <a:gd fmla="*/ 240 w 2430" name="T78"/>
                  <a:gd fmla="*/ 4306 h 4312" name="T79"/>
                  <a:gd fmla="*/ 136 w 2430" name="T80"/>
                  <a:gd fmla="*/ 4282 h 4312" name="T81"/>
                  <a:gd fmla="*/ 83 w 2430" name="T82"/>
                  <a:gd fmla="*/ 4251 h 4312" name="T83"/>
                  <a:gd fmla="*/ 53 w 2430" name="T84"/>
                  <a:gd fmla="*/ 4219 h 4312" name="T85"/>
                  <a:gd fmla="*/ 35 w 2430" name="T86"/>
                  <a:gd fmla="*/ 4182 h 4312" name="T87"/>
                  <a:gd fmla="*/ 22 w 2430" name="T88"/>
                  <a:gd fmla="*/ 4109 h 4312" name="T89"/>
                  <a:gd fmla="*/ 6 w 2430" name="T90"/>
                  <a:gd fmla="*/ 3944 h 4312" name="T91"/>
                  <a:gd fmla="*/ 0 w 2430" name="T92"/>
                  <a:gd fmla="*/ 3721 h 4312" name="T93"/>
                  <a:gd fmla="*/ 18 w 2430" name="T94"/>
                  <a:gd fmla="*/ 3449 h 4312" name="T95"/>
                  <a:gd fmla="*/ 65 w 2430" name="T96"/>
                  <a:gd fmla="*/ 3137 h 4312" name="T97"/>
                  <a:gd fmla="*/ 118 w 2430" name="T98"/>
                  <a:gd fmla="*/ 2913 h 4312" name="T99"/>
                  <a:gd fmla="*/ 211 w 2430" name="T100"/>
                  <a:gd fmla="*/ 2617 h 4312" name="T101"/>
                  <a:gd fmla="*/ 302 w 2430" name="T102"/>
                  <a:gd fmla="*/ 2410 h 4312" name="T103"/>
                  <a:gd fmla="*/ 402 w 2430" name="T104"/>
                  <a:gd fmla="*/ 2231 h 4312" name="T105"/>
                  <a:gd fmla="*/ 465 w 2430" name="T106"/>
                  <a:gd fmla="*/ 2115 h 4312" name="T107"/>
                  <a:gd fmla="*/ 477 w 2430" name="T108"/>
                  <a:gd fmla="*/ 2063 h 4312" name="T109"/>
                  <a:gd fmla="*/ 508 w 2430" name="T110"/>
                  <a:gd fmla="*/ 1896 h 4312" name="T111"/>
                  <a:gd fmla="*/ 595 w 2430" name="T112"/>
                  <a:gd fmla="*/ 1592 h 4312" name="T113"/>
                  <a:gd fmla="*/ 688 w 2430" name="T114"/>
                  <a:gd fmla="*/ 1344 h 4312" name="T115"/>
                  <a:gd fmla="*/ 777 w 2430" name="T116"/>
                  <a:gd fmla="*/ 1147 h 4312" name="T117"/>
                  <a:gd fmla="*/ 883 w 2430" name="T118"/>
                  <a:gd fmla="*/ 946 h 4312" name="T119"/>
                  <a:gd fmla="*/ 1007 w 2430" name="T120"/>
                  <a:gd fmla="*/ 753 h 4312" name="T121"/>
                  <a:gd fmla="*/ 1153 w 2430" name="T122"/>
                  <a:gd fmla="*/ 571 h 4312" name="T123"/>
                  <a:gd fmla="*/ 1317 w 2430" name="T124"/>
                  <a:gd fmla="*/ 412 h 43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312" w="2430">
                    <a:moveTo>
                      <a:pt x="1376" y="363"/>
                    </a:moveTo>
                    <a:lnTo>
                      <a:pt x="1376" y="363"/>
                    </a:lnTo>
                    <a:lnTo>
                      <a:pt x="1417" y="331"/>
                    </a:lnTo>
                    <a:lnTo>
                      <a:pt x="1453" y="300"/>
                    </a:lnTo>
                    <a:lnTo>
                      <a:pt x="1488" y="268"/>
                    </a:lnTo>
                    <a:lnTo>
                      <a:pt x="1520" y="234"/>
                    </a:lnTo>
                    <a:lnTo>
                      <a:pt x="1579" y="173"/>
                    </a:lnTo>
                    <a:lnTo>
                      <a:pt x="1628" y="118"/>
                    </a:lnTo>
                    <a:lnTo>
                      <a:pt x="1673" y="71"/>
                    </a:lnTo>
                    <a:lnTo>
                      <a:pt x="1695" y="51"/>
                    </a:lnTo>
                    <a:lnTo>
                      <a:pt x="1715" y="33"/>
                    </a:lnTo>
                    <a:lnTo>
                      <a:pt x="1734" y="20"/>
                    </a:lnTo>
                    <a:lnTo>
                      <a:pt x="1754" y="10"/>
                    </a:lnTo>
                    <a:lnTo>
                      <a:pt x="1774" y="2"/>
                    </a:lnTo>
                    <a:lnTo>
                      <a:pt x="1794" y="0"/>
                    </a:lnTo>
                    <a:lnTo>
                      <a:pt x="1794" y="0"/>
                    </a:lnTo>
                    <a:lnTo>
                      <a:pt x="1815" y="2"/>
                    </a:lnTo>
                    <a:lnTo>
                      <a:pt x="1837" y="6"/>
                    </a:lnTo>
                    <a:lnTo>
                      <a:pt x="1863" y="14"/>
                    </a:lnTo>
                    <a:lnTo>
                      <a:pt x="1888" y="26"/>
                    </a:lnTo>
                    <a:lnTo>
                      <a:pt x="1916" y="41"/>
                    </a:lnTo>
                    <a:lnTo>
                      <a:pt x="1945" y="61"/>
                    </a:lnTo>
                    <a:lnTo>
                      <a:pt x="1975" y="85"/>
                    </a:lnTo>
                    <a:lnTo>
                      <a:pt x="2004" y="114"/>
                    </a:lnTo>
                    <a:lnTo>
                      <a:pt x="2036" y="148"/>
                    </a:lnTo>
                    <a:lnTo>
                      <a:pt x="2066" y="187"/>
                    </a:lnTo>
                    <a:lnTo>
                      <a:pt x="2097" y="232"/>
                    </a:lnTo>
                    <a:lnTo>
                      <a:pt x="2129" y="284"/>
                    </a:lnTo>
                    <a:lnTo>
                      <a:pt x="2158" y="343"/>
                    </a:lnTo>
                    <a:lnTo>
                      <a:pt x="2188" y="406"/>
                    </a:lnTo>
                    <a:lnTo>
                      <a:pt x="2215" y="477"/>
                    </a:lnTo>
                    <a:lnTo>
                      <a:pt x="2243" y="556"/>
                    </a:lnTo>
                    <a:lnTo>
                      <a:pt x="2243" y="556"/>
                    </a:lnTo>
                    <a:lnTo>
                      <a:pt x="2257" y="597"/>
                    </a:lnTo>
                    <a:lnTo>
                      <a:pt x="2269" y="642"/>
                    </a:lnTo>
                    <a:lnTo>
                      <a:pt x="2290" y="737"/>
                    </a:lnTo>
                    <a:lnTo>
                      <a:pt x="2310" y="838"/>
                    </a:lnTo>
                    <a:lnTo>
                      <a:pt x="2326" y="944"/>
                    </a:lnTo>
                    <a:lnTo>
                      <a:pt x="2340" y="1054"/>
                    </a:lnTo>
                    <a:lnTo>
                      <a:pt x="2351" y="1167"/>
                    </a:lnTo>
                    <a:lnTo>
                      <a:pt x="2361" y="1279"/>
                    </a:lnTo>
                    <a:lnTo>
                      <a:pt x="2369" y="1389"/>
                    </a:lnTo>
                    <a:lnTo>
                      <a:pt x="2375" y="1500"/>
                    </a:lnTo>
                    <a:lnTo>
                      <a:pt x="2379" y="1604"/>
                    </a:lnTo>
                    <a:lnTo>
                      <a:pt x="2385" y="1795"/>
                    </a:lnTo>
                    <a:lnTo>
                      <a:pt x="2387" y="1953"/>
                    </a:lnTo>
                    <a:lnTo>
                      <a:pt x="2389" y="2063"/>
                    </a:lnTo>
                    <a:lnTo>
                      <a:pt x="2389" y="2063"/>
                    </a:lnTo>
                    <a:lnTo>
                      <a:pt x="2389" y="2107"/>
                    </a:lnTo>
                    <a:lnTo>
                      <a:pt x="2393" y="2154"/>
                    </a:lnTo>
                    <a:lnTo>
                      <a:pt x="2401" y="2258"/>
                    </a:lnTo>
                    <a:lnTo>
                      <a:pt x="2414" y="2373"/>
                    </a:lnTo>
                    <a:lnTo>
                      <a:pt x="2424" y="2497"/>
                    </a:lnTo>
                    <a:lnTo>
                      <a:pt x="2428" y="2562"/>
                    </a:lnTo>
                    <a:lnTo>
                      <a:pt x="2430" y="2629"/>
                    </a:lnTo>
                    <a:lnTo>
                      <a:pt x="2430" y="2696"/>
                    </a:lnTo>
                    <a:lnTo>
                      <a:pt x="2428" y="2765"/>
                    </a:lnTo>
                    <a:lnTo>
                      <a:pt x="2424" y="2834"/>
                    </a:lnTo>
                    <a:lnTo>
                      <a:pt x="2416" y="2905"/>
                    </a:lnTo>
                    <a:lnTo>
                      <a:pt x="2405" y="2974"/>
                    </a:lnTo>
                    <a:lnTo>
                      <a:pt x="2389" y="3043"/>
                    </a:lnTo>
                    <a:lnTo>
                      <a:pt x="2389" y="3043"/>
                    </a:lnTo>
                    <a:lnTo>
                      <a:pt x="2371" y="3114"/>
                    </a:lnTo>
                    <a:lnTo>
                      <a:pt x="2357" y="3187"/>
                    </a:lnTo>
                    <a:lnTo>
                      <a:pt x="2347" y="3260"/>
                    </a:lnTo>
                    <a:lnTo>
                      <a:pt x="2338" y="3335"/>
                    </a:lnTo>
                    <a:lnTo>
                      <a:pt x="2320" y="3482"/>
                    </a:lnTo>
                    <a:lnTo>
                      <a:pt x="2308" y="3555"/>
                    </a:lnTo>
                    <a:lnTo>
                      <a:pt x="2296" y="3626"/>
                    </a:lnTo>
                    <a:lnTo>
                      <a:pt x="2282" y="3695"/>
                    </a:lnTo>
                    <a:lnTo>
                      <a:pt x="2265" y="3760"/>
                    </a:lnTo>
                    <a:lnTo>
                      <a:pt x="2253" y="3792"/>
                    </a:lnTo>
                    <a:lnTo>
                      <a:pt x="2241" y="3823"/>
                    </a:lnTo>
                    <a:lnTo>
                      <a:pt x="2229" y="3853"/>
                    </a:lnTo>
                    <a:lnTo>
                      <a:pt x="2215" y="3880"/>
                    </a:lnTo>
                    <a:lnTo>
                      <a:pt x="2200" y="3908"/>
                    </a:lnTo>
                    <a:lnTo>
                      <a:pt x="2182" y="3934"/>
                    </a:lnTo>
                    <a:lnTo>
                      <a:pt x="2162" y="3957"/>
                    </a:lnTo>
                    <a:lnTo>
                      <a:pt x="2140" y="3981"/>
                    </a:lnTo>
                    <a:lnTo>
                      <a:pt x="2119" y="4003"/>
                    </a:lnTo>
                    <a:lnTo>
                      <a:pt x="2093" y="4022"/>
                    </a:lnTo>
                    <a:lnTo>
                      <a:pt x="2068" y="4042"/>
                    </a:lnTo>
                    <a:lnTo>
                      <a:pt x="2038" y="4058"/>
                    </a:lnTo>
                    <a:lnTo>
                      <a:pt x="2038" y="4058"/>
                    </a:lnTo>
                    <a:lnTo>
                      <a:pt x="2008" y="4074"/>
                    </a:lnTo>
                    <a:lnTo>
                      <a:pt x="1977" y="4085"/>
                    </a:lnTo>
                    <a:lnTo>
                      <a:pt x="1945" y="4099"/>
                    </a:lnTo>
                    <a:lnTo>
                      <a:pt x="1916" y="4109"/>
                    </a:lnTo>
                    <a:lnTo>
                      <a:pt x="1882" y="4119"/>
                    </a:lnTo>
                    <a:lnTo>
                      <a:pt x="1851" y="4127"/>
                    </a:lnTo>
                    <a:lnTo>
                      <a:pt x="1788" y="4141"/>
                    </a:lnTo>
                    <a:lnTo>
                      <a:pt x="1723" y="4148"/>
                    </a:lnTo>
                    <a:lnTo>
                      <a:pt x="1658" y="4154"/>
                    </a:lnTo>
                    <a:lnTo>
                      <a:pt x="1594" y="4158"/>
                    </a:lnTo>
                    <a:lnTo>
                      <a:pt x="1531" y="4158"/>
                    </a:lnTo>
                    <a:lnTo>
                      <a:pt x="1470" y="4156"/>
                    </a:lnTo>
                    <a:lnTo>
                      <a:pt x="1409" y="4154"/>
                    </a:lnTo>
                    <a:lnTo>
                      <a:pt x="1297" y="4147"/>
                    </a:lnTo>
                    <a:lnTo>
                      <a:pt x="1196" y="4141"/>
                    </a:lnTo>
                    <a:lnTo>
                      <a:pt x="1151" y="4141"/>
                    </a:lnTo>
                    <a:lnTo>
                      <a:pt x="1112" y="4143"/>
                    </a:lnTo>
                    <a:lnTo>
                      <a:pt x="1112" y="4143"/>
                    </a:lnTo>
                    <a:lnTo>
                      <a:pt x="1072" y="4145"/>
                    </a:lnTo>
                    <a:lnTo>
                      <a:pt x="1033" y="4148"/>
                    </a:lnTo>
                    <a:lnTo>
                      <a:pt x="954" y="4162"/>
                    </a:lnTo>
                    <a:lnTo>
                      <a:pt x="875" y="4178"/>
                    </a:lnTo>
                    <a:lnTo>
                      <a:pt x="798" y="4196"/>
                    </a:lnTo>
                    <a:lnTo>
                      <a:pt x="723" y="4215"/>
                    </a:lnTo>
                    <a:lnTo>
                      <a:pt x="652" y="4237"/>
                    </a:lnTo>
                    <a:lnTo>
                      <a:pt x="585" y="4259"/>
                    </a:lnTo>
                    <a:lnTo>
                      <a:pt x="528" y="4279"/>
                    </a:lnTo>
                    <a:lnTo>
                      <a:pt x="528" y="4279"/>
                    </a:lnTo>
                    <a:lnTo>
                      <a:pt x="499" y="4288"/>
                    </a:lnTo>
                    <a:lnTo>
                      <a:pt x="465" y="4296"/>
                    </a:lnTo>
                    <a:lnTo>
                      <a:pt x="430" y="4302"/>
                    </a:lnTo>
                    <a:lnTo>
                      <a:pt x="394" y="4306"/>
                    </a:lnTo>
                    <a:lnTo>
                      <a:pt x="355" y="4310"/>
                    </a:lnTo>
                    <a:lnTo>
                      <a:pt x="317" y="4312"/>
                    </a:lnTo>
                    <a:lnTo>
                      <a:pt x="278" y="4310"/>
                    </a:lnTo>
                    <a:lnTo>
                      <a:pt x="240" y="4306"/>
                    </a:lnTo>
                    <a:lnTo>
                      <a:pt x="203" y="4300"/>
                    </a:lnTo>
                    <a:lnTo>
                      <a:pt x="169" y="4292"/>
                    </a:lnTo>
                    <a:lnTo>
                      <a:pt x="136" y="4282"/>
                    </a:lnTo>
                    <a:lnTo>
                      <a:pt x="108" y="4269"/>
                    </a:lnTo>
                    <a:lnTo>
                      <a:pt x="95" y="4261"/>
                    </a:lnTo>
                    <a:lnTo>
                      <a:pt x="83" y="4251"/>
                    </a:lnTo>
                    <a:lnTo>
                      <a:pt x="71" y="4241"/>
                    </a:lnTo>
                    <a:lnTo>
                      <a:pt x="61" y="4231"/>
                    </a:lnTo>
                    <a:lnTo>
                      <a:pt x="53" y="4219"/>
                    </a:lnTo>
                    <a:lnTo>
                      <a:pt x="45" y="4208"/>
                    </a:lnTo>
                    <a:lnTo>
                      <a:pt x="39" y="4196"/>
                    </a:lnTo>
                    <a:lnTo>
                      <a:pt x="35" y="4182"/>
                    </a:lnTo>
                    <a:lnTo>
                      <a:pt x="35" y="4182"/>
                    </a:lnTo>
                    <a:lnTo>
                      <a:pt x="30" y="4148"/>
                    </a:lnTo>
                    <a:lnTo>
                      <a:pt x="22" y="4109"/>
                    </a:lnTo>
                    <a:lnTo>
                      <a:pt x="16" y="4060"/>
                    </a:lnTo>
                    <a:lnTo>
                      <a:pt x="10" y="4005"/>
                    </a:lnTo>
                    <a:lnTo>
                      <a:pt x="6" y="3944"/>
                    </a:lnTo>
                    <a:lnTo>
                      <a:pt x="2" y="3877"/>
                    </a:lnTo>
                    <a:lnTo>
                      <a:pt x="0" y="3802"/>
                    </a:lnTo>
                    <a:lnTo>
                      <a:pt x="0" y="3721"/>
                    </a:lnTo>
                    <a:lnTo>
                      <a:pt x="4" y="3636"/>
                    </a:lnTo>
                    <a:lnTo>
                      <a:pt x="10" y="3545"/>
                    </a:lnTo>
                    <a:lnTo>
                      <a:pt x="18" y="3449"/>
                    </a:lnTo>
                    <a:lnTo>
                      <a:pt x="30" y="3350"/>
                    </a:lnTo>
                    <a:lnTo>
                      <a:pt x="45" y="3246"/>
                    </a:lnTo>
                    <a:lnTo>
                      <a:pt x="65" y="3137"/>
                    </a:lnTo>
                    <a:lnTo>
                      <a:pt x="89" y="3027"/>
                    </a:lnTo>
                    <a:lnTo>
                      <a:pt x="118" y="2913"/>
                    </a:lnTo>
                    <a:lnTo>
                      <a:pt x="118" y="2913"/>
                    </a:lnTo>
                    <a:lnTo>
                      <a:pt x="148" y="2802"/>
                    </a:lnTo>
                    <a:lnTo>
                      <a:pt x="179" y="2704"/>
                    </a:lnTo>
                    <a:lnTo>
                      <a:pt x="211" y="2617"/>
                    </a:lnTo>
                    <a:lnTo>
                      <a:pt x="242" y="2538"/>
                    </a:lnTo>
                    <a:lnTo>
                      <a:pt x="272" y="2469"/>
                    </a:lnTo>
                    <a:lnTo>
                      <a:pt x="302" y="2410"/>
                    </a:lnTo>
                    <a:lnTo>
                      <a:pt x="329" y="2357"/>
                    </a:lnTo>
                    <a:lnTo>
                      <a:pt x="355" y="2310"/>
                    </a:lnTo>
                    <a:lnTo>
                      <a:pt x="402" y="2231"/>
                    </a:lnTo>
                    <a:lnTo>
                      <a:pt x="439" y="2170"/>
                    </a:lnTo>
                    <a:lnTo>
                      <a:pt x="455" y="2142"/>
                    </a:lnTo>
                    <a:lnTo>
                      <a:pt x="465" y="2115"/>
                    </a:lnTo>
                    <a:lnTo>
                      <a:pt x="473" y="2089"/>
                    </a:lnTo>
                    <a:lnTo>
                      <a:pt x="477" y="2063"/>
                    </a:lnTo>
                    <a:lnTo>
                      <a:pt x="477" y="2063"/>
                    </a:lnTo>
                    <a:lnTo>
                      <a:pt x="483" y="2026"/>
                    </a:lnTo>
                    <a:lnTo>
                      <a:pt x="493" y="1969"/>
                    </a:lnTo>
                    <a:lnTo>
                      <a:pt x="508" y="1896"/>
                    </a:lnTo>
                    <a:lnTo>
                      <a:pt x="532" y="1807"/>
                    </a:lnTo>
                    <a:lnTo>
                      <a:pt x="560" y="1705"/>
                    </a:lnTo>
                    <a:lnTo>
                      <a:pt x="595" y="1592"/>
                    </a:lnTo>
                    <a:lnTo>
                      <a:pt x="639" y="1472"/>
                    </a:lnTo>
                    <a:lnTo>
                      <a:pt x="662" y="1409"/>
                    </a:lnTo>
                    <a:lnTo>
                      <a:pt x="688" y="1344"/>
                    </a:lnTo>
                    <a:lnTo>
                      <a:pt x="715" y="1279"/>
                    </a:lnTo>
                    <a:lnTo>
                      <a:pt x="745" y="1214"/>
                    </a:lnTo>
                    <a:lnTo>
                      <a:pt x="777" y="1147"/>
                    </a:lnTo>
                    <a:lnTo>
                      <a:pt x="810" y="1080"/>
                    </a:lnTo>
                    <a:lnTo>
                      <a:pt x="845" y="1013"/>
                    </a:lnTo>
                    <a:lnTo>
                      <a:pt x="883" y="946"/>
                    </a:lnTo>
                    <a:lnTo>
                      <a:pt x="922" y="881"/>
                    </a:lnTo>
                    <a:lnTo>
                      <a:pt x="964" y="816"/>
                    </a:lnTo>
                    <a:lnTo>
                      <a:pt x="1007" y="753"/>
                    </a:lnTo>
                    <a:lnTo>
                      <a:pt x="1054" y="690"/>
                    </a:lnTo>
                    <a:lnTo>
                      <a:pt x="1102" y="631"/>
                    </a:lnTo>
                    <a:lnTo>
                      <a:pt x="1153" y="571"/>
                    </a:lnTo>
                    <a:lnTo>
                      <a:pt x="1204" y="516"/>
                    </a:lnTo>
                    <a:lnTo>
                      <a:pt x="1259" y="461"/>
                    </a:lnTo>
                    <a:lnTo>
                      <a:pt x="1317" y="412"/>
                    </a:lnTo>
                    <a:lnTo>
                      <a:pt x="1376" y="363"/>
                    </a:lnTo>
                    <a:lnTo>
                      <a:pt x="1376" y="363"/>
                    </a:lnTo>
                    <a:close/>
                  </a:path>
                </a:pathLst>
              </a:custGeom>
              <a:solidFill>
                <a:srgbClr val="A5A5A5">
                  <a:lumMod val="20000"/>
                  <a:lumOff val="80000"/>
                </a:srgbClr>
              </a:solidFill>
              <a:ln w="1270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70AD47"/>
                  </a:solidFill>
                  <a:effectLst/>
                  <a:uLnTx/>
                  <a:uFillTx/>
                  <a:latin typeface="小米兰亭_GB外压缩"/>
                  <a:ea typeface="小米兰亭_GB外压缩"/>
                </a:endParaRPr>
              </a:p>
            </p:txBody>
          </p:sp>
          <p:sp>
            <p:nvSpPr>
              <p:cNvPr id="181" name="Freeform 6"/>
              <p:cNvSpPr/>
              <p:nvPr/>
            </p:nvSpPr>
            <p:spPr bwMode="auto">
              <a:xfrm>
                <a:off x="6330950" y="6350"/>
                <a:ext cx="3857625" cy="6845300"/>
              </a:xfrm>
              <a:custGeom>
                <a:gdLst>
                  <a:gd fmla="*/ 1015 w 2430" name="T0"/>
                  <a:gd fmla="*/ 331 h 4312" name="T1"/>
                  <a:gd fmla="*/ 910 w 2430" name="T2"/>
                  <a:gd fmla="*/ 234 h 4312" name="T3"/>
                  <a:gd fmla="*/ 757 w 2430" name="T4"/>
                  <a:gd fmla="*/ 71 h 4312" name="T5"/>
                  <a:gd fmla="*/ 696 w 2430" name="T6"/>
                  <a:gd fmla="*/ 20 h 4312" name="T7"/>
                  <a:gd fmla="*/ 636 w 2430" name="T8"/>
                  <a:gd fmla="*/ 0 h 4312" name="T9"/>
                  <a:gd fmla="*/ 593 w 2430" name="T10"/>
                  <a:gd fmla="*/ 6 h 4312" name="T11"/>
                  <a:gd fmla="*/ 514 w 2430" name="T12"/>
                  <a:gd fmla="*/ 41 h 4312" name="T13"/>
                  <a:gd fmla="*/ 426 w 2430" name="T14"/>
                  <a:gd fmla="*/ 114 h 4312" name="T15"/>
                  <a:gd fmla="*/ 333 w 2430" name="T16"/>
                  <a:gd fmla="*/ 232 h 4312" name="T17"/>
                  <a:gd fmla="*/ 242 w 2430" name="T18"/>
                  <a:gd fmla="*/ 406 h 4312" name="T19"/>
                  <a:gd fmla="*/ 187 w 2430" name="T20"/>
                  <a:gd fmla="*/ 556 h 4312" name="T21"/>
                  <a:gd fmla="*/ 140 w 2430" name="T22"/>
                  <a:gd fmla="*/ 737 h 4312" name="T23"/>
                  <a:gd fmla="*/ 90 w 2430" name="T24"/>
                  <a:gd fmla="*/ 1054 h 4312" name="T25"/>
                  <a:gd fmla="*/ 61 w 2430" name="T26"/>
                  <a:gd fmla="*/ 1389 h 4312" name="T27"/>
                  <a:gd fmla="*/ 45 w 2430" name="T28"/>
                  <a:gd fmla="*/ 1795 h 4312" name="T29"/>
                  <a:gd fmla="*/ 43 w 2430" name="T30"/>
                  <a:gd fmla="*/ 2063 h 4312" name="T31"/>
                  <a:gd fmla="*/ 29 w 2430" name="T32"/>
                  <a:gd fmla="*/ 2258 h 4312" name="T33"/>
                  <a:gd fmla="*/ 2 w 2430" name="T34"/>
                  <a:gd fmla="*/ 2562 h 4312" name="T35"/>
                  <a:gd fmla="*/ 2 w 2430" name="T36"/>
                  <a:gd fmla="*/ 2765 h 4312" name="T37"/>
                  <a:gd fmla="*/ 27 w 2430" name="T38"/>
                  <a:gd fmla="*/ 2974 h 4312" name="T39"/>
                  <a:gd fmla="*/ 59 w 2430" name="T40"/>
                  <a:gd fmla="*/ 3114 h 4312" name="T41"/>
                  <a:gd fmla="*/ 92 w 2430" name="T42"/>
                  <a:gd fmla="*/ 3335 h 4312" name="T43"/>
                  <a:gd fmla="*/ 134 w 2430" name="T44"/>
                  <a:gd fmla="*/ 3626 h 4312" name="T45"/>
                  <a:gd fmla="*/ 177 w 2430" name="T46"/>
                  <a:gd fmla="*/ 3792 h 4312" name="T47"/>
                  <a:gd fmla="*/ 217 w 2430" name="T48"/>
                  <a:gd fmla="*/ 3880 h 4312" name="T49"/>
                  <a:gd fmla="*/ 268 w 2430" name="T50"/>
                  <a:gd fmla="*/ 3957 h 4312" name="T51"/>
                  <a:gd fmla="*/ 337 w 2430" name="T52"/>
                  <a:gd fmla="*/ 4022 h 4312" name="T53"/>
                  <a:gd fmla="*/ 392 w 2430" name="T54"/>
                  <a:gd fmla="*/ 4058 h 4312" name="T55"/>
                  <a:gd fmla="*/ 485 w 2430" name="T56"/>
                  <a:gd fmla="*/ 4099 h 4312" name="T57"/>
                  <a:gd fmla="*/ 579 w 2430" name="T58"/>
                  <a:gd fmla="*/ 4127 h 4312" name="T59"/>
                  <a:gd fmla="*/ 772 w 2430" name="T60"/>
                  <a:gd fmla="*/ 4154 h 4312" name="T61"/>
                  <a:gd fmla="*/ 962 w 2430" name="T62"/>
                  <a:gd fmla="*/ 4156 h 4312" name="T63"/>
                  <a:gd fmla="*/ 1234 w 2430" name="T64"/>
                  <a:gd fmla="*/ 4141 h 4312" name="T65"/>
                  <a:gd fmla="*/ 1320 w 2430" name="T66"/>
                  <a:gd fmla="*/ 4143 h 4312" name="T67"/>
                  <a:gd fmla="*/ 1476 w 2430" name="T68"/>
                  <a:gd fmla="*/ 4162 h 4312" name="T69"/>
                  <a:gd fmla="*/ 1709 w 2430" name="T70"/>
                  <a:gd fmla="*/ 4215 h 4312" name="T71"/>
                  <a:gd fmla="*/ 1904 w 2430" name="T72"/>
                  <a:gd fmla="*/ 4279 h 4312" name="T73"/>
                  <a:gd fmla="*/ 1965 w 2430" name="T74"/>
                  <a:gd fmla="*/ 4296 h 4312" name="T75"/>
                  <a:gd fmla="*/ 2075 w 2430" name="T76"/>
                  <a:gd fmla="*/ 4310 h 4312" name="T77"/>
                  <a:gd fmla="*/ 2190 w 2430" name="T78"/>
                  <a:gd fmla="*/ 4306 h 4312" name="T79"/>
                  <a:gd fmla="*/ 2294 w 2430" name="T80"/>
                  <a:gd fmla="*/ 4282 h 4312" name="T81"/>
                  <a:gd fmla="*/ 2347 w 2430" name="T82"/>
                  <a:gd fmla="*/ 4251 h 4312" name="T83"/>
                  <a:gd fmla="*/ 2377 w 2430" name="T84"/>
                  <a:gd fmla="*/ 4219 h 4312" name="T85"/>
                  <a:gd fmla="*/ 2395 w 2430" name="T86"/>
                  <a:gd fmla="*/ 4182 h 4312" name="T87"/>
                  <a:gd fmla="*/ 2408 w 2430" name="T88"/>
                  <a:gd fmla="*/ 4109 h 4312" name="T89"/>
                  <a:gd fmla="*/ 2426 w 2430" name="T90"/>
                  <a:gd fmla="*/ 3944 h 4312" name="T91"/>
                  <a:gd fmla="*/ 2430 w 2430" name="T92"/>
                  <a:gd fmla="*/ 3721 h 4312" name="T93"/>
                  <a:gd fmla="*/ 2412 w 2430" name="T94"/>
                  <a:gd fmla="*/ 3449 h 4312" name="T95"/>
                  <a:gd fmla="*/ 2365 w 2430" name="T96"/>
                  <a:gd fmla="*/ 3137 h 4312" name="T97"/>
                  <a:gd fmla="*/ 2314 w 2430" name="T98"/>
                  <a:gd fmla="*/ 2913 h 4312" name="T99"/>
                  <a:gd fmla="*/ 2219 w 2430" name="T100"/>
                  <a:gd fmla="*/ 2617 h 4312" name="T101"/>
                  <a:gd fmla="*/ 2128 w 2430" name="T102"/>
                  <a:gd fmla="*/ 2410 h 4312" name="T103"/>
                  <a:gd fmla="*/ 2028 w 2430" name="T104"/>
                  <a:gd fmla="*/ 2231 h 4312" name="T105"/>
                  <a:gd fmla="*/ 1965 w 2430" name="T106"/>
                  <a:gd fmla="*/ 2115 h 4312" name="T107"/>
                  <a:gd fmla="*/ 1953 w 2430" name="T108"/>
                  <a:gd fmla="*/ 2063 h 4312" name="T109"/>
                  <a:gd fmla="*/ 1922 w 2430" name="T110"/>
                  <a:gd fmla="*/ 1896 h 4312" name="T111"/>
                  <a:gd fmla="*/ 1835 w 2430" name="T112"/>
                  <a:gd fmla="*/ 1592 h 4312" name="T113"/>
                  <a:gd fmla="*/ 1742 w 2430" name="T114"/>
                  <a:gd fmla="*/ 1344 h 4312" name="T115"/>
                  <a:gd fmla="*/ 1653 w 2430" name="T116"/>
                  <a:gd fmla="*/ 1147 h 4312" name="T117"/>
                  <a:gd fmla="*/ 1547 w 2430" name="T118"/>
                  <a:gd fmla="*/ 946 h 4312" name="T119"/>
                  <a:gd fmla="*/ 1423 w 2430" name="T120"/>
                  <a:gd fmla="*/ 753 h 4312" name="T121"/>
                  <a:gd fmla="*/ 1279 w 2430" name="T122"/>
                  <a:gd fmla="*/ 571 h 4312" name="T123"/>
                  <a:gd fmla="*/ 1113 w 2430" name="T124"/>
                  <a:gd fmla="*/ 412 h 43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312" w="2430">
                    <a:moveTo>
                      <a:pt x="1054" y="363"/>
                    </a:moveTo>
                    <a:lnTo>
                      <a:pt x="1054" y="363"/>
                    </a:lnTo>
                    <a:lnTo>
                      <a:pt x="1015" y="331"/>
                    </a:lnTo>
                    <a:lnTo>
                      <a:pt x="977" y="300"/>
                    </a:lnTo>
                    <a:lnTo>
                      <a:pt x="942" y="268"/>
                    </a:lnTo>
                    <a:lnTo>
                      <a:pt x="910" y="234"/>
                    </a:lnTo>
                    <a:lnTo>
                      <a:pt x="851" y="173"/>
                    </a:lnTo>
                    <a:lnTo>
                      <a:pt x="802" y="118"/>
                    </a:lnTo>
                    <a:lnTo>
                      <a:pt x="757" y="71"/>
                    </a:lnTo>
                    <a:lnTo>
                      <a:pt x="735" y="51"/>
                    </a:lnTo>
                    <a:lnTo>
                      <a:pt x="715" y="33"/>
                    </a:lnTo>
                    <a:lnTo>
                      <a:pt x="696" y="20"/>
                    </a:lnTo>
                    <a:lnTo>
                      <a:pt x="676" y="10"/>
                    </a:lnTo>
                    <a:lnTo>
                      <a:pt x="656" y="2"/>
                    </a:lnTo>
                    <a:lnTo>
                      <a:pt x="636" y="0"/>
                    </a:lnTo>
                    <a:lnTo>
                      <a:pt x="636" y="0"/>
                    </a:lnTo>
                    <a:lnTo>
                      <a:pt x="615" y="2"/>
                    </a:lnTo>
                    <a:lnTo>
                      <a:pt x="593" y="6"/>
                    </a:lnTo>
                    <a:lnTo>
                      <a:pt x="567" y="14"/>
                    </a:lnTo>
                    <a:lnTo>
                      <a:pt x="542" y="26"/>
                    </a:lnTo>
                    <a:lnTo>
                      <a:pt x="514" y="41"/>
                    </a:lnTo>
                    <a:lnTo>
                      <a:pt x="485" y="61"/>
                    </a:lnTo>
                    <a:lnTo>
                      <a:pt x="455" y="85"/>
                    </a:lnTo>
                    <a:lnTo>
                      <a:pt x="426" y="114"/>
                    </a:lnTo>
                    <a:lnTo>
                      <a:pt x="394" y="148"/>
                    </a:lnTo>
                    <a:lnTo>
                      <a:pt x="364" y="187"/>
                    </a:lnTo>
                    <a:lnTo>
                      <a:pt x="333" y="232"/>
                    </a:lnTo>
                    <a:lnTo>
                      <a:pt x="301" y="284"/>
                    </a:lnTo>
                    <a:lnTo>
                      <a:pt x="272" y="343"/>
                    </a:lnTo>
                    <a:lnTo>
                      <a:pt x="242" y="406"/>
                    </a:lnTo>
                    <a:lnTo>
                      <a:pt x="215" y="477"/>
                    </a:lnTo>
                    <a:lnTo>
                      <a:pt x="187" y="556"/>
                    </a:lnTo>
                    <a:lnTo>
                      <a:pt x="187" y="556"/>
                    </a:lnTo>
                    <a:lnTo>
                      <a:pt x="173" y="597"/>
                    </a:lnTo>
                    <a:lnTo>
                      <a:pt x="161" y="642"/>
                    </a:lnTo>
                    <a:lnTo>
                      <a:pt x="140" y="737"/>
                    </a:lnTo>
                    <a:lnTo>
                      <a:pt x="120" y="838"/>
                    </a:lnTo>
                    <a:lnTo>
                      <a:pt x="104" y="944"/>
                    </a:lnTo>
                    <a:lnTo>
                      <a:pt x="90" y="1054"/>
                    </a:lnTo>
                    <a:lnTo>
                      <a:pt x="79" y="1167"/>
                    </a:lnTo>
                    <a:lnTo>
                      <a:pt x="69" y="1279"/>
                    </a:lnTo>
                    <a:lnTo>
                      <a:pt x="61" y="1389"/>
                    </a:lnTo>
                    <a:lnTo>
                      <a:pt x="55" y="1500"/>
                    </a:lnTo>
                    <a:lnTo>
                      <a:pt x="51" y="1604"/>
                    </a:lnTo>
                    <a:lnTo>
                      <a:pt x="45" y="1795"/>
                    </a:lnTo>
                    <a:lnTo>
                      <a:pt x="43" y="1953"/>
                    </a:lnTo>
                    <a:lnTo>
                      <a:pt x="43" y="2063"/>
                    </a:lnTo>
                    <a:lnTo>
                      <a:pt x="43" y="2063"/>
                    </a:lnTo>
                    <a:lnTo>
                      <a:pt x="41" y="2107"/>
                    </a:lnTo>
                    <a:lnTo>
                      <a:pt x="39" y="2154"/>
                    </a:lnTo>
                    <a:lnTo>
                      <a:pt x="29" y="2258"/>
                    </a:lnTo>
                    <a:lnTo>
                      <a:pt x="18" y="2373"/>
                    </a:lnTo>
                    <a:lnTo>
                      <a:pt x="6" y="2497"/>
                    </a:lnTo>
                    <a:lnTo>
                      <a:pt x="2" y="2562"/>
                    </a:lnTo>
                    <a:lnTo>
                      <a:pt x="0" y="2629"/>
                    </a:lnTo>
                    <a:lnTo>
                      <a:pt x="0" y="2696"/>
                    </a:lnTo>
                    <a:lnTo>
                      <a:pt x="2" y="2765"/>
                    </a:lnTo>
                    <a:lnTo>
                      <a:pt x="6" y="2834"/>
                    </a:lnTo>
                    <a:lnTo>
                      <a:pt x="14" y="2905"/>
                    </a:lnTo>
                    <a:lnTo>
                      <a:pt x="27" y="2974"/>
                    </a:lnTo>
                    <a:lnTo>
                      <a:pt x="43" y="3043"/>
                    </a:lnTo>
                    <a:lnTo>
                      <a:pt x="43" y="3043"/>
                    </a:lnTo>
                    <a:lnTo>
                      <a:pt x="59" y="3114"/>
                    </a:lnTo>
                    <a:lnTo>
                      <a:pt x="73" y="3187"/>
                    </a:lnTo>
                    <a:lnTo>
                      <a:pt x="83" y="3260"/>
                    </a:lnTo>
                    <a:lnTo>
                      <a:pt x="92" y="3335"/>
                    </a:lnTo>
                    <a:lnTo>
                      <a:pt x="112" y="3482"/>
                    </a:lnTo>
                    <a:lnTo>
                      <a:pt x="122" y="3555"/>
                    </a:lnTo>
                    <a:lnTo>
                      <a:pt x="134" y="3626"/>
                    </a:lnTo>
                    <a:lnTo>
                      <a:pt x="148" y="3695"/>
                    </a:lnTo>
                    <a:lnTo>
                      <a:pt x="165" y="3760"/>
                    </a:lnTo>
                    <a:lnTo>
                      <a:pt x="177" y="3792"/>
                    </a:lnTo>
                    <a:lnTo>
                      <a:pt x="189" y="3823"/>
                    </a:lnTo>
                    <a:lnTo>
                      <a:pt x="201" y="3853"/>
                    </a:lnTo>
                    <a:lnTo>
                      <a:pt x="217" y="3880"/>
                    </a:lnTo>
                    <a:lnTo>
                      <a:pt x="232" y="3908"/>
                    </a:lnTo>
                    <a:lnTo>
                      <a:pt x="248" y="3934"/>
                    </a:lnTo>
                    <a:lnTo>
                      <a:pt x="268" y="3957"/>
                    </a:lnTo>
                    <a:lnTo>
                      <a:pt x="290" y="3981"/>
                    </a:lnTo>
                    <a:lnTo>
                      <a:pt x="311" y="4003"/>
                    </a:lnTo>
                    <a:lnTo>
                      <a:pt x="337" y="4022"/>
                    </a:lnTo>
                    <a:lnTo>
                      <a:pt x="362" y="4042"/>
                    </a:lnTo>
                    <a:lnTo>
                      <a:pt x="392" y="4058"/>
                    </a:lnTo>
                    <a:lnTo>
                      <a:pt x="392" y="4058"/>
                    </a:lnTo>
                    <a:lnTo>
                      <a:pt x="422" y="4074"/>
                    </a:lnTo>
                    <a:lnTo>
                      <a:pt x="453" y="4085"/>
                    </a:lnTo>
                    <a:lnTo>
                      <a:pt x="485" y="4099"/>
                    </a:lnTo>
                    <a:lnTo>
                      <a:pt x="516" y="4109"/>
                    </a:lnTo>
                    <a:lnTo>
                      <a:pt x="548" y="4119"/>
                    </a:lnTo>
                    <a:lnTo>
                      <a:pt x="579" y="4127"/>
                    </a:lnTo>
                    <a:lnTo>
                      <a:pt x="644" y="4141"/>
                    </a:lnTo>
                    <a:lnTo>
                      <a:pt x="707" y="4148"/>
                    </a:lnTo>
                    <a:lnTo>
                      <a:pt x="772" y="4154"/>
                    </a:lnTo>
                    <a:lnTo>
                      <a:pt x="836" y="4158"/>
                    </a:lnTo>
                    <a:lnTo>
                      <a:pt x="899" y="4158"/>
                    </a:lnTo>
                    <a:lnTo>
                      <a:pt x="962" y="4156"/>
                    </a:lnTo>
                    <a:lnTo>
                      <a:pt x="1021" y="4154"/>
                    </a:lnTo>
                    <a:lnTo>
                      <a:pt x="1133" y="4147"/>
                    </a:lnTo>
                    <a:lnTo>
                      <a:pt x="1234" y="4141"/>
                    </a:lnTo>
                    <a:lnTo>
                      <a:pt x="1279" y="4141"/>
                    </a:lnTo>
                    <a:lnTo>
                      <a:pt x="1320" y="4143"/>
                    </a:lnTo>
                    <a:lnTo>
                      <a:pt x="1320" y="4143"/>
                    </a:lnTo>
                    <a:lnTo>
                      <a:pt x="1358" y="4145"/>
                    </a:lnTo>
                    <a:lnTo>
                      <a:pt x="1397" y="4148"/>
                    </a:lnTo>
                    <a:lnTo>
                      <a:pt x="1476" y="4162"/>
                    </a:lnTo>
                    <a:lnTo>
                      <a:pt x="1555" y="4178"/>
                    </a:lnTo>
                    <a:lnTo>
                      <a:pt x="1634" y="4196"/>
                    </a:lnTo>
                    <a:lnTo>
                      <a:pt x="1709" y="4215"/>
                    </a:lnTo>
                    <a:lnTo>
                      <a:pt x="1780" y="4237"/>
                    </a:lnTo>
                    <a:lnTo>
                      <a:pt x="1845" y="4259"/>
                    </a:lnTo>
                    <a:lnTo>
                      <a:pt x="1904" y="4279"/>
                    </a:lnTo>
                    <a:lnTo>
                      <a:pt x="1904" y="4279"/>
                    </a:lnTo>
                    <a:lnTo>
                      <a:pt x="1933" y="4288"/>
                    </a:lnTo>
                    <a:lnTo>
                      <a:pt x="1965" y="4296"/>
                    </a:lnTo>
                    <a:lnTo>
                      <a:pt x="2000" y="4302"/>
                    </a:lnTo>
                    <a:lnTo>
                      <a:pt x="2036" y="4306"/>
                    </a:lnTo>
                    <a:lnTo>
                      <a:pt x="2075" y="4310"/>
                    </a:lnTo>
                    <a:lnTo>
                      <a:pt x="2113" y="4312"/>
                    </a:lnTo>
                    <a:lnTo>
                      <a:pt x="2152" y="4310"/>
                    </a:lnTo>
                    <a:lnTo>
                      <a:pt x="2190" y="4306"/>
                    </a:lnTo>
                    <a:lnTo>
                      <a:pt x="2227" y="4300"/>
                    </a:lnTo>
                    <a:lnTo>
                      <a:pt x="2263" y="4292"/>
                    </a:lnTo>
                    <a:lnTo>
                      <a:pt x="2294" y="4282"/>
                    </a:lnTo>
                    <a:lnTo>
                      <a:pt x="2324" y="4269"/>
                    </a:lnTo>
                    <a:lnTo>
                      <a:pt x="2335" y="4261"/>
                    </a:lnTo>
                    <a:lnTo>
                      <a:pt x="2347" y="4251"/>
                    </a:lnTo>
                    <a:lnTo>
                      <a:pt x="2359" y="4241"/>
                    </a:lnTo>
                    <a:lnTo>
                      <a:pt x="2369" y="4231"/>
                    </a:lnTo>
                    <a:lnTo>
                      <a:pt x="2377" y="4219"/>
                    </a:lnTo>
                    <a:lnTo>
                      <a:pt x="2385" y="4208"/>
                    </a:lnTo>
                    <a:lnTo>
                      <a:pt x="2391" y="4196"/>
                    </a:lnTo>
                    <a:lnTo>
                      <a:pt x="2395" y="4182"/>
                    </a:lnTo>
                    <a:lnTo>
                      <a:pt x="2395" y="4182"/>
                    </a:lnTo>
                    <a:lnTo>
                      <a:pt x="2402" y="4148"/>
                    </a:lnTo>
                    <a:lnTo>
                      <a:pt x="2408" y="4109"/>
                    </a:lnTo>
                    <a:lnTo>
                      <a:pt x="2414" y="4060"/>
                    </a:lnTo>
                    <a:lnTo>
                      <a:pt x="2420" y="4005"/>
                    </a:lnTo>
                    <a:lnTo>
                      <a:pt x="2426" y="3944"/>
                    </a:lnTo>
                    <a:lnTo>
                      <a:pt x="2428" y="3877"/>
                    </a:lnTo>
                    <a:lnTo>
                      <a:pt x="2430" y="3802"/>
                    </a:lnTo>
                    <a:lnTo>
                      <a:pt x="2430" y="3721"/>
                    </a:lnTo>
                    <a:lnTo>
                      <a:pt x="2426" y="3636"/>
                    </a:lnTo>
                    <a:lnTo>
                      <a:pt x="2422" y="3545"/>
                    </a:lnTo>
                    <a:lnTo>
                      <a:pt x="2412" y="3449"/>
                    </a:lnTo>
                    <a:lnTo>
                      <a:pt x="2400" y="3350"/>
                    </a:lnTo>
                    <a:lnTo>
                      <a:pt x="2385" y="3246"/>
                    </a:lnTo>
                    <a:lnTo>
                      <a:pt x="2365" y="3137"/>
                    </a:lnTo>
                    <a:lnTo>
                      <a:pt x="2341" y="3027"/>
                    </a:lnTo>
                    <a:lnTo>
                      <a:pt x="2314" y="2913"/>
                    </a:lnTo>
                    <a:lnTo>
                      <a:pt x="2314" y="2913"/>
                    </a:lnTo>
                    <a:lnTo>
                      <a:pt x="2282" y="2802"/>
                    </a:lnTo>
                    <a:lnTo>
                      <a:pt x="2251" y="2704"/>
                    </a:lnTo>
                    <a:lnTo>
                      <a:pt x="2219" y="2617"/>
                    </a:lnTo>
                    <a:lnTo>
                      <a:pt x="2188" y="2538"/>
                    </a:lnTo>
                    <a:lnTo>
                      <a:pt x="2158" y="2469"/>
                    </a:lnTo>
                    <a:lnTo>
                      <a:pt x="2128" y="2410"/>
                    </a:lnTo>
                    <a:lnTo>
                      <a:pt x="2101" y="2357"/>
                    </a:lnTo>
                    <a:lnTo>
                      <a:pt x="2075" y="2310"/>
                    </a:lnTo>
                    <a:lnTo>
                      <a:pt x="2028" y="2231"/>
                    </a:lnTo>
                    <a:lnTo>
                      <a:pt x="1991" y="2170"/>
                    </a:lnTo>
                    <a:lnTo>
                      <a:pt x="1977" y="2142"/>
                    </a:lnTo>
                    <a:lnTo>
                      <a:pt x="1965" y="2115"/>
                    </a:lnTo>
                    <a:lnTo>
                      <a:pt x="1957" y="2089"/>
                    </a:lnTo>
                    <a:lnTo>
                      <a:pt x="1953" y="2063"/>
                    </a:lnTo>
                    <a:lnTo>
                      <a:pt x="1953" y="2063"/>
                    </a:lnTo>
                    <a:lnTo>
                      <a:pt x="1949" y="2026"/>
                    </a:lnTo>
                    <a:lnTo>
                      <a:pt x="1937" y="1969"/>
                    </a:lnTo>
                    <a:lnTo>
                      <a:pt x="1922" y="1896"/>
                    </a:lnTo>
                    <a:lnTo>
                      <a:pt x="1900" y="1807"/>
                    </a:lnTo>
                    <a:lnTo>
                      <a:pt x="1870" y="1705"/>
                    </a:lnTo>
                    <a:lnTo>
                      <a:pt x="1835" y="1592"/>
                    </a:lnTo>
                    <a:lnTo>
                      <a:pt x="1791" y="1472"/>
                    </a:lnTo>
                    <a:lnTo>
                      <a:pt x="1768" y="1409"/>
                    </a:lnTo>
                    <a:lnTo>
                      <a:pt x="1742" y="1344"/>
                    </a:lnTo>
                    <a:lnTo>
                      <a:pt x="1715" y="1279"/>
                    </a:lnTo>
                    <a:lnTo>
                      <a:pt x="1685" y="1214"/>
                    </a:lnTo>
                    <a:lnTo>
                      <a:pt x="1653" y="1147"/>
                    </a:lnTo>
                    <a:lnTo>
                      <a:pt x="1620" y="1080"/>
                    </a:lnTo>
                    <a:lnTo>
                      <a:pt x="1585" y="1013"/>
                    </a:lnTo>
                    <a:lnTo>
                      <a:pt x="1547" y="946"/>
                    </a:lnTo>
                    <a:lnTo>
                      <a:pt x="1508" y="881"/>
                    </a:lnTo>
                    <a:lnTo>
                      <a:pt x="1466" y="816"/>
                    </a:lnTo>
                    <a:lnTo>
                      <a:pt x="1423" y="753"/>
                    </a:lnTo>
                    <a:lnTo>
                      <a:pt x="1376" y="690"/>
                    </a:lnTo>
                    <a:lnTo>
                      <a:pt x="1328" y="631"/>
                    </a:lnTo>
                    <a:lnTo>
                      <a:pt x="1279" y="571"/>
                    </a:lnTo>
                    <a:lnTo>
                      <a:pt x="1226" y="516"/>
                    </a:lnTo>
                    <a:lnTo>
                      <a:pt x="1171" y="461"/>
                    </a:lnTo>
                    <a:lnTo>
                      <a:pt x="1113" y="412"/>
                    </a:lnTo>
                    <a:lnTo>
                      <a:pt x="1054" y="363"/>
                    </a:lnTo>
                    <a:lnTo>
                      <a:pt x="1054" y="363"/>
                    </a:lnTo>
                    <a:close/>
                  </a:path>
                </a:pathLst>
              </a:custGeom>
              <a:solidFill>
                <a:srgbClr val="A5A5A5">
                  <a:lumMod val="20000"/>
                  <a:lumOff val="80000"/>
                </a:srgbClr>
              </a:solidFill>
              <a:ln w="1270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70AD47"/>
                  </a:solidFill>
                  <a:effectLst/>
                  <a:uLnTx/>
                  <a:uFillTx/>
                  <a:latin typeface="小米兰亭_GB外压缩"/>
                  <a:ea typeface="小米兰亭_GB外压缩"/>
                </a:endParaRPr>
              </a:p>
            </p:txBody>
          </p:sp>
        </p:grpSp>
        <p:sp>
          <p:nvSpPr>
            <p:cNvPr id="179" name="Freeform 7"/>
            <p:cNvSpPr/>
            <p:nvPr/>
          </p:nvSpPr>
          <p:spPr bwMode="auto">
            <a:xfrm>
              <a:off x="3313113" y="138113"/>
              <a:ext cx="5565775" cy="6022975"/>
            </a:xfrm>
            <a:custGeom>
              <a:gdLst>
                <a:gd fmla="*/ 3357 w 3506" name="T0"/>
                <a:gd fmla="*/ 1224 h 3794" name="T1"/>
                <a:gd fmla="*/ 2606 w 3506" name="T2"/>
                <a:gd fmla="*/ 1009 h 3794" name="T3"/>
                <a:gd fmla="*/ 2947 w 3506" name="T4"/>
                <a:gd fmla="*/ 459 h 3794" name="T5"/>
                <a:gd fmla="*/ 2744 w 3506" name="T6"/>
                <a:gd fmla="*/ 331 h 3794" name="T7"/>
                <a:gd fmla="*/ 2606 w 3506" name="T8"/>
                <a:gd fmla="*/ 786 h 3794" name="T9"/>
                <a:gd fmla="*/ 2395 w 3506" name="T10"/>
                <a:gd fmla="*/ 270 h 3794" name="T11"/>
                <a:gd fmla="*/ 2519 w 3506" name="T12"/>
                <a:gd fmla="*/ 636 h 3794" name="T13"/>
                <a:gd fmla="*/ 2247 w 3506" name="T14"/>
                <a:gd fmla="*/ 1233 h 3794" name="T15"/>
                <a:gd fmla="*/ 1592 w 3506" name="T16"/>
                <a:gd fmla="*/ 33 h 3794" name="T17"/>
                <a:gd fmla="*/ 1039 w 3506" name="T18"/>
                <a:gd fmla="*/ 1168 h 3794" name="T19"/>
                <a:gd fmla="*/ 1228 w 3506" name="T20"/>
                <a:gd fmla="*/ 278 h 3794" name="T21"/>
                <a:gd fmla="*/ 1090 w 3506" name="T22"/>
                <a:gd fmla="*/ 378 h 3794" name="T23"/>
                <a:gd fmla="*/ 851 w 3506" name="T24"/>
                <a:gd fmla="*/ 727 h 3794" name="T25"/>
                <a:gd fmla="*/ 727 w 3506" name="T26"/>
                <a:gd fmla="*/ 299 h 3794" name="T27"/>
                <a:gd fmla="*/ 514 w 3506" name="T28"/>
                <a:gd fmla="*/ 490 h 3794" name="T29"/>
                <a:gd fmla="*/ 987 w 3506" name="T30"/>
                <a:gd fmla="*/ 1228 h 3794" name="T31"/>
                <a:gd fmla="*/ 179 w 3506" name="T32"/>
                <a:gd fmla="*/ 1279 h 3794" name="T33"/>
                <a:gd fmla="*/ 408 w 3506" name="T34"/>
                <a:gd fmla="*/ 1356 h 3794" name="T35"/>
                <a:gd fmla="*/ 426 w 3506" name="T36"/>
                <a:gd fmla="*/ 1531 h 3794" name="T37"/>
                <a:gd fmla="*/ 806 w 3506" name="T38"/>
                <a:gd fmla="*/ 1308 h 3794" name="T39"/>
                <a:gd fmla="*/ 666 w 3506" name="T40"/>
                <a:gd fmla="*/ 2065 h 3794" name="T41"/>
                <a:gd fmla="*/ 85 w 3506" name="T42"/>
                <a:gd fmla="*/ 2006 h 3794" name="T43"/>
                <a:gd fmla="*/ 171 w 3506" name="T44"/>
                <a:gd fmla="*/ 2177 h 3794" name="T45"/>
                <a:gd fmla="*/ 481 w 3506" name="T46"/>
                <a:gd fmla="*/ 2298 h 3794" name="T47"/>
                <a:gd fmla="*/ 572 w 3506" name="T48"/>
                <a:gd fmla="*/ 2268 h 3794" name="T49"/>
                <a:gd fmla="*/ 566 w 3506" name="T50"/>
                <a:gd fmla="*/ 2674 h 3794" name="T51"/>
                <a:gd fmla="*/ 536 w 3506" name="T52"/>
                <a:gd fmla="*/ 2747 h 3794" name="T53"/>
                <a:gd fmla="*/ 721 w 3506" name="T54"/>
                <a:gd fmla="*/ 2702 h 3794" name="T55"/>
                <a:gd fmla="*/ 69 w 3506" name="T56"/>
                <a:gd fmla="*/ 3123 h 3794" name="T57"/>
                <a:gd fmla="*/ 98 w 3506" name="T58"/>
                <a:gd fmla="*/ 3348 h 3794" name="T59"/>
                <a:gd fmla="*/ 215 w 3506" name="T60"/>
                <a:gd fmla="*/ 3518 h 3794" name="T61"/>
                <a:gd fmla="*/ 290 w 3506" name="T62"/>
                <a:gd fmla="*/ 3640 h 3794" name="T63"/>
                <a:gd fmla="*/ 709 w 3506" name="T64"/>
                <a:gd fmla="*/ 2881 h 3794" name="T65"/>
                <a:gd fmla="*/ 668 w 3506" name="T66"/>
                <a:gd fmla="*/ 3520 h 3794" name="T67"/>
                <a:gd fmla="*/ 842 w 3506" name="T68"/>
                <a:gd fmla="*/ 3291 h 3794" name="T69"/>
                <a:gd fmla="*/ 909 w 3506" name="T70"/>
                <a:gd fmla="*/ 3772 h 3794" name="T71"/>
                <a:gd fmla="*/ 1031 w 3506" name="T72"/>
                <a:gd fmla="*/ 3589 h 3794" name="T73"/>
                <a:gd fmla="*/ 832 w 3506" name="T74"/>
                <a:gd fmla="*/ 2442 h 3794" name="T75"/>
                <a:gd fmla="*/ 944 w 3506" name="T76"/>
                <a:gd fmla="*/ 2572 h 3794" name="T77"/>
                <a:gd fmla="*/ 867 w 3506" name="T78"/>
                <a:gd fmla="*/ 2227 h 3794" name="T79"/>
                <a:gd fmla="*/ 1859 w 3506" name="T80"/>
                <a:gd fmla="*/ 1139 h 3794" name="T81"/>
                <a:gd fmla="*/ 2537 w 3506" name="T82"/>
                <a:gd fmla="*/ 2548 h 3794" name="T83"/>
                <a:gd fmla="*/ 2533 w 3506" name="T84"/>
                <a:gd fmla="*/ 2804 h 3794" name="T85"/>
                <a:gd fmla="*/ 2635 w 3506" name="T86"/>
                <a:gd fmla="*/ 3121 h 3794" name="T87"/>
                <a:gd fmla="*/ 2554 w 3506" name="T88"/>
                <a:gd fmla="*/ 3458 h 3794" name="T89"/>
                <a:gd fmla="*/ 2724 w 3506" name="T90"/>
                <a:gd fmla="*/ 3780 h 3794" name="T91"/>
                <a:gd fmla="*/ 2866 w 3506" name="T92"/>
                <a:gd fmla="*/ 3705 h 3794" name="T93"/>
                <a:gd fmla="*/ 2706 w 3506" name="T94"/>
                <a:gd fmla="*/ 3143 h 3794" name="T95"/>
                <a:gd fmla="*/ 3155 w 3506" name="T96"/>
                <a:gd fmla="*/ 3644 h 3794" name="T97"/>
                <a:gd fmla="*/ 3108 w 3506" name="T98"/>
                <a:gd fmla="*/ 3403 h 3794" name="T99"/>
                <a:gd fmla="*/ 2972 w 3506" name="T100"/>
                <a:gd fmla="*/ 3112 h 3794" name="T101"/>
                <a:gd fmla="*/ 3272 w 3506" name="T102"/>
                <a:gd fmla="*/ 3208 h 3794" name="T103"/>
                <a:gd fmla="*/ 3165 w 3506" name="T104"/>
                <a:gd fmla="*/ 3165 h 3794" name="T105"/>
                <a:gd fmla="*/ 2937 w 3506" name="T106"/>
                <a:gd fmla="*/ 2769 h 3794" name="T107"/>
                <a:gd fmla="*/ 3293 w 3506" name="T108"/>
                <a:gd fmla="*/ 2871 h 3794" name="T109"/>
                <a:gd fmla="*/ 2757 w 3506" name="T110"/>
                <a:gd fmla="*/ 2349 h 3794" name="T111"/>
                <a:gd fmla="*/ 3002 w 3506" name="T112"/>
                <a:gd fmla="*/ 2327 h 3794" name="T113"/>
                <a:gd fmla="*/ 3169 w 3506" name="T114"/>
                <a:gd fmla="*/ 2181 h 3794" name="T115"/>
                <a:gd fmla="*/ 3102 w 3506" name="T116"/>
                <a:gd fmla="*/ 2126 h 3794" name="T117"/>
                <a:gd fmla="*/ 3357 w 3506" name="T118"/>
                <a:gd fmla="*/ 1905 h 3794" name="T119"/>
                <a:gd fmla="*/ 2373 w 3506" name="T120"/>
                <a:gd fmla="*/ 1419 h 3794" name="T121"/>
                <a:gd fmla="*/ 3063 w 3506" name="T122"/>
                <a:gd fmla="*/ 1498 h 3794" name="T123"/>
                <a:gd fmla="*/ 3132 w 3506" name="T124"/>
                <a:gd fmla="*/ 1501 h 37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94" w="3505">
                  <a:moveTo>
                    <a:pt x="3506" y="1417"/>
                  </a:moveTo>
                  <a:lnTo>
                    <a:pt x="3404" y="1417"/>
                  </a:lnTo>
                  <a:lnTo>
                    <a:pt x="3404" y="1417"/>
                  </a:lnTo>
                  <a:lnTo>
                    <a:pt x="3315" y="1385"/>
                  </a:lnTo>
                  <a:lnTo>
                    <a:pt x="3242" y="1360"/>
                  </a:lnTo>
                  <a:lnTo>
                    <a:pt x="3209" y="1352"/>
                  </a:lnTo>
                  <a:lnTo>
                    <a:pt x="3181" y="1346"/>
                  </a:lnTo>
                  <a:lnTo>
                    <a:pt x="3181" y="1346"/>
                  </a:lnTo>
                  <a:lnTo>
                    <a:pt x="3163" y="1340"/>
                  </a:lnTo>
                  <a:lnTo>
                    <a:pt x="3152" y="1336"/>
                  </a:lnTo>
                  <a:lnTo>
                    <a:pt x="3148" y="1332"/>
                  </a:lnTo>
                  <a:lnTo>
                    <a:pt x="3148" y="1328"/>
                  </a:lnTo>
                  <a:lnTo>
                    <a:pt x="3150" y="1322"/>
                  </a:lnTo>
                  <a:lnTo>
                    <a:pt x="3157" y="1320"/>
                  </a:lnTo>
                  <a:lnTo>
                    <a:pt x="3171" y="1314"/>
                  </a:lnTo>
                  <a:lnTo>
                    <a:pt x="3171" y="1314"/>
                  </a:lnTo>
                  <a:lnTo>
                    <a:pt x="3215" y="1308"/>
                  </a:lnTo>
                  <a:lnTo>
                    <a:pt x="3244" y="1304"/>
                  </a:lnTo>
                  <a:lnTo>
                    <a:pt x="3274" y="1300"/>
                  </a:lnTo>
                  <a:lnTo>
                    <a:pt x="3274" y="1300"/>
                  </a:lnTo>
                  <a:lnTo>
                    <a:pt x="3299" y="1293"/>
                  </a:lnTo>
                  <a:lnTo>
                    <a:pt x="3315" y="1285"/>
                  </a:lnTo>
                  <a:lnTo>
                    <a:pt x="3327" y="1279"/>
                  </a:lnTo>
                  <a:lnTo>
                    <a:pt x="3420" y="1271"/>
                  </a:lnTo>
                  <a:lnTo>
                    <a:pt x="3420" y="1255"/>
                  </a:lnTo>
                  <a:lnTo>
                    <a:pt x="3337" y="1261"/>
                  </a:lnTo>
                  <a:lnTo>
                    <a:pt x="3406" y="1198"/>
                  </a:lnTo>
                  <a:lnTo>
                    <a:pt x="3398" y="1184"/>
                  </a:lnTo>
                  <a:lnTo>
                    <a:pt x="3398" y="1184"/>
                  </a:lnTo>
                  <a:lnTo>
                    <a:pt x="3388" y="1194"/>
                  </a:lnTo>
                  <a:lnTo>
                    <a:pt x="3357" y="1224"/>
                  </a:lnTo>
                  <a:lnTo>
                    <a:pt x="3357" y="1224"/>
                  </a:lnTo>
                  <a:lnTo>
                    <a:pt x="3335" y="1243"/>
                  </a:lnTo>
                  <a:lnTo>
                    <a:pt x="3323" y="1253"/>
                  </a:lnTo>
                  <a:lnTo>
                    <a:pt x="3309" y="1261"/>
                  </a:lnTo>
                  <a:lnTo>
                    <a:pt x="3295" y="1269"/>
                  </a:lnTo>
                  <a:lnTo>
                    <a:pt x="3278" y="1277"/>
                  </a:lnTo>
                  <a:lnTo>
                    <a:pt x="3260" y="1283"/>
                  </a:lnTo>
                  <a:lnTo>
                    <a:pt x="3240" y="1289"/>
                  </a:lnTo>
                  <a:lnTo>
                    <a:pt x="3240" y="1289"/>
                  </a:lnTo>
                  <a:lnTo>
                    <a:pt x="3201" y="1297"/>
                  </a:lnTo>
                  <a:lnTo>
                    <a:pt x="3159" y="1304"/>
                  </a:lnTo>
                  <a:lnTo>
                    <a:pt x="3116" y="1310"/>
                  </a:lnTo>
                  <a:lnTo>
                    <a:pt x="3071" y="1314"/>
                  </a:lnTo>
                  <a:lnTo>
                    <a:pt x="3071" y="1314"/>
                  </a:lnTo>
                  <a:lnTo>
                    <a:pt x="3045" y="1314"/>
                  </a:lnTo>
                  <a:lnTo>
                    <a:pt x="3016" y="1310"/>
                  </a:lnTo>
                  <a:lnTo>
                    <a:pt x="2982" y="1304"/>
                  </a:lnTo>
                  <a:lnTo>
                    <a:pt x="2945" y="1297"/>
                  </a:lnTo>
                  <a:lnTo>
                    <a:pt x="2870" y="1279"/>
                  </a:lnTo>
                  <a:lnTo>
                    <a:pt x="2799" y="1265"/>
                  </a:lnTo>
                  <a:lnTo>
                    <a:pt x="2799" y="1265"/>
                  </a:lnTo>
                  <a:lnTo>
                    <a:pt x="2718" y="1253"/>
                  </a:lnTo>
                  <a:lnTo>
                    <a:pt x="2627" y="1239"/>
                  </a:lnTo>
                  <a:lnTo>
                    <a:pt x="2521" y="1228"/>
                  </a:lnTo>
                  <a:lnTo>
                    <a:pt x="2521" y="1228"/>
                  </a:lnTo>
                  <a:lnTo>
                    <a:pt x="2529" y="1212"/>
                  </a:lnTo>
                  <a:lnTo>
                    <a:pt x="2548" y="1176"/>
                  </a:lnTo>
                  <a:lnTo>
                    <a:pt x="2570" y="1127"/>
                  </a:lnTo>
                  <a:lnTo>
                    <a:pt x="2582" y="1101"/>
                  </a:lnTo>
                  <a:lnTo>
                    <a:pt x="2590" y="1074"/>
                  </a:lnTo>
                  <a:lnTo>
                    <a:pt x="2590" y="1074"/>
                  </a:lnTo>
                  <a:lnTo>
                    <a:pt x="2598" y="1044"/>
                  </a:lnTo>
                  <a:lnTo>
                    <a:pt x="2606" y="1009"/>
                  </a:lnTo>
                  <a:lnTo>
                    <a:pt x="2621" y="934"/>
                  </a:lnTo>
                  <a:lnTo>
                    <a:pt x="2633" y="867"/>
                  </a:lnTo>
                  <a:lnTo>
                    <a:pt x="2639" y="829"/>
                  </a:lnTo>
                  <a:lnTo>
                    <a:pt x="2639" y="829"/>
                  </a:lnTo>
                  <a:lnTo>
                    <a:pt x="2645" y="816"/>
                  </a:lnTo>
                  <a:lnTo>
                    <a:pt x="2655" y="798"/>
                  </a:lnTo>
                  <a:lnTo>
                    <a:pt x="2682" y="747"/>
                  </a:lnTo>
                  <a:lnTo>
                    <a:pt x="2718" y="686"/>
                  </a:lnTo>
                  <a:lnTo>
                    <a:pt x="2751" y="630"/>
                  </a:lnTo>
                  <a:lnTo>
                    <a:pt x="2751" y="630"/>
                  </a:lnTo>
                  <a:lnTo>
                    <a:pt x="2769" y="607"/>
                  </a:lnTo>
                  <a:lnTo>
                    <a:pt x="2785" y="585"/>
                  </a:lnTo>
                  <a:lnTo>
                    <a:pt x="2803" y="567"/>
                  </a:lnTo>
                  <a:lnTo>
                    <a:pt x="2822" y="552"/>
                  </a:lnTo>
                  <a:lnTo>
                    <a:pt x="2842" y="538"/>
                  </a:lnTo>
                  <a:lnTo>
                    <a:pt x="2862" y="524"/>
                  </a:lnTo>
                  <a:lnTo>
                    <a:pt x="2882" y="514"/>
                  </a:lnTo>
                  <a:lnTo>
                    <a:pt x="2903" y="504"/>
                  </a:lnTo>
                  <a:lnTo>
                    <a:pt x="2903" y="504"/>
                  </a:lnTo>
                  <a:lnTo>
                    <a:pt x="2925" y="496"/>
                  </a:lnTo>
                  <a:lnTo>
                    <a:pt x="2949" y="490"/>
                  </a:lnTo>
                  <a:lnTo>
                    <a:pt x="2972" y="490"/>
                  </a:lnTo>
                  <a:lnTo>
                    <a:pt x="2994" y="490"/>
                  </a:lnTo>
                  <a:lnTo>
                    <a:pt x="3029" y="492"/>
                  </a:lnTo>
                  <a:lnTo>
                    <a:pt x="3041" y="496"/>
                  </a:lnTo>
                  <a:lnTo>
                    <a:pt x="3041" y="477"/>
                  </a:lnTo>
                  <a:lnTo>
                    <a:pt x="2960" y="471"/>
                  </a:lnTo>
                  <a:lnTo>
                    <a:pt x="3014" y="431"/>
                  </a:lnTo>
                  <a:lnTo>
                    <a:pt x="3006" y="418"/>
                  </a:lnTo>
                  <a:lnTo>
                    <a:pt x="3006" y="418"/>
                  </a:lnTo>
                  <a:lnTo>
                    <a:pt x="2976" y="441"/>
                  </a:lnTo>
                  <a:lnTo>
                    <a:pt x="2947" y="459"/>
                  </a:lnTo>
                  <a:lnTo>
                    <a:pt x="2933" y="467"/>
                  </a:lnTo>
                  <a:lnTo>
                    <a:pt x="2919" y="473"/>
                  </a:lnTo>
                  <a:lnTo>
                    <a:pt x="2919" y="473"/>
                  </a:lnTo>
                  <a:lnTo>
                    <a:pt x="2887" y="487"/>
                  </a:lnTo>
                  <a:lnTo>
                    <a:pt x="2848" y="508"/>
                  </a:lnTo>
                  <a:lnTo>
                    <a:pt x="2811" y="534"/>
                  </a:lnTo>
                  <a:lnTo>
                    <a:pt x="2777" y="559"/>
                  </a:lnTo>
                  <a:lnTo>
                    <a:pt x="2777" y="559"/>
                  </a:lnTo>
                  <a:lnTo>
                    <a:pt x="2777" y="530"/>
                  </a:lnTo>
                  <a:lnTo>
                    <a:pt x="2773" y="500"/>
                  </a:lnTo>
                  <a:lnTo>
                    <a:pt x="2765" y="441"/>
                  </a:lnTo>
                  <a:lnTo>
                    <a:pt x="2765" y="441"/>
                  </a:lnTo>
                  <a:lnTo>
                    <a:pt x="2763" y="418"/>
                  </a:lnTo>
                  <a:lnTo>
                    <a:pt x="2763" y="396"/>
                  </a:lnTo>
                  <a:lnTo>
                    <a:pt x="2765" y="376"/>
                  </a:lnTo>
                  <a:lnTo>
                    <a:pt x="2767" y="366"/>
                  </a:lnTo>
                  <a:lnTo>
                    <a:pt x="2771" y="358"/>
                  </a:lnTo>
                  <a:lnTo>
                    <a:pt x="2771" y="358"/>
                  </a:lnTo>
                  <a:lnTo>
                    <a:pt x="2791" y="319"/>
                  </a:lnTo>
                  <a:lnTo>
                    <a:pt x="2801" y="299"/>
                  </a:lnTo>
                  <a:lnTo>
                    <a:pt x="2785" y="287"/>
                  </a:lnTo>
                  <a:lnTo>
                    <a:pt x="2785" y="287"/>
                  </a:lnTo>
                  <a:lnTo>
                    <a:pt x="2779" y="299"/>
                  </a:lnTo>
                  <a:lnTo>
                    <a:pt x="2769" y="323"/>
                  </a:lnTo>
                  <a:lnTo>
                    <a:pt x="2761" y="333"/>
                  </a:lnTo>
                  <a:lnTo>
                    <a:pt x="2755" y="341"/>
                  </a:lnTo>
                  <a:lnTo>
                    <a:pt x="2753" y="345"/>
                  </a:lnTo>
                  <a:lnTo>
                    <a:pt x="2749" y="345"/>
                  </a:lnTo>
                  <a:lnTo>
                    <a:pt x="2747" y="345"/>
                  </a:lnTo>
                  <a:lnTo>
                    <a:pt x="2746" y="341"/>
                  </a:lnTo>
                  <a:lnTo>
                    <a:pt x="2746" y="341"/>
                  </a:lnTo>
                  <a:lnTo>
                    <a:pt x="2744" y="331"/>
                  </a:lnTo>
                  <a:lnTo>
                    <a:pt x="2744" y="317"/>
                  </a:lnTo>
                  <a:lnTo>
                    <a:pt x="2742" y="285"/>
                  </a:lnTo>
                  <a:lnTo>
                    <a:pt x="2744" y="248"/>
                  </a:lnTo>
                  <a:lnTo>
                    <a:pt x="2722" y="248"/>
                  </a:lnTo>
                  <a:lnTo>
                    <a:pt x="2722" y="248"/>
                  </a:lnTo>
                  <a:lnTo>
                    <a:pt x="2726" y="293"/>
                  </a:lnTo>
                  <a:lnTo>
                    <a:pt x="2730" y="335"/>
                  </a:lnTo>
                  <a:lnTo>
                    <a:pt x="2732" y="354"/>
                  </a:lnTo>
                  <a:lnTo>
                    <a:pt x="2736" y="370"/>
                  </a:lnTo>
                  <a:lnTo>
                    <a:pt x="2736" y="370"/>
                  </a:lnTo>
                  <a:lnTo>
                    <a:pt x="2740" y="388"/>
                  </a:lnTo>
                  <a:lnTo>
                    <a:pt x="2744" y="414"/>
                  </a:lnTo>
                  <a:lnTo>
                    <a:pt x="2751" y="471"/>
                  </a:lnTo>
                  <a:lnTo>
                    <a:pt x="2755" y="530"/>
                  </a:lnTo>
                  <a:lnTo>
                    <a:pt x="2755" y="554"/>
                  </a:lnTo>
                  <a:lnTo>
                    <a:pt x="2753" y="571"/>
                  </a:lnTo>
                  <a:lnTo>
                    <a:pt x="2753" y="571"/>
                  </a:lnTo>
                  <a:lnTo>
                    <a:pt x="2751" y="577"/>
                  </a:lnTo>
                  <a:lnTo>
                    <a:pt x="2747" y="587"/>
                  </a:lnTo>
                  <a:lnTo>
                    <a:pt x="2736" y="613"/>
                  </a:lnTo>
                  <a:lnTo>
                    <a:pt x="2718" y="640"/>
                  </a:lnTo>
                  <a:lnTo>
                    <a:pt x="2696" y="670"/>
                  </a:lnTo>
                  <a:lnTo>
                    <a:pt x="2657" y="727"/>
                  </a:lnTo>
                  <a:lnTo>
                    <a:pt x="2639" y="751"/>
                  </a:lnTo>
                  <a:lnTo>
                    <a:pt x="2629" y="766"/>
                  </a:lnTo>
                  <a:lnTo>
                    <a:pt x="2629" y="766"/>
                  </a:lnTo>
                  <a:lnTo>
                    <a:pt x="2619" y="784"/>
                  </a:lnTo>
                  <a:lnTo>
                    <a:pt x="2611" y="792"/>
                  </a:lnTo>
                  <a:lnTo>
                    <a:pt x="2610" y="794"/>
                  </a:lnTo>
                  <a:lnTo>
                    <a:pt x="2608" y="792"/>
                  </a:lnTo>
                  <a:lnTo>
                    <a:pt x="2606" y="786"/>
                  </a:lnTo>
                  <a:lnTo>
                    <a:pt x="2606" y="786"/>
                  </a:lnTo>
                  <a:lnTo>
                    <a:pt x="2606" y="778"/>
                  </a:lnTo>
                  <a:lnTo>
                    <a:pt x="2604" y="766"/>
                  </a:lnTo>
                  <a:lnTo>
                    <a:pt x="2592" y="711"/>
                  </a:lnTo>
                  <a:lnTo>
                    <a:pt x="2592" y="711"/>
                  </a:lnTo>
                  <a:lnTo>
                    <a:pt x="2586" y="686"/>
                  </a:lnTo>
                  <a:lnTo>
                    <a:pt x="2576" y="654"/>
                  </a:lnTo>
                  <a:lnTo>
                    <a:pt x="2552" y="589"/>
                  </a:lnTo>
                  <a:lnTo>
                    <a:pt x="2521" y="512"/>
                  </a:lnTo>
                  <a:lnTo>
                    <a:pt x="2529" y="335"/>
                  </a:lnTo>
                  <a:lnTo>
                    <a:pt x="2568" y="197"/>
                  </a:lnTo>
                  <a:lnTo>
                    <a:pt x="2552" y="179"/>
                  </a:lnTo>
                  <a:lnTo>
                    <a:pt x="2519" y="301"/>
                  </a:lnTo>
                  <a:lnTo>
                    <a:pt x="2495" y="244"/>
                  </a:lnTo>
                  <a:lnTo>
                    <a:pt x="2479" y="258"/>
                  </a:lnTo>
                  <a:lnTo>
                    <a:pt x="2479" y="258"/>
                  </a:lnTo>
                  <a:lnTo>
                    <a:pt x="2491" y="280"/>
                  </a:lnTo>
                  <a:lnTo>
                    <a:pt x="2499" y="301"/>
                  </a:lnTo>
                  <a:lnTo>
                    <a:pt x="2501" y="311"/>
                  </a:lnTo>
                  <a:lnTo>
                    <a:pt x="2501" y="321"/>
                  </a:lnTo>
                  <a:lnTo>
                    <a:pt x="2501" y="321"/>
                  </a:lnTo>
                  <a:lnTo>
                    <a:pt x="2495" y="498"/>
                  </a:lnTo>
                  <a:lnTo>
                    <a:pt x="2495" y="498"/>
                  </a:lnTo>
                  <a:lnTo>
                    <a:pt x="2416" y="378"/>
                  </a:lnTo>
                  <a:lnTo>
                    <a:pt x="2416" y="378"/>
                  </a:lnTo>
                  <a:lnTo>
                    <a:pt x="2412" y="366"/>
                  </a:lnTo>
                  <a:lnTo>
                    <a:pt x="2408" y="358"/>
                  </a:lnTo>
                  <a:lnTo>
                    <a:pt x="2405" y="339"/>
                  </a:lnTo>
                  <a:lnTo>
                    <a:pt x="2403" y="321"/>
                  </a:lnTo>
                  <a:lnTo>
                    <a:pt x="2399" y="305"/>
                  </a:lnTo>
                  <a:lnTo>
                    <a:pt x="2399" y="305"/>
                  </a:lnTo>
                  <a:lnTo>
                    <a:pt x="2397" y="285"/>
                  </a:lnTo>
                  <a:lnTo>
                    <a:pt x="2395" y="270"/>
                  </a:lnTo>
                  <a:lnTo>
                    <a:pt x="2395" y="254"/>
                  </a:lnTo>
                  <a:lnTo>
                    <a:pt x="2395" y="254"/>
                  </a:lnTo>
                  <a:lnTo>
                    <a:pt x="2363" y="250"/>
                  </a:lnTo>
                  <a:lnTo>
                    <a:pt x="2363" y="250"/>
                  </a:lnTo>
                  <a:lnTo>
                    <a:pt x="2365" y="262"/>
                  </a:lnTo>
                  <a:lnTo>
                    <a:pt x="2369" y="278"/>
                  </a:lnTo>
                  <a:lnTo>
                    <a:pt x="2377" y="307"/>
                  </a:lnTo>
                  <a:lnTo>
                    <a:pt x="2379" y="319"/>
                  </a:lnTo>
                  <a:lnTo>
                    <a:pt x="2379" y="327"/>
                  </a:lnTo>
                  <a:lnTo>
                    <a:pt x="2379" y="327"/>
                  </a:lnTo>
                  <a:lnTo>
                    <a:pt x="2377" y="327"/>
                  </a:lnTo>
                  <a:lnTo>
                    <a:pt x="2369" y="323"/>
                  </a:lnTo>
                  <a:lnTo>
                    <a:pt x="2369" y="323"/>
                  </a:lnTo>
                  <a:lnTo>
                    <a:pt x="2359" y="311"/>
                  </a:lnTo>
                  <a:lnTo>
                    <a:pt x="2347" y="301"/>
                  </a:lnTo>
                  <a:lnTo>
                    <a:pt x="2320" y="284"/>
                  </a:lnTo>
                  <a:lnTo>
                    <a:pt x="2290" y="264"/>
                  </a:lnTo>
                  <a:lnTo>
                    <a:pt x="2290" y="264"/>
                  </a:lnTo>
                  <a:lnTo>
                    <a:pt x="2290" y="264"/>
                  </a:lnTo>
                  <a:lnTo>
                    <a:pt x="2286" y="264"/>
                  </a:lnTo>
                  <a:lnTo>
                    <a:pt x="2280" y="270"/>
                  </a:lnTo>
                  <a:lnTo>
                    <a:pt x="2272" y="282"/>
                  </a:lnTo>
                  <a:lnTo>
                    <a:pt x="2272" y="282"/>
                  </a:lnTo>
                  <a:lnTo>
                    <a:pt x="2310" y="307"/>
                  </a:lnTo>
                  <a:lnTo>
                    <a:pt x="2345" y="339"/>
                  </a:lnTo>
                  <a:lnTo>
                    <a:pt x="2361" y="354"/>
                  </a:lnTo>
                  <a:lnTo>
                    <a:pt x="2377" y="372"/>
                  </a:lnTo>
                  <a:lnTo>
                    <a:pt x="2407" y="412"/>
                  </a:lnTo>
                  <a:lnTo>
                    <a:pt x="2436" y="457"/>
                  </a:lnTo>
                  <a:lnTo>
                    <a:pt x="2464" y="508"/>
                  </a:lnTo>
                  <a:lnTo>
                    <a:pt x="2491" y="567"/>
                  </a:lnTo>
                  <a:lnTo>
                    <a:pt x="2519" y="636"/>
                  </a:lnTo>
                  <a:lnTo>
                    <a:pt x="2519" y="636"/>
                  </a:lnTo>
                  <a:lnTo>
                    <a:pt x="2531" y="672"/>
                  </a:lnTo>
                  <a:lnTo>
                    <a:pt x="2541" y="705"/>
                  </a:lnTo>
                  <a:lnTo>
                    <a:pt x="2548" y="739"/>
                  </a:lnTo>
                  <a:lnTo>
                    <a:pt x="2554" y="772"/>
                  </a:lnTo>
                  <a:lnTo>
                    <a:pt x="2556" y="802"/>
                  </a:lnTo>
                  <a:lnTo>
                    <a:pt x="2558" y="833"/>
                  </a:lnTo>
                  <a:lnTo>
                    <a:pt x="2558" y="863"/>
                  </a:lnTo>
                  <a:lnTo>
                    <a:pt x="2556" y="891"/>
                  </a:lnTo>
                  <a:lnTo>
                    <a:pt x="2554" y="918"/>
                  </a:lnTo>
                  <a:lnTo>
                    <a:pt x="2550" y="944"/>
                  </a:lnTo>
                  <a:lnTo>
                    <a:pt x="2541" y="993"/>
                  </a:lnTo>
                  <a:lnTo>
                    <a:pt x="2531" y="1038"/>
                  </a:lnTo>
                  <a:lnTo>
                    <a:pt x="2519" y="1080"/>
                  </a:lnTo>
                  <a:lnTo>
                    <a:pt x="2519" y="1080"/>
                  </a:lnTo>
                  <a:lnTo>
                    <a:pt x="2513" y="1099"/>
                  </a:lnTo>
                  <a:lnTo>
                    <a:pt x="2505" y="1115"/>
                  </a:lnTo>
                  <a:lnTo>
                    <a:pt x="2497" y="1131"/>
                  </a:lnTo>
                  <a:lnTo>
                    <a:pt x="2489" y="1145"/>
                  </a:lnTo>
                  <a:lnTo>
                    <a:pt x="2479" y="1157"/>
                  </a:lnTo>
                  <a:lnTo>
                    <a:pt x="2468" y="1168"/>
                  </a:lnTo>
                  <a:lnTo>
                    <a:pt x="2458" y="1178"/>
                  </a:lnTo>
                  <a:lnTo>
                    <a:pt x="2446" y="1186"/>
                  </a:lnTo>
                  <a:lnTo>
                    <a:pt x="2420" y="1200"/>
                  </a:lnTo>
                  <a:lnTo>
                    <a:pt x="2393" y="1212"/>
                  </a:lnTo>
                  <a:lnTo>
                    <a:pt x="2365" y="1222"/>
                  </a:lnTo>
                  <a:lnTo>
                    <a:pt x="2336" y="1229"/>
                  </a:lnTo>
                  <a:lnTo>
                    <a:pt x="2336" y="1229"/>
                  </a:lnTo>
                  <a:lnTo>
                    <a:pt x="2308" y="1235"/>
                  </a:lnTo>
                  <a:lnTo>
                    <a:pt x="2284" y="1237"/>
                  </a:lnTo>
                  <a:lnTo>
                    <a:pt x="2265" y="1237"/>
                  </a:lnTo>
                  <a:lnTo>
                    <a:pt x="2247" y="1233"/>
                  </a:lnTo>
                  <a:lnTo>
                    <a:pt x="2231" y="1228"/>
                  </a:lnTo>
                  <a:lnTo>
                    <a:pt x="2217" y="1222"/>
                  </a:lnTo>
                  <a:lnTo>
                    <a:pt x="2205" y="1212"/>
                  </a:lnTo>
                  <a:lnTo>
                    <a:pt x="2196" y="1202"/>
                  </a:lnTo>
                  <a:lnTo>
                    <a:pt x="2196" y="1202"/>
                  </a:lnTo>
                  <a:lnTo>
                    <a:pt x="2156" y="1157"/>
                  </a:lnTo>
                  <a:lnTo>
                    <a:pt x="2093" y="1082"/>
                  </a:lnTo>
                  <a:lnTo>
                    <a:pt x="2024" y="997"/>
                  </a:lnTo>
                  <a:lnTo>
                    <a:pt x="1973" y="932"/>
                  </a:lnTo>
                  <a:lnTo>
                    <a:pt x="1973" y="932"/>
                  </a:lnTo>
                  <a:lnTo>
                    <a:pt x="1957" y="906"/>
                  </a:lnTo>
                  <a:lnTo>
                    <a:pt x="1943" y="881"/>
                  </a:lnTo>
                  <a:lnTo>
                    <a:pt x="1933" y="853"/>
                  </a:lnTo>
                  <a:lnTo>
                    <a:pt x="1926" y="825"/>
                  </a:lnTo>
                  <a:lnTo>
                    <a:pt x="1922" y="796"/>
                  </a:lnTo>
                  <a:lnTo>
                    <a:pt x="1918" y="764"/>
                  </a:lnTo>
                  <a:lnTo>
                    <a:pt x="1916" y="731"/>
                  </a:lnTo>
                  <a:lnTo>
                    <a:pt x="1916" y="695"/>
                  </a:lnTo>
                  <a:lnTo>
                    <a:pt x="1916" y="695"/>
                  </a:lnTo>
                  <a:lnTo>
                    <a:pt x="1916" y="33"/>
                  </a:lnTo>
                  <a:lnTo>
                    <a:pt x="1916" y="33"/>
                  </a:lnTo>
                  <a:lnTo>
                    <a:pt x="1894" y="25"/>
                  </a:lnTo>
                  <a:lnTo>
                    <a:pt x="1874" y="19"/>
                  </a:lnTo>
                  <a:lnTo>
                    <a:pt x="1833" y="8"/>
                  </a:lnTo>
                  <a:lnTo>
                    <a:pt x="1792" y="4"/>
                  </a:lnTo>
                  <a:lnTo>
                    <a:pt x="1754" y="0"/>
                  </a:lnTo>
                  <a:lnTo>
                    <a:pt x="1754" y="0"/>
                  </a:lnTo>
                  <a:lnTo>
                    <a:pt x="1715" y="4"/>
                  </a:lnTo>
                  <a:lnTo>
                    <a:pt x="1675" y="8"/>
                  </a:lnTo>
                  <a:lnTo>
                    <a:pt x="1634" y="19"/>
                  </a:lnTo>
                  <a:lnTo>
                    <a:pt x="1612" y="25"/>
                  </a:lnTo>
                  <a:lnTo>
                    <a:pt x="1592" y="33"/>
                  </a:lnTo>
                  <a:lnTo>
                    <a:pt x="1592" y="33"/>
                  </a:lnTo>
                  <a:lnTo>
                    <a:pt x="1592" y="695"/>
                  </a:lnTo>
                  <a:lnTo>
                    <a:pt x="1592" y="695"/>
                  </a:lnTo>
                  <a:lnTo>
                    <a:pt x="1591" y="731"/>
                  </a:lnTo>
                  <a:lnTo>
                    <a:pt x="1591" y="764"/>
                  </a:lnTo>
                  <a:lnTo>
                    <a:pt x="1587" y="796"/>
                  </a:lnTo>
                  <a:lnTo>
                    <a:pt x="1583" y="825"/>
                  </a:lnTo>
                  <a:lnTo>
                    <a:pt x="1575" y="853"/>
                  </a:lnTo>
                  <a:lnTo>
                    <a:pt x="1565" y="881"/>
                  </a:lnTo>
                  <a:lnTo>
                    <a:pt x="1551" y="906"/>
                  </a:lnTo>
                  <a:lnTo>
                    <a:pt x="1535" y="932"/>
                  </a:lnTo>
                  <a:lnTo>
                    <a:pt x="1535" y="932"/>
                  </a:lnTo>
                  <a:lnTo>
                    <a:pt x="1482" y="997"/>
                  </a:lnTo>
                  <a:lnTo>
                    <a:pt x="1415" y="1082"/>
                  </a:lnTo>
                  <a:lnTo>
                    <a:pt x="1352" y="1157"/>
                  </a:lnTo>
                  <a:lnTo>
                    <a:pt x="1313" y="1202"/>
                  </a:lnTo>
                  <a:lnTo>
                    <a:pt x="1313" y="1202"/>
                  </a:lnTo>
                  <a:lnTo>
                    <a:pt x="1301" y="1212"/>
                  </a:lnTo>
                  <a:lnTo>
                    <a:pt x="1289" y="1222"/>
                  </a:lnTo>
                  <a:lnTo>
                    <a:pt x="1277" y="1228"/>
                  </a:lnTo>
                  <a:lnTo>
                    <a:pt x="1261" y="1233"/>
                  </a:lnTo>
                  <a:lnTo>
                    <a:pt x="1244" y="1237"/>
                  </a:lnTo>
                  <a:lnTo>
                    <a:pt x="1224" y="1237"/>
                  </a:lnTo>
                  <a:lnTo>
                    <a:pt x="1200" y="1235"/>
                  </a:lnTo>
                  <a:lnTo>
                    <a:pt x="1173" y="1229"/>
                  </a:lnTo>
                  <a:lnTo>
                    <a:pt x="1173" y="1229"/>
                  </a:lnTo>
                  <a:lnTo>
                    <a:pt x="1143" y="1222"/>
                  </a:lnTo>
                  <a:lnTo>
                    <a:pt x="1114" y="1212"/>
                  </a:lnTo>
                  <a:lnTo>
                    <a:pt x="1088" y="1200"/>
                  </a:lnTo>
                  <a:lnTo>
                    <a:pt x="1062" y="1186"/>
                  </a:lnTo>
                  <a:lnTo>
                    <a:pt x="1050" y="1178"/>
                  </a:lnTo>
                  <a:lnTo>
                    <a:pt x="1039" y="1168"/>
                  </a:lnTo>
                  <a:lnTo>
                    <a:pt x="1029" y="1157"/>
                  </a:lnTo>
                  <a:lnTo>
                    <a:pt x="1019" y="1145"/>
                  </a:lnTo>
                  <a:lnTo>
                    <a:pt x="1009" y="1131"/>
                  </a:lnTo>
                  <a:lnTo>
                    <a:pt x="1001" y="1115"/>
                  </a:lnTo>
                  <a:lnTo>
                    <a:pt x="995" y="1099"/>
                  </a:lnTo>
                  <a:lnTo>
                    <a:pt x="989" y="1080"/>
                  </a:lnTo>
                  <a:lnTo>
                    <a:pt x="989" y="1080"/>
                  </a:lnTo>
                  <a:lnTo>
                    <a:pt x="978" y="1038"/>
                  </a:lnTo>
                  <a:lnTo>
                    <a:pt x="966" y="993"/>
                  </a:lnTo>
                  <a:lnTo>
                    <a:pt x="956" y="944"/>
                  </a:lnTo>
                  <a:lnTo>
                    <a:pt x="952" y="918"/>
                  </a:lnTo>
                  <a:lnTo>
                    <a:pt x="950" y="891"/>
                  </a:lnTo>
                  <a:lnTo>
                    <a:pt x="948" y="863"/>
                  </a:lnTo>
                  <a:lnTo>
                    <a:pt x="948" y="833"/>
                  </a:lnTo>
                  <a:lnTo>
                    <a:pt x="950" y="802"/>
                  </a:lnTo>
                  <a:lnTo>
                    <a:pt x="954" y="772"/>
                  </a:lnTo>
                  <a:lnTo>
                    <a:pt x="960" y="739"/>
                  </a:lnTo>
                  <a:lnTo>
                    <a:pt x="966" y="705"/>
                  </a:lnTo>
                  <a:lnTo>
                    <a:pt x="976" y="672"/>
                  </a:lnTo>
                  <a:lnTo>
                    <a:pt x="989" y="636"/>
                  </a:lnTo>
                  <a:lnTo>
                    <a:pt x="989" y="636"/>
                  </a:lnTo>
                  <a:lnTo>
                    <a:pt x="1015" y="571"/>
                  </a:lnTo>
                  <a:lnTo>
                    <a:pt x="1041" y="514"/>
                  </a:lnTo>
                  <a:lnTo>
                    <a:pt x="1068" y="463"/>
                  </a:lnTo>
                  <a:lnTo>
                    <a:pt x="1094" y="419"/>
                  </a:lnTo>
                  <a:lnTo>
                    <a:pt x="1123" y="380"/>
                  </a:lnTo>
                  <a:lnTo>
                    <a:pt x="1153" y="347"/>
                  </a:lnTo>
                  <a:lnTo>
                    <a:pt x="1186" y="317"/>
                  </a:lnTo>
                  <a:lnTo>
                    <a:pt x="1222" y="291"/>
                  </a:lnTo>
                  <a:lnTo>
                    <a:pt x="1222" y="291"/>
                  </a:lnTo>
                  <a:lnTo>
                    <a:pt x="1226" y="285"/>
                  </a:lnTo>
                  <a:lnTo>
                    <a:pt x="1228" y="278"/>
                  </a:lnTo>
                  <a:lnTo>
                    <a:pt x="1228" y="272"/>
                  </a:lnTo>
                  <a:lnTo>
                    <a:pt x="1224" y="266"/>
                  </a:lnTo>
                  <a:lnTo>
                    <a:pt x="1224" y="266"/>
                  </a:lnTo>
                  <a:lnTo>
                    <a:pt x="1218" y="264"/>
                  </a:lnTo>
                  <a:lnTo>
                    <a:pt x="1218" y="264"/>
                  </a:lnTo>
                  <a:lnTo>
                    <a:pt x="1218" y="264"/>
                  </a:lnTo>
                  <a:lnTo>
                    <a:pt x="1186" y="284"/>
                  </a:lnTo>
                  <a:lnTo>
                    <a:pt x="1161" y="301"/>
                  </a:lnTo>
                  <a:lnTo>
                    <a:pt x="1149" y="311"/>
                  </a:lnTo>
                  <a:lnTo>
                    <a:pt x="1137" y="323"/>
                  </a:lnTo>
                  <a:lnTo>
                    <a:pt x="1137" y="323"/>
                  </a:lnTo>
                  <a:lnTo>
                    <a:pt x="1131" y="327"/>
                  </a:lnTo>
                  <a:lnTo>
                    <a:pt x="1129" y="327"/>
                  </a:lnTo>
                  <a:lnTo>
                    <a:pt x="1127" y="327"/>
                  </a:lnTo>
                  <a:lnTo>
                    <a:pt x="1129" y="319"/>
                  </a:lnTo>
                  <a:lnTo>
                    <a:pt x="1131" y="307"/>
                  </a:lnTo>
                  <a:lnTo>
                    <a:pt x="1139" y="278"/>
                  </a:lnTo>
                  <a:lnTo>
                    <a:pt x="1143" y="262"/>
                  </a:lnTo>
                  <a:lnTo>
                    <a:pt x="1143" y="250"/>
                  </a:lnTo>
                  <a:lnTo>
                    <a:pt x="1143" y="250"/>
                  </a:lnTo>
                  <a:lnTo>
                    <a:pt x="1112" y="254"/>
                  </a:lnTo>
                  <a:lnTo>
                    <a:pt x="1112" y="254"/>
                  </a:lnTo>
                  <a:lnTo>
                    <a:pt x="1112" y="270"/>
                  </a:lnTo>
                  <a:lnTo>
                    <a:pt x="1112" y="285"/>
                  </a:lnTo>
                  <a:lnTo>
                    <a:pt x="1108" y="305"/>
                  </a:lnTo>
                  <a:lnTo>
                    <a:pt x="1108" y="305"/>
                  </a:lnTo>
                  <a:lnTo>
                    <a:pt x="1106" y="321"/>
                  </a:lnTo>
                  <a:lnTo>
                    <a:pt x="1104" y="339"/>
                  </a:lnTo>
                  <a:lnTo>
                    <a:pt x="1100" y="358"/>
                  </a:lnTo>
                  <a:lnTo>
                    <a:pt x="1096" y="366"/>
                  </a:lnTo>
                  <a:lnTo>
                    <a:pt x="1090" y="378"/>
                  </a:lnTo>
                  <a:lnTo>
                    <a:pt x="1090" y="378"/>
                  </a:lnTo>
                  <a:lnTo>
                    <a:pt x="1011" y="498"/>
                  </a:lnTo>
                  <a:lnTo>
                    <a:pt x="1011" y="498"/>
                  </a:lnTo>
                  <a:lnTo>
                    <a:pt x="1005" y="321"/>
                  </a:lnTo>
                  <a:lnTo>
                    <a:pt x="1005" y="321"/>
                  </a:lnTo>
                  <a:lnTo>
                    <a:pt x="1007" y="311"/>
                  </a:lnTo>
                  <a:lnTo>
                    <a:pt x="1009" y="301"/>
                  </a:lnTo>
                  <a:lnTo>
                    <a:pt x="1017" y="280"/>
                  </a:lnTo>
                  <a:lnTo>
                    <a:pt x="1027" y="258"/>
                  </a:lnTo>
                  <a:lnTo>
                    <a:pt x="1013" y="244"/>
                  </a:lnTo>
                  <a:lnTo>
                    <a:pt x="987" y="301"/>
                  </a:lnTo>
                  <a:lnTo>
                    <a:pt x="956" y="179"/>
                  </a:lnTo>
                  <a:lnTo>
                    <a:pt x="938" y="197"/>
                  </a:lnTo>
                  <a:lnTo>
                    <a:pt x="978" y="335"/>
                  </a:lnTo>
                  <a:lnTo>
                    <a:pt x="987" y="512"/>
                  </a:lnTo>
                  <a:lnTo>
                    <a:pt x="987" y="512"/>
                  </a:lnTo>
                  <a:lnTo>
                    <a:pt x="956" y="589"/>
                  </a:lnTo>
                  <a:lnTo>
                    <a:pt x="932" y="654"/>
                  </a:lnTo>
                  <a:lnTo>
                    <a:pt x="922" y="686"/>
                  </a:lnTo>
                  <a:lnTo>
                    <a:pt x="914" y="711"/>
                  </a:lnTo>
                  <a:lnTo>
                    <a:pt x="914" y="711"/>
                  </a:lnTo>
                  <a:lnTo>
                    <a:pt x="903" y="766"/>
                  </a:lnTo>
                  <a:lnTo>
                    <a:pt x="903" y="778"/>
                  </a:lnTo>
                  <a:lnTo>
                    <a:pt x="903" y="786"/>
                  </a:lnTo>
                  <a:lnTo>
                    <a:pt x="903" y="786"/>
                  </a:lnTo>
                  <a:lnTo>
                    <a:pt x="901" y="792"/>
                  </a:lnTo>
                  <a:lnTo>
                    <a:pt x="899" y="794"/>
                  </a:lnTo>
                  <a:lnTo>
                    <a:pt x="897" y="792"/>
                  </a:lnTo>
                  <a:lnTo>
                    <a:pt x="889" y="784"/>
                  </a:lnTo>
                  <a:lnTo>
                    <a:pt x="877" y="766"/>
                  </a:lnTo>
                  <a:lnTo>
                    <a:pt x="877" y="766"/>
                  </a:lnTo>
                  <a:lnTo>
                    <a:pt x="867" y="751"/>
                  </a:lnTo>
                  <a:lnTo>
                    <a:pt x="851" y="727"/>
                  </a:lnTo>
                  <a:lnTo>
                    <a:pt x="810" y="670"/>
                  </a:lnTo>
                  <a:lnTo>
                    <a:pt x="790" y="640"/>
                  </a:lnTo>
                  <a:lnTo>
                    <a:pt x="773" y="613"/>
                  </a:lnTo>
                  <a:lnTo>
                    <a:pt x="759" y="587"/>
                  </a:lnTo>
                  <a:lnTo>
                    <a:pt x="755" y="577"/>
                  </a:lnTo>
                  <a:lnTo>
                    <a:pt x="753" y="571"/>
                  </a:lnTo>
                  <a:lnTo>
                    <a:pt x="753" y="571"/>
                  </a:lnTo>
                  <a:lnTo>
                    <a:pt x="753" y="554"/>
                  </a:lnTo>
                  <a:lnTo>
                    <a:pt x="753" y="530"/>
                  </a:lnTo>
                  <a:lnTo>
                    <a:pt x="757" y="471"/>
                  </a:lnTo>
                  <a:lnTo>
                    <a:pt x="763" y="414"/>
                  </a:lnTo>
                  <a:lnTo>
                    <a:pt x="769" y="388"/>
                  </a:lnTo>
                  <a:lnTo>
                    <a:pt x="773" y="370"/>
                  </a:lnTo>
                  <a:lnTo>
                    <a:pt x="773" y="370"/>
                  </a:lnTo>
                  <a:lnTo>
                    <a:pt x="777" y="354"/>
                  </a:lnTo>
                  <a:lnTo>
                    <a:pt x="778" y="335"/>
                  </a:lnTo>
                  <a:lnTo>
                    <a:pt x="782" y="293"/>
                  </a:lnTo>
                  <a:lnTo>
                    <a:pt x="784" y="248"/>
                  </a:lnTo>
                  <a:lnTo>
                    <a:pt x="765" y="248"/>
                  </a:lnTo>
                  <a:lnTo>
                    <a:pt x="765" y="248"/>
                  </a:lnTo>
                  <a:lnTo>
                    <a:pt x="765" y="285"/>
                  </a:lnTo>
                  <a:lnTo>
                    <a:pt x="765" y="317"/>
                  </a:lnTo>
                  <a:lnTo>
                    <a:pt x="763" y="331"/>
                  </a:lnTo>
                  <a:lnTo>
                    <a:pt x="761" y="341"/>
                  </a:lnTo>
                  <a:lnTo>
                    <a:pt x="761" y="341"/>
                  </a:lnTo>
                  <a:lnTo>
                    <a:pt x="759" y="345"/>
                  </a:lnTo>
                  <a:lnTo>
                    <a:pt x="757" y="345"/>
                  </a:lnTo>
                  <a:lnTo>
                    <a:pt x="755" y="345"/>
                  </a:lnTo>
                  <a:lnTo>
                    <a:pt x="753" y="341"/>
                  </a:lnTo>
                  <a:lnTo>
                    <a:pt x="745" y="333"/>
                  </a:lnTo>
                  <a:lnTo>
                    <a:pt x="739" y="323"/>
                  </a:lnTo>
                  <a:lnTo>
                    <a:pt x="727" y="299"/>
                  </a:lnTo>
                  <a:lnTo>
                    <a:pt x="723" y="287"/>
                  </a:lnTo>
                  <a:lnTo>
                    <a:pt x="708" y="299"/>
                  </a:lnTo>
                  <a:lnTo>
                    <a:pt x="708" y="299"/>
                  </a:lnTo>
                  <a:lnTo>
                    <a:pt x="717" y="319"/>
                  </a:lnTo>
                  <a:lnTo>
                    <a:pt x="737" y="358"/>
                  </a:lnTo>
                  <a:lnTo>
                    <a:pt x="737" y="358"/>
                  </a:lnTo>
                  <a:lnTo>
                    <a:pt x="741" y="366"/>
                  </a:lnTo>
                  <a:lnTo>
                    <a:pt x="743" y="376"/>
                  </a:lnTo>
                  <a:lnTo>
                    <a:pt x="745" y="396"/>
                  </a:lnTo>
                  <a:lnTo>
                    <a:pt x="745" y="418"/>
                  </a:lnTo>
                  <a:lnTo>
                    <a:pt x="741" y="441"/>
                  </a:lnTo>
                  <a:lnTo>
                    <a:pt x="741" y="441"/>
                  </a:lnTo>
                  <a:lnTo>
                    <a:pt x="735" y="500"/>
                  </a:lnTo>
                  <a:lnTo>
                    <a:pt x="731" y="530"/>
                  </a:lnTo>
                  <a:lnTo>
                    <a:pt x="729" y="559"/>
                  </a:lnTo>
                  <a:lnTo>
                    <a:pt x="729" y="559"/>
                  </a:lnTo>
                  <a:lnTo>
                    <a:pt x="698" y="534"/>
                  </a:lnTo>
                  <a:lnTo>
                    <a:pt x="658" y="508"/>
                  </a:lnTo>
                  <a:lnTo>
                    <a:pt x="621" y="487"/>
                  </a:lnTo>
                  <a:lnTo>
                    <a:pt x="589" y="473"/>
                  </a:lnTo>
                  <a:lnTo>
                    <a:pt x="589" y="473"/>
                  </a:lnTo>
                  <a:lnTo>
                    <a:pt x="575" y="467"/>
                  </a:lnTo>
                  <a:lnTo>
                    <a:pt x="560" y="459"/>
                  </a:lnTo>
                  <a:lnTo>
                    <a:pt x="532" y="441"/>
                  </a:lnTo>
                  <a:lnTo>
                    <a:pt x="503" y="418"/>
                  </a:lnTo>
                  <a:lnTo>
                    <a:pt x="493" y="431"/>
                  </a:lnTo>
                  <a:lnTo>
                    <a:pt x="546" y="471"/>
                  </a:lnTo>
                  <a:lnTo>
                    <a:pt x="465" y="477"/>
                  </a:lnTo>
                  <a:lnTo>
                    <a:pt x="465" y="496"/>
                  </a:lnTo>
                  <a:lnTo>
                    <a:pt x="465" y="496"/>
                  </a:lnTo>
                  <a:lnTo>
                    <a:pt x="479" y="492"/>
                  </a:lnTo>
                  <a:lnTo>
                    <a:pt x="514" y="490"/>
                  </a:lnTo>
                  <a:lnTo>
                    <a:pt x="536" y="490"/>
                  </a:lnTo>
                  <a:lnTo>
                    <a:pt x="558" y="490"/>
                  </a:lnTo>
                  <a:lnTo>
                    <a:pt x="581" y="496"/>
                  </a:lnTo>
                  <a:lnTo>
                    <a:pt x="605" y="504"/>
                  </a:lnTo>
                  <a:lnTo>
                    <a:pt x="605" y="504"/>
                  </a:lnTo>
                  <a:lnTo>
                    <a:pt x="625" y="514"/>
                  </a:lnTo>
                  <a:lnTo>
                    <a:pt x="646" y="524"/>
                  </a:lnTo>
                  <a:lnTo>
                    <a:pt x="666" y="538"/>
                  </a:lnTo>
                  <a:lnTo>
                    <a:pt x="686" y="552"/>
                  </a:lnTo>
                  <a:lnTo>
                    <a:pt x="704" y="567"/>
                  </a:lnTo>
                  <a:lnTo>
                    <a:pt x="721" y="585"/>
                  </a:lnTo>
                  <a:lnTo>
                    <a:pt x="739" y="607"/>
                  </a:lnTo>
                  <a:lnTo>
                    <a:pt x="755" y="630"/>
                  </a:lnTo>
                  <a:lnTo>
                    <a:pt x="755" y="630"/>
                  </a:lnTo>
                  <a:lnTo>
                    <a:pt x="790" y="686"/>
                  </a:lnTo>
                  <a:lnTo>
                    <a:pt x="824" y="747"/>
                  </a:lnTo>
                  <a:lnTo>
                    <a:pt x="853" y="798"/>
                  </a:lnTo>
                  <a:lnTo>
                    <a:pt x="863" y="816"/>
                  </a:lnTo>
                  <a:lnTo>
                    <a:pt x="867" y="829"/>
                  </a:lnTo>
                  <a:lnTo>
                    <a:pt x="867" y="829"/>
                  </a:lnTo>
                  <a:lnTo>
                    <a:pt x="875" y="867"/>
                  </a:lnTo>
                  <a:lnTo>
                    <a:pt x="887" y="934"/>
                  </a:lnTo>
                  <a:lnTo>
                    <a:pt x="901" y="1009"/>
                  </a:lnTo>
                  <a:lnTo>
                    <a:pt x="909" y="1044"/>
                  </a:lnTo>
                  <a:lnTo>
                    <a:pt x="916" y="1074"/>
                  </a:lnTo>
                  <a:lnTo>
                    <a:pt x="916" y="1074"/>
                  </a:lnTo>
                  <a:lnTo>
                    <a:pt x="926" y="1101"/>
                  </a:lnTo>
                  <a:lnTo>
                    <a:pt x="936" y="1127"/>
                  </a:lnTo>
                  <a:lnTo>
                    <a:pt x="960" y="1176"/>
                  </a:lnTo>
                  <a:lnTo>
                    <a:pt x="980" y="1212"/>
                  </a:lnTo>
                  <a:lnTo>
                    <a:pt x="987" y="1228"/>
                  </a:lnTo>
                  <a:lnTo>
                    <a:pt x="987" y="1228"/>
                  </a:lnTo>
                  <a:lnTo>
                    <a:pt x="881" y="1239"/>
                  </a:lnTo>
                  <a:lnTo>
                    <a:pt x="788" y="1253"/>
                  </a:lnTo>
                  <a:lnTo>
                    <a:pt x="708" y="1265"/>
                  </a:lnTo>
                  <a:lnTo>
                    <a:pt x="708" y="1265"/>
                  </a:lnTo>
                  <a:lnTo>
                    <a:pt x="637" y="1279"/>
                  </a:lnTo>
                  <a:lnTo>
                    <a:pt x="562" y="1297"/>
                  </a:lnTo>
                  <a:lnTo>
                    <a:pt x="526" y="1304"/>
                  </a:lnTo>
                  <a:lnTo>
                    <a:pt x="493" y="1310"/>
                  </a:lnTo>
                  <a:lnTo>
                    <a:pt x="461" y="1314"/>
                  </a:lnTo>
                  <a:lnTo>
                    <a:pt x="436" y="1314"/>
                  </a:lnTo>
                  <a:lnTo>
                    <a:pt x="436" y="1314"/>
                  </a:lnTo>
                  <a:lnTo>
                    <a:pt x="390" y="1310"/>
                  </a:lnTo>
                  <a:lnTo>
                    <a:pt x="349" y="1304"/>
                  </a:lnTo>
                  <a:lnTo>
                    <a:pt x="307" y="1297"/>
                  </a:lnTo>
                  <a:lnTo>
                    <a:pt x="266" y="1289"/>
                  </a:lnTo>
                  <a:lnTo>
                    <a:pt x="266" y="1289"/>
                  </a:lnTo>
                  <a:lnTo>
                    <a:pt x="246" y="1283"/>
                  </a:lnTo>
                  <a:lnTo>
                    <a:pt x="229" y="1277"/>
                  </a:lnTo>
                  <a:lnTo>
                    <a:pt x="213" y="1269"/>
                  </a:lnTo>
                  <a:lnTo>
                    <a:pt x="197" y="1261"/>
                  </a:lnTo>
                  <a:lnTo>
                    <a:pt x="185" y="1253"/>
                  </a:lnTo>
                  <a:lnTo>
                    <a:pt x="173" y="1243"/>
                  </a:lnTo>
                  <a:lnTo>
                    <a:pt x="152" y="1224"/>
                  </a:lnTo>
                  <a:lnTo>
                    <a:pt x="152" y="1224"/>
                  </a:lnTo>
                  <a:lnTo>
                    <a:pt x="120" y="1194"/>
                  </a:lnTo>
                  <a:lnTo>
                    <a:pt x="108" y="1184"/>
                  </a:lnTo>
                  <a:lnTo>
                    <a:pt x="100" y="1198"/>
                  </a:lnTo>
                  <a:lnTo>
                    <a:pt x="171" y="1261"/>
                  </a:lnTo>
                  <a:lnTo>
                    <a:pt x="87" y="1255"/>
                  </a:lnTo>
                  <a:lnTo>
                    <a:pt x="87" y="1271"/>
                  </a:lnTo>
                  <a:lnTo>
                    <a:pt x="179" y="1279"/>
                  </a:lnTo>
                  <a:lnTo>
                    <a:pt x="179" y="1279"/>
                  </a:lnTo>
                  <a:lnTo>
                    <a:pt x="191" y="1285"/>
                  </a:lnTo>
                  <a:lnTo>
                    <a:pt x="209" y="1293"/>
                  </a:lnTo>
                  <a:lnTo>
                    <a:pt x="233" y="1300"/>
                  </a:lnTo>
                  <a:lnTo>
                    <a:pt x="233" y="1300"/>
                  </a:lnTo>
                  <a:lnTo>
                    <a:pt x="262" y="1304"/>
                  </a:lnTo>
                  <a:lnTo>
                    <a:pt x="292" y="1308"/>
                  </a:lnTo>
                  <a:lnTo>
                    <a:pt x="337" y="1314"/>
                  </a:lnTo>
                  <a:lnTo>
                    <a:pt x="337" y="1314"/>
                  </a:lnTo>
                  <a:lnTo>
                    <a:pt x="351" y="1320"/>
                  </a:lnTo>
                  <a:lnTo>
                    <a:pt x="357" y="1322"/>
                  </a:lnTo>
                  <a:lnTo>
                    <a:pt x="361" y="1328"/>
                  </a:lnTo>
                  <a:lnTo>
                    <a:pt x="361" y="1332"/>
                  </a:lnTo>
                  <a:lnTo>
                    <a:pt x="355" y="1336"/>
                  </a:lnTo>
                  <a:lnTo>
                    <a:pt x="345" y="1340"/>
                  </a:lnTo>
                  <a:lnTo>
                    <a:pt x="325" y="1346"/>
                  </a:lnTo>
                  <a:lnTo>
                    <a:pt x="325" y="1346"/>
                  </a:lnTo>
                  <a:lnTo>
                    <a:pt x="300" y="1352"/>
                  </a:lnTo>
                  <a:lnTo>
                    <a:pt x="266" y="1360"/>
                  </a:lnTo>
                  <a:lnTo>
                    <a:pt x="191" y="1385"/>
                  </a:lnTo>
                  <a:lnTo>
                    <a:pt x="104" y="1417"/>
                  </a:lnTo>
                  <a:lnTo>
                    <a:pt x="0" y="1417"/>
                  </a:lnTo>
                  <a:lnTo>
                    <a:pt x="0" y="1429"/>
                  </a:lnTo>
                  <a:lnTo>
                    <a:pt x="81" y="1429"/>
                  </a:lnTo>
                  <a:lnTo>
                    <a:pt x="0" y="1484"/>
                  </a:lnTo>
                  <a:lnTo>
                    <a:pt x="6" y="1492"/>
                  </a:lnTo>
                  <a:lnTo>
                    <a:pt x="102" y="1438"/>
                  </a:lnTo>
                  <a:lnTo>
                    <a:pt x="102" y="1438"/>
                  </a:lnTo>
                  <a:lnTo>
                    <a:pt x="191" y="1411"/>
                  </a:lnTo>
                  <a:lnTo>
                    <a:pt x="272" y="1387"/>
                  </a:lnTo>
                  <a:lnTo>
                    <a:pt x="347" y="1369"/>
                  </a:lnTo>
                  <a:lnTo>
                    <a:pt x="347" y="1369"/>
                  </a:lnTo>
                  <a:lnTo>
                    <a:pt x="408" y="1356"/>
                  </a:lnTo>
                  <a:lnTo>
                    <a:pt x="467" y="1344"/>
                  </a:lnTo>
                  <a:lnTo>
                    <a:pt x="516" y="1338"/>
                  </a:lnTo>
                  <a:lnTo>
                    <a:pt x="556" y="1332"/>
                  </a:lnTo>
                  <a:lnTo>
                    <a:pt x="556" y="1332"/>
                  </a:lnTo>
                  <a:lnTo>
                    <a:pt x="585" y="1328"/>
                  </a:lnTo>
                  <a:lnTo>
                    <a:pt x="597" y="1328"/>
                  </a:lnTo>
                  <a:lnTo>
                    <a:pt x="605" y="1330"/>
                  </a:lnTo>
                  <a:lnTo>
                    <a:pt x="605" y="1330"/>
                  </a:lnTo>
                  <a:lnTo>
                    <a:pt x="605" y="1332"/>
                  </a:lnTo>
                  <a:lnTo>
                    <a:pt x="599" y="1340"/>
                  </a:lnTo>
                  <a:lnTo>
                    <a:pt x="585" y="1350"/>
                  </a:lnTo>
                  <a:lnTo>
                    <a:pt x="562" y="1365"/>
                  </a:lnTo>
                  <a:lnTo>
                    <a:pt x="562" y="1365"/>
                  </a:lnTo>
                  <a:lnTo>
                    <a:pt x="530" y="1385"/>
                  </a:lnTo>
                  <a:lnTo>
                    <a:pt x="497" y="1407"/>
                  </a:lnTo>
                  <a:lnTo>
                    <a:pt x="432" y="1456"/>
                  </a:lnTo>
                  <a:lnTo>
                    <a:pt x="374" y="1501"/>
                  </a:lnTo>
                  <a:lnTo>
                    <a:pt x="335" y="1531"/>
                  </a:lnTo>
                  <a:lnTo>
                    <a:pt x="335" y="1531"/>
                  </a:lnTo>
                  <a:lnTo>
                    <a:pt x="280" y="1567"/>
                  </a:lnTo>
                  <a:lnTo>
                    <a:pt x="290" y="1584"/>
                  </a:lnTo>
                  <a:lnTo>
                    <a:pt x="290" y="1584"/>
                  </a:lnTo>
                  <a:lnTo>
                    <a:pt x="349" y="1545"/>
                  </a:lnTo>
                  <a:lnTo>
                    <a:pt x="390" y="1517"/>
                  </a:lnTo>
                  <a:lnTo>
                    <a:pt x="406" y="1509"/>
                  </a:lnTo>
                  <a:lnTo>
                    <a:pt x="416" y="1505"/>
                  </a:lnTo>
                  <a:lnTo>
                    <a:pt x="416" y="1505"/>
                  </a:lnTo>
                  <a:lnTo>
                    <a:pt x="418" y="1505"/>
                  </a:lnTo>
                  <a:lnTo>
                    <a:pt x="420" y="1505"/>
                  </a:lnTo>
                  <a:lnTo>
                    <a:pt x="422" y="1511"/>
                  </a:lnTo>
                  <a:lnTo>
                    <a:pt x="424" y="1521"/>
                  </a:lnTo>
                  <a:lnTo>
                    <a:pt x="426" y="1531"/>
                  </a:lnTo>
                  <a:lnTo>
                    <a:pt x="426" y="1555"/>
                  </a:lnTo>
                  <a:lnTo>
                    <a:pt x="426" y="1565"/>
                  </a:lnTo>
                  <a:lnTo>
                    <a:pt x="424" y="1572"/>
                  </a:lnTo>
                  <a:lnTo>
                    <a:pt x="424" y="1572"/>
                  </a:lnTo>
                  <a:lnTo>
                    <a:pt x="422" y="1576"/>
                  </a:lnTo>
                  <a:lnTo>
                    <a:pt x="424" y="1580"/>
                  </a:lnTo>
                  <a:lnTo>
                    <a:pt x="426" y="1584"/>
                  </a:lnTo>
                  <a:lnTo>
                    <a:pt x="430" y="1584"/>
                  </a:lnTo>
                  <a:lnTo>
                    <a:pt x="436" y="1584"/>
                  </a:lnTo>
                  <a:lnTo>
                    <a:pt x="437" y="1580"/>
                  </a:lnTo>
                  <a:lnTo>
                    <a:pt x="441" y="1574"/>
                  </a:lnTo>
                  <a:lnTo>
                    <a:pt x="441" y="1567"/>
                  </a:lnTo>
                  <a:lnTo>
                    <a:pt x="441" y="1567"/>
                  </a:lnTo>
                  <a:lnTo>
                    <a:pt x="441" y="1545"/>
                  </a:lnTo>
                  <a:lnTo>
                    <a:pt x="441" y="1523"/>
                  </a:lnTo>
                  <a:lnTo>
                    <a:pt x="443" y="1505"/>
                  </a:lnTo>
                  <a:lnTo>
                    <a:pt x="445" y="1498"/>
                  </a:lnTo>
                  <a:lnTo>
                    <a:pt x="449" y="1494"/>
                  </a:lnTo>
                  <a:lnTo>
                    <a:pt x="449" y="1494"/>
                  </a:lnTo>
                  <a:lnTo>
                    <a:pt x="471" y="1472"/>
                  </a:lnTo>
                  <a:lnTo>
                    <a:pt x="516" y="1436"/>
                  </a:lnTo>
                  <a:lnTo>
                    <a:pt x="573" y="1395"/>
                  </a:lnTo>
                  <a:lnTo>
                    <a:pt x="601" y="1375"/>
                  </a:lnTo>
                  <a:lnTo>
                    <a:pt x="627" y="1360"/>
                  </a:lnTo>
                  <a:lnTo>
                    <a:pt x="627" y="1360"/>
                  </a:lnTo>
                  <a:lnTo>
                    <a:pt x="652" y="1346"/>
                  </a:lnTo>
                  <a:lnTo>
                    <a:pt x="676" y="1334"/>
                  </a:lnTo>
                  <a:lnTo>
                    <a:pt x="700" y="1326"/>
                  </a:lnTo>
                  <a:lnTo>
                    <a:pt x="723" y="1320"/>
                  </a:lnTo>
                  <a:lnTo>
                    <a:pt x="767" y="1312"/>
                  </a:lnTo>
                  <a:lnTo>
                    <a:pt x="806" y="1308"/>
                  </a:lnTo>
                  <a:lnTo>
                    <a:pt x="806" y="1308"/>
                  </a:lnTo>
                  <a:lnTo>
                    <a:pt x="926" y="1295"/>
                  </a:lnTo>
                  <a:lnTo>
                    <a:pt x="993" y="1291"/>
                  </a:lnTo>
                  <a:lnTo>
                    <a:pt x="1021" y="1289"/>
                  </a:lnTo>
                  <a:lnTo>
                    <a:pt x="1041" y="1291"/>
                  </a:lnTo>
                  <a:lnTo>
                    <a:pt x="1041" y="1291"/>
                  </a:lnTo>
                  <a:lnTo>
                    <a:pt x="1058" y="1293"/>
                  </a:lnTo>
                  <a:lnTo>
                    <a:pt x="1076" y="1298"/>
                  </a:lnTo>
                  <a:lnTo>
                    <a:pt x="1094" y="1306"/>
                  </a:lnTo>
                  <a:lnTo>
                    <a:pt x="1112" y="1314"/>
                  </a:lnTo>
                  <a:lnTo>
                    <a:pt x="1127" y="1326"/>
                  </a:lnTo>
                  <a:lnTo>
                    <a:pt x="1141" y="1336"/>
                  </a:lnTo>
                  <a:lnTo>
                    <a:pt x="1151" y="1348"/>
                  </a:lnTo>
                  <a:lnTo>
                    <a:pt x="1157" y="1358"/>
                  </a:lnTo>
                  <a:lnTo>
                    <a:pt x="1157" y="1358"/>
                  </a:lnTo>
                  <a:lnTo>
                    <a:pt x="1157" y="1365"/>
                  </a:lnTo>
                  <a:lnTo>
                    <a:pt x="1153" y="1379"/>
                  </a:lnTo>
                  <a:lnTo>
                    <a:pt x="1135" y="1419"/>
                  </a:lnTo>
                  <a:lnTo>
                    <a:pt x="1108" y="1474"/>
                  </a:lnTo>
                  <a:lnTo>
                    <a:pt x="1072" y="1539"/>
                  </a:lnTo>
                  <a:lnTo>
                    <a:pt x="989" y="1685"/>
                  </a:lnTo>
                  <a:lnTo>
                    <a:pt x="909" y="1819"/>
                  </a:lnTo>
                  <a:lnTo>
                    <a:pt x="909" y="1819"/>
                  </a:lnTo>
                  <a:lnTo>
                    <a:pt x="873" y="1874"/>
                  </a:lnTo>
                  <a:lnTo>
                    <a:pt x="840" y="1921"/>
                  </a:lnTo>
                  <a:lnTo>
                    <a:pt x="806" y="1961"/>
                  </a:lnTo>
                  <a:lnTo>
                    <a:pt x="777" y="1994"/>
                  </a:lnTo>
                  <a:lnTo>
                    <a:pt x="747" y="2022"/>
                  </a:lnTo>
                  <a:lnTo>
                    <a:pt x="719" y="2041"/>
                  </a:lnTo>
                  <a:lnTo>
                    <a:pt x="692" y="2055"/>
                  </a:lnTo>
                  <a:lnTo>
                    <a:pt x="680" y="2061"/>
                  </a:lnTo>
                  <a:lnTo>
                    <a:pt x="666" y="2065"/>
                  </a:lnTo>
                  <a:lnTo>
                    <a:pt x="666" y="2065"/>
                  </a:lnTo>
                  <a:lnTo>
                    <a:pt x="637" y="2071"/>
                  </a:lnTo>
                  <a:lnTo>
                    <a:pt x="601" y="2075"/>
                  </a:lnTo>
                  <a:lnTo>
                    <a:pt x="562" y="2077"/>
                  </a:lnTo>
                  <a:lnTo>
                    <a:pt x="516" y="2077"/>
                  </a:lnTo>
                  <a:lnTo>
                    <a:pt x="471" y="2073"/>
                  </a:lnTo>
                  <a:lnTo>
                    <a:pt x="424" y="2067"/>
                  </a:lnTo>
                  <a:lnTo>
                    <a:pt x="378" y="2057"/>
                  </a:lnTo>
                  <a:lnTo>
                    <a:pt x="357" y="2051"/>
                  </a:lnTo>
                  <a:lnTo>
                    <a:pt x="335" y="2043"/>
                  </a:lnTo>
                  <a:lnTo>
                    <a:pt x="335" y="2043"/>
                  </a:lnTo>
                  <a:lnTo>
                    <a:pt x="315" y="2034"/>
                  </a:lnTo>
                  <a:lnTo>
                    <a:pt x="294" y="2024"/>
                  </a:lnTo>
                  <a:lnTo>
                    <a:pt x="274" y="2012"/>
                  </a:lnTo>
                  <a:lnTo>
                    <a:pt x="254" y="1998"/>
                  </a:lnTo>
                  <a:lnTo>
                    <a:pt x="217" y="1969"/>
                  </a:lnTo>
                  <a:lnTo>
                    <a:pt x="181" y="1937"/>
                  </a:lnTo>
                  <a:lnTo>
                    <a:pt x="150" y="1905"/>
                  </a:lnTo>
                  <a:lnTo>
                    <a:pt x="124" y="1874"/>
                  </a:lnTo>
                  <a:lnTo>
                    <a:pt x="106" y="1848"/>
                  </a:lnTo>
                  <a:lnTo>
                    <a:pt x="93" y="1827"/>
                  </a:lnTo>
                  <a:lnTo>
                    <a:pt x="77" y="1840"/>
                  </a:lnTo>
                  <a:lnTo>
                    <a:pt x="77" y="1840"/>
                  </a:lnTo>
                  <a:lnTo>
                    <a:pt x="108" y="1886"/>
                  </a:lnTo>
                  <a:lnTo>
                    <a:pt x="146" y="1935"/>
                  </a:lnTo>
                  <a:lnTo>
                    <a:pt x="191" y="1990"/>
                  </a:lnTo>
                  <a:lnTo>
                    <a:pt x="191" y="1990"/>
                  </a:lnTo>
                  <a:lnTo>
                    <a:pt x="148" y="1986"/>
                  </a:lnTo>
                  <a:lnTo>
                    <a:pt x="106" y="1984"/>
                  </a:lnTo>
                  <a:lnTo>
                    <a:pt x="59" y="1984"/>
                  </a:lnTo>
                  <a:lnTo>
                    <a:pt x="63" y="2004"/>
                  </a:lnTo>
                  <a:lnTo>
                    <a:pt x="63" y="2004"/>
                  </a:lnTo>
                  <a:lnTo>
                    <a:pt x="85" y="2006"/>
                  </a:lnTo>
                  <a:lnTo>
                    <a:pt x="136" y="2010"/>
                  </a:lnTo>
                  <a:lnTo>
                    <a:pt x="167" y="2014"/>
                  </a:lnTo>
                  <a:lnTo>
                    <a:pt x="197" y="2018"/>
                  </a:lnTo>
                  <a:lnTo>
                    <a:pt x="225" y="2026"/>
                  </a:lnTo>
                  <a:lnTo>
                    <a:pt x="246" y="2034"/>
                  </a:lnTo>
                  <a:lnTo>
                    <a:pt x="246" y="2034"/>
                  </a:lnTo>
                  <a:lnTo>
                    <a:pt x="296" y="2055"/>
                  </a:lnTo>
                  <a:lnTo>
                    <a:pt x="353" y="2077"/>
                  </a:lnTo>
                  <a:lnTo>
                    <a:pt x="406" y="2097"/>
                  </a:lnTo>
                  <a:lnTo>
                    <a:pt x="434" y="2110"/>
                  </a:lnTo>
                  <a:lnTo>
                    <a:pt x="434" y="2110"/>
                  </a:lnTo>
                  <a:lnTo>
                    <a:pt x="437" y="2112"/>
                  </a:lnTo>
                  <a:lnTo>
                    <a:pt x="439" y="2114"/>
                  </a:lnTo>
                  <a:lnTo>
                    <a:pt x="437" y="2116"/>
                  </a:lnTo>
                  <a:lnTo>
                    <a:pt x="434" y="2118"/>
                  </a:lnTo>
                  <a:lnTo>
                    <a:pt x="404" y="2126"/>
                  </a:lnTo>
                  <a:lnTo>
                    <a:pt x="404" y="2126"/>
                  </a:lnTo>
                  <a:lnTo>
                    <a:pt x="351" y="2144"/>
                  </a:lnTo>
                  <a:lnTo>
                    <a:pt x="319" y="2154"/>
                  </a:lnTo>
                  <a:lnTo>
                    <a:pt x="288" y="2162"/>
                  </a:lnTo>
                  <a:lnTo>
                    <a:pt x="288" y="2162"/>
                  </a:lnTo>
                  <a:lnTo>
                    <a:pt x="272" y="2164"/>
                  </a:lnTo>
                  <a:lnTo>
                    <a:pt x="248" y="2164"/>
                  </a:lnTo>
                  <a:lnTo>
                    <a:pt x="223" y="2162"/>
                  </a:lnTo>
                  <a:lnTo>
                    <a:pt x="193" y="2158"/>
                  </a:lnTo>
                  <a:lnTo>
                    <a:pt x="128" y="2148"/>
                  </a:lnTo>
                  <a:lnTo>
                    <a:pt x="97" y="2142"/>
                  </a:lnTo>
                  <a:lnTo>
                    <a:pt x="65" y="2134"/>
                  </a:lnTo>
                  <a:lnTo>
                    <a:pt x="65" y="2158"/>
                  </a:lnTo>
                  <a:lnTo>
                    <a:pt x="65" y="2158"/>
                  </a:lnTo>
                  <a:lnTo>
                    <a:pt x="114" y="2168"/>
                  </a:lnTo>
                  <a:lnTo>
                    <a:pt x="171" y="2177"/>
                  </a:lnTo>
                  <a:lnTo>
                    <a:pt x="252" y="2189"/>
                  </a:lnTo>
                  <a:lnTo>
                    <a:pt x="252" y="2189"/>
                  </a:lnTo>
                  <a:lnTo>
                    <a:pt x="231" y="2205"/>
                  </a:lnTo>
                  <a:lnTo>
                    <a:pt x="207" y="2223"/>
                  </a:lnTo>
                  <a:lnTo>
                    <a:pt x="164" y="2262"/>
                  </a:lnTo>
                  <a:lnTo>
                    <a:pt x="132" y="2292"/>
                  </a:lnTo>
                  <a:lnTo>
                    <a:pt x="118" y="2306"/>
                  </a:lnTo>
                  <a:lnTo>
                    <a:pt x="128" y="2321"/>
                  </a:lnTo>
                  <a:lnTo>
                    <a:pt x="128" y="2321"/>
                  </a:lnTo>
                  <a:lnTo>
                    <a:pt x="148" y="2304"/>
                  </a:lnTo>
                  <a:lnTo>
                    <a:pt x="167" y="2286"/>
                  </a:lnTo>
                  <a:lnTo>
                    <a:pt x="195" y="2264"/>
                  </a:lnTo>
                  <a:lnTo>
                    <a:pt x="227" y="2241"/>
                  </a:lnTo>
                  <a:lnTo>
                    <a:pt x="262" y="2217"/>
                  </a:lnTo>
                  <a:lnTo>
                    <a:pt x="300" y="2197"/>
                  </a:lnTo>
                  <a:lnTo>
                    <a:pt x="319" y="2189"/>
                  </a:lnTo>
                  <a:lnTo>
                    <a:pt x="339" y="2181"/>
                  </a:lnTo>
                  <a:lnTo>
                    <a:pt x="339" y="2181"/>
                  </a:lnTo>
                  <a:lnTo>
                    <a:pt x="388" y="2166"/>
                  </a:lnTo>
                  <a:lnTo>
                    <a:pt x="439" y="2154"/>
                  </a:lnTo>
                  <a:lnTo>
                    <a:pt x="489" y="2144"/>
                  </a:lnTo>
                  <a:lnTo>
                    <a:pt x="536" y="2134"/>
                  </a:lnTo>
                  <a:lnTo>
                    <a:pt x="609" y="2122"/>
                  </a:lnTo>
                  <a:lnTo>
                    <a:pt x="637" y="2120"/>
                  </a:lnTo>
                  <a:lnTo>
                    <a:pt x="637" y="2120"/>
                  </a:lnTo>
                  <a:lnTo>
                    <a:pt x="617" y="2138"/>
                  </a:lnTo>
                  <a:lnTo>
                    <a:pt x="573" y="2183"/>
                  </a:lnTo>
                  <a:lnTo>
                    <a:pt x="546" y="2211"/>
                  </a:lnTo>
                  <a:lnTo>
                    <a:pt x="520" y="2241"/>
                  </a:lnTo>
                  <a:lnTo>
                    <a:pt x="499" y="2270"/>
                  </a:lnTo>
                  <a:lnTo>
                    <a:pt x="481" y="2298"/>
                  </a:lnTo>
                  <a:lnTo>
                    <a:pt x="481" y="2298"/>
                  </a:lnTo>
                  <a:lnTo>
                    <a:pt x="467" y="2323"/>
                  </a:lnTo>
                  <a:lnTo>
                    <a:pt x="455" y="2353"/>
                  </a:lnTo>
                  <a:lnTo>
                    <a:pt x="443" y="2384"/>
                  </a:lnTo>
                  <a:lnTo>
                    <a:pt x="434" y="2418"/>
                  </a:lnTo>
                  <a:lnTo>
                    <a:pt x="418" y="2485"/>
                  </a:lnTo>
                  <a:lnTo>
                    <a:pt x="406" y="2548"/>
                  </a:lnTo>
                  <a:lnTo>
                    <a:pt x="434" y="2548"/>
                  </a:lnTo>
                  <a:lnTo>
                    <a:pt x="434" y="2548"/>
                  </a:lnTo>
                  <a:lnTo>
                    <a:pt x="437" y="2524"/>
                  </a:lnTo>
                  <a:lnTo>
                    <a:pt x="441" y="2499"/>
                  </a:lnTo>
                  <a:lnTo>
                    <a:pt x="449" y="2465"/>
                  </a:lnTo>
                  <a:lnTo>
                    <a:pt x="459" y="2430"/>
                  </a:lnTo>
                  <a:lnTo>
                    <a:pt x="471" y="2394"/>
                  </a:lnTo>
                  <a:lnTo>
                    <a:pt x="487" y="2359"/>
                  </a:lnTo>
                  <a:lnTo>
                    <a:pt x="497" y="2341"/>
                  </a:lnTo>
                  <a:lnTo>
                    <a:pt x="506" y="2327"/>
                  </a:lnTo>
                  <a:lnTo>
                    <a:pt x="506" y="2327"/>
                  </a:lnTo>
                  <a:lnTo>
                    <a:pt x="497" y="2382"/>
                  </a:lnTo>
                  <a:lnTo>
                    <a:pt x="489" y="2428"/>
                  </a:lnTo>
                  <a:lnTo>
                    <a:pt x="485" y="2467"/>
                  </a:lnTo>
                  <a:lnTo>
                    <a:pt x="512" y="2471"/>
                  </a:lnTo>
                  <a:lnTo>
                    <a:pt x="512" y="2471"/>
                  </a:lnTo>
                  <a:lnTo>
                    <a:pt x="514" y="2447"/>
                  </a:lnTo>
                  <a:lnTo>
                    <a:pt x="516" y="2424"/>
                  </a:lnTo>
                  <a:lnTo>
                    <a:pt x="520" y="2392"/>
                  </a:lnTo>
                  <a:lnTo>
                    <a:pt x="528" y="2359"/>
                  </a:lnTo>
                  <a:lnTo>
                    <a:pt x="538" y="2325"/>
                  </a:lnTo>
                  <a:lnTo>
                    <a:pt x="546" y="2309"/>
                  </a:lnTo>
                  <a:lnTo>
                    <a:pt x="552" y="2294"/>
                  </a:lnTo>
                  <a:lnTo>
                    <a:pt x="562" y="2280"/>
                  </a:lnTo>
                  <a:lnTo>
                    <a:pt x="572" y="2268"/>
                  </a:lnTo>
                  <a:lnTo>
                    <a:pt x="572" y="2268"/>
                  </a:lnTo>
                  <a:lnTo>
                    <a:pt x="617" y="2221"/>
                  </a:lnTo>
                  <a:lnTo>
                    <a:pt x="662" y="2177"/>
                  </a:lnTo>
                  <a:lnTo>
                    <a:pt x="711" y="2134"/>
                  </a:lnTo>
                  <a:lnTo>
                    <a:pt x="711" y="2134"/>
                  </a:lnTo>
                  <a:lnTo>
                    <a:pt x="717" y="2130"/>
                  </a:lnTo>
                  <a:lnTo>
                    <a:pt x="729" y="2126"/>
                  </a:lnTo>
                  <a:lnTo>
                    <a:pt x="737" y="2124"/>
                  </a:lnTo>
                  <a:lnTo>
                    <a:pt x="745" y="2124"/>
                  </a:lnTo>
                  <a:lnTo>
                    <a:pt x="753" y="2124"/>
                  </a:lnTo>
                  <a:lnTo>
                    <a:pt x="759" y="2130"/>
                  </a:lnTo>
                  <a:lnTo>
                    <a:pt x="759" y="2130"/>
                  </a:lnTo>
                  <a:lnTo>
                    <a:pt x="761" y="2134"/>
                  </a:lnTo>
                  <a:lnTo>
                    <a:pt x="763" y="2144"/>
                  </a:lnTo>
                  <a:lnTo>
                    <a:pt x="763" y="2174"/>
                  </a:lnTo>
                  <a:lnTo>
                    <a:pt x="761" y="2213"/>
                  </a:lnTo>
                  <a:lnTo>
                    <a:pt x="759" y="2258"/>
                  </a:lnTo>
                  <a:lnTo>
                    <a:pt x="751" y="2349"/>
                  </a:lnTo>
                  <a:lnTo>
                    <a:pt x="747" y="2386"/>
                  </a:lnTo>
                  <a:lnTo>
                    <a:pt x="747" y="2412"/>
                  </a:lnTo>
                  <a:lnTo>
                    <a:pt x="747" y="2412"/>
                  </a:lnTo>
                  <a:lnTo>
                    <a:pt x="743" y="2451"/>
                  </a:lnTo>
                  <a:lnTo>
                    <a:pt x="737" y="2495"/>
                  </a:lnTo>
                  <a:lnTo>
                    <a:pt x="729" y="2542"/>
                  </a:lnTo>
                  <a:lnTo>
                    <a:pt x="729" y="2542"/>
                  </a:lnTo>
                  <a:lnTo>
                    <a:pt x="713" y="2558"/>
                  </a:lnTo>
                  <a:lnTo>
                    <a:pt x="676" y="2597"/>
                  </a:lnTo>
                  <a:lnTo>
                    <a:pt x="650" y="2619"/>
                  </a:lnTo>
                  <a:lnTo>
                    <a:pt x="623" y="2641"/>
                  </a:lnTo>
                  <a:lnTo>
                    <a:pt x="593" y="2658"/>
                  </a:lnTo>
                  <a:lnTo>
                    <a:pt x="579" y="2666"/>
                  </a:lnTo>
                  <a:lnTo>
                    <a:pt x="566" y="2674"/>
                  </a:lnTo>
                  <a:lnTo>
                    <a:pt x="566" y="2674"/>
                  </a:lnTo>
                  <a:lnTo>
                    <a:pt x="506" y="2694"/>
                  </a:lnTo>
                  <a:lnTo>
                    <a:pt x="449" y="2714"/>
                  </a:lnTo>
                  <a:lnTo>
                    <a:pt x="396" y="2729"/>
                  </a:lnTo>
                  <a:lnTo>
                    <a:pt x="351" y="2739"/>
                  </a:lnTo>
                  <a:lnTo>
                    <a:pt x="351" y="2739"/>
                  </a:lnTo>
                  <a:lnTo>
                    <a:pt x="327" y="2741"/>
                  </a:lnTo>
                  <a:lnTo>
                    <a:pt x="298" y="2739"/>
                  </a:lnTo>
                  <a:lnTo>
                    <a:pt x="262" y="2737"/>
                  </a:lnTo>
                  <a:lnTo>
                    <a:pt x="229" y="2731"/>
                  </a:lnTo>
                  <a:lnTo>
                    <a:pt x="167" y="2723"/>
                  </a:lnTo>
                  <a:lnTo>
                    <a:pt x="142" y="2719"/>
                  </a:lnTo>
                  <a:lnTo>
                    <a:pt x="144" y="2741"/>
                  </a:lnTo>
                  <a:lnTo>
                    <a:pt x="319" y="2771"/>
                  </a:lnTo>
                  <a:lnTo>
                    <a:pt x="177" y="2853"/>
                  </a:lnTo>
                  <a:lnTo>
                    <a:pt x="197" y="2885"/>
                  </a:lnTo>
                  <a:lnTo>
                    <a:pt x="197" y="2885"/>
                  </a:lnTo>
                  <a:lnTo>
                    <a:pt x="215" y="2871"/>
                  </a:lnTo>
                  <a:lnTo>
                    <a:pt x="256" y="2840"/>
                  </a:lnTo>
                  <a:lnTo>
                    <a:pt x="307" y="2806"/>
                  </a:lnTo>
                  <a:lnTo>
                    <a:pt x="331" y="2792"/>
                  </a:lnTo>
                  <a:lnTo>
                    <a:pt x="351" y="2784"/>
                  </a:lnTo>
                  <a:lnTo>
                    <a:pt x="351" y="2784"/>
                  </a:lnTo>
                  <a:lnTo>
                    <a:pt x="394" y="2769"/>
                  </a:lnTo>
                  <a:lnTo>
                    <a:pt x="449" y="2753"/>
                  </a:lnTo>
                  <a:lnTo>
                    <a:pt x="499" y="2739"/>
                  </a:lnTo>
                  <a:lnTo>
                    <a:pt x="518" y="2735"/>
                  </a:lnTo>
                  <a:lnTo>
                    <a:pt x="532" y="2733"/>
                  </a:lnTo>
                  <a:lnTo>
                    <a:pt x="532" y="2733"/>
                  </a:lnTo>
                  <a:lnTo>
                    <a:pt x="536" y="2735"/>
                  </a:lnTo>
                  <a:lnTo>
                    <a:pt x="538" y="2737"/>
                  </a:lnTo>
                  <a:lnTo>
                    <a:pt x="538" y="2741"/>
                  </a:lnTo>
                  <a:lnTo>
                    <a:pt x="536" y="2747"/>
                  </a:lnTo>
                  <a:lnTo>
                    <a:pt x="530" y="2763"/>
                  </a:lnTo>
                  <a:lnTo>
                    <a:pt x="520" y="2781"/>
                  </a:lnTo>
                  <a:lnTo>
                    <a:pt x="497" y="2818"/>
                  </a:lnTo>
                  <a:lnTo>
                    <a:pt x="487" y="2836"/>
                  </a:lnTo>
                  <a:lnTo>
                    <a:pt x="481" y="2849"/>
                  </a:lnTo>
                  <a:lnTo>
                    <a:pt x="481" y="2849"/>
                  </a:lnTo>
                  <a:lnTo>
                    <a:pt x="479" y="2857"/>
                  </a:lnTo>
                  <a:lnTo>
                    <a:pt x="481" y="2863"/>
                  </a:lnTo>
                  <a:lnTo>
                    <a:pt x="485" y="2867"/>
                  </a:lnTo>
                  <a:lnTo>
                    <a:pt x="489" y="2869"/>
                  </a:lnTo>
                  <a:lnTo>
                    <a:pt x="501" y="2869"/>
                  </a:lnTo>
                  <a:lnTo>
                    <a:pt x="505" y="2869"/>
                  </a:lnTo>
                  <a:lnTo>
                    <a:pt x="505" y="2869"/>
                  </a:lnTo>
                  <a:lnTo>
                    <a:pt x="512" y="2853"/>
                  </a:lnTo>
                  <a:lnTo>
                    <a:pt x="536" y="2816"/>
                  </a:lnTo>
                  <a:lnTo>
                    <a:pt x="552" y="2792"/>
                  </a:lnTo>
                  <a:lnTo>
                    <a:pt x="572" y="2769"/>
                  </a:lnTo>
                  <a:lnTo>
                    <a:pt x="591" y="2743"/>
                  </a:lnTo>
                  <a:lnTo>
                    <a:pt x="615" y="2719"/>
                  </a:lnTo>
                  <a:lnTo>
                    <a:pt x="615" y="2719"/>
                  </a:lnTo>
                  <a:lnTo>
                    <a:pt x="654" y="2682"/>
                  </a:lnTo>
                  <a:lnTo>
                    <a:pt x="682" y="2660"/>
                  </a:lnTo>
                  <a:lnTo>
                    <a:pt x="692" y="2654"/>
                  </a:lnTo>
                  <a:lnTo>
                    <a:pt x="700" y="2650"/>
                  </a:lnTo>
                  <a:lnTo>
                    <a:pt x="708" y="2650"/>
                  </a:lnTo>
                  <a:lnTo>
                    <a:pt x="713" y="2652"/>
                  </a:lnTo>
                  <a:lnTo>
                    <a:pt x="713" y="2652"/>
                  </a:lnTo>
                  <a:lnTo>
                    <a:pt x="715" y="2652"/>
                  </a:lnTo>
                  <a:lnTo>
                    <a:pt x="719" y="2656"/>
                  </a:lnTo>
                  <a:lnTo>
                    <a:pt x="721" y="2666"/>
                  </a:lnTo>
                  <a:lnTo>
                    <a:pt x="723" y="2682"/>
                  </a:lnTo>
                  <a:lnTo>
                    <a:pt x="721" y="2702"/>
                  </a:lnTo>
                  <a:lnTo>
                    <a:pt x="717" y="2723"/>
                  </a:lnTo>
                  <a:lnTo>
                    <a:pt x="709" y="2749"/>
                  </a:lnTo>
                  <a:lnTo>
                    <a:pt x="698" y="2779"/>
                  </a:lnTo>
                  <a:lnTo>
                    <a:pt x="682" y="2810"/>
                  </a:lnTo>
                  <a:lnTo>
                    <a:pt x="682" y="2810"/>
                  </a:lnTo>
                  <a:lnTo>
                    <a:pt x="666" y="2840"/>
                  </a:lnTo>
                  <a:lnTo>
                    <a:pt x="652" y="2867"/>
                  </a:lnTo>
                  <a:lnTo>
                    <a:pt x="627" y="2917"/>
                  </a:lnTo>
                  <a:lnTo>
                    <a:pt x="613" y="2938"/>
                  </a:lnTo>
                  <a:lnTo>
                    <a:pt x="595" y="2962"/>
                  </a:lnTo>
                  <a:lnTo>
                    <a:pt x="575" y="2984"/>
                  </a:lnTo>
                  <a:lnTo>
                    <a:pt x="552" y="3005"/>
                  </a:lnTo>
                  <a:lnTo>
                    <a:pt x="552" y="3005"/>
                  </a:lnTo>
                  <a:lnTo>
                    <a:pt x="491" y="3054"/>
                  </a:lnTo>
                  <a:lnTo>
                    <a:pt x="426" y="3102"/>
                  </a:lnTo>
                  <a:lnTo>
                    <a:pt x="370" y="3143"/>
                  </a:lnTo>
                  <a:lnTo>
                    <a:pt x="341" y="3165"/>
                  </a:lnTo>
                  <a:lnTo>
                    <a:pt x="341" y="3165"/>
                  </a:lnTo>
                  <a:lnTo>
                    <a:pt x="337" y="3167"/>
                  </a:lnTo>
                  <a:lnTo>
                    <a:pt x="329" y="3171"/>
                  </a:lnTo>
                  <a:lnTo>
                    <a:pt x="307" y="3175"/>
                  </a:lnTo>
                  <a:lnTo>
                    <a:pt x="280" y="3179"/>
                  </a:lnTo>
                  <a:lnTo>
                    <a:pt x="248" y="3183"/>
                  </a:lnTo>
                  <a:lnTo>
                    <a:pt x="217" y="3185"/>
                  </a:lnTo>
                  <a:lnTo>
                    <a:pt x="187" y="3185"/>
                  </a:lnTo>
                  <a:lnTo>
                    <a:pt x="165" y="3185"/>
                  </a:lnTo>
                  <a:lnTo>
                    <a:pt x="158" y="3183"/>
                  </a:lnTo>
                  <a:lnTo>
                    <a:pt x="152" y="3181"/>
                  </a:lnTo>
                  <a:lnTo>
                    <a:pt x="152" y="3181"/>
                  </a:lnTo>
                  <a:lnTo>
                    <a:pt x="110" y="3149"/>
                  </a:lnTo>
                  <a:lnTo>
                    <a:pt x="83" y="3129"/>
                  </a:lnTo>
                  <a:lnTo>
                    <a:pt x="69" y="3123"/>
                  </a:lnTo>
                  <a:lnTo>
                    <a:pt x="55" y="3119"/>
                  </a:lnTo>
                  <a:lnTo>
                    <a:pt x="47" y="3143"/>
                  </a:lnTo>
                  <a:lnTo>
                    <a:pt x="47" y="3143"/>
                  </a:lnTo>
                  <a:lnTo>
                    <a:pt x="69" y="3153"/>
                  </a:lnTo>
                  <a:lnTo>
                    <a:pt x="89" y="3163"/>
                  </a:lnTo>
                  <a:lnTo>
                    <a:pt x="108" y="3179"/>
                  </a:lnTo>
                  <a:lnTo>
                    <a:pt x="108" y="3179"/>
                  </a:lnTo>
                  <a:lnTo>
                    <a:pt x="81" y="3185"/>
                  </a:lnTo>
                  <a:lnTo>
                    <a:pt x="53" y="3188"/>
                  </a:lnTo>
                  <a:lnTo>
                    <a:pt x="20" y="3192"/>
                  </a:lnTo>
                  <a:lnTo>
                    <a:pt x="22" y="3214"/>
                  </a:lnTo>
                  <a:lnTo>
                    <a:pt x="22" y="3214"/>
                  </a:lnTo>
                  <a:lnTo>
                    <a:pt x="47" y="3212"/>
                  </a:lnTo>
                  <a:lnTo>
                    <a:pt x="112" y="3206"/>
                  </a:lnTo>
                  <a:lnTo>
                    <a:pt x="154" y="3204"/>
                  </a:lnTo>
                  <a:lnTo>
                    <a:pt x="195" y="3206"/>
                  </a:lnTo>
                  <a:lnTo>
                    <a:pt x="236" y="3208"/>
                  </a:lnTo>
                  <a:lnTo>
                    <a:pt x="274" y="3214"/>
                  </a:lnTo>
                  <a:lnTo>
                    <a:pt x="274" y="3214"/>
                  </a:lnTo>
                  <a:lnTo>
                    <a:pt x="242" y="3238"/>
                  </a:lnTo>
                  <a:lnTo>
                    <a:pt x="221" y="3254"/>
                  </a:lnTo>
                  <a:lnTo>
                    <a:pt x="211" y="3259"/>
                  </a:lnTo>
                  <a:lnTo>
                    <a:pt x="199" y="3263"/>
                  </a:lnTo>
                  <a:lnTo>
                    <a:pt x="183" y="3265"/>
                  </a:lnTo>
                  <a:lnTo>
                    <a:pt x="165" y="3267"/>
                  </a:lnTo>
                  <a:lnTo>
                    <a:pt x="165" y="3267"/>
                  </a:lnTo>
                  <a:lnTo>
                    <a:pt x="132" y="3269"/>
                  </a:lnTo>
                  <a:lnTo>
                    <a:pt x="112" y="3269"/>
                  </a:lnTo>
                  <a:lnTo>
                    <a:pt x="98" y="3267"/>
                  </a:lnTo>
                  <a:lnTo>
                    <a:pt x="98" y="3295"/>
                  </a:lnTo>
                  <a:lnTo>
                    <a:pt x="164" y="3295"/>
                  </a:lnTo>
                  <a:lnTo>
                    <a:pt x="98" y="3348"/>
                  </a:lnTo>
                  <a:lnTo>
                    <a:pt x="116" y="3368"/>
                  </a:lnTo>
                  <a:lnTo>
                    <a:pt x="116" y="3368"/>
                  </a:lnTo>
                  <a:lnTo>
                    <a:pt x="193" y="3311"/>
                  </a:lnTo>
                  <a:lnTo>
                    <a:pt x="260" y="3261"/>
                  </a:lnTo>
                  <a:lnTo>
                    <a:pt x="321" y="3222"/>
                  </a:lnTo>
                  <a:lnTo>
                    <a:pt x="321" y="3222"/>
                  </a:lnTo>
                  <a:lnTo>
                    <a:pt x="378" y="3185"/>
                  </a:lnTo>
                  <a:lnTo>
                    <a:pt x="445" y="3137"/>
                  </a:lnTo>
                  <a:lnTo>
                    <a:pt x="506" y="3092"/>
                  </a:lnTo>
                  <a:lnTo>
                    <a:pt x="546" y="3062"/>
                  </a:lnTo>
                  <a:lnTo>
                    <a:pt x="546" y="3062"/>
                  </a:lnTo>
                  <a:lnTo>
                    <a:pt x="556" y="3056"/>
                  </a:lnTo>
                  <a:lnTo>
                    <a:pt x="558" y="3056"/>
                  </a:lnTo>
                  <a:lnTo>
                    <a:pt x="558" y="3058"/>
                  </a:lnTo>
                  <a:lnTo>
                    <a:pt x="556" y="3066"/>
                  </a:lnTo>
                  <a:lnTo>
                    <a:pt x="552" y="3078"/>
                  </a:lnTo>
                  <a:lnTo>
                    <a:pt x="534" y="3112"/>
                  </a:lnTo>
                  <a:lnTo>
                    <a:pt x="516" y="3143"/>
                  </a:lnTo>
                  <a:lnTo>
                    <a:pt x="516" y="3143"/>
                  </a:lnTo>
                  <a:lnTo>
                    <a:pt x="495" y="3187"/>
                  </a:lnTo>
                  <a:lnTo>
                    <a:pt x="467" y="3248"/>
                  </a:lnTo>
                  <a:lnTo>
                    <a:pt x="437" y="3309"/>
                  </a:lnTo>
                  <a:lnTo>
                    <a:pt x="424" y="3332"/>
                  </a:lnTo>
                  <a:lnTo>
                    <a:pt x="412" y="3350"/>
                  </a:lnTo>
                  <a:lnTo>
                    <a:pt x="412" y="3350"/>
                  </a:lnTo>
                  <a:lnTo>
                    <a:pt x="376" y="3388"/>
                  </a:lnTo>
                  <a:lnTo>
                    <a:pt x="351" y="3413"/>
                  </a:lnTo>
                  <a:lnTo>
                    <a:pt x="323" y="3441"/>
                  </a:lnTo>
                  <a:lnTo>
                    <a:pt x="292" y="3468"/>
                  </a:lnTo>
                  <a:lnTo>
                    <a:pt x="260" y="3492"/>
                  </a:lnTo>
                  <a:lnTo>
                    <a:pt x="231" y="3512"/>
                  </a:lnTo>
                  <a:lnTo>
                    <a:pt x="215" y="3518"/>
                  </a:lnTo>
                  <a:lnTo>
                    <a:pt x="201" y="3524"/>
                  </a:lnTo>
                  <a:lnTo>
                    <a:pt x="199" y="3547"/>
                  </a:lnTo>
                  <a:lnTo>
                    <a:pt x="199" y="3547"/>
                  </a:lnTo>
                  <a:lnTo>
                    <a:pt x="217" y="3541"/>
                  </a:lnTo>
                  <a:lnTo>
                    <a:pt x="236" y="3533"/>
                  </a:lnTo>
                  <a:lnTo>
                    <a:pt x="262" y="3520"/>
                  </a:lnTo>
                  <a:lnTo>
                    <a:pt x="292" y="3502"/>
                  </a:lnTo>
                  <a:lnTo>
                    <a:pt x="323" y="3478"/>
                  </a:lnTo>
                  <a:lnTo>
                    <a:pt x="339" y="3462"/>
                  </a:lnTo>
                  <a:lnTo>
                    <a:pt x="355" y="3447"/>
                  </a:lnTo>
                  <a:lnTo>
                    <a:pt x="372" y="3427"/>
                  </a:lnTo>
                  <a:lnTo>
                    <a:pt x="388" y="3407"/>
                  </a:lnTo>
                  <a:lnTo>
                    <a:pt x="388" y="3407"/>
                  </a:lnTo>
                  <a:lnTo>
                    <a:pt x="394" y="3399"/>
                  </a:lnTo>
                  <a:lnTo>
                    <a:pt x="396" y="3399"/>
                  </a:lnTo>
                  <a:lnTo>
                    <a:pt x="398" y="3399"/>
                  </a:lnTo>
                  <a:lnTo>
                    <a:pt x="400" y="3403"/>
                  </a:lnTo>
                  <a:lnTo>
                    <a:pt x="398" y="3413"/>
                  </a:lnTo>
                  <a:lnTo>
                    <a:pt x="392" y="3435"/>
                  </a:lnTo>
                  <a:lnTo>
                    <a:pt x="386" y="3447"/>
                  </a:lnTo>
                  <a:lnTo>
                    <a:pt x="382" y="3457"/>
                  </a:lnTo>
                  <a:lnTo>
                    <a:pt x="382" y="3457"/>
                  </a:lnTo>
                  <a:lnTo>
                    <a:pt x="331" y="3543"/>
                  </a:lnTo>
                  <a:lnTo>
                    <a:pt x="300" y="3596"/>
                  </a:lnTo>
                  <a:lnTo>
                    <a:pt x="286" y="3618"/>
                  </a:lnTo>
                  <a:lnTo>
                    <a:pt x="276" y="3634"/>
                  </a:lnTo>
                  <a:lnTo>
                    <a:pt x="276" y="3634"/>
                  </a:lnTo>
                  <a:lnTo>
                    <a:pt x="286" y="3642"/>
                  </a:lnTo>
                  <a:lnTo>
                    <a:pt x="290" y="3642"/>
                  </a:lnTo>
                  <a:lnTo>
                    <a:pt x="290" y="3640"/>
                  </a:lnTo>
                  <a:lnTo>
                    <a:pt x="290" y="3640"/>
                  </a:lnTo>
                  <a:lnTo>
                    <a:pt x="290" y="3640"/>
                  </a:lnTo>
                  <a:lnTo>
                    <a:pt x="307" y="3618"/>
                  </a:lnTo>
                  <a:lnTo>
                    <a:pt x="321" y="3602"/>
                  </a:lnTo>
                  <a:lnTo>
                    <a:pt x="333" y="3592"/>
                  </a:lnTo>
                  <a:lnTo>
                    <a:pt x="333" y="3592"/>
                  </a:lnTo>
                  <a:lnTo>
                    <a:pt x="335" y="3592"/>
                  </a:lnTo>
                  <a:lnTo>
                    <a:pt x="337" y="3596"/>
                  </a:lnTo>
                  <a:lnTo>
                    <a:pt x="337" y="3612"/>
                  </a:lnTo>
                  <a:lnTo>
                    <a:pt x="333" y="3652"/>
                  </a:lnTo>
                  <a:lnTo>
                    <a:pt x="333" y="3652"/>
                  </a:lnTo>
                  <a:lnTo>
                    <a:pt x="333" y="3663"/>
                  </a:lnTo>
                  <a:lnTo>
                    <a:pt x="333" y="3673"/>
                  </a:lnTo>
                  <a:lnTo>
                    <a:pt x="337" y="3681"/>
                  </a:lnTo>
                  <a:lnTo>
                    <a:pt x="361" y="3673"/>
                  </a:lnTo>
                  <a:lnTo>
                    <a:pt x="361" y="3673"/>
                  </a:lnTo>
                  <a:lnTo>
                    <a:pt x="357" y="3665"/>
                  </a:lnTo>
                  <a:lnTo>
                    <a:pt x="355" y="3658"/>
                  </a:lnTo>
                  <a:lnTo>
                    <a:pt x="353" y="3644"/>
                  </a:lnTo>
                  <a:lnTo>
                    <a:pt x="351" y="3626"/>
                  </a:lnTo>
                  <a:lnTo>
                    <a:pt x="353" y="3604"/>
                  </a:lnTo>
                  <a:lnTo>
                    <a:pt x="359" y="3579"/>
                  </a:lnTo>
                  <a:lnTo>
                    <a:pt x="367" y="3549"/>
                  </a:lnTo>
                  <a:lnTo>
                    <a:pt x="367" y="3549"/>
                  </a:lnTo>
                  <a:lnTo>
                    <a:pt x="382" y="3510"/>
                  </a:lnTo>
                  <a:lnTo>
                    <a:pt x="402" y="3460"/>
                  </a:lnTo>
                  <a:lnTo>
                    <a:pt x="451" y="3348"/>
                  </a:lnTo>
                  <a:lnTo>
                    <a:pt x="503" y="3242"/>
                  </a:lnTo>
                  <a:lnTo>
                    <a:pt x="538" y="3171"/>
                  </a:lnTo>
                  <a:lnTo>
                    <a:pt x="538" y="3171"/>
                  </a:lnTo>
                  <a:lnTo>
                    <a:pt x="575" y="3106"/>
                  </a:lnTo>
                  <a:lnTo>
                    <a:pt x="629" y="3019"/>
                  </a:lnTo>
                  <a:lnTo>
                    <a:pt x="678" y="2934"/>
                  </a:lnTo>
                  <a:lnTo>
                    <a:pt x="709" y="2881"/>
                  </a:lnTo>
                  <a:lnTo>
                    <a:pt x="709" y="2881"/>
                  </a:lnTo>
                  <a:lnTo>
                    <a:pt x="717" y="2865"/>
                  </a:lnTo>
                  <a:lnTo>
                    <a:pt x="725" y="2853"/>
                  </a:lnTo>
                  <a:lnTo>
                    <a:pt x="735" y="2846"/>
                  </a:lnTo>
                  <a:lnTo>
                    <a:pt x="743" y="2842"/>
                  </a:lnTo>
                  <a:lnTo>
                    <a:pt x="745" y="2844"/>
                  </a:lnTo>
                  <a:lnTo>
                    <a:pt x="749" y="2844"/>
                  </a:lnTo>
                  <a:lnTo>
                    <a:pt x="753" y="2848"/>
                  </a:lnTo>
                  <a:lnTo>
                    <a:pt x="757" y="2853"/>
                  </a:lnTo>
                  <a:lnTo>
                    <a:pt x="761" y="2869"/>
                  </a:lnTo>
                  <a:lnTo>
                    <a:pt x="765" y="2895"/>
                  </a:lnTo>
                  <a:lnTo>
                    <a:pt x="765" y="2895"/>
                  </a:lnTo>
                  <a:lnTo>
                    <a:pt x="771" y="2928"/>
                  </a:lnTo>
                  <a:lnTo>
                    <a:pt x="777" y="2976"/>
                  </a:lnTo>
                  <a:lnTo>
                    <a:pt x="786" y="3029"/>
                  </a:lnTo>
                  <a:lnTo>
                    <a:pt x="794" y="3084"/>
                  </a:lnTo>
                  <a:lnTo>
                    <a:pt x="802" y="3143"/>
                  </a:lnTo>
                  <a:lnTo>
                    <a:pt x="806" y="3198"/>
                  </a:lnTo>
                  <a:lnTo>
                    <a:pt x="806" y="3224"/>
                  </a:lnTo>
                  <a:lnTo>
                    <a:pt x="804" y="3248"/>
                  </a:lnTo>
                  <a:lnTo>
                    <a:pt x="800" y="3267"/>
                  </a:lnTo>
                  <a:lnTo>
                    <a:pt x="796" y="3287"/>
                  </a:lnTo>
                  <a:lnTo>
                    <a:pt x="796" y="3287"/>
                  </a:lnTo>
                  <a:lnTo>
                    <a:pt x="782" y="3321"/>
                  </a:lnTo>
                  <a:lnTo>
                    <a:pt x="769" y="3354"/>
                  </a:lnTo>
                  <a:lnTo>
                    <a:pt x="753" y="3388"/>
                  </a:lnTo>
                  <a:lnTo>
                    <a:pt x="735" y="3421"/>
                  </a:lnTo>
                  <a:lnTo>
                    <a:pt x="717" y="3451"/>
                  </a:lnTo>
                  <a:lnTo>
                    <a:pt x="702" y="3476"/>
                  </a:lnTo>
                  <a:lnTo>
                    <a:pt x="684" y="3500"/>
                  </a:lnTo>
                  <a:lnTo>
                    <a:pt x="668" y="3520"/>
                  </a:lnTo>
                  <a:lnTo>
                    <a:pt x="668" y="3520"/>
                  </a:lnTo>
                  <a:lnTo>
                    <a:pt x="631" y="3555"/>
                  </a:lnTo>
                  <a:lnTo>
                    <a:pt x="587" y="3594"/>
                  </a:lnTo>
                  <a:lnTo>
                    <a:pt x="536" y="3636"/>
                  </a:lnTo>
                  <a:lnTo>
                    <a:pt x="552" y="3654"/>
                  </a:lnTo>
                  <a:lnTo>
                    <a:pt x="552" y="3654"/>
                  </a:lnTo>
                  <a:lnTo>
                    <a:pt x="603" y="3608"/>
                  </a:lnTo>
                  <a:lnTo>
                    <a:pt x="641" y="3577"/>
                  </a:lnTo>
                  <a:lnTo>
                    <a:pt x="656" y="3567"/>
                  </a:lnTo>
                  <a:lnTo>
                    <a:pt x="666" y="3563"/>
                  </a:lnTo>
                  <a:lnTo>
                    <a:pt x="666" y="3563"/>
                  </a:lnTo>
                  <a:lnTo>
                    <a:pt x="668" y="3563"/>
                  </a:lnTo>
                  <a:lnTo>
                    <a:pt x="670" y="3569"/>
                  </a:lnTo>
                  <a:lnTo>
                    <a:pt x="668" y="3585"/>
                  </a:lnTo>
                  <a:lnTo>
                    <a:pt x="666" y="3606"/>
                  </a:lnTo>
                  <a:lnTo>
                    <a:pt x="660" y="3634"/>
                  </a:lnTo>
                  <a:lnTo>
                    <a:pt x="648" y="3683"/>
                  </a:lnTo>
                  <a:lnTo>
                    <a:pt x="642" y="3705"/>
                  </a:lnTo>
                  <a:lnTo>
                    <a:pt x="668" y="3705"/>
                  </a:lnTo>
                  <a:lnTo>
                    <a:pt x="668" y="3705"/>
                  </a:lnTo>
                  <a:lnTo>
                    <a:pt x="684" y="3624"/>
                  </a:lnTo>
                  <a:lnTo>
                    <a:pt x="698" y="3563"/>
                  </a:lnTo>
                  <a:lnTo>
                    <a:pt x="704" y="3539"/>
                  </a:lnTo>
                  <a:lnTo>
                    <a:pt x="709" y="3524"/>
                  </a:lnTo>
                  <a:lnTo>
                    <a:pt x="709" y="3524"/>
                  </a:lnTo>
                  <a:lnTo>
                    <a:pt x="759" y="3441"/>
                  </a:lnTo>
                  <a:lnTo>
                    <a:pt x="792" y="3382"/>
                  </a:lnTo>
                  <a:lnTo>
                    <a:pt x="808" y="3352"/>
                  </a:lnTo>
                  <a:lnTo>
                    <a:pt x="820" y="3324"/>
                  </a:lnTo>
                  <a:lnTo>
                    <a:pt x="820" y="3324"/>
                  </a:lnTo>
                  <a:lnTo>
                    <a:pt x="832" y="3303"/>
                  </a:lnTo>
                  <a:lnTo>
                    <a:pt x="838" y="3293"/>
                  </a:lnTo>
                  <a:lnTo>
                    <a:pt x="842" y="3291"/>
                  </a:lnTo>
                  <a:lnTo>
                    <a:pt x="844" y="3291"/>
                  </a:lnTo>
                  <a:lnTo>
                    <a:pt x="845" y="3291"/>
                  </a:lnTo>
                  <a:lnTo>
                    <a:pt x="847" y="3295"/>
                  </a:lnTo>
                  <a:lnTo>
                    <a:pt x="849" y="3305"/>
                  </a:lnTo>
                  <a:lnTo>
                    <a:pt x="851" y="3319"/>
                  </a:lnTo>
                  <a:lnTo>
                    <a:pt x="851" y="3348"/>
                  </a:lnTo>
                  <a:lnTo>
                    <a:pt x="851" y="3348"/>
                  </a:lnTo>
                  <a:lnTo>
                    <a:pt x="855" y="3466"/>
                  </a:lnTo>
                  <a:lnTo>
                    <a:pt x="857" y="3539"/>
                  </a:lnTo>
                  <a:lnTo>
                    <a:pt x="859" y="3591"/>
                  </a:lnTo>
                  <a:lnTo>
                    <a:pt x="859" y="3591"/>
                  </a:lnTo>
                  <a:lnTo>
                    <a:pt x="855" y="3610"/>
                  </a:lnTo>
                  <a:lnTo>
                    <a:pt x="845" y="3638"/>
                  </a:lnTo>
                  <a:lnTo>
                    <a:pt x="834" y="3669"/>
                  </a:lnTo>
                  <a:lnTo>
                    <a:pt x="820" y="3701"/>
                  </a:lnTo>
                  <a:lnTo>
                    <a:pt x="794" y="3756"/>
                  </a:lnTo>
                  <a:lnTo>
                    <a:pt x="784" y="3780"/>
                  </a:lnTo>
                  <a:lnTo>
                    <a:pt x="806" y="3794"/>
                  </a:lnTo>
                  <a:lnTo>
                    <a:pt x="806" y="3794"/>
                  </a:lnTo>
                  <a:lnTo>
                    <a:pt x="836" y="3725"/>
                  </a:lnTo>
                  <a:lnTo>
                    <a:pt x="871" y="3646"/>
                  </a:lnTo>
                  <a:lnTo>
                    <a:pt x="871" y="3646"/>
                  </a:lnTo>
                  <a:lnTo>
                    <a:pt x="871" y="3644"/>
                  </a:lnTo>
                  <a:lnTo>
                    <a:pt x="873" y="3644"/>
                  </a:lnTo>
                  <a:lnTo>
                    <a:pt x="873" y="3650"/>
                  </a:lnTo>
                  <a:lnTo>
                    <a:pt x="877" y="3673"/>
                  </a:lnTo>
                  <a:lnTo>
                    <a:pt x="881" y="3709"/>
                  </a:lnTo>
                  <a:lnTo>
                    <a:pt x="883" y="3740"/>
                  </a:lnTo>
                  <a:lnTo>
                    <a:pt x="883" y="3740"/>
                  </a:lnTo>
                  <a:lnTo>
                    <a:pt x="889" y="3774"/>
                  </a:lnTo>
                  <a:lnTo>
                    <a:pt x="909" y="3772"/>
                  </a:lnTo>
                  <a:lnTo>
                    <a:pt x="909" y="3772"/>
                  </a:lnTo>
                  <a:lnTo>
                    <a:pt x="899" y="3709"/>
                  </a:lnTo>
                  <a:lnTo>
                    <a:pt x="893" y="3652"/>
                  </a:lnTo>
                  <a:lnTo>
                    <a:pt x="889" y="3598"/>
                  </a:lnTo>
                  <a:lnTo>
                    <a:pt x="889" y="3598"/>
                  </a:lnTo>
                  <a:lnTo>
                    <a:pt x="885" y="3451"/>
                  </a:lnTo>
                  <a:lnTo>
                    <a:pt x="885" y="3374"/>
                  </a:lnTo>
                  <a:lnTo>
                    <a:pt x="885" y="3324"/>
                  </a:lnTo>
                  <a:lnTo>
                    <a:pt x="885" y="3324"/>
                  </a:lnTo>
                  <a:lnTo>
                    <a:pt x="887" y="3317"/>
                  </a:lnTo>
                  <a:lnTo>
                    <a:pt x="889" y="3315"/>
                  </a:lnTo>
                  <a:lnTo>
                    <a:pt x="891" y="3317"/>
                  </a:lnTo>
                  <a:lnTo>
                    <a:pt x="895" y="3326"/>
                  </a:lnTo>
                  <a:lnTo>
                    <a:pt x="903" y="3340"/>
                  </a:lnTo>
                  <a:lnTo>
                    <a:pt x="916" y="3380"/>
                  </a:lnTo>
                  <a:lnTo>
                    <a:pt x="934" y="3419"/>
                  </a:lnTo>
                  <a:lnTo>
                    <a:pt x="934" y="3419"/>
                  </a:lnTo>
                  <a:lnTo>
                    <a:pt x="952" y="3458"/>
                  </a:lnTo>
                  <a:lnTo>
                    <a:pt x="974" y="3500"/>
                  </a:lnTo>
                  <a:lnTo>
                    <a:pt x="989" y="3537"/>
                  </a:lnTo>
                  <a:lnTo>
                    <a:pt x="995" y="3553"/>
                  </a:lnTo>
                  <a:lnTo>
                    <a:pt x="997" y="3567"/>
                  </a:lnTo>
                  <a:lnTo>
                    <a:pt x="997" y="3567"/>
                  </a:lnTo>
                  <a:lnTo>
                    <a:pt x="997" y="3656"/>
                  </a:lnTo>
                  <a:lnTo>
                    <a:pt x="1017" y="3658"/>
                  </a:lnTo>
                  <a:lnTo>
                    <a:pt x="1017" y="3658"/>
                  </a:lnTo>
                  <a:lnTo>
                    <a:pt x="1013" y="3610"/>
                  </a:lnTo>
                  <a:lnTo>
                    <a:pt x="1013" y="3581"/>
                  </a:lnTo>
                  <a:lnTo>
                    <a:pt x="1015" y="3575"/>
                  </a:lnTo>
                  <a:lnTo>
                    <a:pt x="1015" y="3573"/>
                  </a:lnTo>
                  <a:lnTo>
                    <a:pt x="1017" y="3575"/>
                  </a:lnTo>
                  <a:lnTo>
                    <a:pt x="1017" y="3575"/>
                  </a:lnTo>
                  <a:lnTo>
                    <a:pt x="1031" y="3589"/>
                  </a:lnTo>
                  <a:lnTo>
                    <a:pt x="1049" y="3604"/>
                  </a:lnTo>
                  <a:lnTo>
                    <a:pt x="1070" y="3626"/>
                  </a:lnTo>
                  <a:lnTo>
                    <a:pt x="1082" y="3612"/>
                  </a:lnTo>
                  <a:lnTo>
                    <a:pt x="1082" y="3612"/>
                  </a:lnTo>
                  <a:lnTo>
                    <a:pt x="1070" y="3598"/>
                  </a:lnTo>
                  <a:lnTo>
                    <a:pt x="1043" y="3557"/>
                  </a:lnTo>
                  <a:lnTo>
                    <a:pt x="1023" y="3529"/>
                  </a:lnTo>
                  <a:lnTo>
                    <a:pt x="1003" y="3496"/>
                  </a:lnTo>
                  <a:lnTo>
                    <a:pt x="983" y="3458"/>
                  </a:lnTo>
                  <a:lnTo>
                    <a:pt x="966" y="3417"/>
                  </a:lnTo>
                  <a:lnTo>
                    <a:pt x="966" y="3417"/>
                  </a:lnTo>
                  <a:lnTo>
                    <a:pt x="932" y="3338"/>
                  </a:lnTo>
                  <a:lnTo>
                    <a:pt x="918" y="3301"/>
                  </a:lnTo>
                  <a:lnTo>
                    <a:pt x="907" y="3261"/>
                  </a:lnTo>
                  <a:lnTo>
                    <a:pt x="895" y="3220"/>
                  </a:lnTo>
                  <a:lnTo>
                    <a:pt x="883" y="3175"/>
                  </a:lnTo>
                  <a:lnTo>
                    <a:pt x="873" y="3121"/>
                  </a:lnTo>
                  <a:lnTo>
                    <a:pt x="861" y="3062"/>
                  </a:lnTo>
                  <a:lnTo>
                    <a:pt x="861" y="3062"/>
                  </a:lnTo>
                  <a:lnTo>
                    <a:pt x="820" y="2840"/>
                  </a:lnTo>
                  <a:lnTo>
                    <a:pt x="808" y="2757"/>
                  </a:lnTo>
                  <a:lnTo>
                    <a:pt x="804" y="2723"/>
                  </a:lnTo>
                  <a:lnTo>
                    <a:pt x="802" y="2696"/>
                  </a:lnTo>
                  <a:lnTo>
                    <a:pt x="802" y="2696"/>
                  </a:lnTo>
                  <a:lnTo>
                    <a:pt x="802" y="2668"/>
                  </a:lnTo>
                  <a:lnTo>
                    <a:pt x="804" y="2639"/>
                  </a:lnTo>
                  <a:lnTo>
                    <a:pt x="810" y="2578"/>
                  </a:lnTo>
                  <a:lnTo>
                    <a:pt x="820" y="2477"/>
                  </a:lnTo>
                  <a:lnTo>
                    <a:pt x="820" y="2477"/>
                  </a:lnTo>
                  <a:lnTo>
                    <a:pt x="822" y="2461"/>
                  </a:lnTo>
                  <a:lnTo>
                    <a:pt x="826" y="2449"/>
                  </a:lnTo>
                  <a:lnTo>
                    <a:pt x="832" y="2442"/>
                  </a:lnTo>
                  <a:lnTo>
                    <a:pt x="836" y="2440"/>
                  </a:lnTo>
                  <a:lnTo>
                    <a:pt x="840" y="2438"/>
                  </a:lnTo>
                  <a:lnTo>
                    <a:pt x="842" y="2440"/>
                  </a:lnTo>
                  <a:lnTo>
                    <a:pt x="847" y="2445"/>
                  </a:lnTo>
                  <a:lnTo>
                    <a:pt x="853" y="2457"/>
                  </a:lnTo>
                  <a:lnTo>
                    <a:pt x="859" y="2473"/>
                  </a:lnTo>
                  <a:lnTo>
                    <a:pt x="859" y="2473"/>
                  </a:lnTo>
                  <a:lnTo>
                    <a:pt x="865" y="2497"/>
                  </a:lnTo>
                  <a:lnTo>
                    <a:pt x="879" y="2530"/>
                  </a:lnTo>
                  <a:lnTo>
                    <a:pt x="913" y="2605"/>
                  </a:lnTo>
                  <a:lnTo>
                    <a:pt x="946" y="2680"/>
                  </a:lnTo>
                  <a:lnTo>
                    <a:pt x="960" y="2710"/>
                  </a:lnTo>
                  <a:lnTo>
                    <a:pt x="968" y="2731"/>
                  </a:lnTo>
                  <a:lnTo>
                    <a:pt x="968" y="2731"/>
                  </a:lnTo>
                  <a:lnTo>
                    <a:pt x="972" y="2747"/>
                  </a:lnTo>
                  <a:lnTo>
                    <a:pt x="974" y="2767"/>
                  </a:lnTo>
                  <a:lnTo>
                    <a:pt x="974" y="2804"/>
                  </a:lnTo>
                  <a:lnTo>
                    <a:pt x="974" y="2834"/>
                  </a:lnTo>
                  <a:lnTo>
                    <a:pt x="972" y="2846"/>
                  </a:lnTo>
                  <a:lnTo>
                    <a:pt x="1001" y="2853"/>
                  </a:lnTo>
                  <a:lnTo>
                    <a:pt x="1001" y="2782"/>
                  </a:lnTo>
                  <a:lnTo>
                    <a:pt x="1064" y="2928"/>
                  </a:lnTo>
                  <a:lnTo>
                    <a:pt x="1100" y="2909"/>
                  </a:lnTo>
                  <a:lnTo>
                    <a:pt x="1100" y="2909"/>
                  </a:lnTo>
                  <a:lnTo>
                    <a:pt x="1031" y="2769"/>
                  </a:lnTo>
                  <a:lnTo>
                    <a:pt x="980" y="2662"/>
                  </a:lnTo>
                  <a:lnTo>
                    <a:pt x="960" y="2621"/>
                  </a:lnTo>
                  <a:lnTo>
                    <a:pt x="950" y="2595"/>
                  </a:lnTo>
                  <a:lnTo>
                    <a:pt x="950" y="2595"/>
                  </a:lnTo>
                  <a:lnTo>
                    <a:pt x="944" y="2581"/>
                  </a:lnTo>
                  <a:lnTo>
                    <a:pt x="944" y="2574"/>
                  </a:lnTo>
                  <a:lnTo>
                    <a:pt x="944" y="2572"/>
                  </a:lnTo>
                  <a:lnTo>
                    <a:pt x="948" y="2574"/>
                  </a:lnTo>
                  <a:lnTo>
                    <a:pt x="962" y="2587"/>
                  </a:lnTo>
                  <a:lnTo>
                    <a:pt x="981" y="2609"/>
                  </a:lnTo>
                  <a:lnTo>
                    <a:pt x="981" y="2609"/>
                  </a:lnTo>
                  <a:lnTo>
                    <a:pt x="993" y="2623"/>
                  </a:lnTo>
                  <a:lnTo>
                    <a:pt x="1011" y="2635"/>
                  </a:lnTo>
                  <a:lnTo>
                    <a:pt x="1029" y="2647"/>
                  </a:lnTo>
                  <a:lnTo>
                    <a:pt x="1049" y="2656"/>
                  </a:lnTo>
                  <a:lnTo>
                    <a:pt x="1082" y="2672"/>
                  </a:lnTo>
                  <a:lnTo>
                    <a:pt x="1096" y="2678"/>
                  </a:lnTo>
                  <a:lnTo>
                    <a:pt x="1102" y="2648"/>
                  </a:lnTo>
                  <a:lnTo>
                    <a:pt x="1102" y="2648"/>
                  </a:lnTo>
                  <a:lnTo>
                    <a:pt x="1086" y="2641"/>
                  </a:lnTo>
                  <a:lnTo>
                    <a:pt x="1047" y="2613"/>
                  </a:lnTo>
                  <a:lnTo>
                    <a:pt x="1023" y="2595"/>
                  </a:lnTo>
                  <a:lnTo>
                    <a:pt x="997" y="2574"/>
                  </a:lnTo>
                  <a:lnTo>
                    <a:pt x="972" y="2548"/>
                  </a:lnTo>
                  <a:lnTo>
                    <a:pt x="946" y="2522"/>
                  </a:lnTo>
                  <a:lnTo>
                    <a:pt x="946" y="2522"/>
                  </a:lnTo>
                  <a:lnTo>
                    <a:pt x="924" y="2493"/>
                  </a:lnTo>
                  <a:lnTo>
                    <a:pt x="907" y="2463"/>
                  </a:lnTo>
                  <a:lnTo>
                    <a:pt x="893" y="2434"/>
                  </a:lnTo>
                  <a:lnTo>
                    <a:pt x="881" y="2404"/>
                  </a:lnTo>
                  <a:lnTo>
                    <a:pt x="871" y="2377"/>
                  </a:lnTo>
                  <a:lnTo>
                    <a:pt x="865" y="2351"/>
                  </a:lnTo>
                  <a:lnTo>
                    <a:pt x="861" y="2329"/>
                  </a:lnTo>
                  <a:lnTo>
                    <a:pt x="859" y="2309"/>
                  </a:lnTo>
                  <a:lnTo>
                    <a:pt x="859" y="2309"/>
                  </a:lnTo>
                  <a:lnTo>
                    <a:pt x="857" y="2294"/>
                  </a:lnTo>
                  <a:lnTo>
                    <a:pt x="859" y="2274"/>
                  </a:lnTo>
                  <a:lnTo>
                    <a:pt x="861" y="2252"/>
                  </a:lnTo>
                  <a:lnTo>
                    <a:pt x="867" y="2227"/>
                  </a:lnTo>
                  <a:lnTo>
                    <a:pt x="877" y="2197"/>
                  </a:lnTo>
                  <a:lnTo>
                    <a:pt x="893" y="2162"/>
                  </a:lnTo>
                  <a:lnTo>
                    <a:pt x="913" y="2120"/>
                  </a:lnTo>
                  <a:lnTo>
                    <a:pt x="938" y="2073"/>
                  </a:lnTo>
                  <a:lnTo>
                    <a:pt x="938" y="2073"/>
                  </a:lnTo>
                  <a:lnTo>
                    <a:pt x="978" y="2008"/>
                  </a:lnTo>
                  <a:lnTo>
                    <a:pt x="1037" y="1921"/>
                  </a:lnTo>
                  <a:lnTo>
                    <a:pt x="1108" y="1817"/>
                  </a:lnTo>
                  <a:lnTo>
                    <a:pt x="1186" y="1706"/>
                  </a:lnTo>
                  <a:lnTo>
                    <a:pt x="1271" y="1592"/>
                  </a:lnTo>
                  <a:lnTo>
                    <a:pt x="1352" y="1486"/>
                  </a:lnTo>
                  <a:lnTo>
                    <a:pt x="1427" y="1389"/>
                  </a:lnTo>
                  <a:lnTo>
                    <a:pt x="1490" y="1314"/>
                  </a:lnTo>
                  <a:lnTo>
                    <a:pt x="1490" y="1314"/>
                  </a:lnTo>
                  <a:lnTo>
                    <a:pt x="1581" y="1212"/>
                  </a:lnTo>
                  <a:lnTo>
                    <a:pt x="1618" y="1170"/>
                  </a:lnTo>
                  <a:lnTo>
                    <a:pt x="1650" y="1139"/>
                  </a:lnTo>
                  <a:lnTo>
                    <a:pt x="1677" y="1113"/>
                  </a:lnTo>
                  <a:lnTo>
                    <a:pt x="1691" y="1105"/>
                  </a:lnTo>
                  <a:lnTo>
                    <a:pt x="1703" y="1097"/>
                  </a:lnTo>
                  <a:lnTo>
                    <a:pt x="1717" y="1092"/>
                  </a:lnTo>
                  <a:lnTo>
                    <a:pt x="1728" y="1086"/>
                  </a:lnTo>
                  <a:lnTo>
                    <a:pt x="1740" y="1084"/>
                  </a:lnTo>
                  <a:lnTo>
                    <a:pt x="1754" y="1084"/>
                  </a:lnTo>
                  <a:lnTo>
                    <a:pt x="1754" y="1084"/>
                  </a:lnTo>
                  <a:lnTo>
                    <a:pt x="1766" y="1084"/>
                  </a:lnTo>
                  <a:lnTo>
                    <a:pt x="1780" y="1086"/>
                  </a:lnTo>
                  <a:lnTo>
                    <a:pt x="1792" y="1092"/>
                  </a:lnTo>
                  <a:lnTo>
                    <a:pt x="1803" y="1097"/>
                  </a:lnTo>
                  <a:lnTo>
                    <a:pt x="1817" y="1105"/>
                  </a:lnTo>
                  <a:lnTo>
                    <a:pt x="1831" y="1113"/>
                  </a:lnTo>
                  <a:lnTo>
                    <a:pt x="1859" y="1139"/>
                  </a:lnTo>
                  <a:lnTo>
                    <a:pt x="1890" y="1170"/>
                  </a:lnTo>
                  <a:lnTo>
                    <a:pt x="1926" y="1212"/>
                  </a:lnTo>
                  <a:lnTo>
                    <a:pt x="2018" y="1314"/>
                  </a:lnTo>
                  <a:lnTo>
                    <a:pt x="2018" y="1314"/>
                  </a:lnTo>
                  <a:lnTo>
                    <a:pt x="2079" y="1389"/>
                  </a:lnTo>
                  <a:lnTo>
                    <a:pt x="2154" y="1486"/>
                  </a:lnTo>
                  <a:lnTo>
                    <a:pt x="2237" y="1592"/>
                  </a:lnTo>
                  <a:lnTo>
                    <a:pt x="2320" y="1706"/>
                  </a:lnTo>
                  <a:lnTo>
                    <a:pt x="2401" y="1817"/>
                  </a:lnTo>
                  <a:lnTo>
                    <a:pt x="2472" y="1921"/>
                  </a:lnTo>
                  <a:lnTo>
                    <a:pt x="2531" y="2008"/>
                  </a:lnTo>
                  <a:lnTo>
                    <a:pt x="2570" y="2073"/>
                  </a:lnTo>
                  <a:lnTo>
                    <a:pt x="2570" y="2073"/>
                  </a:lnTo>
                  <a:lnTo>
                    <a:pt x="2596" y="2120"/>
                  </a:lnTo>
                  <a:lnTo>
                    <a:pt x="2615" y="2162"/>
                  </a:lnTo>
                  <a:lnTo>
                    <a:pt x="2629" y="2197"/>
                  </a:lnTo>
                  <a:lnTo>
                    <a:pt x="2639" y="2227"/>
                  </a:lnTo>
                  <a:lnTo>
                    <a:pt x="2645" y="2252"/>
                  </a:lnTo>
                  <a:lnTo>
                    <a:pt x="2649" y="2274"/>
                  </a:lnTo>
                  <a:lnTo>
                    <a:pt x="2649" y="2294"/>
                  </a:lnTo>
                  <a:lnTo>
                    <a:pt x="2649" y="2309"/>
                  </a:lnTo>
                  <a:lnTo>
                    <a:pt x="2649" y="2309"/>
                  </a:lnTo>
                  <a:lnTo>
                    <a:pt x="2647" y="2329"/>
                  </a:lnTo>
                  <a:lnTo>
                    <a:pt x="2643" y="2351"/>
                  </a:lnTo>
                  <a:lnTo>
                    <a:pt x="2635" y="2377"/>
                  </a:lnTo>
                  <a:lnTo>
                    <a:pt x="2627" y="2404"/>
                  </a:lnTo>
                  <a:lnTo>
                    <a:pt x="2615" y="2434"/>
                  </a:lnTo>
                  <a:lnTo>
                    <a:pt x="2600" y="2463"/>
                  </a:lnTo>
                  <a:lnTo>
                    <a:pt x="2582" y="2493"/>
                  </a:lnTo>
                  <a:lnTo>
                    <a:pt x="2560" y="2522"/>
                  </a:lnTo>
                  <a:lnTo>
                    <a:pt x="2560" y="2522"/>
                  </a:lnTo>
                  <a:lnTo>
                    <a:pt x="2537" y="2548"/>
                  </a:lnTo>
                  <a:lnTo>
                    <a:pt x="2511" y="2574"/>
                  </a:lnTo>
                  <a:lnTo>
                    <a:pt x="2485" y="2595"/>
                  </a:lnTo>
                  <a:lnTo>
                    <a:pt x="2460" y="2613"/>
                  </a:lnTo>
                  <a:lnTo>
                    <a:pt x="2420" y="2641"/>
                  </a:lnTo>
                  <a:lnTo>
                    <a:pt x="2407" y="2648"/>
                  </a:lnTo>
                  <a:lnTo>
                    <a:pt x="2412" y="2678"/>
                  </a:lnTo>
                  <a:lnTo>
                    <a:pt x="2412" y="2678"/>
                  </a:lnTo>
                  <a:lnTo>
                    <a:pt x="2426" y="2672"/>
                  </a:lnTo>
                  <a:lnTo>
                    <a:pt x="2458" y="2656"/>
                  </a:lnTo>
                  <a:lnTo>
                    <a:pt x="2477" y="2647"/>
                  </a:lnTo>
                  <a:lnTo>
                    <a:pt x="2497" y="2635"/>
                  </a:lnTo>
                  <a:lnTo>
                    <a:pt x="2513" y="2623"/>
                  </a:lnTo>
                  <a:lnTo>
                    <a:pt x="2527" y="2609"/>
                  </a:lnTo>
                  <a:lnTo>
                    <a:pt x="2527" y="2609"/>
                  </a:lnTo>
                  <a:lnTo>
                    <a:pt x="2546" y="2587"/>
                  </a:lnTo>
                  <a:lnTo>
                    <a:pt x="2558" y="2574"/>
                  </a:lnTo>
                  <a:lnTo>
                    <a:pt x="2562" y="2572"/>
                  </a:lnTo>
                  <a:lnTo>
                    <a:pt x="2564" y="2574"/>
                  </a:lnTo>
                  <a:lnTo>
                    <a:pt x="2562" y="2581"/>
                  </a:lnTo>
                  <a:lnTo>
                    <a:pt x="2558" y="2595"/>
                  </a:lnTo>
                  <a:lnTo>
                    <a:pt x="2558" y="2595"/>
                  </a:lnTo>
                  <a:lnTo>
                    <a:pt x="2546" y="2621"/>
                  </a:lnTo>
                  <a:lnTo>
                    <a:pt x="2529" y="2662"/>
                  </a:lnTo>
                  <a:lnTo>
                    <a:pt x="2477" y="2769"/>
                  </a:lnTo>
                  <a:lnTo>
                    <a:pt x="2408" y="2909"/>
                  </a:lnTo>
                  <a:lnTo>
                    <a:pt x="2442" y="2928"/>
                  </a:lnTo>
                  <a:lnTo>
                    <a:pt x="2505" y="2782"/>
                  </a:lnTo>
                  <a:lnTo>
                    <a:pt x="2507" y="2853"/>
                  </a:lnTo>
                  <a:lnTo>
                    <a:pt x="2537" y="2846"/>
                  </a:lnTo>
                  <a:lnTo>
                    <a:pt x="2537" y="2846"/>
                  </a:lnTo>
                  <a:lnTo>
                    <a:pt x="2535" y="2834"/>
                  </a:lnTo>
                  <a:lnTo>
                    <a:pt x="2533" y="2804"/>
                  </a:lnTo>
                  <a:lnTo>
                    <a:pt x="2533" y="2767"/>
                  </a:lnTo>
                  <a:lnTo>
                    <a:pt x="2537" y="2747"/>
                  </a:lnTo>
                  <a:lnTo>
                    <a:pt x="2541" y="2731"/>
                  </a:lnTo>
                  <a:lnTo>
                    <a:pt x="2541" y="2731"/>
                  </a:lnTo>
                  <a:lnTo>
                    <a:pt x="2548" y="2710"/>
                  </a:lnTo>
                  <a:lnTo>
                    <a:pt x="2560" y="2680"/>
                  </a:lnTo>
                  <a:lnTo>
                    <a:pt x="2596" y="2605"/>
                  </a:lnTo>
                  <a:lnTo>
                    <a:pt x="2629" y="2530"/>
                  </a:lnTo>
                  <a:lnTo>
                    <a:pt x="2641" y="2497"/>
                  </a:lnTo>
                  <a:lnTo>
                    <a:pt x="2649" y="2473"/>
                  </a:lnTo>
                  <a:lnTo>
                    <a:pt x="2649" y="2473"/>
                  </a:lnTo>
                  <a:lnTo>
                    <a:pt x="2653" y="2457"/>
                  </a:lnTo>
                  <a:lnTo>
                    <a:pt x="2659" y="2445"/>
                  </a:lnTo>
                  <a:lnTo>
                    <a:pt x="2665" y="2440"/>
                  </a:lnTo>
                  <a:lnTo>
                    <a:pt x="2669" y="2438"/>
                  </a:lnTo>
                  <a:lnTo>
                    <a:pt x="2671" y="2440"/>
                  </a:lnTo>
                  <a:lnTo>
                    <a:pt x="2677" y="2442"/>
                  </a:lnTo>
                  <a:lnTo>
                    <a:pt x="2680" y="2449"/>
                  </a:lnTo>
                  <a:lnTo>
                    <a:pt x="2684" y="2461"/>
                  </a:lnTo>
                  <a:lnTo>
                    <a:pt x="2686" y="2477"/>
                  </a:lnTo>
                  <a:lnTo>
                    <a:pt x="2686" y="2477"/>
                  </a:lnTo>
                  <a:lnTo>
                    <a:pt x="2698" y="2578"/>
                  </a:lnTo>
                  <a:lnTo>
                    <a:pt x="2704" y="2639"/>
                  </a:lnTo>
                  <a:lnTo>
                    <a:pt x="2704" y="2668"/>
                  </a:lnTo>
                  <a:lnTo>
                    <a:pt x="2706" y="2696"/>
                  </a:lnTo>
                  <a:lnTo>
                    <a:pt x="2706" y="2696"/>
                  </a:lnTo>
                  <a:lnTo>
                    <a:pt x="2704" y="2723"/>
                  </a:lnTo>
                  <a:lnTo>
                    <a:pt x="2700" y="2757"/>
                  </a:lnTo>
                  <a:lnTo>
                    <a:pt x="2686" y="2840"/>
                  </a:lnTo>
                  <a:lnTo>
                    <a:pt x="2647" y="3062"/>
                  </a:lnTo>
                  <a:lnTo>
                    <a:pt x="2647" y="3062"/>
                  </a:lnTo>
                  <a:lnTo>
                    <a:pt x="2635" y="3121"/>
                  </a:lnTo>
                  <a:lnTo>
                    <a:pt x="2623" y="3175"/>
                  </a:lnTo>
                  <a:lnTo>
                    <a:pt x="2613" y="3220"/>
                  </a:lnTo>
                  <a:lnTo>
                    <a:pt x="2602" y="3261"/>
                  </a:lnTo>
                  <a:lnTo>
                    <a:pt x="2588" y="3301"/>
                  </a:lnTo>
                  <a:lnTo>
                    <a:pt x="2574" y="3338"/>
                  </a:lnTo>
                  <a:lnTo>
                    <a:pt x="2543" y="3417"/>
                  </a:lnTo>
                  <a:lnTo>
                    <a:pt x="2543" y="3417"/>
                  </a:lnTo>
                  <a:lnTo>
                    <a:pt x="2523" y="3458"/>
                  </a:lnTo>
                  <a:lnTo>
                    <a:pt x="2503" y="3496"/>
                  </a:lnTo>
                  <a:lnTo>
                    <a:pt x="2483" y="3529"/>
                  </a:lnTo>
                  <a:lnTo>
                    <a:pt x="2466" y="3557"/>
                  </a:lnTo>
                  <a:lnTo>
                    <a:pt x="2436" y="3598"/>
                  </a:lnTo>
                  <a:lnTo>
                    <a:pt x="2426" y="3612"/>
                  </a:lnTo>
                  <a:lnTo>
                    <a:pt x="2438" y="3626"/>
                  </a:lnTo>
                  <a:lnTo>
                    <a:pt x="2438" y="3626"/>
                  </a:lnTo>
                  <a:lnTo>
                    <a:pt x="2460" y="3604"/>
                  </a:lnTo>
                  <a:lnTo>
                    <a:pt x="2477" y="3589"/>
                  </a:lnTo>
                  <a:lnTo>
                    <a:pt x="2489" y="3575"/>
                  </a:lnTo>
                  <a:lnTo>
                    <a:pt x="2489" y="3575"/>
                  </a:lnTo>
                  <a:lnTo>
                    <a:pt x="2491" y="3573"/>
                  </a:lnTo>
                  <a:lnTo>
                    <a:pt x="2493" y="3575"/>
                  </a:lnTo>
                  <a:lnTo>
                    <a:pt x="2495" y="3581"/>
                  </a:lnTo>
                  <a:lnTo>
                    <a:pt x="2493" y="3610"/>
                  </a:lnTo>
                  <a:lnTo>
                    <a:pt x="2489" y="3658"/>
                  </a:lnTo>
                  <a:lnTo>
                    <a:pt x="2509" y="3656"/>
                  </a:lnTo>
                  <a:lnTo>
                    <a:pt x="2509" y="3656"/>
                  </a:lnTo>
                  <a:lnTo>
                    <a:pt x="2511" y="3567"/>
                  </a:lnTo>
                  <a:lnTo>
                    <a:pt x="2511" y="3567"/>
                  </a:lnTo>
                  <a:lnTo>
                    <a:pt x="2513" y="3553"/>
                  </a:lnTo>
                  <a:lnTo>
                    <a:pt x="2517" y="3537"/>
                  </a:lnTo>
                  <a:lnTo>
                    <a:pt x="2535" y="3500"/>
                  </a:lnTo>
                  <a:lnTo>
                    <a:pt x="2554" y="3458"/>
                  </a:lnTo>
                  <a:lnTo>
                    <a:pt x="2574" y="3419"/>
                  </a:lnTo>
                  <a:lnTo>
                    <a:pt x="2574" y="3419"/>
                  </a:lnTo>
                  <a:lnTo>
                    <a:pt x="2590" y="3380"/>
                  </a:lnTo>
                  <a:lnTo>
                    <a:pt x="2606" y="3340"/>
                  </a:lnTo>
                  <a:lnTo>
                    <a:pt x="2611" y="3326"/>
                  </a:lnTo>
                  <a:lnTo>
                    <a:pt x="2617" y="3317"/>
                  </a:lnTo>
                  <a:lnTo>
                    <a:pt x="2619" y="3315"/>
                  </a:lnTo>
                  <a:lnTo>
                    <a:pt x="2621" y="3317"/>
                  </a:lnTo>
                  <a:lnTo>
                    <a:pt x="2623" y="3324"/>
                  </a:lnTo>
                  <a:lnTo>
                    <a:pt x="2623" y="3324"/>
                  </a:lnTo>
                  <a:lnTo>
                    <a:pt x="2623" y="3374"/>
                  </a:lnTo>
                  <a:lnTo>
                    <a:pt x="2621" y="3451"/>
                  </a:lnTo>
                  <a:lnTo>
                    <a:pt x="2619" y="3598"/>
                  </a:lnTo>
                  <a:lnTo>
                    <a:pt x="2619" y="3598"/>
                  </a:lnTo>
                  <a:lnTo>
                    <a:pt x="2615" y="3652"/>
                  </a:lnTo>
                  <a:lnTo>
                    <a:pt x="2608" y="3709"/>
                  </a:lnTo>
                  <a:lnTo>
                    <a:pt x="2600" y="3772"/>
                  </a:lnTo>
                  <a:lnTo>
                    <a:pt x="2619" y="3774"/>
                  </a:lnTo>
                  <a:lnTo>
                    <a:pt x="2619" y="3774"/>
                  </a:lnTo>
                  <a:lnTo>
                    <a:pt x="2623" y="3740"/>
                  </a:lnTo>
                  <a:lnTo>
                    <a:pt x="2623" y="3740"/>
                  </a:lnTo>
                  <a:lnTo>
                    <a:pt x="2627" y="3709"/>
                  </a:lnTo>
                  <a:lnTo>
                    <a:pt x="2631" y="3673"/>
                  </a:lnTo>
                  <a:lnTo>
                    <a:pt x="2633" y="3650"/>
                  </a:lnTo>
                  <a:lnTo>
                    <a:pt x="2635" y="3644"/>
                  </a:lnTo>
                  <a:lnTo>
                    <a:pt x="2635" y="3644"/>
                  </a:lnTo>
                  <a:lnTo>
                    <a:pt x="2637" y="3646"/>
                  </a:lnTo>
                  <a:lnTo>
                    <a:pt x="2637" y="3646"/>
                  </a:lnTo>
                  <a:lnTo>
                    <a:pt x="2671" y="3725"/>
                  </a:lnTo>
                  <a:lnTo>
                    <a:pt x="2702" y="3794"/>
                  </a:lnTo>
                  <a:lnTo>
                    <a:pt x="2724" y="3780"/>
                  </a:lnTo>
                  <a:lnTo>
                    <a:pt x="2724" y="3780"/>
                  </a:lnTo>
                  <a:lnTo>
                    <a:pt x="2712" y="3756"/>
                  </a:lnTo>
                  <a:lnTo>
                    <a:pt x="2686" y="3701"/>
                  </a:lnTo>
                  <a:lnTo>
                    <a:pt x="2673" y="3669"/>
                  </a:lnTo>
                  <a:lnTo>
                    <a:pt x="2661" y="3638"/>
                  </a:lnTo>
                  <a:lnTo>
                    <a:pt x="2653" y="3610"/>
                  </a:lnTo>
                  <a:lnTo>
                    <a:pt x="2649" y="3591"/>
                  </a:lnTo>
                  <a:lnTo>
                    <a:pt x="2649" y="3591"/>
                  </a:lnTo>
                  <a:lnTo>
                    <a:pt x="2649" y="3539"/>
                  </a:lnTo>
                  <a:lnTo>
                    <a:pt x="2653" y="3466"/>
                  </a:lnTo>
                  <a:lnTo>
                    <a:pt x="2657" y="3348"/>
                  </a:lnTo>
                  <a:lnTo>
                    <a:pt x="2657" y="3348"/>
                  </a:lnTo>
                  <a:lnTo>
                    <a:pt x="2657" y="3319"/>
                  </a:lnTo>
                  <a:lnTo>
                    <a:pt x="2659" y="3305"/>
                  </a:lnTo>
                  <a:lnTo>
                    <a:pt x="2661" y="3295"/>
                  </a:lnTo>
                  <a:lnTo>
                    <a:pt x="2661" y="3291"/>
                  </a:lnTo>
                  <a:lnTo>
                    <a:pt x="2663" y="3291"/>
                  </a:lnTo>
                  <a:lnTo>
                    <a:pt x="2667" y="3291"/>
                  </a:lnTo>
                  <a:lnTo>
                    <a:pt x="2669" y="3293"/>
                  </a:lnTo>
                  <a:lnTo>
                    <a:pt x="2677" y="3303"/>
                  </a:lnTo>
                  <a:lnTo>
                    <a:pt x="2686" y="3324"/>
                  </a:lnTo>
                  <a:lnTo>
                    <a:pt x="2686" y="3324"/>
                  </a:lnTo>
                  <a:lnTo>
                    <a:pt x="2700" y="3352"/>
                  </a:lnTo>
                  <a:lnTo>
                    <a:pt x="2716" y="3382"/>
                  </a:lnTo>
                  <a:lnTo>
                    <a:pt x="2749" y="3441"/>
                  </a:lnTo>
                  <a:lnTo>
                    <a:pt x="2797" y="3524"/>
                  </a:lnTo>
                  <a:lnTo>
                    <a:pt x="2797" y="3524"/>
                  </a:lnTo>
                  <a:lnTo>
                    <a:pt x="2803" y="3539"/>
                  </a:lnTo>
                  <a:lnTo>
                    <a:pt x="2809" y="3563"/>
                  </a:lnTo>
                  <a:lnTo>
                    <a:pt x="2822" y="3624"/>
                  </a:lnTo>
                  <a:lnTo>
                    <a:pt x="2840" y="3705"/>
                  </a:lnTo>
                  <a:lnTo>
                    <a:pt x="2866" y="3705"/>
                  </a:lnTo>
                  <a:lnTo>
                    <a:pt x="2866" y="3705"/>
                  </a:lnTo>
                  <a:lnTo>
                    <a:pt x="2860" y="3683"/>
                  </a:lnTo>
                  <a:lnTo>
                    <a:pt x="2848" y="3634"/>
                  </a:lnTo>
                  <a:lnTo>
                    <a:pt x="2842" y="3606"/>
                  </a:lnTo>
                  <a:lnTo>
                    <a:pt x="2838" y="3585"/>
                  </a:lnTo>
                  <a:lnTo>
                    <a:pt x="2838" y="3569"/>
                  </a:lnTo>
                  <a:lnTo>
                    <a:pt x="2840" y="3563"/>
                  </a:lnTo>
                  <a:lnTo>
                    <a:pt x="2842" y="3563"/>
                  </a:lnTo>
                  <a:lnTo>
                    <a:pt x="2842" y="3563"/>
                  </a:lnTo>
                  <a:lnTo>
                    <a:pt x="2852" y="3567"/>
                  </a:lnTo>
                  <a:lnTo>
                    <a:pt x="2868" y="3577"/>
                  </a:lnTo>
                  <a:lnTo>
                    <a:pt x="2905" y="3608"/>
                  </a:lnTo>
                  <a:lnTo>
                    <a:pt x="2954" y="3654"/>
                  </a:lnTo>
                  <a:lnTo>
                    <a:pt x="2972" y="3636"/>
                  </a:lnTo>
                  <a:lnTo>
                    <a:pt x="2972" y="3636"/>
                  </a:lnTo>
                  <a:lnTo>
                    <a:pt x="2921" y="3594"/>
                  </a:lnTo>
                  <a:lnTo>
                    <a:pt x="2878" y="3555"/>
                  </a:lnTo>
                  <a:lnTo>
                    <a:pt x="2840" y="3520"/>
                  </a:lnTo>
                  <a:lnTo>
                    <a:pt x="2840" y="3520"/>
                  </a:lnTo>
                  <a:lnTo>
                    <a:pt x="2824" y="3500"/>
                  </a:lnTo>
                  <a:lnTo>
                    <a:pt x="2807" y="3476"/>
                  </a:lnTo>
                  <a:lnTo>
                    <a:pt x="2789" y="3451"/>
                  </a:lnTo>
                  <a:lnTo>
                    <a:pt x="2771" y="3421"/>
                  </a:lnTo>
                  <a:lnTo>
                    <a:pt x="2755" y="3388"/>
                  </a:lnTo>
                  <a:lnTo>
                    <a:pt x="2740" y="3354"/>
                  </a:lnTo>
                  <a:lnTo>
                    <a:pt x="2724" y="3321"/>
                  </a:lnTo>
                  <a:lnTo>
                    <a:pt x="2712" y="3287"/>
                  </a:lnTo>
                  <a:lnTo>
                    <a:pt x="2712" y="3287"/>
                  </a:lnTo>
                  <a:lnTo>
                    <a:pt x="2706" y="3267"/>
                  </a:lnTo>
                  <a:lnTo>
                    <a:pt x="2704" y="3248"/>
                  </a:lnTo>
                  <a:lnTo>
                    <a:pt x="2702" y="3224"/>
                  </a:lnTo>
                  <a:lnTo>
                    <a:pt x="2702" y="3198"/>
                  </a:lnTo>
                  <a:lnTo>
                    <a:pt x="2706" y="3143"/>
                  </a:lnTo>
                  <a:lnTo>
                    <a:pt x="2712" y="3084"/>
                  </a:lnTo>
                  <a:lnTo>
                    <a:pt x="2722" y="3029"/>
                  </a:lnTo>
                  <a:lnTo>
                    <a:pt x="2730" y="2976"/>
                  </a:lnTo>
                  <a:lnTo>
                    <a:pt x="2738" y="2928"/>
                  </a:lnTo>
                  <a:lnTo>
                    <a:pt x="2742" y="2895"/>
                  </a:lnTo>
                  <a:lnTo>
                    <a:pt x="2742" y="2895"/>
                  </a:lnTo>
                  <a:lnTo>
                    <a:pt x="2746" y="2869"/>
                  </a:lnTo>
                  <a:lnTo>
                    <a:pt x="2751" y="2853"/>
                  </a:lnTo>
                  <a:lnTo>
                    <a:pt x="2755" y="2848"/>
                  </a:lnTo>
                  <a:lnTo>
                    <a:pt x="2757" y="2844"/>
                  </a:lnTo>
                  <a:lnTo>
                    <a:pt x="2761" y="2844"/>
                  </a:lnTo>
                  <a:lnTo>
                    <a:pt x="2765" y="2842"/>
                  </a:lnTo>
                  <a:lnTo>
                    <a:pt x="2773" y="2846"/>
                  </a:lnTo>
                  <a:lnTo>
                    <a:pt x="2781" y="2853"/>
                  </a:lnTo>
                  <a:lnTo>
                    <a:pt x="2789" y="2865"/>
                  </a:lnTo>
                  <a:lnTo>
                    <a:pt x="2797" y="2881"/>
                  </a:lnTo>
                  <a:lnTo>
                    <a:pt x="2797" y="2881"/>
                  </a:lnTo>
                  <a:lnTo>
                    <a:pt x="2828" y="2934"/>
                  </a:lnTo>
                  <a:lnTo>
                    <a:pt x="2880" y="3019"/>
                  </a:lnTo>
                  <a:lnTo>
                    <a:pt x="2933" y="3106"/>
                  </a:lnTo>
                  <a:lnTo>
                    <a:pt x="2968" y="3171"/>
                  </a:lnTo>
                  <a:lnTo>
                    <a:pt x="2968" y="3171"/>
                  </a:lnTo>
                  <a:lnTo>
                    <a:pt x="3004" y="3242"/>
                  </a:lnTo>
                  <a:lnTo>
                    <a:pt x="3055" y="3348"/>
                  </a:lnTo>
                  <a:lnTo>
                    <a:pt x="3106" y="3460"/>
                  </a:lnTo>
                  <a:lnTo>
                    <a:pt x="3126" y="3510"/>
                  </a:lnTo>
                  <a:lnTo>
                    <a:pt x="3140" y="3549"/>
                  </a:lnTo>
                  <a:lnTo>
                    <a:pt x="3140" y="3549"/>
                  </a:lnTo>
                  <a:lnTo>
                    <a:pt x="3150" y="3579"/>
                  </a:lnTo>
                  <a:lnTo>
                    <a:pt x="3154" y="3604"/>
                  </a:lnTo>
                  <a:lnTo>
                    <a:pt x="3155" y="3626"/>
                  </a:lnTo>
                  <a:lnTo>
                    <a:pt x="3155" y="3644"/>
                  </a:lnTo>
                  <a:lnTo>
                    <a:pt x="3154" y="3658"/>
                  </a:lnTo>
                  <a:lnTo>
                    <a:pt x="3152" y="3665"/>
                  </a:lnTo>
                  <a:lnTo>
                    <a:pt x="3148" y="3673"/>
                  </a:lnTo>
                  <a:lnTo>
                    <a:pt x="3171" y="3681"/>
                  </a:lnTo>
                  <a:lnTo>
                    <a:pt x="3171" y="3681"/>
                  </a:lnTo>
                  <a:lnTo>
                    <a:pt x="3173" y="3673"/>
                  </a:lnTo>
                  <a:lnTo>
                    <a:pt x="3175" y="3663"/>
                  </a:lnTo>
                  <a:lnTo>
                    <a:pt x="3175" y="3652"/>
                  </a:lnTo>
                  <a:lnTo>
                    <a:pt x="3175" y="3652"/>
                  </a:lnTo>
                  <a:lnTo>
                    <a:pt x="3171" y="3612"/>
                  </a:lnTo>
                  <a:lnTo>
                    <a:pt x="3171" y="3596"/>
                  </a:lnTo>
                  <a:lnTo>
                    <a:pt x="3171" y="3592"/>
                  </a:lnTo>
                  <a:lnTo>
                    <a:pt x="3175" y="3592"/>
                  </a:lnTo>
                  <a:lnTo>
                    <a:pt x="3175" y="3592"/>
                  </a:lnTo>
                  <a:lnTo>
                    <a:pt x="3185" y="3602"/>
                  </a:lnTo>
                  <a:lnTo>
                    <a:pt x="3201" y="3618"/>
                  </a:lnTo>
                  <a:lnTo>
                    <a:pt x="3217" y="3640"/>
                  </a:lnTo>
                  <a:lnTo>
                    <a:pt x="3217" y="3640"/>
                  </a:lnTo>
                  <a:lnTo>
                    <a:pt x="3217" y="3640"/>
                  </a:lnTo>
                  <a:lnTo>
                    <a:pt x="3219" y="3642"/>
                  </a:lnTo>
                  <a:lnTo>
                    <a:pt x="3223" y="3642"/>
                  </a:lnTo>
                  <a:lnTo>
                    <a:pt x="3230" y="3634"/>
                  </a:lnTo>
                  <a:lnTo>
                    <a:pt x="3230" y="3634"/>
                  </a:lnTo>
                  <a:lnTo>
                    <a:pt x="3221" y="3618"/>
                  </a:lnTo>
                  <a:lnTo>
                    <a:pt x="3207" y="3596"/>
                  </a:lnTo>
                  <a:lnTo>
                    <a:pt x="3175" y="3543"/>
                  </a:lnTo>
                  <a:lnTo>
                    <a:pt x="3126" y="3457"/>
                  </a:lnTo>
                  <a:lnTo>
                    <a:pt x="3126" y="3457"/>
                  </a:lnTo>
                  <a:lnTo>
                    <a:pt x="3120" y="3447"/>
                  </a:lnTo>
                  <a:lnTo>
                    <a:pt x="3116" y="3435"/>
                  </a:lnTo>
                  <a:lnTo>
                    <a:pt x="3108" y="3413"/>
                  </a:lnTo>
                  <a:lnTo>
                    <a:pt x="3108" y="3403"/>
                  </a:lnTo>
                  <a:lnTo>
                    <a:pt x="3108" y="3399"/>
                  </a:lnTo>
                  <a:lnTo>
                    <a:pt x="3110" y="3399"/>
                  </a:lnTo>
                  <a:lnTo>
                    <a:pt x="3112" y="3399"/>
                  </a:lnTo>
                  <a:lnTo>
                    <a:pt x="3120" y="3407"/>
                  </a:lnTo>
                  <a:lnTo>
                    <a:pt x="3120" y="3407"/>
                  </a:lnTo>
                  <a:lnTo>
                    <a:pt x="3136" y="3427"/>
                  </a:lnTo>
                  <a:lnTo>
                    <a:pt x="3152" y="3447"/>
                  </a:lnTo>
                  <a:lnTo>
                    <a:pt x="3169" y="3462"/>
                  </a:lnTo>
                  <a:lnTo>
                    <a:pt x="3185" y="3478"/>
                  </a:lnTo>
                  <a:lnTo>
                    <a:pt x="3217" y="3502"/>
                  </a:lnTo>
                  <a:lnTo>
                    <a:pt x="3246" y="3520"/>
                  </a:lnTo>
                  <a:lnTo>
                    <a:pt x="3272" y="3533"/>
                  </a:lnTo>
                  <a:lnTo>
                    <a:pt x="3291" y="3541"/>
                  </a:lnTo>
                  <a:lnTo>
                    <a:pt x="3309" y="3547"/>
                  </a:lnTo>
                  <a:lnTo>
                    <a:pt x="3305" y="3524"/>
                  </a:lnTo>
                  <a:lnTo>
                    <a:pt x="3305" y="3524"/>
                  </a:lnTo>
                  <a:lnTo>
                    <a:pt x="3291" y="3518"/>
                  </a:lnTo>
                  <a:lnTo>
                    <a:pt x="3278" y="3512"/>
                  </a:lnTo>
                  <a:lnTo>
                    <a:pt x="3246" y="3492"/>
                  </a:lnTo>
                  <a:lnTo>
                    <a:pt x="3217" y="3468"/>
                  </a:lnTo>
                  <a:lnTo>
                    <a:pt x="3185" y="3441"/>
                  </a:lnTo>
                  <a:lnTo>
                    <a:pt x="3155" y="3413"/>
                  </a:lnTo>
                  <a:lnTo>
                    <a:pt x="3132" y="3388"/>
                  </a:lnTo>
                  <a:lnTo>
                    <a:pt x="3096" y="3350"/>
                  </a:lnTo>
                  <a:lnTo>
                    <a:pt x="3096" y="3350"/>
                  </a:lnTo>
                  <a:lnTo>
                    <a:pt x="3085" y="3332"/>
                  </a:lnTo>
                  <a:lnTo>
                    <a:pt x="3071" y="3309"/>
                  </a:lnTo>
                  <a:lnTo>
                    <a:pt x="3041" y="3248"/>
                  </a:lnTo>
                  <a:lnTo>
                    <a:pt x="3012" y="3187"/>
                  </a:lnTo>
                  <a:lnTo>
                    <a:pt x="2990" y="3143"/>
                  </a:lnTo>
                  <a:lnTo>
                    <a:pt x="2990" y="3143"/>
                  </a:lnTo>
                  <a:lnTo>
                    <a:pt x="2972" y="3112"/>
                  </a:lnTo>
                  <a:lnTo>
                    <a:pt x="2956" y="3078"/>
                  </a:lnTo>
                  <a:lnTo>
                    <a:pt x="2951" y="3066"/>
                  </a:lnTo>
                  <a:lnTo>
                    <a:pt x="2949" y="3058"/>
                  </a:lnTo>
                  <a:lnTo>
                    <a:pt x="2951" y="3056"/>
                  </a:lnTo>
                  <a:lnTo>
                    <a:pt x="2952" y="3056"/>
                  </a:lnTo>
                  <a:lnTo>
                    <a:pt x="2960" y="3062"/>
                  </a:lnTo>
                  <a:lnTo>
                    <a:pt x="2960" y="3062"/>
                  </a:lnTo>
                  <a:lnTo>
                    <a:pt x="3002" y="3092"/>
                  </a:lnTo>
                  <a:lnTo>
                    <a:pt x="3061" y="3137"/>
                  </a:lnTo>
                  <a:lnTo>
                    <a:pt x="3128" y="3185"/>
                  </a:lnTo>
                  <a:lnTo>
                    <a:pt x="3187" y="3222"/>
                  </a:lnTo>
                  <a:lnTo>
                    <a:pt x="3187" y="3222"/>
                  </a:lnTo>
                  <a:lnTo>
                    <a:pt x="3246" y="3261"/>
                  </a:lnTo>
                  <a:lnTo>
                    <a:pt x="3315" y="3311"/>
                  </a:lnTo>
                  <a:lnTo>
                    <a:pt x="3392" y="3368"/>
                  </a:lnTo>
                  <a:lnTo>
                    <a:pt x="3408" y="3348"/>
                  </a:lnTo>
                  <a:lnTo>
                    <a:pt x="3343" y="3295"/>
                  </a:lnTo>
                  <a:lnTo>
                    <a:pt x="3408" y="3295"/>
                  </a:lnTo>
                  <a:lnTo>
                    <a:pt x="3408" y="3267"/>
                  </a:lnTo>
                  <a:lnTo>
                    <a:pt x="3408" y="3267"/>
                  </a:lnTo>
                  <a:lnTo>
                    <a:pt x="3396" y="3269"/>
                  </a:lnTo>
                  <a:lnTo>
                    <a:pt x="3374" y="3269"/>
                  </a:lnTo>
                  <a:lnTo>
                    <a:pt x="3341" y="3267"/>
                  </a:lnTo>
                  <a:lnTo>
                    <a:pt x="3341" y="3267"/>
                  </a:lnTo>
                  <a:lnTo>
                    <a:pt x="3323" y="3265"/>
                  </a:lnTo>
                  <a:lnTo>
                    <a:pt x="3309" y="3263"/>
                  </a:lnTo>
                  <a:lnTo>
                    <a:pt x="3297" y="3259"/>
                  </a:lnTo>
                  <a:lnTo>
                    <a:pt x="3288" y="3254"/>
                  </a:lnTo>
                  <a:lnTo>
                    <a:pt x="3266" y="3238"/>
                  </a:lnTo>
                  <a:lnTo>
                    <a:pt x="3232" y="3214"/>
                  </a:lnTo>
                  <a:lnTo>
                    <a:pt x="3232" y="3214"/>
                  </a:lnTo>
                  <a:lnTo>
                    <a:pt x="3272" y="3208"/>
                  </a:lnTo>
                  <a:lnTo>
                    <a:pt x="3313" y="3206"/>
                  </a:lnTo>
                  <a:lnTo>
                    <a:pt x="3355" y="3204"/>
                  </a:lnTo>
                  <a:lnTo>
                    <a:pt x="3396" y="3206"/>
                  </a:lnTo>
                  <a:lnTo>
                    <a:pt x="3461" y="3212"/>
                  </a:lnTo>
                  <a:lnTo>
                    <a:pt x="3487" y="3214"/>
                  </a:lnTo>
                  <a:lnTo>
                    <a:pt x="3487" y="3192"/>
                  </a:lnTo>
                  <a:lnTo>
                    <a:pt x="3487" y="3192"/>
                  </a:lnTo>
                  <a:lnTo>
                    <a:pt x="3455" y="3188"/>
                  </a:lnTo>
                  <a:lnTo>
                    <a:pt x="3426" y="3185"/>
                  </a:lnTo>
                  <a:lnTo>
                    <a:pt x="3400" y="3179"/>
                  </a:lnTo>
                  <a:lnTo>
                    <a:pt x="3400" y="3179"/>
                  </a:lnTo>
                  <a:lnTo>
                    <a:pt x="3420" y="3163"/>
                  </a:lnTo>
                  <a:lnTo>
                    <a:pt x="3439" y="3153"/>
                  </a:lnTo>
                  <a:lnTo>
                    <a:pt x="3459" y="3143"/>
                  </a:lnTo>
                  <a:lnTo>
                    <a:pt x="3453" y="3119"/>
                  </a:lnTo>
                  <a:lnTo>
                    <a:pt x="3453" y="3119"/>
                  </a:lnTo>
                  <a:lnTo>
                    <a:pt x="3439" y="3123"/>
                  </a:lnTo>
                  <a:lnTo>
                    <a:pt x="3426" y="3129"/>
                  </a:lnTo>
                  <a:lnTo>
                    <a:pt x="3398" y="3149"/>
                  </a:lnTo>
                  <a:lnTo>
                    <a:pt x="3355" y="3181"/>
                  </a:lnTo>
                  <a:lnTo>
                    <a:pt x="3355" y="3181"/>
                  </a:lnTo>
                  <a:lnTo>
                    <a:pt x="3351" y="3183"/>
                  </a:lnTo>
                  <a:lnTo>
                    <a:pt x="3343" y="3185"/>
                  </a:lnTo>
                  <a:lnTo>
                    <a:pt x="3321" y="3185"/>
                  </a:lnTo>
                  <a:lnTo>
                    <a:pt x="3291" y="3185"/>
                  </a:lnTo>
                  <a:lnTo>
                    <a:pt x="3260" y="3183"/>
                  </a:lnTo>
                  <a:lnTo>
                    <a:pt x="3228" y="3179"/>
                  </a:lnTo>
                  <a:lnTo>
                    <a:pt x="3199" y="3175"/>
                  </a:lnTo>
                  <a:lnTo>
                    <a:pt x="3177" y="3171"/>
                  </a:lnTo>
                  <a:lnTo>
                    <a:pt x="3171" y="3167"/>
                  </a:lnTo>
                  <a:lnTo>
                    <a:pt x="3165" y="3165"/>
                  </a:lnTo>
                  <a:lnTo>
                    <a:pt x="3165" y="3165"/>
                  </a:lnTo>
                  <a:lnTo>
                    <a:pt x="3136" y="3143"/>
                  </a:lnTo>
                  <a:lnTo>
                    <a:pt x="3083" y="3102"/>
                  </a:lnTo>
                  <a:lnTo>
                    <a:pt x="3016" y="3054"/>
                  </a:lnTo>
                  <a:lnTo>
                    <a:pt x="2954" y="3005"/>
                  </a:lnTo>
                  <a:lnTo>
                    <a:pt x="2954" y="3005"/>
                  </a:lnTo>
                  <a:lnTo>
                    <a:pt x="2931" y="2984"/>
                  </a:lnTo>
                  <a:lnTo>
                    <a:pt x="2911" y="2962"/>
                  </a:lnTo>
                  <a:lnTo>
                    <a:pt x="2895" y="2938"/>
                  </a:lnTo>
                  <a:lnTo>
                    <a:pt x="2882" y="2917"/>
                  </a:lnTo>
                  <a:lnTo>
                    <a:pt x="2856" y="2867"/>
                  </a:lnTo>
                  <a:lnTo>
                    <a:pt x="2842" y="2840"/>
                  </a:lnTo>
                  <a:lnTo>
                    <a:pt x="2824" y="2810"/>
                  </a:lnTo>
                  <a:lnTo>
                    <a:pt x="2824" y="2810"/>
                  </a:lnTo>
                  <a:lnTo>
                    <a:pt x="2809" y="2779"/>
                  </a:lnTo>
                  <a:lnTo>
                    <a:pt x="2799" y="2749"/>
                  </a:lnTo>
                  <a:lnTo>
                    <a:pt x="2791" y="2723"/>
                  </a:lnTo>
                  <a:lnTo>
                    <a:pt x="2785" y="2702"/>
                  </a:lnTo>
                  <a:lnTo>
                    <a:pt x="2785" y="2682"/>
                  </a:lnTo>
                  <a:lnTo>
                    <a:pt x="2785" y="2666"/>
                  </a:lnTo>
                  <a:lnTo>
                    <a:pt x="2789" y="2656"/>
                  </a:lnTo>
                  <a:lnTo>
                    <a:pt x="2791" y="2652"/>
                  </a:lnTo>
                  <a:lnTo>
                    <a:pt x="2793" y="2652"/>
                  </a:lnTo>
                  <a:lnTo>
                    <a:pt x="2793" y="2652"/>
                  </a:lnTo>
                  <a:lnTo>
                    <a:pt x="2799" y="2650"/>
                  </a:lnTo>
                  <a:lnTo>
                    <a:pt x="2807" y="2650"/>
                  </a:lnTo>
                  <a:lnTo>
                    <a:pt x="2816" y="2654"/>
                  </a:lnTo>
                  <a:lnTo>
                    <a:pt x="2826" y="2660"/>
                  </a:lnTo>
                  <a:lnTo>
                    <a:pt x="2854" y="2682"/>
                  </a:lnTo>
                  <a:lnTo>
                    <a:pt x="2893" y="2719"/>
                  </a:lnTo>
                  <a:lnTo>
                    <a:pt x="2893" y="2719"/>
                  </a:lnTo>
                  <a:lnTo>
                    <a:pt x="2915" y="2743"/>
                  </a:lnTo>
                  <a:lnTo>
                    <a:pt x="2937" y="2769"/>
                  </a:lnTo>
                  <a:lnTo>
                    <a:pt x="2954" y="2792"/>
                  </a:lnTo>
                  <a:lnTo>
                    <a:pt x="2970" y="2816"/>
                  </a:lnTo>
                  <a:lnTo>
                    <a:pt x="2994" y="2853"/>
                  </a:lnTo>
                  <a:lnTo>
                    <a:pt x="3002" y="2869"/>
                  </a:lnTo>
                  <a:lnTo>
                    <a:pt x="3002" y="2869"/>
                  </a:lnTo>
                  <a:lnTo>
                    <a:pt x="3008" y="2869"/>
                  </a:lnTo>
                  <a:lnTo>
                    <a:pt x="3018" y="2869"/>
                  </a:lnTo>
                  <a:lnTo>
                    <a:pt x="3023" y="2867"/>
                  </a:lnTo>
                  <a:lnTo>
                    <a:pt x="3025" y="2863"/>
                  </a:lnTo>
                  <a:lnTo>
                    <a:pt x="3027" y="2857"/>
                  </a:lnTo>
                  <a:lnTo>
                    <a:pt x="3025" y="2849"/>
                  </a:lnTo>
                  <a:lnTo>
                    <a:pt x="3025" y="2849"/>
                  </a:lnTo>
                  <a:lnTo>
                    <a:pt x="3021" y="2836"/>
                  </a:lnTo>
                  <a:lnTo>
                    <a:pt x="3012" y="2818"/>
                  </a:lnTo>
                  <a:lnTo>
                    <a:pt x="2988" y="2781"/>
                  </a:lnTo>
                  <a:lnTo>
                    <a:pt x="2978" y="2763"/>
                  </a:lnTo>
                  <a:lnTo>
                    <a:pt x="2972" y="2747"/>
                  </a:lnTo>
                  <a:lnTo>
                    <a:pt x="2970" y="2741"/>
                  </a:lnTo>
                  <a:lnTo>
                    <a:pt x="2970" y="2737"/>
                  </a:lnTo>
                  <a:lnTo>
                    <a:pt x="2972" y="2735"/>
                  </a:lnTo>
                  <a:lnTo>
                    <a:pt x="2976" y="2733"/>
                  </a:lnTo>
                  <a:lnTo>
                    <a:pt x="2976" y="2733"/>
                  </a:lnTo>
                  <a:lnTo>
                    <a:pt x="2990" y="2735"/>
                  </a:lnTo>
                  <a:lnTo>
                    <a:pt x="3010" y="2739"/>
                  </a:lnTo>
                  <a:lnTo>
                    <a:pt x="3059" y="2753"/>
                  </a:lnTo>
                  <a:lnTo>
                    <a:pt x="3112" y="2769"/>
                  </a:lnTo>
                  <a:lnTo>
                    <a:pt x="3155" y="2784"/>
                  </a:lnTo>
                  <a:lnTo>
                    <a:pt x="3155" y="2784"/>
                  </a:lnTo>
                  <a:lnTo>
                    <a:pt x="3177" y="2792"/>
                  </a:lnTo>
                  <a:lnTo>
                    <a:pt x="3201" y="2806"/>
                  </a:lnTo>
                  <a:lnTo>
                    <a:pt x="3252" y="2840"/>
                  </a:lnTo>
                  <a:lnTo>
                    <a:pt x="3293" y="2871"/>
                  </a:lnTo>
                  <a:lnTo>
                    <a:pt x="3311" y="2885"/>
                  </a:lnTo>
                  <a:lnTo>
                    <a:pt x="3329" y="2853"/>
                  </a:lnTo>
                  <a:lnTo>
                    <a:pt x="3187" y="2771"/>
                  </a:lnTo>
                  <a:lnTo>
                    <a:pt x="3362" y="2741"/>
                  </a:lnTo>
                  <a:lnTo>
                    <a:pt x="3364" y="2719"/>
                  </a:lnTo>
                  <a:lnTo>
                    <a:pt x="3364" y="2719"/>
                  </a:lnTo>
                  <a:lnTo>
                    <a:pt x="3339" y="2723"/>
                  </a:lnTo>
                  <a:lnTo>
                    <a:pt x="3280" y="2731"/>
                  </a:lnTo>
                  <a:lnTo>
                    <a:pt x="3244" y="2737"/>
                  </a:lnTo>
                  <a:lnTo>
                    <a:pt x="3211" y="2739"/>
                  </a:lnTo>
                  <a:lnTo>
                    <a:pt x="3179" y="2741"/>
                  </a:lnTo>
                  <a:lnTo>
                    <a:pt x="3155" y="2739"/>
                  </a:lnTo>
                  <a:lnTo>
                    <a:pt x="3155" y="2739"/>
                  </a:lnTo>
                  <a:lnTo>
                    <a:pt x="3112" y="2729"/>
                  </a:lnTo>
                  <a:lnTo>
                    <a:pt x="3059" y="2714"/>
                  </a:lnTo>
                  <a:lnTo>
                    <a:pt x="3000" y="2694"/>
                  </a:lnTo>
                  <a:lnTo>
                    <a:pt x="2943" y="2674"/>
                  </a:lnTo>
                  <a:lnTo>
                    <a:pt x="2943" y="2674"/>
                  </a:lnTo>
                  <a:lnTo>
                    <a:pt x="2929" y="2666"/>
                  </a:lnTo>
                  <a:lnTo>
                    <a:pt x="2913" y="2658"/>
                  </a:lnTo>
                  <a:lnTo>
                    <a:pt x="2885" y="2641"/>
                  </a:lnTo>
                  <a:lnTo>
                    <a:pt x="2858" y="2619"/>
                  </a:lnTo>
                  <a:lnTo>
                    <a:pt x="2832" y="2597"/>
                  </a:lnTo>
                  <a:lnTo>
                    <a:pt x="2793" y="2558"/>
                  </a:lnTo>
                  <a:lnTo>
                    <a:pt x="2777" y="2542"/>
                  </a:lnTo>
                  <a:lnTo>
                    <a:pt x="2777" y="2542"/>
                  </a:lnTo>
                  <a:lnTo>
                    <a:pt x="2769" y="2495"/>
                  </a:lnTo>
                  <a:lnTo>
                    <a:pt x="2763" y="2451"/>
                  </a:lnTo>
                  <a:lnTo>
                    <a:pt x="2761" y="2412"/>
                  </a:lnTo>
                  <a:lnTo>
                    <a:pt x="2761" y="2412"/>
                  </a:lnTo>
                  <a:lnTo>
                    <a:pt x="2759" y="2386"/>
                  </a:lnTo>
                  <a:lnTo>
                    <a:pt x="2757" y="2349"/>
                  </a:lnTo>
                  <a:lnTo>
                    <a:pt x="2749" y="2258"/>
                  </a:lnTo>
                  <a:lnTo>
                    <a:pt x="2746" y="2213"/>
                  </a:lnTo>
                  <a:lnTo>
                    <a:pt x="2744" y="2174"/>
                  </a:lnTo>
                  <a:lnTo>
                    <a:pt x="2746" y="2144"/>
                  </a:lnTo>
                  <a:lnTo>
                    <a:pt x="2746" y="2134"/>
                  </a:lnTo>
                  <a:lnTo>
                    <a:pt x="2747" y="2130"/>
                  </a:lnTo>
                  <a:lnTo>
                    <a:pt x="2747" y="2130"/>
                  </a:lnTo>
                  <a:lnTo>
                    <a:pt x="2755" y="2124"/>
                  </a:lnTo>
                  <a:lnTo>
                    <a:pt x="2761" y="2124"/>
                  </a:lnTo>
                  <a:lnTo>
                    <a:pt x="2769" y="2124"/>
                  </a:lnTo>
                  <a:lnTo>
                    <a:pt x="2777" y="2126"/>
                  </a:lnTo>
                  <a:lnTo>
                    <a:pt x="2791" y="2130"/>
                  </a:lnTo>
                  <a:lnTo>
                    <a:pt x="2795" y="2134"/>
                  </a:lnTo>
                  <a:lnTo>
                    <a:pt x="2795" y="2134"/>
                  </a:lnTo>
                  <a:lnTo>
                    <a:pt x="2846" y="2177"/>
                  </a:lnTo>
                  <a:lnTo>
                    <a:pt x="2891" y="2221"/>
                  </a:lnTo>
                  <a:lnTo>
                    <a:pt x="2937" y="2268"/>
                  </a:lnTo>
                  <a:lnTo>
                    <a:pt x="2937" y="2268"/>
                  </a:lnTo>
                  <a:lnTo>
                    <a:pt x="2947" y="2280"/>
                  </a:lnTo>
                  <a:lnTo>
                    <a:pt x="2954" y="2294"/>
                  </a:lnTo>
                  <a:lnTo>
                    <a:pt x="2962" y="2309"/>
                  </a:lnTo>
                  <a:lnTo>
                    <a:pt x="2968" y="2325"/>
                  </a:lnTo>
                  <a:lnTo>
                    <a:pt x="2980" y="2359"/>
                  </a:lnTo>
                  <a:lnTo>
                    <a:pt x="2986" y="2392"/>
                  </a:lnTo>
                  <a:lnTo>
                    <a:pt x="2990" y="2424"/>
                  </a:lnTo>
                  <a:lnTo>
                    <a:pt x="2994" y="2447"/>
                  </a:lnTo>
                  <a:lnTo>
                    <a:pt x="2994" y="2471"/>
                  </a:lnTo>
                  <a:lnTo>
                    <a:pt x="3021" y="2467"/>
                  </a:lnTo>
                  <a:lnTo>
                    <a:pt x="3021" y="2467"/>
                  </a:lnTo>
                  <a:lnTo>
                    <a:pt x="3018" y="2428"/>
                  </a:lnTo>
                  <a:lnTo>
                    <a:pt x="3012" y="2382"/>
                  </a:lnTo>
                  <a:lnTo>
                    <a:pt x="3002" y="2327"/>
                  </a:lnTo>
                  <a:lnTo>
                    <a:pt x="3002" y="2327"/>
                  </a:lnTo>
                  <a:lnTo>
                    <a:pt x="3012" y="2341"/>
                  </a:lnTo>
                  <a:lnTo>
                    <a:pt x="3019" y="2359"/>
                  </a:lnTo>
                  <a:lnTo>
                    <a:pt x="3035" y="2394"/>
                  </a:lnTo>
                  <a:lnTo>
                    <a:pt x="3049" y="2430"/>
                  </a:lnTo>
                  <a:lnTo>
                    <a:pt x="3059" y="2465"/>
                  </a:lnTo>
                  <a:lnTo>
                    <a:pt x="3065" y="2499"/>
                  </a:lnTo>
                  <a:lnTo>
                    <a:pt x="3071" y="2524"/>
                  </a:lnTo>
                  <a:lnTo>
                    <a:pt x="3075" y="2548"/>
                  </a:lnTo>
                  <a:lnTo>
                    <a:pt x="3100" y="2548"/>
                  </a:lnTo>
                  <a:lnTo>
                    <a:pt x="3100" y="2548"/>
                  </a:lnTo>
                  <a:lnTo>
                    <a:pt x="3090" y="2485"/>
                  </a:lnTo>
                  <a:lnTo>
                    <a:pt x="3073" y="2418"/>
                  </a:lnTo>
                  <a:lnTo>
                    <a:pt x="3063" y="2384"/>
                  </a:lnTo>
                  <a:lnTo>
                    <a:pt x="3053" y="2353"/>
                  </a:lnTo>
                  <a:lnTo>
                    <a:pt x="3041" y="2323"/>
                  </a:lnTo>
                  <a:lnTo>
                    <a:pt x="3027" y="2298"/>
                  </a:lnTo>
                  <a:lnTo>
                    <a:pt x="3027" y="2298"/>
                  </a:lnTo>
                  <a:lnTo>
                    <a:pt x="3010" y="2270"/>
                  </a:lnTo>
                  <a:lnTo>
                    <a:pt x="2988" y="2241"/>
                  </a:lnTo>
                  <a:lnTo>
                    <a:pt x="2960" y="2211"/>
                  </a:lnTo>
                  <a:lnTo>
                    <a:pt x="2935" y="2183"/>
                  </a:lnTo>
                  <a:lnTo>
                    <a:pt x="2889" y="2138"/>
                  </a:lnTo>
                  <a:lnTo>
                    <a:pt x="2870" y="2120"/>
                  </a:lnTo>
                  <a:lnTo>
                    <a:pt x="2870" y="2120"/>
                  </a:lnTo>
                  <a:lnTo>
                    <a:pt x="2899" y="2122"/>
                  </a:lnTo>
                  <a:lnTo>
                    <a:pt x="2972" y="2134"/>
                  </a:lnTo>
                  <a:lnTo>
                    <a:pt x="3019" y="2144"/>
                  </a:lnTo>
                  <a:lnTo>
                    <a:pt x="3069" y="2154"/>
                  </a:lnTo>
                  <a:lnTo>
                    <a:pt x="3120" y="2166"/>
                  </a:lnTo>
                  <a:lnTo>
                    <a:pt x="3169" y="2181"/>
                  </a:lnTo>
                  <a:lnTo>
                    <a:pt x="3169" y="2181"/>
                  </a:lnTo>
                  <a:lnTo>
                    <a:pt x="3189" y="2189"/>
                  </a:lnTo>
                  <a:lnTo>
                    <a:pt x="3207" y="2197"/>
                  </a:lnTo>
                  <a:lnTo>
                    <a:pt x="3244" y="2217"/>
                  </a:lnTo>
                  <a:lnTo>
                    <a:pt x="3280" y="2241"/>
                  </a:lnTo>
                  <a:lnTo>
                    <a:pt x="3313" y="2264"/>
                  </a:lnTo>
                  <a:lnTo>
                    <a:pt x="3339" y="2286"/>
                  </a:lnTo>
                  <a:lnTo>
                    <a:pt x="3360" y="2304"/>
                  </a:lnTo>
                  <a:lnTo>
                    <a:pt x="3378" y="2321"/>
                  </a:lnTo>
                  <a:lnTo>
                    <a:pt x="3388" y="2306"/>
                  </a:lnTo>
                  <a:lnTo>
                    <a:pt x="3388" y="2306"/>
                  </a:lnTo>
                  <a:lnTo>
                    <a:pt x="3376" y="2292"/>
                  </a:lnTo>
                  <a:lnTo>
                    <a:pt x="3345" y="2262"/>
                  </a:lnTo>
                  <a:lnTo>
                    <a:pt x="3301" y="2223"/>
                  </a:lnTo>
                  <a:lnTo>
                    <a:pt x="3278" y="2205"/>
                  </a:lnTo>
                  <a:lnTo>
                    <a:pt x="3254" y="2189"/>
                  </a:lnTo>
                  <a:lnTo>
                    <a:pt x="3254" y="2189"/>
                  </a:lnTo>
                  <a:lnTo>
                    <a:pt x="3335" y="2177"/>
                  </a:lnTo>
                  <a:lnTo>
                    <a:pt x="3394" y="2168"/>
                  </a:lnTo>
                  <a:lnTo>
                    <a:pt x="3441" y="2158"/>
                  </a:lnTo>
                  <a:lnTo>
                    <a:pt x="3441" y="2134"/>
                  </a:lnTo>
                  <a:lnTo>
                    <a:pt x="3441" y="2134"/>
                  </a:lnTo>
                  <a:lnTo>
                    <a:pt x="3412" y="2142"/>
                  </a:lnTo>
                  <a:lnTo>
                    <a:pt x="3380" y="2148"/>
                  </a:lnTo>
                  <a:lnTo>
                    <a:pt x="3315" y="2158"/>
                  </a:lnTo>
                  <a:lnTo>
                    <a:pt x="3286" y="2162"/>
                  </a:lnTo>
                  <a:lnTo>
                    <a:pt x="3258" y="2164"/>
                  </a:lnTo>
                  <a:lnTo>
                    <a:pt x="3236" y="2164"/>
                  </a:lnTo>
                  <a:lnTo>
                    <a:pt x="3219" y="2162"/>
                  </a:lnTo>
                  <a:lnTo>
                    <a:pt x="3219" y="2162"/>
                  </a:lnTo>
                  <a:lnTo>
                    <a:pt x="3189" y="2154"/>
                  </a:lnTo>
                  <a:lnTo>
                    <a:pt x="3155" y="2144"/>
                  </a:lnTo>
                  <a:lnTo>
                    <a:pt x="3102" y="2126"/>
                  </a:lnTo>
                  <a:lnTo>
                    <a:pt x="3102" y="2126"/>
                  </a:lnTo>
                  <a:lnTo>
                    <a:pt x="3075" y="2118"/>
                  </a:lnTo>
                  <a:lnTo>
                    <a:pt x="3071" y="2116"/>
                  </a:lnTo>
                  <a:lnTo>
                    <a:pt x="3069" y="2114"/>
                  </a:lnTo>
                  <a:lnTo>
                    <a:pt x="3069" y="2112"/>
                  </a:lnTo>
                  <a:lnTo>
                    <a:pt x="3073" y="2110"/>
                  </a:lnTo>
                  <a:lnTo>
                    <a:pt x="3073" y="2110"/>
                  </a:lnTo>
                  <a:lnTo>
                    <a:pt x="3102" y="2097"/>
                  </a:lnTo>
                  <a:lnTo>
                    <a:pt x="3154" y="2077"/>
                  </a:lnTo>
                  <a:lnTo>
                    <a:pt x="3213" y="2055"/>
                  </a:lnTo>
                  <a:lnTo>
                    <a:pt x="3260" y="2034"/>
                  </a:lnTo>
                  <a:lnTo>
                    <a:pt x="3260" y="2034"/>
                  </a:lnTo>
                  <a:lnTo>
                    <a:pt x="3284" y="2026"/>
                  </a:lnTo>
                  <a:lnTo>
                    <a:pt x="3311" y="2018"/>
                  </a:lnTo>
                  <a:lnTo>
                    <a:pt x="3341" y="2014"/>
                  </a:lnTo>
                  <a:lnTo>
                    <a:pt x="3372" y="2010"/>
                  </a:lnTo>
                  <a:lnTo>
                    <a:pt x="3422" y="2006"/>
                  </a:lnTo>
                  <a:lnTo>
                    <a:pt x="3443" y="2004"/>
                  </a:lnTo>
                  <a:lnTo>
                    <a:pt x="3447" y="1984"/>
                  </a:lnTo>
                  <a:lnTo>
                    <a:pt x="3447" y="1984"/>
                  </a:lnTo>
                  <a:lnTo>
                    <a:pt x="3402" y="1984"/>
                  </a:lnTo>
                  <a:lnTo>
                    <a:pt x="3359" y="1986"/>
                  </a:lnTo>
                  <a:lnTo>
                    <a:pt x="3317" y="1990"/>
                  </a:lnTo>
                  <a:lnTo>
                    <a:pt x="3317" y="1990"/>
                  </a:lnTo>
                  <a:lnTo>
                    <a:pt x="3362" y="1935"/>
                  </a:lnTo>
                  <a:lnTo>
                    <a:pt x="3398" y="1886"/>
                  </a:lnTo>
                  <a:lnTo>
                    <a:pt x="3429" y="1840"/>
                  </a:lnTo>
                  <a:lnTo>
                    <a:pt x="3414" y="1827"/>
                  </a:lnTo>
                  <a:lnTo>
                    <a:pt x="3414" y="1827"/>
                  </a:lnTo>
                  <a:lnTo>
                    <a:pt x="3402" y="1848"/>
                  </a:lnTo>
                  <a:lnTo>
                    <a:pt x="3382" y="1874"/>
                  </a:lnTo>
                  <a:lnTo>
                    <a:pt x="3357" y="1905"/>
                  </a:lnTo>
                  <a:lnTo>
                    <a:pt x="3327" y="1937"/>
                  </a:lnTo>
                  <a:lnTo>
                    <a:pt x="3291" y="1969"/>
                  </a:lnTo>
                  <a:lnTo>
                    <a:pt x="3254" y="1998"/>
                  </a:lnTo>
                  <a:lnTo>
                    <a:pt x="3234" y="2012"/>
                  </a:lnTo>
                  <a:lnTo>
                    <a:pt x="3213" y="2024"/>
                  </a:lnTo>
                  <a:lnTo>
                    <a:pt x="3193" y="2034"/>
                  </a:lnTo>
                  <a:lnTo>
                    <a:pt x="3171" y="2043"/>
                  </a:lnTo>
                  <a:lnTo>
                    <a:pt x="3171" y="2043"/>
                  </a:lnTo>
                  <a:lnTo>
                    <a:pt x="3152" y="2051"/>
                  </a:lnTo>
                  <a:lnTo>
                    <a:pt x="3128" y="2057"/>
                  </a:lnTo>
                  <a:lnTo>
                    <a:pt x="3083" y="2067"/>
                  </a:lnTo>
                  <a:lnTo>
                    <a:pt x="3037" y="2073"/>
                  </a:lnTo>
                  <a:lnTo>
                    <a:pt x="2990" y="2077"/>
                  </a:lnTo>
                  <a:lnTo>
                    <a:pt x="2947" y="2077"/>
                  </a:lnTo>
                  <a:lnTo>
                    <a:pt x="2907" y="2075"/>
                  </a:lnTo>
                  <a:lnTo>
                    <a:pt x="2870" y="2071"/>
                  </a:lnTo>
                  <a:lnTo>
                    <a:pt x="2840" y="2065"/>
                  </a:lnTo>
                  <a:lnTo>
                    <a:pt x="2840" y="2065"/>
                  </a:lnTo>
                  <a:lnTo>
                    <a:pt x="2828" y="2061"/>
                  </a:lnTo>
                  <a:lnTo>
                    <a:pt x="2815" y="2055"/>
                  </a:lnTo>
                  <a:lnTo>
                    <a:pt x="2787" y="2041"/>
                  </a:lnTo>
                  <a:lnTo>
                    <a:pt x="2759" y="2022"/>
                  </a:lnTo>
                  <a:lnTo>
                    <a:pt x="2732" y="1994"/>
                  </a:lnTo>
                  <a:lnTo>
                    <a:pt x="2700" y="1961"/>
                  </a:lnTo>
                  <a:lnTo>
                    <a:pt x="2669" y="1921"/>
                  </a:lnTo>
                  <a:lnTo>
                    <a:pt x="2635" y="1874"/>
                  </a:lnTo>
                  <a:lnTo>
                    <a:pt x="2600" y="1819"/>
                  </a:lnTo>
                  <a:lnTo>
                    <a:pt x="2600" y="1819"/>
                  </a:lnTo>
                  <a:lnTo>
                    <a:pt x="2519" y="1685"/>
                  </a:lnTo>
                  <a:lnTo>
                    <a:pt x="2436" y="1539"/>
                  </a:lnTo>
                  <a:lnTo>
                    <a:pt x="2401" y="1474"/>
                  </a:lnTo>
                  <a:lnTo>
                    <a:pt x="2373" y="1419"/>
                  </a:lnTo>
                  <a:lnTo>
                    <a:pt x="2355" y="1379"/>
                  </a:lnTo>
                  <a:lnTo>
                    <a:pt x="2351" y="1365"/>
                  </a:lnTo>
                  <a:lnTo>
                    <a:pt x="2349" y="1358"/>
                  </a:lnTo>
                  <a:lnTo>
                    <a:pt x="2349" y="1358"/>
                  </a:lnTo>
                  <a:lnTo>
                    <a:pt x="2355" y="1348"/>
                  </a:lnTo>
                  <a:lnTo>
                    <a:pt x="2365" y="1336"/>
                  </a:lnTo>
                  <a:lnTo>
                    <a:pt x="2379" y="1326"/>
                  </a:lnTo>
                  <a:lnTo>
                    <a:pt x="2397" y="1314"/>
                  </a:lnTo>
                  <a:lnTo>
                    <a:pt x="2414" y="1306"/>
                  </a:lnTo>
                  <a:lnTo>
                    <a:pt x="2432" y="1298"/>
                  </a:lnTo>
                  <a:lnTo>
                    <a:pt x="2450" y="1293"/>
                  </a:lnTo>
                  <a:lnTo>
                    <a:pt x="2466" y="1291"/>
                  </a:lnTo>
                  <a:lnTo>
                    <a:pt x="2466" y="1291"/>
                  </a:lnTo>
                  <a:lnTo>
                    <a:pt x="2487" y="1289"/>
                  </a:lnTo>
                  <a:lnTo>
                    <a:pt x="2515" y="1291"/>
                  </a:lnTo>
                  <a:lnTo>
                    <a:pt x="2582" y="1295"/>
                  </a:lnTo>
                  <a:lnTo>
                    <a:pt x="2700" y="1308"/>
                  </a:lnTo>
                  <a:lnTo>
                    <a:pt x="2700" y="1308"/>
                  </a:lnTo>
                  <a:lnTo>
                    <a:pt x="2740" y="1312"/>
                  </a:lnTo>
                  <a:lnTo>
                    <a:pt x="2785" y="1320"/>
                  </a:lnTo>
                  <a:lnTo>
                    <a:pt x="2807" y="1326"/>
                  </a:lnTo>
                  <a:lnTo>
                    <a:pt x="2832" y="1334"/>
                  </a:lnTo>
                  <a:lnTo>
                    <a:pt x="2856" y="1346"/>
                  </a:lnTo>
                  <a:lnTo>
                    <a:pt x="2880" y="1360"/>
                  </a:lnTo>
                  <a:lnTo>
                    <a:pt x="2880" y="1360"/>
                  </a:lnTo>
                  <a:lnTo>
                    <a:pt x="2907" y="1375"/>
                  </a:lnTo>
                  <a:lnTo>
                    <a:pt x="2935" y="1395"/>
                  </a:lnTo>
                  <a:lnTo>
                    <a:pt x="2990" y="1436"/>
                  </a:lnTo>
                  <a:lnTo>
                    <a:pt x="3035" y="1472"/>
                  </a:lnTo>
                  <a:lnTo>
                    <a:pt x="3059" y="1494"/>
                  </a:lnTo>
                  <a:lnTo>
                    <a:pt x="3059" y="1494"/>
                  </a:lnTo>
                  <a:lnTo>
                    <a:pt x="3063" y="1498"/>
                  </a:lnTo>
                  <a:lnTo>
                    <a:pt x="3065" y="1505"/>
                  </a:lnTo>
                  <a:lnTo>
                    <a:pt x="3067" y="1523"/>
                  </a:lnTo>
                  <a:lnTo>
                    <a:pt x="3067" y="1545"/>
                  </a:lnTo>
                  <a:lnTo>
                    <a:pt x="3065" y="1567"/>
                  </a:lnTo>
                  <a:lnTo>
                    <a:pt x="3065" y="1567"/>
                  </a:lnTo>
                  <a:lnTo>
                    <a:pt x="3067" y="1574"/>
                  </a:lnTo>
                  <a:lnTo>
                    <a:pt x="3069" y="1580"/>
                  </a:lnTo>
                  <a:lnTo>
                    <a:pt x="3073" y="1584"/>
                  </a:lnTo>
                  <a:lnTo>
                    <a:pt x="3077" y="1584"/>
                  </a:lnTo>
                  <a:lnTo>
                    <a:pt x="3081" y="1584"/>
                  </a:lnTo>
                  <a:lnTo>
                    <a:pt x="3085" y="1580"/>
                  </a:lnTo>
                  <a:lnTo>
                    <a:pt x="3085" y="1576"/>
                  </a:lnTo>
                  <a:lnTo>
                    <a:pt x="3085" y="1572"/>
                  </a:lnTo>
                  <a:lnTo>
                    <a:pt x="3085" y="1572"/>
                  </a:lnTo>
                  <a:lnTo>
                    <a:pt x="3083" y="1565"/>
                  </a:lnTo>
                  <a:lnTo>
                    <a:pt x="3081" y="1555"/>
                  </a:lnTo>
                  <a:lnTo>
                    <a:pt x="3083" y="1531"/>
                  </a:lnTo>
                  <a:lnTo>
                    <a:pt x="3083" y="1521"/>
                  </a:lnTo>
                  <a:lnTo>
                    <a:pt x="3085" y="1511"/>
                  </a:lnTo>
                  <a:lnTo>
                    <a:pt x="3088" y="1505"/>
                  </a:lnTo>
                  <a:lnTo>
                    <a:pt x="3090" y="1505"/>
                  </a:lnTo>
                  <a:lnTo>
                    <a:pt x="3092" y="1505"/>
                  </a:lnTo>
                  <a:lnTo>
                    <a:pt x="3092" y="1505"/>
                  </a:lnTo>
                  <a:lnTo>
                    <a:pt x="3100" y="1509"/>
                  </a:lnTo>
                  <a:lnTo>
                    <a:pt x="3116" y="1517"/>
                  </a:lnTo>
                  <a:lnTo>
                    <a:pt x="3159" y="1545"/>
                  </a:lnTo>
                  <a:lnTo>
                    <a:pt x="3217" y="1584"/>
                  </a:lnTo>
                  <a:lnTo>
                    <a:pt x="3226" y="1567"/>
                  </a:lnTo>
                  <a:lnTo>
                    <a:pt x="3226" y="1567"/>
                  </a:lnTo>
                  <a:lnTo>
                    <a:pt x="3171" y="1531"/>
                  </a:lnTo>
                  <a:lnTo>
                    <a:pt x="3171" y="1531"/>
                  </a:lnTo>
                  <a:lnTo>
                    <a:pt x="3132" y="1501"/>
                  </a:lnTo>
                  <a:lnTo>
                    <a:pt x="3075" y="1456"/>
                  </a:lnTo>
                  <a:lnTo>
                    <a:pt x="3010" y="1407"/>
                  </a:lnTo>
                  <a:lnTo>
                    <a:pt x="2978" y="1385"/>
                  </a:lnTo>
                  <a:lnTo>
                    <a:pt x="2947" y="1365"/>
                  </a:lnTo>
                  <a:lnTo>
                    <a:pt x="2947" y="1365"/>
                  </a:lnTo>
                  <a:lnTo>
                    <a:pt x="2923" y="1350"/>
                  </a:lnTo>
                  <a:lnTo>
                    <a:pt x="2907" y="1340"/>
                  </a:lnTo>
                  <a:lnTo>
                    <a:pt x="2901" y="1332"/>
                  </a:lnTo>
                  <a:lnTo>
                    <a:pt x="2901" y="1330"/>
                  </a:lnTo>
                  <a:lnTo>
                    <a:pt x="2903" y="1330"/>
                  </a:lnTo>
                  <a:lnTo>
                    <a:pt x="2911" y="1328"/>
                  </a:lnTo>
                  <a:lnTo>
                    <a:pt x="2921" y="1328"/>
                  </a:lnTo>
                  <a:lnTo>
                    <a:pt x="2952" y="1332"/>
                  </a:lnTo>
                  <a:lnTo>
                    <a:pt x="2952" y="1332"/>
                  </a:lnTo>
                  <a:lnTo>
                    <a:pt x="2992" y="1338"/>
                  </a:lnTo>
                  <a:lnTo>
                    <a:pt x="3041" y="1344"/>
                  </a:lnTo>
                  <a:lnTo>
                    <a:pt x="3098" y="1356"/>
                  </a:lnTo>
                  <a:lnTo>
                    <a:pt x="3161" y="1369"/>
                  </a:lnTo>
                  <a:lnTo>
                    <a:pt x="3161" y="1369"/>
                  </a:lnTo>
                  <a:lnTo>
                    <a:pt x="3236" y="1387"/>
                  </a:lnTo>
                  <a:lnTo>
                    <a:pt x="3315" y="1411"/>
                  </a:lnTo>
                  <a:lnTo>
                    <a:pt x="3406" y="1438"/>
                  </a:lnTo>
                  <a:lnTo>
                    <a:pt x="3500" y="1492"/>
                  </a:lnTo>
                  <a:lnTo>
                    <a:pt x="3506" y="1484"/>
                  </a:lnTo>
                  <a:lnTo>
                    <a:pt x="3426" y="1429"/>
                  </a:lnTo>
                  <a:lnTo>
                    <a:pt x="3506" y="1429"/>
                  </a:lnTo>
                  <a:lnTo>
                    <a:pt x="3506" y="1417"/>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70AD47"/>
                </a:solidFill>
                <a:effectLst/>
                <a:uLnTx/>
                <a:uFillTx/>
                <a:latin typeface="小米兰亭_GB外压缩"/>
                <a:ea typeface="小米兰亭_GB外压缩"/>
              </a:endParaRPr>
            </a:p>
          </p:txBody>
        </p:sp>
      </p:grpSp>
      <p:grpSp>
        <p:nvGrpSpPr>
          <p:cNvPr id="182" name="组合 181"/>
          <p:cNvGrpSpPr/>
          <p:nvPr/>
        </p:nvGrpSpPr>
        <p:grpSpPr>
          <a:xfrm>
            <a:off x="628076" y="1794290"/>
            <a:ext cx="10926317" cy="3579729"/>
            <a:chOff x="628076" y="2019921"/>
            <a:chExt cx="10926317" cy="3579729"/>
          </a:xfrm>
        </p:grpSpPr>
        <p:grpSp>
          <p:nvGrpSpPr>
            <p:cNvPr id="183" name="组合 182"/>
            <p:cNvGrpSpPr/>
            <p:nvPr/>
          </p:nvGrpSpPr>
          <p:grpSpPr>
            <a:xfrm>
              <a:off x="8188393" y="2019921"/>
              <a:ext cx="3366000" cy="3579729"/>
              <a:chOff x="7809705" y="1929609"/>
              <a:chExt cx="2644140" cy="3579729"/>
            </a:xfrm>
          </p:grpSpPr>
          <p:cxnSp>
            <p:nvCxnSpPr>
              <p:cNvPr id="195" name="直接连接符 194"/>
              <p:cNvCxnSpPr/>
              <p:nvPr/>
            </p:nvCxnSpPr>
            <p:spPr>
              <a:xfrm>
                <a:off x="7809705" y="1929609"/>
                <a:ext cx="2644140" cy="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96" name="直接连接符 195"/>
              <p:cNvCxnSpPr/>
              <p:nvPr/>
            </p:nvCxnSpPr>
            <p:spPr>
              <a:xfrm flipV="1">
                <a:off x="7809705" y="5509338"/>
                <a:ext cx="2644140" cy="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grpSp>
        <p:grpSp>
          <p:nvGrpSpPr>
            <p:cNvPr id="184" name="组合 183"/>
            <p:cNvGrpSpPr/>
            <p:nvPr/>
          </p:nvGrpSpPr>
          <p:grpSpPr>
            <a:xfrm>
              <a:off x="628076" y="2019921"/>
              <a:ext cx="8430269" cy="3579729"/>
              <a:chOff x="628076" y="2019921"/>
              <a:chExt cx="8430269" cy="3579729"/>
            </a:xfrm>
          </p:grpSpPr>
          <p:grpSp>
            <p:nvGrpSpPr>
              <p:cNvPr id="185" name="组合 184"/>
              <p:cNvGrpSpPr/>
              <p:nvPr/>
            </p:nvGrpSpPr>
            <p:grpSpPr>
              <a:xfrm>
                <a:off x="3114895" y="2019921"/>
                <a:ext cx="5943450" cy="3579729"/>
                <a:chOff x="3114895" y="2019921"/>
                <a:chExt cx="5943450" cy="3579729"/>
              </a:xfrm>
            </p:grpSpPr>
            <p:cxnSp>
              <p:nvCxnSpPr>
                <p:cNvPr id="189" name="直接连接符 188"/>
                <p:cNvCxnSpPr/>
                <p:nvPr/>
              </p:nvCxnSpPr>
              <p:spPr>
                <a:xfrm flipH="1">
                  <a:off x="3114895" y="3857449"/>
                  <a:ext cx="1104901" cy="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90" name="直接连接符 189"/>
                <p:cNvCxnSpPr/>
                <p:nvPr/>
              </p:nvCxnSpPr>
              <p:spPr>
                <a:xfrm flipH="1">
                  <a:off x="7953445" y="3857449"/>
                  <a:ext cx="1104900" cy="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91" name="直接连接符 190"/>
                <p:cNvCxnSpPr/>
                <p:nvPr/>
              </p:nvCxnSpPr>
              <p:spPr>
                <a:xfrm flipV="1">
                  <a:off x="7464493" y="2019921"/>
                  <a:ext cx="723900" cy="80010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92" name="直接连接符 191"/>
                <p:cNvCxnSpPr/>
                <p:nvPr/>
              </p:nvCxnSpPr>
              <p:spPr>
                <a:xfrm flipH="1" flipV="1">
                  <a:off x="3994371" y="2019921"/>
                  <a:ext cx="723900" cy="80010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93" name="直接连接符 192"/>
                <p:cNvCxnSpPr/>
                <p:nvPr/>
              </p:nvCxnSpPr>
              <p:spPr>
                <a:xfrm>
                  <a:off x="7574826" y="4921497"/>
                  <a:ext cx="613567" cy="678153"/>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94" name="直接连接符 193"/>
                <p:cNvCxnSpPr/>
                <p:nvPr/>
              </p:nvCxnSpPr>
              <p:spPr>
                <a:xfrm flipH="1">
                  <a:off x="3994371" y="4931393"/>
                  <a:ext cx="604613" cy="668257"/>
                </a:xfrm>
                <a:prstGeom prst="line">
                  <a:avLst/>
                </a:prstGeom>
                <a:noFill/>
                <a:ln algn="ctr" cap="flat" cmpd="sng" w="12700">
                  <a:solidFill>
                    <a:schemeClr val="bg2">
                      <a:lumMod val="50000"/>
                    </a:schemeClr>
                  </a:solidFill>
                  <a:prstDash val="solid"/>
                  <a:miter lim="800000"/>
                  <a:headEnd len="med" type="oval" w="med"/>
                  <a:tailEnd len="med" type="oval" w="med"/>
                </a:ln>
                <a:effectLst/>
              </p:spPr>
            </p:cxnSp>
          </p:grpSp>
          <p:grpSp>
            <p:nvGrpSpPr>
              <p:cNvPr id="186" name="组合 185"/>
              <p:cNvGrpSpPr/>
              <p:nvPr/>
            </p:nvGrpSpPr>
            <p:grpSpPr>
              <a:xfrm>
                <a:off x="628076" y="2019921"/>
                <a:ext cx="3366295" cy="3579729"/>
                <a:chOff x="1738155" y="1929609"/>
                <a:chExt cx="2644140" cy="3579729"/>
              </a:xfrm>
            </p:grpSpPr>
            <p:cxnSp>
              <p:nvCxnSpPr>
                <p:cNvPr id="187" name="直接连接符 186"/>
                <p:cNvCxnSpPr/>
                <p:nvPr/>
              </p:nvCxnSpPr>
              <p:spPr>
                <a:xfrm flipH="1">
                  <a:off x="1738155" y="1929609"/>
                  <a:ext cx="2644140" cy="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cxnSp>
              <p:nvCxnSpPr>
                <p:cNvPr id="188" name="直接连接符 187"/>
                <p:cNvCxnSpPr/>
                <p:nvPr/>
              </p:nvCxnSpPr>
              <p:spPr>
                <a:xfrm flipH="1" flipV="1">
                  <a:off x="1738155" y="5509338"/>
                  <a:ext cx="2644140" cy="0"/>
                </a:xfrm>
                <a:prstGeom prst="line">
                  <a:avLst/>
                </a:prstGeom>
                <a:noFill/>
                <a:ln algn="ctr" cap="flat" cmpd="sng" w="12700">
                  <a:solidFill>
                    <a:schemeClr val="bg2">
                      <a:lumMod val="50000"/>
                    </a:schemeClr>
                  </a:solidFill>
                  <a:prstDash val="solid"/>
                  <a:miter lim="800000"/>
                  <a:headEnd len="med" type="oval" w="med"/>
                  <a:tailEnd len="med" type="oval" w="med"/>
                </a:ln>
                <a:effectLst/>
              </p:spPr>
            </p:cxnSp>
          </p:grpSp>
        </p:grpSp>
      </p:grpSp>
      <p:grpSp>
        <p:nvGrpSpPr>
          <p:cNvPr id="197" name="组合 196"/>
          <p:cNvGrpSpPr/>
          <p:nvPr/>
        </p:nvGrpSpPr>
        <p:grpSpPr>
          <a:xfrm>
            <a:off x="9174745" y="1811904"/>
            <a:ext cx="2349820" cy="3443444"/>
            <a:chOff x="8689181" y="1947223"/>
            <a:chExt cx="2602819" cy="3443444"/>
          </a:xfrm>
        </p:grpSpPr>
        <p:sp>
          <p:nvSpPr>
            <p:cNvPr id="198" name="矩形 197"/>
            <p:cNvSpPr/>
            <p:nvPr/>
          </p:nvSpPr>
          <p:spPr>
            <a:xfrm>
              <a:off x="8689180" y="3315055"/>
              <a:ext cx="2602819" cy="89916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a:t>
              </a:r>
            </a:p>
          </p:txBody>
        </p:sp>
        <p:sp>
          <p:nvSpPr>
            <p:cNvPr id="199" name="矩形 198"/>
            <p:cNvSpPr/>
            <p:nvPr/>
          </p:nvSpPr>
          <p:spPr>
            <a:xfrm>
              <a:off x="8689180" y="4575059"/>
              <a:ext cx="2602819" cy="89916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a:t>
              </a:r>
            </a:p>
          </p:txBody>
        </p:sp>
        <p:sp>
          <p:nvSpPr>
            <p:cNvPr id="200" name="矩形 199"/>
            <p:cNvSpPr/>
            <p:nvPr/>
          </p:nvSpPr>
          <p:spPr>
            <a:xfrm>
              <a:off x="8689180" y="1947223"/>
              <a:ext cx="2602819" cy="899160"/>
            </a:xfrm>
            <a:prstGeom prst="rect">
              <a:avLst/>
            </a:prstGeom>
          </p:spPr>
          <p:txBody>
            <a:bodyPr wrap="square">
              <a:spAutoFit/>
            </a:bodyPr>
            <a:lstStyle/>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a:t>
              </a:r>
            </a:p>
          </p:txBody>
        </p:sp>
      </p:grpSp>
      <p:grpSp>
        <p:nvGrpSpPr>
          <p:cNvPr id="201" name="组合 200"/>
          <p:cNvGrpSpPr/>
          <p:nvPr/>
        </p:nvGrpSpPr>
        <p:grpSpPr>
          <a:xfrm>
            <a:off x="512077" y="1811904"/>
            <a:ext cx="2416010" cy="3443444"/>
            <a:chOff x="900000" y="1947223"/>
            <a:chExt cx="2602819" cy="3443444"/>
          </a:xfrm>
        </p:grpSpPr>
        <p:sp>
          <p:nvSpPr>
            <p:cNvPr id="202" name="矩形 201"/>
            <p:cNvSpPr/>
            <p:nvPr/>
          </p:nvSpPr>
          <p:spPr>
            <a:xfrm>
              <a:off x="900000" y="3315055"/>
              <a:ext cx="2602819" cy="89916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a:t>
              </a:r>
            </a:p>
          </p:txBody>
        </p:sp>
        <p:sp>
          <p:nvSpPr>
            <p:cNvPr id="203" name="矩形 202"/>
            <p:cNvSpPr/>
            <p:nvPr/>
          </p:nvSpPr>
          <p:spPr>
            <a:xfrm>
              <a:off x="900000" y="4575059"/>
              <a:ext cx="2602819" cy="89916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a:t>
              </a:r>
            </a:p>
          </p:txBody>
        </p:sp>
        <p:sp>
          <p:nvSpPr>
            <p:cNvPr id="204" name="矩形 203"/>
            <p:cNvSpPr/>
            <p:nvPr/>
          </p:nvSpPr>
          <p:spPr>
            <a:xfrm>
              <a:off x="900000" y="1947223"/>
              <a:ext cx="2602819" cy="899160"/>
            </a:xfrm>
            <a:prstGeom prst="rect">
              <a:avLst/>
            </a:prstGeom>
          </p:spPr>
          <p:txBody>
            <a:bodyPr wrap="square">
              <a:spAutoFit/>
            </a:bodyPr>
            <a:lstStyle/>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单击此处输入标题</a:t>
              </a:r>
            </a:p>
            <a:p>
              <a:pPr algn="r" fontAlgn="base">
                <a:spcBef>
                  <a:spcPct val="0"/>
                </a:spcBef>
                <a:spcAft>
                  <a:spcPts val="600"/>
                </a:spcAft>
                <a:buClr>
                  <a:srgbClr val="99CB38"/>
                </a:buClr>
              </a:pPr>
              <a:r>
                <a:rPr altLang="en-US" lang="zh-CN" sz="1200">
                  <a:solidFill>
                    <a:schemeClr val="tx1">
                      <a:lumMod val="85000"/>
                      <a:lumOff val="15000"/>
                    </a:schemeClr>
                  </a:solidFill>
                  <a:cs typeface="+mn-ea"/>
                  <a:sym typeface="+mn-lt"/>
                </a:rPr>
                <a:t>为客户服务是我们存在的唯一理由，客户需求是我们发展的原动力</a:t>
              </a:r>
            </a:p>
          </p:txBody>
        </p:sp>
      </p:grpSp>
    </p:spTree>
    <p:extLst>
      <p:ext uri="{BB962C8B-B14F-4D97-AF65-F5344CB8AC3E}">
        <p14:creationId val="828827044"/>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177"/>
                                        </p:tgtEl>
                                        <p:attrNameLst>
                                          <p:attrName>style.visibility</p:attrName>
                                        </p:attrNameLst>
                                      </p:cBhvr>
                                      <p:to>
                                        <p:strVal val="visible"/>
                                      </p:to>
                                    </p:set>
                                    <p:animEffect filter="fade" transition="in">
                                      <p:cBhvr>
                                        <p:cTn dur="1000" id="7"/>
                                        <p:tgtEl>
                                          <p:spTgt spid="177"/>
                                        </p:tgtEl>
                                      </p:cBhvr>
                                    </p:animEffect>
                                    <p:anim calcmode="lin" valueType="num">
                                      <p:cBhvr>
                                        <p:cTn dur="1000" fill="hold" id="8"/>
                                        <p:tgtEl>
                                          <p:spTgt spid="177"/>
                                        </p:tgtEl>
                                        <p:attrNameLst>
                                          <p:attrName>ppt_x</p:attrName>
                                        </p:attrNameLst>
                                      </p:cBhvr>
                                      <p:tavLst>
                                        <p:tav tm="0">
                                          <p:val>
                                            <p:strVal val="#ppt_x"/>
                                          </p:val>
                                        </p:tav>
                                        <p:tav tm="100000">
                                          <p:val>
                                            <p:strVal val="#ppt_x"/>
                                          </p:val>
                                        </p:tav>
                                      </p:tavLst>
                                    </p:anim>
                                    <p:anim calcmode="lin" valueType="num">
                                      <p:cBhvr>
                                        <p:cTn decel="100000" dur="900" fill="hold" id="9"/>
                                        <p:tgtEl>
                                          <p:spTgt spid="17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77"/>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16" presetSubtype="37">
                                  <p:stCondLst>
                                    <p:cond delay="0"/>
                                  </p:stCondLst>
                                  <p:childTnLst>
                                    <p:set>
                                      <p:cBhvr>
                                        <p:cTn dur="1" fill="hold" id="13">
                                          <p:stCondLst>
                                            <p:cond delay="0"/>
                                          </p:stCondLst>
                                        </p:cTn>
                                        <p:tgtEl>
                                          <p:spTgt spid="182"/>
                                        </p:tgtEl>
                                        <p:attrNameLst>
                                          <p:attrName>style.visibility</p:attrName>
                                        </p:attrNameLst>
                                      </p:cBhvr>
                                      <p:to>
                                        <p:strVal val="visible"/>
                                      </p:to>
                                    </p:set>
                                    <p:animEffect filter="barn(outVertical)" transition="in">
                                      <p:cBhvr>
                                        <p:cTn dur="750" id="14"/>
                                        <p:tgtEl>
                                          <p:spTgt spid="182"/>
                                        </p:tgtEl>
                                      </p:cBhvr>
                                    </p:animEffect>
                                  </p:childTnLst>
                                </p:cTn>
                              </p:par>
                            </p:childTnLst>
                          </p:cTn>
                        </p:par>
                        <p:par>
                          <p:cTn fill="hold" id="15" nodeType="afterGroup">
                            <p:stCondLst>
                              <p:cond delay="1750"/>
                            </p:stCondLst>
                            <p:childTnLst>
                              <p:par>
                                <p:cTn fill="hold" id="16" nodeType="afterEffect" presetClass="entr" presetID="2" presetSubtype="8">
                                  <p:stCondLst>
                                    <p:cond delay="0"/>
                                  </p:stCondLst>
                                  <p:childTnLst>
                                    <p:set>
                                      <p:cBhvr>
                                        <p:cTn dur="1" fill="hold" id="17">
                                          <p:stCondLst>
                                            <p:cond delay="0"/>
                                          </p:stCondLst>
                                        </p:cTn>
                                        <p:tgtEl>
                                          <p:spTgt spid="201"/>
                                        </p:tgtEl>
                                        <p:attrNameLst>
                                          <p:attrName>style.visibility</p:attrName>
                                        </p:attrNameLst>
                                      </p:cBhvr>
                                      <p:to>
                                        <p:strVal val="visible"/>
                                      </p:to>
                                    </p:set>
                                    <p:anim calcmode="lin" valueType="num">
                                      <p:cBhvr additive="base">
                                        <p:cTn dur="500" fill="hold" id="18"/>
                                        <p:tgtEl>
                                          <p:spTgt spid="201"/>
                                        </p:tgtEl>
                                        <p:attrNameLst>
                                          <p:attrName>ppt_x</p:attrName>
                                        </p:attrNameLst>
                                      </p:cBhvr>
                                      <p:tavLst>
                                        <p:tav tm="0">
                                          <p:val>
                                            <p:strVal val="0-#ppt_w/2"/>
                                          </p:val>
                                        </p:tav>
                                        <p:tav tm="100000">
                                          <p:val>
                                            <p:strVal val="#ppt_x"/>
                                          </p:val>
                                        </p:tav>
                                      </p:tavLst>
                                    </p:anim>
                                    <p:anim calcmode="lin" valueType="num">
                                      <p:cBhvr additive="base">
                                        <p:cTn dur="500" fill="hold" id="19"/>
                                        <p:tgtEl>
                                          <p:spTgt spid="201"/>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197"/>
                                        </p:tgtEl>
                                        <p:attrNameLst>
                                          <p:attrName>style.visibility</p:attrName>
                                        </p:attrNameLst>
                                      </p:cBhvr>
                                      <p:to>
                                        <p:strVal val="visible"/>
                                      </p:to>
                                    </p:set>
                                    <p:anim calcmode="lin" valueType="num">
                                      <p:cBhvr additive="base">
                                        <p:cTn dur="500" fill="hold" id="22"/>
                                        <p:tgtEl>
                                          <p:spTgt spid="197"/>
                                        </p:tgtEl>
                                        <p:attrNameLst>
                                          <p:attrName>ppt_x</p:attrName>
                                        </p:attrNameLst>
                                      </p:cBhvr>
                                      <p:tavLst>
                                        <p:tav tm="0">
                                          <p:val>
                                            <p:strVal val="1+#ppt_w/2"/>
                                          </p:val>
                                        </p:tav>
                                        <p:tav tm="100000">
                                          <p:val>
                                            <p:strVal val="#ppt_x"/>
                                          </p:val>
                                        </p:tav>
                                      </p:tavLst>
                                    </p:anim>
                                    <p:anim calcmode="lin" valueType="num">
                                      <p:cBhvr additive="base">
                                        <p:cTn dur="500" fill="hold" id="23"/>
                                        <p:tgtEl>
                                          <p:spTgt spid="19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占位符 16"/>
          <p:cNvSpPr txBox="1"/>
          <p:nvPr/>
        </p:nvSpPr>
        <p:spPr>
          <a:xfrm>
            <a:off x="4271963" y="3105610"/>
            <a:ext cx="3648074" cy="70104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en-US" lang="zh-CN" smtClean="0" sz="4000">
                <a:solidFill>
                  <a:schemeClr val="tx1">
                    <a:lumMod val="65000"/>
                    <a:lumOff val="35000"/>
                  </a:schemeClr>
                </a:solidFill>
              </a:rPr>
              <a:t>未来工作计划</a:t>
            </a:r>
          </a:p>
        </p:txBody>
      </p:sp>
      <p:sp>
        <p:nvSpPr>
          <p:cNvPr id="14" name="文本占位符 16"/>
          <p:cNvSpPr txBox="1"/>
          <p:nvPr/>
        </p:nvSpPr>
        <p:spPr>
          <a:xfrm>
            <a:off x="3668486" y="3988557"/>
            <a:ext cx="4855028"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15" name="组合 14"/>
          <p:cNvGrpSpPr/>
          <p:nvPr/>
        </p:nvGrpSpPr>
        <p:grpSpPr>
          <a:xfrm>
            <a:off x="4844143" y="1146263"/>
            <a:ext cx="2503714" cy="1594528"/>
            <a:chOff x="288926" y="1736034"/>
            <a:chExt cx="1019174" cy="576254"/>
          </a:xfrm>
        </p:grpSpPr>
        <p:sp>
          <p:nvSpPr>
            <p:cNvPr id="16" name="矩形 15"/>
            <p:cNvSpPr/>
            <p:nvPr/>
          </p:nvSpPr>
          <p:spPr>
            <a:xfrm>
              <a:off x="442913" y="1752600"/>
              <a:ext cx="711200" cy="559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 name="文本占位符 16"/>
            <p:cNvSpPr txBox="1"/>
            <p:nvPr/>
          </p:nvSpPr>
          <p:spPr>
            <a:xfrm>
              <a:off x="288926" y="1736034"/>
              <a:ext cx="1019174" cy="548563"/>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7200"/>
                <a:t>04</a:t>
              </a:r>
            </a:p>
          </p:txBody>
        </p:sp>
      </p:grpSp>
      <p:grpSp>
        <p:nvGrpSpPr>
          <p:cNvPr id="33" name="组合 32"/>
          <p:cNvGrpSpPr/>
          <p:nvPr/>
        </p:nvGrpSpPr>
        <p:grpSpPr>
          <a:xfrm>
            <a:off x="314068" y="5820802"/>
            <a:ext cx="589688" cy="589685"/>
            <a:chOff x="1174007" y="954462"/>
            <a:chExt cx="1329951" cy="1329951"/>
          </a:xfrm>
          <a:solidFill>
            <a:schemeClr val="bg1"/>
          </a:solidFill>
        </p:grpSpPr>
        <p:sp>
          <p:nvSpPr>
            <p:cNvPr id="34" name="矩形 33"/>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5" name="矩形 34"/>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36" name="TextBox 57"/>
          <p:cNvSpPr txBox="1"/>
          <p:nvPr/>
        </p:nvSpPr>
        <p:spPr>
          <a:xfrm>
            <a:off x="989739" y="5930978"/>
            <a:ext cx="5378403" cy="365760"/>
          </a:xfrm>
          <a:prstGeom prst="rect">
            <a:avLst/>
          </a:prstGeom>
          <a:noFill/>
        </p:spPr>
        <p:txBody>
          <a:bodyPr rtlCol="0" wrap="square">
            <a:spAutoFit/>
          </a:bodyPr>
          <a:lstStyle/>
          <a:p>
            <a:r>
              <a:rPr altLang="en-US" lang="zh-CN">
                <a:solidFill>
                  <a:schemeClr val="bg1"/>
                </a:solidFill>
              </a:rPr>
              <a:t>无德者不能为医，有品者方能济世</a:t>
            </a:r>
          </a:p>
        </p:txBody>
      </p:sp>
    </p:spTree>
    <p:extLst>
      <p:ext uri="{BB962C8B-B14F-4D97-AF65-F5344CB8AC3E}">
        <p14:creationId val="380711285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iterate type="wd">
                                    <p:tmPct val="10000"/>
                                  </p:iterate>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42"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descr="PIC3.jpg" id="56" name="AutoShape 1"/>
          <p:cNvSpPr/>
          <p:nvPr/>
        </p:nvSpPr>
        <p:spPr bwMode="auto">
          <a:xfrm flipH="1">
            <a:off x="5727021" y="1880594"/>
            <a:ext cx="5195743" cy="2533650"/>
          </a:xfrm>
          <a:custGeom>
            <a:gdLst>
              <a:gd fmla="*/ 6108700 w 21600" name="T0"/>
              <a:gd fmla="*/ 2533650 h 21600" name="T1"/>
              <a:gd fmla="*/ 6108700 w 21600" name="T2"/>
              <a:gd fmla="*/ 2533650 h 21600" name="T3"/>
              <a:gd fmla="*/ 6108700 w 21600" name="T4"/>
              <a:gd fmla="*/ 2533650 h 21600" name="T5"/>
              <a:gd fmla="*/ 6108700 w 21600" name="T6"/>
              <a:gd fmla="*/ 25336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21600"/>
                </a:lnTo>
                <a:lnTo>
                  <a:pt x="0" y="21600"/>
                </a:lnTo>
                <a:lnTo>
                  <a:pt x="0" y="0"/>
                </a:lnTo>
                <a:close/>
              </a:path>
            </a:pathLst>
          </a:custGeom>
          <a:blipFill dpi="0" rotWithShape="0">
            <a:blip r:embed="rId3"/>
            <a:stretch>
              <a:fillRect/>
            </a:stretch>
          </a:blipFill>
          <a:ln>
            <a:noFill/>
          </a:ln>
          <a:effectLst/>
          <a:extLst/>
        </p:spPr>
        <p:txBody>
          <a:bodyPr anchor="ctr" bIns="0" lIns="0" rIns="0" tIns="0"/>
          <a:lstStyle/>
          <a:p>
            <a:endParaRPr altLang="en-US" lang="zh-CN" sz="2000">
              <a:latin typeface="+mn-lt"/>
              <a:ea typeface="+mn-ea"/>
              <a:cs typeface="+mn-ea"/>
              <a:sym typeface="+mn-lt"/>
            </a:endParaRPr>
          </a:p>
        </p:txBody>
      </p:sp>
      <p:sp>
        <p:nvSpPr>
          <p:cNvPr id="57" name="AutoShape 2"/>
          <p:cNvSpPr/>
          <p:nvPr/>
        </p:nvSpPr>
        <p:spPr bwMode="auto">
          <a:xfrm>
            <a:off x="1356398" y="1880594"/>
            <a:ext cx="4333341" cy="2533650"/>
          </a:xfrm>
          <a:custGeom>
            <a:gdLst>
              <a:gd fmla="*/ 3344069 w 21600" name="T0"/>
              <a:gd fmla="*/ 2533650 h 21600" name="T1"/>
              <a:gd fmla="*/ 3344069 w 21600" name="T2"/>
              <a:gd fmla="*/ 2533650 h 21600" name="T3"/>
              <a:gd fmla="*/ 3344069 w 21600" name="T4"/>
              <a:gd fmla="*/ 2533650 h 21600" name="T5"/>
              <a:gd fmla="*/ 3344069 w 21600" name="T6"/>
              <a:gd fmla="*/ 25336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600" y="0"/>
                </a:lnTo>
                <a:lnTo>
                  <a:pt x="21600" y="21600"/>
                </a:lnTo>
                <a:lnTo>
                  <a:pt x="0" y="21600"/>
                </a:lnTo>
                <a:lnTo>
                  <a:pt x="0" y="0"/>
                </a:lnTo>
                <a:close/>
              </a:path>
            </a:pathLst>
          </a:custGeom>
          <a:solidFill>
            <a:srgbClr val="C00000"/>
          </a:solidFill>
          <a:ln>
            <a:noFill/>
          </a:ln>
          <a:effectLst/>
          <a:extLst/>
        </p:spPr>
        <p:txBody>
          <a:bodyPr anchor="ctr" bIns="0" lIns="0" rIns="0" tIns="0"/>
          <a:lstStyle/>
          <a:p>
            <a:endParaRPr altLang="en-US" lang="zh-CN" sz="2000">
              <a:latin typeface="+mn-lt"/>
              <a:ea typeface="+mn-ea"/>
              <a:cs typeface="+mn-ea"/>
              <a:sym typeface="+mn-lt"/>
            </a:endParaRPr>
          </a:p>
        </p:txBody>
      </p:sp>
      <p:sp>
        <p:nvSpPr>
          <p:cNvPr id="58" name="AutoShape 3"/>
          <p:cNvSpPr/>
          <p:nvPr/>
        </p:nvSpPr>
        <p:spPr bwMode="auto">
          <a:xfrm>
            <a:off x="1362742" y="1070768"/>
            <a:ext cx="9560022" cy="809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323745">
              <a:lnSpc>
                <a:spcPct val="120000"/>
              </a:lnSpc>
              <a:spcBef>
                <a:spcPts val="850"/>
              </a:spcBef>
            </a:pPr>
            <a:r>
              <a:rPr altLang="zh-CN" lang="es-ES"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59" name="AutoShape 9"/>
          <p:cNvSpPr/>
          <p:nvPr/>
        </p:nvSpPr>
        <p:spPr bwMode="auto">
          <a:xfrm>
            <a:off x="1564297" y="2751342"/>
            <a:ext cx="2801073" cy="96519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392" lIns="25392" rIns="25392" tIns="25392"/>
          <a:lstStyle/>
          <a:p>
            <a:pPr algn="just"/>
            <a:endParaRPr altLang="zh-CN" lang="es-ES" sz="2000">
              <a:latin typeface="+mn-lt"/>
              <a:ea typeface="+mn-ea"/>
              <a:cs typeface="+mn-ea"/>
              <a:sym typeface="+mn-lt"/>
            </a:endParaRPr>
          </a:p>
        </p:txBody>
      </p:sp>
      <p:grpSp>
        <p:nvGrpSpPr>
          <p:cNvPr id="60" name="Group 11"/>
          <p:cNvGrpSpPr/>
          <p:nvPr/>
        </p:nvGrpSpPr>
        <p:grpSpPr>
          <a:xfrm>
            <a:off x="1535729" y="4662692"/>
            <a:ext cx="571324" cy="571500"/>
            <a:chExt cx="1143001" cy="1143001"/>
          </a:xfrm>
        </p:grpSpPr>
        <p:sp>
          <p:nvSpPr>
            <p:cNvPr descr="tile_paper_medgray.jpeg" id="61" name="AutoShape 12"/>
            <p:cNvSpPr/>
            <p:nvPr/>
          </p:nvSpPr>
          <p:spPr bwMode="auto">
            <a:xfrm>
              <a:off x="0" y="0"/>
              <a:ext cx="1143001" cy="1143001"/>
            </a:xfrm>
            <a:custGeom>
              <a:gdLst>
                <a:gd fmla="*/ 571471 w 19679" name="T0"/>
                <a:gd fmla="*/ 627289 h 19679" name="T1"/>
                <a:gd fmla="*/ 571471 w 19679" name="T2"/>
                <a:gd fmla="*/ 627289 h 19679" name="T3"/>
                <a:gd fmla="*/ 571471 w 19679" name="T4"/>
                <a:gd fmla="*/ 627289 h 19679" name="T5"/>
                <a:gd fmla="*/ 571471 w 19679" name="T6"/>
                <a:gd fmla="*/ 62728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sz="2000">
                <a:latin typeface="+mn-lt"/>
                <a:ea typeface="+mn-ea"/>
                <a:cs typeface="+mn-ea"/>
                <a:sym typeface="+mn-lt"/>
              </a:endParaRPr>
            </a:p>
          </p:txBody>
        </p:sp>
        <p:sp>
          <p:nvSpPr>
            <p:cNvPr id="62" name="AutoShape 13"/>
            <p:cNvSpPr/>
            <p:nvPr/>
          </p:nvSpPr>
          <p:spPr bwMode="auto">
            <a:xfrm>
              <a:off x="347662" y="334962"/>
              <a:ext cx="466725" cy="466725"/>
            </a:xfrm>
            <a:custGeom>
              <a:gdLst>
                <a:gd fmla="*/ 233363 w 21600" name="T0"/>
                <a:gd fmla="*/ 233363 h 21588" name="T1"/>
                <a:gd fmla="*/ 233363 w 21600" name="T2"/>
                <a:gd fmla="*/ 233363 h 21588" name="T3"/>
                <a:gd fmla="*/ 233363 w 21600" name="T4"/>
                <a:gd fmla="*/ 233363 h 21588" name="T5"/>
                <a:gd fmla="*/ 233363 w 21600" name="T6"/>
                <a:gd fmla="*/ 233363 h 2158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88" w="21600">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50784" lIns="50784" rIns="50784" tIns="50784"/>
            <a:lstStyle/>
            <a:p>
              <a:endParaRPr altLang="en-US" lang="zh-CN" sz="2000">
                <a:latin typeface="+mn-lt"/>
                <a:ea typeface="+mn-ea"/>
                <a:cs typeface="+mn-ea"/>
                <a:sym typeface="+mn-lt"/>
              </a:endParaRPr>
            </a:p>
          </p:txBody>
        </p:sp>
      </p:grpSp>
      <p:grpSp>
        <p:nvGrpSpPr>
          <p:cNvPr id="63" name="Group 14"/>
          <p:cNvGrpSpPr/>
          <p:nvPr/>
        </p:nvGrpSpPr>
        <p:grpSpPr>
          <a:xfrm>
            <a:off x="3196535" y="4662692"/>
            <a:ext cx="571324" cy="571500"/>
            <a:chExt cx="1143001" cy="1143001"/>
          </a:xfrm>
        </p:grpSpPr>
        <p:sp>
          <p:nvSpPr>
            <p:cNvPr id="64" name="AutoShape 15"/>
            <p:cNvSpPr/>
            <p:nvPr/>
          </p:nvSpPr>
          <p:spPr bwMode="auto">
            <a:xfrm>
              <a:off x="0" y="0"/>
              <a:ext cx="1143001" cy="1143001"/>
            </a:xfrm>
            <a:custGeom>
              <a:gdLst>
                <a:gd fmla="*/ 571471 w 19679" name="T0"/>
                <a:gd fmla="*/ 627289 h 19679" name="T1"/>
                <a:gd fmla="*/ 571471 w 19679" name="T2"/>
                <a:gd fmla="*/ 627289 h 19679" name="T3"/>
                <a:gd fmla="*/ 571471 w 19679" name="T4"/>
                <a:gd fmla="*/ 627289 h 19679" name="T5"/>
                <a:gd fmla="*/ 571471 w 19679" name="T6"/>
                <a:gd fmla="*/ 62728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sz="2000">
                <a:latin typeface="+mn-lt"/>
                <a:ea typeface="+mn-ea"/>
                <a:cs typeface="+mn-ea"/>
                <a:sym typeface="+mn-lt"/>
              </a:endParaRPr>
            </a:p>
          </p:txBody>
        </p:sp>
        <p:sp>
          <p:nvSpPr>
            <p:cNvPr id="65" name="AutoShape 16"/>
            <p:cNvSpPr/>
            <p:nvPr/>
          </p:nvSpPr>
          <p:spPr bwMode="auto">
            <a:xfrm>
              <a:off x="338138" y="334962"/>
              <a:ext cx="466725" cy="466725"/>
            </a:xfrm>
            <a:custGeom>
              <a:gdLst>
                <a:gd fmla="*/ 233363 w 21376" name="T0"/>
                <a:gd fmla="*/ 233363 h 21600" name="T1"/>
                <a:gd fmla="*/ 233363 w 21376" name="T2"/>
                <a:gd fmla="*/ 233363 h 21600" name="T3"/>
                <a:gd fmla="*/ 233363 w 21376" name="T4"/>
                <a:gd fmla="*/ 233363 h 21600" name="T5"/>
                <a:gd fmla="*/ 233363 w 21376" name="T6"/>
                <a:gd fmla="*/ 2333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76">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50784" lIns="50784" rIns="50784" tIns="50784"/>
            <a:lstStyle/>
            <a:p>
              <a:endParaRPr altLang="en-US" lang="zh-CN" sz="2000">
                <a:latin typeface="+mn-lt"/>
                <a:ea typeface="+mn-ea"/>
                <a:cs typeface="+mn-ea"/>
                <a:sym typeface="+mn-lt"/>
              </a:endParaRPr>
            </a:p>
          </p:txBody>
        </p:sp>
      </p:grpSp>
      <p:grpSp>
        <p:nvGrpSpPr>
          <p:cNvPr id="66" name="Group 17"/>
          <p:cNvGrpSpPr/>
          <p:nvPr/>
        </p:nvGrpSpPr>
        <p:grpSpPr>
          <a:xfrm>
            <a:off x="4921616" y="4662692"/>
            <a:ext cx="571324" cy="571500"/>
            <a:chExt cx="1143001" cy="1143001"/>
          </a:xfrm>
        </p:grpSpPr>
        <p:sp>
          <p:nvSpPr>
            <p:cNvPr id="67" name="AutoShape 18"/>
            <p:cNvSpPr/>
            <p:nvPr/>
          </p:nvSpPr>
          <p:spPr bwMode="auto">
            <a:xfrm>
              <a:off x="0" y="0"/>
              <a:ext cx="1143001" cy="1143001"/>
            </a:xfrm>
            <a:custGeom>
              <a:gdLst>
                <a:gd fmla="*/ 571471 w 19679" name="T0"/>
                <a:gd fmla="*/ 627289 h 19679" name="T1"/>
                <a:gd fmla="*/ 571471 w 19679" name="T2"/>
                <a:gd fmla="*/ 627289 h 19679" name="T3"/>
                <a:gd fmla="*/ 571471 w 19679" name="T4"/>
                <a:gd fmla="*/ 627289 h 19679" name="T5"/>
                <a:gd fmla="*/ 571471 w 19679" name="T6"/>
                <a:gd fmla="*/ 62728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sz="2000">
                <a:latin typeface="+mn-lt"/>
                <a:ea typeface="+mn-ea"/>
                <a:cs typeface="+mn-ea"/>
                <a:sym typeface="+mn-lt"/>
              </a:endParaRPr>
            </a:p>
          </p:txBody>
        </p:sp>
        <p:sp>
          <p:nvSpPr>
            <p:cNvPr id="68" name="AutoShape 19"/>
            <p:cNvSpPr/>
            <p:nvPr/>
          </p:nvSpPr>
          <p:spPr bwMode="auto">
            <a:xfrm>
              <a:off x="338138" y="334962"/>
              <a:ext cx="466725" cy="466725"/>
            </a:xfrm>
            <a:custGeom>
              <a:gdLst>
                <a:gd fmla="*/ 233363 w 21600" name="T0"/>
                <a:gd fmla="*/ 233363 h 21600" name="T1"/>
                <a:gd fmla="*/ 233363 w 21600" name="T2"/>
                <a:gd fmla="*/ 233363 h 21600" name="T3"/>
                <a:gd fmla="*/ 233363 w 21600" name="T4"/>
                <a:gd fmla="*/ 233363 h 21600" name="T5"/>
                <a:gd fmla="*/ 233363 w 21600" name="T6"/>
                <a:gd fmla="*/ 2333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50784" lIns="50784" rIns="50784" tIns="50784"/>
            <a:lstStyle/>
            <a:p>
              <a:endParaRPr altLang="en-US" lang="zh-CN" sz="2000">
                <a:latin typeface="+mn-lt"/>
                <a:ea typeface="+mn-ea"/>
                <a:cs typeface="+mn-ea"/>
                <a:sym typeface="+mn-lt"/>
              </a:endParaRPr>
            </a:p>
          </p:txBody>
        </p:sp>
      </p:grpSp>
      <p:grpSp>
        <p:nvGrpSpPr>
          <p:cNvPr id="69" name="Group 20"/>
          <p:cNvGrpSpPr/>
          <p:nvPr/>
        </p:nvGrpSpPr>
        <p:grpSpPr>
          <a:xfrm>
            <a:off x="6645903" y="4662692"/>
            <a:ext cx="571324" cy="571500"/>
            <a:chExt cx="1143001" cy="1143001"/>
          </a:xfrm>
        </p:grpSpPr>
        <p:sp>
          <p:nvSpPr>
            <p:cNvPr id="70" name="AutoShape 21"/>
            <p:cNvSpPr/>
            <p:nvPr/>
          </p:nvSpPr>
          <p:spPr bwMode="auto">
            <a:xfrm>
              <a:off x="0" y="0"/>
              <a:ext cx="1143001" cy="1143001"/>
            </a:xfrm>
            <a:custGeom>
              <a:gdLst>
                <a:gd fmla="*/ 571471 w 19679" name="T0"/>
                <a:gd fmla="*/ 627289 h 19679" name="T1"/>
                <a:gd fmla="*/ 571471 w 19679" name="T2"/>
                <a:gd fmla="*/ 627289 h 19679" name="T3"/>
                <a:gd fmla="*/ 571471 w 19679" name="T4"/>
                <a:gd fmla="*/ 627289 h 19679" name="T5"/>
                <a:gd fmla="*/ 571471 w 19679" name="T6"/>
                <a:gd fmla="*/ 62728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sz="2000">
                <a:latin typeface="+mn-lt"/>
                <a:ea typeface="+mn-ea"/>
                <a:cs typeface="+mn-ea"/>
                <a:sym typeface="+mn-lt"/>
              </a:endParaRPr>
            </a:p>
          </p:txBody>
        </p:sp>
        <p:sp>
          <p:nvSpPr>
            <p:cNvPr id="71" name="AutoShape 22"/>
            <p:cNvSpPr/>
            <p:nvPr/>
          </p:nvSpPr>
          <p:spPr bwMode="auto">
            <a:xfrm>
              <a:off x="347662" y="312737"/>
              <a:ext cx="466725" cy="466725"/>
            </a:xfrm>
            <a:custGeom>
              <a:gdLst>
                <a:gd fmla="*/ 233363 w 21600" name="T0"/>
                <a:gd fmla="*/ 233363 h 21600" name="T1"/>
                <a:gd fmla="*/ 233363 w 21600" name="T2"/>
                <a:gd fmla="*/ 233363 h 21600" name="T3"/>
                <a:gd fmla="*/ 233363 w 21600" name="T4"/>
                <a:gd fmla="*/ 233363 h 21600" name="T5"/>
                <a:gd fmla="*/ 233363 w 21600" name="T6"/>
                <a:gd fmla="*/ 2333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50784" lIns="50784" rIns="50784" tIns="50784"/>
            <a:lstStyle/>
            <a:p>
              <a:endParaRPr altLang="en-US" lang="zh-CN" sz="2000">
                <a:latin typeface="+mn-lt"/>
                <a:ea typeface="+mn-ea"/>
                <a:cs typeface="+mn-ea"/>
                <a:sym typeface="+mn-lt"/>
              </a:endParaRPr>
            </a:p>
          </p:txBody>
        </p:sp>
      </p:grpSp>
      <p:grpSp>
        <p:nvGrpSpPr>
          <p:cNvPr id="72" name="Group 23"/>
          <p:cNvGrpSpPr/>
          <p:nvPr/>
        </p:nvGrpSpPr>
        <p:grpSpPr>
          <a:xfrm>
            <a:off x="8370189" y="4662692"/>
            <a:ext cx="571324" cy="571500"/>
            <a:chExt cx="1143001" cy="1143001"/>
          </a:xfrm>
        </p:grpSpPr>
        <p:sp>
          <p:nvSpPr>
            <p:cNvPr id="73" name="AutoShape 24"/>
            <p:cNvSpPr/>
            <p:nvPr/>
          </p:nvSpPr>
          <p:spPr bwMode="auto">
            <a:xfrm>
              <a:off x="0" y="0"/>
              <a:ext cx="1143001" cy="1143001"/>
            </a:xfrm>
            <a:custGeom>
              <a:gdLst>
                <a:gd fmla="*/ 571471 w 19679" name="T0"/>
                <a:gd fmla="*/ 627289 h 19679" name="T1"/>
                <a:gd fmla="*/ 571471 w 19679" name="T2"/>
                <a:gd fmla="*/ 627289 h 19679" name="T3"/>
                <a:gd fmla="*/ 571471 w 19679" name="T4"/>
                <a:gd fmla="*/ 627289 h 19679" name="T5"/>
                <a:gd fmla="*/ 571471 w 19679" name="T6"/>
                <a:gd fmla="*/ 62728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sz="2000">
                <a:latin typeface="+mn-lt"/>
                <a:ea typeface="+mn-ea"/>
                <a:cs typeface="+mn-ea"/>
                <a:sym typeface="+mn-lt"/>
              </a:endParaRPr>
            </a:p>
          </p:txBody>
        </p:sp>
        <p:sp>
          <p:nvSpPr>
            <p:cNvPr id="74" name="AutoShape 25"/>
            <p:cNvSpPr/>
            <p:nvPr/>
          </p:nvSpPr>
          <p:spPr bwMode="auto">
            <a:xfrm>
              <a:off x="346075" y="373062"/>
              <a:ext cx="450850" cy="363538"/>
            </a:xfrm>
            <a:custGeom>
              <a:gdLst>
                <a:gd fmla="*/ 225425 w 21600" name="T0"/>
                <a:gd fmla="*/ 181769 h 21600" name="T1"/>
                <a:gd fmla="*/ 225425 w 21600" name="T2"/>
                <a:gd fmla="*/ 181769 h 21600" name="T3"/>
                <a:gd fmla="*/ 225425 w 21600" name="T4"/>
                <a:gd fmla="*/ 181769 h 21600" name="T5"/>
                <a:gd fmla="*/ 225425 w 21600" name="T6"/>
                <a:gd fmla="*/ 18176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50784" lIns="50784" rIns="50784" tIns="50784"/>
            <a:lstStyle/>
            <a:p>
              <a:endParaRPr altLang="en-US" lang="zh-CN" sz="2000">
                <a:latin typeface="+mn-lt"/>
                <a:ea typeface="+mn-ea"/>
                <a:cs typeface="+mn-ea"/>
                <a:sym typeface="+mn-lt"/>
              </a:endParaRPr>
            </a:p>
          </p:txBody>
        </p:sp>
      </p:grpSp>
      <p:grpSp>
        <p:nvGrpSpPr>
          <p:cNvPr id="75" name="Group 26"/>
          <p:cNvGrpSpPr/>
          <p:nvPr/>
        </p:nvGrpSpPr>
        <p:grpSpPr>
          <a:xfrm>
            <a:off x="10095269" y="4662692"/>
            <a:ext cx="571324" cy="571500"/>
            <a:chExt cx="1143001" cy="1143001"/>
          </a:xfrm>
        </p:grpSpPr>
        <p:sp>
          <p:nvSpPr>
            <p:cNvPr id="76" name="AutoShape 27"/>
            <p:cNvSpPr/>
            <p:nvPr/>
          </p:nvSpPr>
          <p:spPr bwMode="auto">
            <a:xfrm>
              <a:off x="0" y="0"/>
              <a:ext cx="1143001" cy="1143001"/>
            </a:xfrm>
            <a:custGeom>
              <a:gdLst>
                <a:gd fmla="*/ 571471 w 19679" name="T0"/>
                <a:gd fmla="*/ 627289 h 19679" name="T1"/>
                <a:gd fmla="*/ 571471 w 19679" name="T2"/>
                <a:gd fmla="*/ 627289 h 19679" name="T3"/>
                <a:gd fmla="*/ 571471 w 19679" name="T4"/>
                <a:gd fmla="*/ 627289 h 19679" name="T5"/>
                <a:gd fmla="*/ 571471 w 19679" name="T6"/>
                <a:gd fmla="*/ 62728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sz="2000">
                <a:latin typeface="+mn-lt"/>
                <a:ea typeface="+mn-ea"/>
                <a:cs typeface="+mn-ea"/>
                <a:sym typeface="+mn-lt"/>
              </a:endParaRPr>
            </a:p>
          </p:txBody>
        </p:sp>
        <p:sp>
          <p:nvSpPr>
            <p:cNvPr id="77" name="AutoShape 28"/>
            <p:cNvSpPr/>
            <p:nvPr/>
          </p:nvSpPr>
          <p:spPr bwMode="auto">
            <a:xfrm>
              <a:off x="347663" y="392112"/>
              <a:ext cx="450850" cy="350838"/>
            </a:xfrm>
            <a:custGeom>
              <a:gdLst>
                <a:gd fmla="*/ 225425 w 21600" name="T0"/>
                <a:gd fmla="*/ 175419 h 21600" name="T1"/>
                <a:gd fmla="*/ 225425 w 21600" name="T2"/>
                <a:gd fmla="*/ 175419 h 21600" name="T3"/>
                <a:gd fmla="*/ 225425 w 21600" name="T4"/>
                <a:gd fmla="*/ 175419 h 21600" name="T5"/>
                <a:gd fmla="*/ 225425 w 21600" name="T6"/>
                <a:gd fmla="*/ 17541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8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50784" lIns="50784" rIns="50784" tIns="50784"/>
            <a:lstStyle/>
            <a:p>
              <a:endParaRPr altLang="en-US" lang="zh-CN" sz="2000">
                <a:latin typeface="+mn-lt"/>
                <a:ea typeface="+mn-ea"/>
                <a:cs typeface="+mn-ea"/>
                <a:sym typeface="+mn-lt"/>
              </a:endParaRPr>
            </a:p>
          </p:txBody>
        </p:sp>
      </p:grpSp>
      <p:sp>
        <p:nvSpPr>
          <p:cNvPr id="78" name="AutoShape 29"/>
          <p:cNvSpPr/>
          <p:nvPr/>
        </p:nvSpPr>
        <p:spPr bwMode="auto">
          <a:xfrm>
            <a:off x="1319893" y="5453966"/>
            <a:ext cx="958555" cy="318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5" lIns="19045" rIns="19045" tIns="19045"/>
          <a:lstStyle/>
          <a:p>
            <a:r>
              <a:rPr altLang="zh-CN" lang="es-ES" sz="1400">
                <a:solidFill>
                  <a:srgbClr val="53585F"/>
                </a:solidFill>
                <a:latin typeface="+mn-lt"/>
                <a:ea typeface="+mn-ea"/>
                <a:cs typeface="+mn-ea"/>
                <a:sym typeface="+mn-lt"/>
              </a:rPr>
              <a:t>COMMENTS</a:t>
            </a:r>
          </a:p>
        </p:txBody>
      </p:sp>
      <p:sp>
        <p:nvSpPr>
          <p:cNvPr id="79" name="AutoShape 30"/>
          <p:cNvSpPr/>
          <p:nvPr/>
        </p:nvSpPr>
        <p:spPr bwMode="auto">
          <a:xfrm>
            <a:off x="3013233" y="5453966"/>
            <a:ext cx="957760" cy="318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5" lIns="19045" rIns="19045" tIns="19045"/>
          <a:lstStyle/>
          <a:p>
            <a:r>
              <a:rPr altLang="zh-CN" lang="es-ES" sz="1400">
                <a:solidFill>
                  <a:srgbClr val="53585F"/>
                </a:solidFill>
                <a:latin typeface="+mn-lt"/>
                <a:ea typeface="+mn-ea"/>
                <a:cs typeface="+mn-ea"/>
                <a:sym typeface="+mn-lt"/>
              </a:rPr>
              <a:t>CHEMICAL</a:t>
            </a:r>
          </a:p>
        </p:txBody>
      </p:sp>
      <p:sp>
        <p:nvSpPr>
          <p:cNvPr id="80" name="AutoShape 31"/>
          <p:cNvSpPr/>
          <p:nvPr/>
        </p:nvSpPr>
        <p:spPr bwMode="auto">
          <a:xfrm>
            <a:off x="4769260" y="5453966"/>
            <a:ext cx="957760" cy="318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5" lIns="19045" rIns="19045" tIns="19045"/>
          <a:lstStyle/>
          <a:p>
            <a:r>
              <a:rPr altLang="zh-CN" lang="es-ES" sz="1400">
                <a:solidFill>
                  <a:srgbClr val="53585F"/>
                </a:solidFill>
                <a:latin typeface="+mn-lt"/>
                <a:ea typeface="+mn-ea"/>
                <a:cs typeface="+mn-ea"/>
                <a:sym typeface="+mn-lt"/>
              </a:rPr>
              <a:t>SOCIAL</a:t>
            </a:r>
          </a:p>
        </p:txBody>
      </p:sp>
      <p:sp>
        <p:nvSpPr>
          <p:cNvPr id="81" name="AutoShape 32"/>
          <p:cNvSpPr/>
          <p:nvPr/>
        </p:nvSpPr>
        <p:spPr bwMode="auto">
          <a:xfrm>
            <a:off x="6457803" y="5453966"/>
            <a:ext cx="958555" cy="318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5" lIns="19045" rIns="19045" tIns="19045"/>
          <a:lstStyle/>
          <a:p>
            <a:r>
              <a:rPr altLang="zh-CN" lang="es-ES" sz="1400">
                <a:solidFill>
                  <a:srgbClr val="53585F"/>
                </a:solidFill>
                <a:latin typeface="+mn-lt"/>
                <a:ea typeface="+mn-ea"/>
                <a:cs typeface="+mn-ea"/>
                <a:sym typeface="+mn-lt"/>
              </a:rPr>
              <a:t>AWARDS</a:t>
            </a:r>
          </a:p>
        </p:txBody>
      </p:sp>
      <p:sp>
        <p:nvSpPr>
          <p:cNvPr id="82" name="AutoShape 33"/>
          <p:cNvSpPr/>
          <p:nvPr/>
        </p:nvSpPr>
        <p:spPr bwMode="auto">
          <a:xfrm>
            <a:off x="8185219" y="5467562"/>
            <a:ext cx="957760" cy="318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5" lIns="19045" rIns="19045" tIns="19045"/>
          <a:lstStyle/>
          <a:p>
            <a:r>
              <a:rPr altLang="zh-CN" lang="es-ES" sz="1400">
                <a:solidFill>
                  <a:srgbClr val="53585F"/>
                </a:solidFill>
                <a:latin typeface="+mn-lt"/>
                <a:ea typeface="+mn-ea"/>
                <a:cs typeface="+mn-ea"/>
                <a:sym typeface="+mn-lt"/>
              </a:rPr>
              <a:t>HOBBIES</a:t>
            </a:r>
          </a:p>
        </p:txBody>
      </p:sp>
      <p:sp>
        <p:nvSpPr>
          <p:cNvPr id="83" name="AutoShape 34"/>
          <p:cNvSpPr/>
          <p:nvPr/>
        </p:nvSpPr>
        <p:spPr bwMode="auto">
          <a:xfrm>
            <a:off x="9917521" y="5453966"/>
            <a:ext cx="957760" cy="318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5" lIns="19045" rIns="19045" tIns="19045"/>
          <a:lstStyle/>
          <a:p>
            <a:r>
              <a:rPr altLang="zh-CN" lang="es-ES" sz="1400">
                <a:solidFill>
                  <a:srgbClr val="53585F"/>
                </a:solidFill>
                <a:latin typeface="+mn-lt"/>
                <a:ea typeface="+mn-ea"/>
                <a:cs typeface="+mn-ea"/>
                <a:sym typeface="+mn-lt"/>
              </a:rPr>
              <a:t>CONTACT</a:t>
            </a:r>
          </a:p>
        </p:txBody>
      </p:sp>
      <p:sp>
        <p:nvSpPr>
          <p:cNvPr id="84" name="Text Box 552"/>
          <p:cNvSpPr txBox="1">
            <a:spLocks noChangeArrowheads="1"/>
          </p:cNvSpPr>
          <p:nvPr/>
        </p:nvSpPr>
        <p:spPr bwMode="auto">
          <a:xfrm>
            <a:off x="1410496" y="1912752"/>
            <a:ext cx="4279243" cy="1097280"/>
          </a:xfrm>
          <a:prstGeom prst="rect">
            <a:avLst/>
          </a:prstGeom>
          <a:noFill/>
          <a:ln>
            <a:noFill/>
          </a:ln>
          <a:effectLst/>
          <a:extLst>
            <a:ext uri="{909E8E84-426E-40DD-AFC4-6F175D3DCCD1}">
              <a14:hiddenFill>
                <a:solidFill>
                  <a:schemeClr val="bg2"/>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50000"/>
              </a:spcBef>
            </a:pPr>
            <a:r>
              <a:rPr altLang="zh-CN" lang="en-US" sz="6600">
                <a:solidFill>
                  <a:srgbClr val="FFFFFF"/>
                </a:solidFill>
                <a:latin typeface="+mn-lt"/>
                <a:ea typeface="+mn-ea"/>
                <a:cs typeface="+mn-ea"/>
                <a:sym typeface="+mn-lt"/>
              </a:rPr>
              <a:t>hospital</a:t>
            </a:r>
          </a:p>
        </p:txBody>
      </p:sp>
      <p:sp>
        <p:nvSpPr>
          <p:cNvPr id="85" name="Text Box 552"/>
          <p:cNvSpPr txBox="1">
            <a:spLocks noChangeArrowheads="1"/>
          </p:cNvSpPr>
          <p:nvPr/>
        </p:nvSpPr>
        <p:spPr bwMode="auto">
          <a:xfrm>
            <a:off x="1410494" y="2522148"/>
            <a:ext cx="3525413" cy="1432560"/>
          </a:xfrm>
          <a:prstGeom prst="rect">
            <a:avLst/>
          </a:prstGeom>
          <a:noFill/>
          <a:ln>
            <a:noFill/>
          </a:ln>
          <a:effectLst/>
          <a:extLst>
            <a:ext uri="{909E8E84-426E-40DD-AFC4-6F175D3DCCD1}">
              <a14:hiddenFill>
                <a:solidFill>
                  <a:schemeClr val="bg2"/>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l">
              <a:spcBef>
                <a:spcPct val="50000"/>
              </a:spcBef>
            </a:pPr>
            <a:r>
              <a:rPr altLang="zh-CN" lang="en-US" sz="8800">
                <a:solidFill>
                  <a:srgbClr val="FFFFFF"/>
                </a:solidFill>
                <a:latin typeface="+mn-lt"/>
                <a:ea typeface="+mn-ea"/>
                <a:cs typeface="+mn-ea"/>
                <a:sym typeface="+mn-lt"/>
              </a:rPr>
              <a:t>NAME</a:t>
            </a:r>
          </a:p>
        </p:txBody>
      </p:sp>
    </p:spTree>
    <p:extLst>
      <p:ext uri="{BB962C8B-B14F-4D97-AF65-F5344CB8AC3E}">
        <p14:creationId val="3247948300"/>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1+#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56"/>
                                        </p:tgtEl>
                                        <p:attrNameLst>
                                          <p:attrName>style.visibility</p:attrName>
                                        </p:attrNameLst>
                                      </p:cBhvr>
                                      <p:to>
                                        <p:strVal val="visible"/>
                                      </p:to>
                                    </p:set>
                                    <p:anim calcmode="lin" valueType="num">
                                      <p:cBhvr additive="base">
                                        <p:cTn dur="500" fill="hold" id="12"/>
                                        <p:tgtEl>
                                          <p:spTgt spid="56"/>
                                        </p:tgtEl>
                                        <p:attrNameLst>
                                          <p:attrName>ppt_x</p:attrName>
                                        </p:attrNameLst>
                                      </p:cBhvr>
                                      <p:tavLst>
                                        <p:tav tm="0">
                                          <p:val>
                                            <p:strVal val="1+#ppt_w/2"/>
                                          </p:val>
                                        </p:tav>
                                        <p:tav tm="100000">
                                          <p:val>
                                            <p:strVal val="#ppt_x"/>
                                          </p:val>
                                        </p:tav>
                                      </p:tavLst>
                                    </p:anim>
                                    <p:anim calcmode="lin" valueType="num">
                                      <p:cBhvr additive="base">
                                        <p:cTn dur="500" fill="hold" id="13"/>
                                        <p:tgtEl>
                                          <p:spTgt spid="5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59"/>
                                        </p:tgtEl>
                                        <p:attrNameLst>
                                          <p:attrName>style.visibility</p:attrName>
                                        </p:attrNameLst>
                                      </p:cBhvr>
                                      <p:to>
                                        <p:strVal val="visible"/>
                                      </p:to>
                                    </p:set>
                                    <p:anim calcmode="lin" valueType="num">
                                      <p:cBhvr additive="base">
                                        <p:cTn dur="500" fill="hold" id="17"/>
                                        <p:tgtEl>
                                          <p:spTgt spid="59"/>
                                        </p:tgtEl>
                                        <p:attrNameLst>
                                          <p:attrName>ppt_x</p:attrName>
                                        </p:attrNameLst>
                                      </p:cBhvr>
                                      <p:tavLst>
                                        <p:tav tm="0">
                                          <p:val>
                                            <p:strVal val="1+#ppt_w/2"/>
                                          </p:val>
                                        </p:tav>
                                        <p:tav tm="100000">
                                          <p:val>
                                            <p:strVal val="#ppt_x"/>
                                          </p:val>
                                        </p:tav>
                                      </p:tavLst>
                                    </p:anim>
                                    <p:anim calcmode="lin" valueType="num">
                                      <p:cBhvr additive="base">
                                        <p:cTn dur="500" fill="hold" id="18"/>
                                        <p:tgtEl>
                                          <p:spTgt spid="5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9" presetSubtype="0">
                                  <p:stCondLst>
                                    <p:cond delay="0"/>
                                  </p:stCondLst>
                                  <p:childTnLst>
                                    <p:set>
                                      <p:cBhvr>
                                        <p:cTn dur="1" fill="hold" id="21">
                                          <p:stCondLst>
                                            <p:cond delay="0"/>
                                          </p:stCondLst>
                                        </p:cTn>
                                        <p:tgtEl>
                                          <p:spTgt spid="57"/>
                                        </p:tgtEl>
                                        <p:attrNameLst>
                                          <p:attrName>style.visibility</p:attrName>
                                        </p:attrNameLst>
                                      </p:cBhvr>
                                      <p:to>
                                        <p:strVal val="visible"/>
                                      </p:to>
                                    </p:set>
                                    <p:animEffect filter="dissolve" transition="in">
                                      <p:cBhvr>
                                        <p:cTn dur="500" id="22"/>
                                        <p:tgtEl>
                                          <p:spTgt spid="57"/>
                                        </p:tgtEl>
                                      </p:cBhvr>
                                    </p:animEffect>
                                  </p:childTnLst>
                                </p:cTn>
                              </p:par>
                              <p:par>
                                <p:cTn fill="hold" id="23" nodeType="withEffect" presetClass="entr" presetID="41" presetSubtype="0">
                                  <p:stCondLst>
                                    <p:cond delay="200"/>
                                  </p:stCondLst>
                                  <p:iterate type="lt">
                                    <p:tmPct val="10000"/>
                                  </p:iterate>
                                  <p:childTnLst>
                                    <p:set>
                                      <p:cBhvr>
                                        <p:cTn dur="1" fill="hold" id="24">
                                          <p:stCondLst>
                                            <p:cond delay="0"/>
                                          </p:stCondLst>
                                        </p:cTn>
                                        <p:tgtEl>
                                          <p:spTgt spid="84"/>
                                        </p:tgtEl>
                                        <p:attrNameLst>
                                          <p:attrName>style.visibility</p:attrName>
                                        </p:attrNameLst>
                                      </p:cBhvr>
                                      <p:to>
                                        <p:strVal val="visible"/>
                                      </p:to>
                                    </p:set>
                                    <p:anim calcmode="lin" valueType="num">
                                      <p:cBhvr>
                                        <p:cTn dur="1000" fill="hold" id="25"/>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26"/>
                                        <p:tgtEl>
                                          <p:spTgt spid="84"/>
                                        </p:tgtEl>
                                        <p:attrNameLst>
                                          <p:attrName>ppt_y</p:attrName>
                                        </p:attrNameLst>
                                      </p:cBhvr>
                                      <p:tavLst>
                                        <p:tav tm="0">
                                          <p:val>
                                            <p:strVal val="#ppt_y"/>
                                          </p:val>
                                        </p:tav>
                                        <p:tav tm="100000">
                                          <p:val>
                                            <p:strVal val="#ppt_y"/>
                                          </p:val>
                                        </p:tav>
                                      </p:tavLst>
                                    </p:anim>
                                    <p:anim calcmode="lin" valueType="num">
                                      <p:cBhvr>
                                        <p:cTn dur="1000" fill="hold" id="27"/>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28"/>
                                        <p:tgtEl>
                                          <p:spTgt spid="84"/>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29" tmFilter="0,0; .5, 1; 1, 1"/>
                                        <p:tgtEl>
                                          <p:spTgt spid="84"/>
                                        </p:tgtEl>
                                      </p:cBhvr>
                                    </p:animEffect>
                                  </p:childTnLst>
                                </p:cTn>
                              </p:par>
                              <p:par>
                                <p:cTn fill="hold" id="30" nodeType="withEffect" presetClass="entr" presetID="41" presetSubtype="0">
                                  <p:stCondLst>
                                    <p:cond delay="200"/>
                                  </p:stCondLst>
                                  <p:iterate type="lt">
                                    <p:tmPct val="10000"/>
                                  </p:iterate>
                                  <p:childTnLst>
                                    <p:set>
                                      <p:cBhvr>
                                        <p:cTn dur="1" fill="hold" id="31">
                                          <p:stCondLst>
                                            <p:cond delay="0"/>
                                          </p:stCondLst>
                                        </p:cTn>
                                        <p:tgtEl>
                                          <p:spTgt spid="85"/>
                                        </p:tgtEl>
                                        <p:attrNameLst>
                                          <p:attrName>style.visibility</p:attrName>
                                        </p:attrNameLst>
                                      </p:cBhvr>
                                      <p:to>
                                        <p:strVal val="visible"/>
                                      </p:to>
                                    </p:set>
                                    <p:anim calcmode="lin" valueType="num">
                                      <p:cBhvr>
                                        <p:cTn dur="1000" fill="hold" id="32"/>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3"/>
                                        <p:tgtEl>
                                          <p:spTgt spid="85"/>
                                        </p:tgtEl>
                                        <p:attrNameLst>
                                          <p:attrName>ppt_y</p:attrName>
                                        </p:attrNameLst>
                                      </p:cBhvr>
                                      <p:tavLst>
                                        <p:tav tm="0">
                                          <p:val>
                                            <p:strVal val="#ppt_y"/>
                                          </p:val>
                                        </p:tav>
                                        <p:tav tm="100000">
                                          <p:val>
                                            <p:strVal val="#ppt_y"/>
                                          </p:val>
                                        </p:tav>
                                      </p:tavLst>
                                    </p:anim>
                                    <p:anim calcmode="lin" valueType="num">
                                      <p:cBhvr>
                                        <p:cTn dur="1000" fill="hold" id="34"/>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5"/>
                                        <p:tgtEl>
                                          <p:spTgt spid="85"/>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6" tmFilter="0,0; .5, 1; 1, 1"/>
                                        <p:tgtEl>
                                          <p:spTgt spid="85"/>
                                        </p:tgtEl>
                                      </p:cBhvr>
                                    </p:animEffect>
                                  </p:childTnLst>
                                </p:cTn>
                              </p:par>
                            </p:childTnLst>
                          </p:cTn>
                        </p:par>
                        <p:par>
                          <p:cTn fill="hold" id="37" nodeType="afterGroup">
                            <p:stCondLst>
                              <p:cond delay="2700"/>
                            </p:stCondLst>
                            <p:childTnLst>
                              <p:par>
                                <p:cTn fill="hold" id="38" nodeType="afterEffect" presetClass="entr" presetID="42" presetSubtype="0">
                                  <p:stCondLst>
                                    <p:cond delay="0"/>
                                  </p:stCondLst>
                                  <p:childTnLst>
                                    <p:set>
                                      <p:cBhvr>
                                        <p:cTn dur="1" fill="hold" id="39">
                                          <p:stCondLst>
                                            <p:cond delay="0"/>
                                          </p:stCondLst>
                                        </p:cTn>
                                        <p:tgtEl>
                                          <p:spTgt spid="60"/>
                                        </p:tgtEl>
                                        <p:attrNameLst>
                                          <p:attrName>style.visibility</p:attrName>
                                        </p:attrNameLst>
                                      </p:cBhvr>
                                      <p:to>
                                        <p:strVal val="visible"/>
                                      </p:to>
                                    </p:set>
                                    <p:animEffect filter="fade" transition="in">
                                      <p:cBhvr>
                                        <p:cTn dur="1000" id="40"/>
                                        <p:tgtEl>
                                          <p:spTgt spid="60"/>
                                        </p:tgtEl>
                                      </p:cBhvr>
                                    </p:animEffect>
                                    <p:anim calcmode="lin" valueType="num">
                                      <p:cBhvr>
                                        <p:cTn dur="1000" fill="hold" id="41"/>
                                        <p:tgtEl>
                                          <p:spTgt spid="60"/>
                                        </p:tgtEl>
                                        <p:attrNameLst>
                                          <p:attrName>ppt_x</p:attrName>
                                        </p:attrNameLst>
                                      </p:cBhvr>
                                      <p:tavLst>
                                        <p:tav tm="0">
                                          <p:val>
                                            <p:strVal val="#ppt_x"/>
                                          </p:val>
                                        </p:tav>
                                        <p:tav tm="100000">
                                          <p:val>
                                            <p:strVal val="#ppt_x"/>
                                          </p:val>
                                        </p:tav>
                                      </p:tavLst>
                                    </p:anim>
                                    <p:anim calcmode="lin" valueType="num">
                                      <p:cBhvr>
                                        <p:cTn dur="1000" fill="hold" id="42"/>
                                        <p:tgtEl>
                                          <p:spTgt spid="60"/>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63"/>
                                        </p:tgtEl>
                                        <p:attrNameLst>
                                          <p:attrName>style.visibility</p:attrName>
                                        </p:attrNameLst>
                                      </p:cBhvr>
                                      <p:to>
                                        <p:strVal val="visible"/>
                                      </p:to>
                                    </p:set>
                                    <p:animEffect filter="fade" transition="in">
                                      <p:cBhvr>
                                        <p:cTn dur="1000" id="45"/>
                                        <p:tgtEl>
                                          <p:spTgt spid="63"/>
                                        </p:tgtEl>
                                      </p:cBhvr>
                                    </p:animEffect>
                                    <p:anim calcmode="lin" valueType="num">
                                      <p:cBhvr>
                                        <p:cTn dur="1000" fill="hold" id="46"/>
                                        <p:tgtEl>
                                          <p:spTgt spid="63"/>
                                        </p:tgtEl>
                                        <p:attrNameLst>
                                          <p:attrName>ppt_x</p:attrName>
                                        </p:attrNameLst>
                                      </p:cBhvr>
                                      <p:tavLst>
                                        <p:tav tm="0">
                                          <p:val>
                                            <p:strVal val="#ppt_x"/>
                                          </p:val>
                                        </p:tav>
                                        <p:tav tm="100000">
                                          <p:val>
                                            <p:strVal val="#ppt_x"/>
                                          </p:val>
                                        </p:tav>
                                      </p:tavLst>
                                    </p:anim>
                                    <p:anim calcmode="lin" valueType="num">
                                      <p:cBhvr>
                                        <p:cTn dur="1000" fill="hold" id="47"/>
                                        <p:tgtEl>
                                          <p:spTgt spid="63"/>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66"/>
                                        </p:tgtEl>
                                        <p:attrNameLst>
                                          <p:attrName>style.visibility</p:attrName>
                                        </p:attrNameLst>
                                      </p:cBhvr>
                                      <p:to>
                                        <p:strVal val="visible"/>
                                      </p:to>
                                    </p:set>
                                    <p:animEffect filter="fade" transition="in">
                                      <p:cBhvr>
                                        <p:cTn dur="1000" id="50"/>
                                        <p:tgtEl>
                                          <p:spTgt spid="66"/>
                                        </p:tgtEl>
                                      </p:cBhvr>
                                    </p:animEffect>
                                    <p:anim calcmode="lin" valueType="num">
                                      <p:cBhvr>
                                        <p:cTn dur="1000" fill="hold" id="51"/>
                                        <p:tgtEl>
                                          <p:spTgt spid="66"/>
                                        </p:tgtEl>
                                        <p:attrNameLst>
                                          <p:attrName>ppt_x</p:attrName>
                                        </p:attrNameLst>
                                      </p:cBhvr>
                                      <p:tavLst>
                                        <p:tav tm="0">
                                          <p:val>
                                            <p:strVal val="#ppt_x"/>
                                          </p:val>
                                        </p:tav>
                                        <p:tav tm="100000">
                                          <p:val>
                                            <p:strVal val="#ppt_x"/>
                                          </p:val>
                                        </p:tav>
                                      </p:tavLst>
                                    </p:anim>
                                    <p:anim calcmode="lin" valueType="num">
                                      <p:cBhvr>
                                        <p:cTn dur="1000" fill="hold" id="52"/>
                                        <p:tgtEl>
                                          <p:spTgt spid="66"/>
                                        </p:tgtEl>
                                        <p:attrNameLst>
                                          <p:attrName>ppt_y</p:attrName>
                                        </p:attrNameLst>
                                      </p:cBhvr>
                                      <p:tavLst>
                                        <p:tav tm="0">
                                          <p:val>
                                            <p:strVal val="#ppt_y+.1"/>
                                          </p:val>
                                        </p:tav>
                                        <p:tav tm="100000">
                                          <p:val>
                                            <p:strVal val="#ppt_y"/>
                                          </p:val>
                                        </p:tav>
                                      </p:tavLst>
                                    </p:anim>
                                  </p:childTnLst>
                                </p:cTn>
                              </p:par>
                              <p:par>
                                <p:cTn fill="hold" id="53" nodeType="withEffect" presetClass="entr" presetID="42" presetSubtype="0">
                                  <p:stCondLst>
                                    <p:cond delay="0"/>
                                  </p:stCondLst>
                                  <p:childTnLst>
                                    <p:set>
                                      <p:cBhvr>
                                        <p:cTn dur="1" fill="hold" id="54">
                                          <p:stCondLst>
                                            <p:cond delay="0"/>
                                          </p:stCondLst>
                                        </p:cTn>
                                        <p:tgtEl>
                                          <p:spTgt spid="69"/>
                                        </p:tgtEl>
                                        <p:attrNameLst>
                                          <p:attrName>style.visibility</p:attrName>
                                        </p:attrNameLst>
                                      </p:cBhvr>
                                      <p:to>
                                        <p:strVal val="visible"/>
                                      </p:to>
                                    </p:set>
                                    <p:animEffect filter="fade" transition="in">
                                      <p:cBhvr>
                                        <p:cTn dur="1000" id="55"/>
                                        <p:tgtEl>
                                          <p:spTgt spid="69"/>
                                        </p:tgtEl>
                                      </p:cBhvr>
                                    </p:animEffect>
                                    <p:anim calcmode="lin" valueType="num">
                                      <p:cBhvr>
                                        <p:cTn dur="1000" fill="hold" id="56"/>
                                        <p:tgtEl>
                                          <p:spTgt spid="69"/>
                                        </p:tgtEl>
                                        <p:attrNameLst>
                                          <p:attrName>ppt_x</p:attrName>
                                        </p:attrNameLst>
                                      </p:cBhvr>
                                      <p:tavLst>
                                        <p:tav tm="0">
                                          <p:val>
                                            <p:strVal val="#ppt_x"/>
                                          </p:val>
                                        </p:tav>
                                        <p:tav tm="100000">
                                          <p:val>
                                            <p:strVal val="#ppt_x"/>
                                          </p:val>
                                        </p:tav>
                                      </p:tavLst>
                                    </p:anim>
                                    <p:anim calcmode="lin" valueType="num">
                                      <p:cBhvr>
                                        <p:cTn dur="1000" fill="hold" id="57"/>
                                        <p:tgtEl>
                                          <p:spTgt spid="69"/>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72"/>
                                        </p:tgtEl>
                                        <p:attrNameLst>
                                          <p:attrName>style.visibility</p:attrName>
                                        </p:attrNameLst>
                                      </p:cBhvr>
                                      <p:to>
                                        <p:strVal val="visible"/>
                                      </p:to>
                                    </p:set>
                                    <p:animEffect filter="fade" transition="in">
                                      <p:cBhvr>
                                        <p:cTn dur="1000" id="60"/>
                                        <p:tgtEl>
                                          <p:spTgt spid="72"/>
                                        </p:tgtEl>
                                      </p:cBhvr>
                                    </p:animEffect>
                                    <p:anim calcmode="lin" valueType="num">
                                      <p:cBhvr>
                                        <p:cTn dur="1000" fill="hold" id="61"/>
                                        <p:tgtEl>
                                          <p:spTgt spid="72"/>
                                        </p:tgtEl>
                                        <p:attrNameLst>
                                          <p:attrName>ppt_x</p:attrName>
                                        </p:attrNameLst>
                                      </p:cBhvr>
                                      <p:tavLst>
                                        <p:tav tm="0">
                                          <p:val>
                                            <p:strVal val="#ppt_x"/>
                                          </p:val>
                                        </p:tav>
                                        <p:tav tm="100000">
                                          <p:val>
                                            <p:strVal val="#ppt_x"/>
                                          </p:val>
                                        </p:tav>
                                      </p:tavLst>
                                    </p:anim>
                                    <p:anim calcmode="lin" valueType="num">
                                      <p:cBhvr>
                                        <p:cTn dur="1000" fill="hold" id="62"/>
                                        <p:tgtEl>
                                          <p:spTgt spid="72"/>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75"/>
                                        </p:tgtEl>
                                        <p:attrNameLst>
                                          <p:attrName>style.visibility</p:attrName>
                                        </p:attrNameLst>
                                      </p:cBhvr>
                                      <p:to>
                                        <p:strVal val="visible"/>
                                      </p:to>
                                    </p:set>
                                    <p:animEffect filter="fade" transition="in">
                                      <p:cBhvr>
                                        <p:cTn dur="1000" id="65"/>
                                        <p:tgtEl>
                                          <p:spTgt spid="75"/>
                                        </p:tgtEl>
                                      </p:cBhvr>
                                    </p:animEffect>
                                    <p:anim calcmode="lin" valueType="num">
                                      <p:cBhvr>
                                        <p:cTn dur="1000" fill="hold" id="66"/>
                                        <p:tgtEl>
                                          <p:spTgt spid="75"/>
                                        </p:tgtEl>
                                        <p:attrNameLst>
                                          <p:attrName>ppt_x</p:attrName>
                                        </p:attrNameLst>
                                      </p:cBhvr>
                                      <p:tavLst>
                                        <p:tav tm="0">
                                          <p:val>
                                            <p:strVal val="#ppt_x"/>
                                          </p:val>
                                        </p:tav>
                                        <p:tav tm="100000">
                                          <p:val>
                                            <p:strVal val="#ppt_x"/>
                                          </p:val>
                                        </p:tav>
                                      </p:tavLst>
                                    </p:anim>
                                    <p:anim calcmode="lin" valueType="num">
                                      <p:cBhvr>
                                        <p:cTn dur="1000" fill="hold" id="67"/>
                                        <p:tgtEl>
                                          <p:spTgt spid="75"/>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78"/>
                                        </p:tgtEl>
                                        <p:attrNameLst>
                                          <p:attrName>style.visibility</p:attrName>
                                        </p:attrNameLst>
                                      </p:cBhvr>
                                      <p:to>
                                        <p:strVal val="visible"/>
                                      </p:to>
                                    </p:set>
                                    <p:animEffect filter="fade" transition="in">
                                      <p:cBhvr>
                                        <p:cTn dur="1000" id="70"/>
                                        <p:tgtEl>
                                          <p:spTgt spid="78"/>
                                        </p:tgtEl>
                                      </p:cBhvr>
                                    </p:animEffect>
                                    <p:anim calcmode="lin" valueType="num">
                                      <p:cBhvr>
                                        <p:cTn dur="1000" fill="hold" id="71"/>
                                        <p:tgtEl>
                                          <p:spTgt spid="78"/>
                                        </p:tgtEl>
                                        <p:attrNameLst>
                                          <p:attrName>ppt_x</p:attrName>
                                        </p:attrNameLst>
                                      </p:cBhvr>
                                      <p:tavLst>
                                        <p:tav tm="0">
                                          <p:val>
                                            <p:strVal val="#ppt_x"/>
                                          </p:val>
                                        </p:tav>
                                        <p:tav tm="100000">
                                          <p:val>
                                            <p:strVal val="#ppt_x"/>
                                          </p:val>
                                        </p:tav>
                                      </p:tavLst>
                                    </p:anim>
                                    <p:anim calcmode="lin" valueType="num">
                                      <p:cBhvr>
                                        <p:cTn dur="1000" fill="hold" id="72"/>
                                        <p:tgtEl>
                                          <p:spTgt spid="78"/>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79"/>
                                        </p:tgtEl>
                                        <p:attrNameLst>
                                          <p:attrName>style.visibility</p:attrName>
                                        </p:attrNameLst>
                                      </p:cBhvr>
                                      <p:to>
                                        <p:strVal val="visible"/>
                                      </p:to>
                                    </p:set>
                                    <p:animEffect filter="fade" transition="in">
                                      <p:cBhvr>
                                        <p:cTn dur="1000" id="75"/>
                                        <p:tgtEl>
                                          <p:spTgt spid="79"/>
                                        </p:tgtEl>
                                      </p:cBhvr>
                                    </p:animEffect>
                                    <p:anim calcmode="lin" valueType="num">
                                      <p:cBhvr>
                                        <p:cTn dur="1000" fill="hold" id="76"/>
                                        <p:tgtEl>
                                          <p:spTgt spid="79"/>
                                        </p:tgtEl>
                                        <p:attrNameLst>
                                          <p:attrName>ppt_x</p:attrName>
                                        </p:attrNameLst>
                                      </p:cBhvr>
                                      <p:tavLst>
                                        <p:tav tm="0">
                                          <p:val>
                                            <p:strVal val="#ppt_x"/>
                                          </p:val>
                                        </p:tav>
                                        <p:tav tm="100000">
                                          <p:val>
                                            <p:strVal val="#ppt_x"/>
                                          </p:val>
                                        </p:tav>
                                      </p:tavLst>
                                    </p:anim>
                                    <p:anim calcmode="lin" valueType="num">
                                      <p:cBhvr>
                                        <p:cTn dur="1000" fill="hold" id="77"/>
                                        <p:tgtEl>
                                          <p:spTgt spid="79"/>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80"/>
                                        </p:tgtEl>
                                        <p:attrNameLst>
                                          <p:attrName>style.visibility</p:attrName>
                                        </p:attrNameLst>
                                      </p:cBhvr>
                                      <p:to>
                                        <p:strVal val="visible"/>
                                      </p:to>
                                    </p:set>
                                    <p:animEffect filter="fade" transition="in">
                                      <p:cBhvr>
                                        <p:cTn dur="1000" id="80"/>
                                        <p:tgtEl>
                                          <p:spTgt spid="80"/>
                                        </p:tgtEl>
                                      </p:cBhvr>
                                    </p:animEffect>
                                    <p:anim calcmode="lin" valueType="num">
                                      <p:cBhvr>
                                        <p:cTn dur="1000" fill="hold" id="81"/>
                                        <p:tgtEl>
                                          <p:spTgt spid="80"/>
                                        </p:tgtEl>
                                        <p:attrNameLst>
                                          <p:attrName>ppt_x</p:attrName>
                                        </p:attrNameLst>
                                      </p:cBhvr>
                                      <p:tavLst>
                                        <p:tav tm="0">
                                          <p:val>
                                            <p:strVal val="#ppt_x"/>
                                          </p:val>
                                        </p:tav>
                                        <p:tav tm="100000">
                                          <p:val>
                                            <p:strVal val="#ppt_x"/>
                                          </p:val>
                                        </p:tav>
                                      </p:tavLst>
                                    </p:anim>
                                    <p:anim calcmode="lin" valueType="num">
                                      <p:cBhvr>
                                        <p:cTn dur="1000" fill="hold" id="82"/>
                                        <p:tgtEl>
                                          <p:spTgt spid="80"/>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81"/>
                                        </p:tgtEl>
                                        <p:attrNameLst>
                                          <p:attrName>style.visibility</p:attrName>
                                        </p:attrNameLst>
                                      </p:cBhvr>
                                      <p:to>
                                        <p:strVal val="visible"/>
                                      </p:to>
                                    </p:set>
                                    <p:animEffect filter="fade" transition="in">
                                      <p:cBhvr>
                                        <p:cTn dur="1000" id="85"/>
                                        <p:tgtEl>
                                          <p:spTgt spid="81"/>
                                        </p:tgtEl>
                                      </p:cBhvr>
                                    </p:animEffect>
                                    <p:anim calcmode="lin" valueType="num">
                                      <p:cBhvr>
                                        <p:cTn dur="1000" fill="hold" id="86"/>
                                        <p:tgtEl>
                                          <p:spTgt spid="81"/>
                                        </p:tgtEl>
                                        <p:attrNameLst>
                                          <p:attrName>ppt_x</p:attrName>
                                        </p:attrNameLst>
                                      </p:cBhvr>
                                      <p:tavLst>
                                        <p:tav tm="0">
                                          <p:val>
                                            <p:strVal val="#ppt_x"/>
                                          </p:val>
                                        </p:tav>
                                        <p:tav tm="100000">
                                          <p:val>
                                            <p:strVal val="#ppt_x"/>
                                          </p:val>
                                        </p:tav>
                                      </p:tavLst>
                                    </p:anim>
                                    <p:anim calcmode="lin" valueType="num">
                                      <p:cBhvr>
                                        <p:cTn dur="1000" fill="hold" id="87"/>
                                        <p:tgtEl>
                                          <p:spTgt spid="81"/>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82"/>
                                        </p:tgtEl>
                                        <p:attrNameLst>
                                          <p:attrName>style.visibility</p:attrName>
                                        </p:attrNameLst>
                                      </p:cBhvr>
                                      <p:to>
                                        <p:strVal val="visible"/>
                                      </p:to>
                                    </p:set>
                                    <p:animEffect filter="fade" transition="in">
                                      <p:cBhvr>
                                        <p:cTn dur="1000" id="90"/>
                                        <p:tgtEl>
                                          <p:spTgt spid="82"/>
                                        </p:tgtEl>
                                      </p:cBhvr>
                                    </p:animEffect>
                                    <p:anim calcmode="lin" valueType="num">
                                      <p:cBhvr>
                                        <p:cTn dur="1000" fill="hold" id="91"/>
                                        <p:tgtEl>
                                          <p:spTgt spid="82"/>
                                        </p:tgtEl>
                                        <p:attrNameLst>
                                          <p:attrName>ppt_x</p:attrName>
                                        </p:attrNameLst>
                                      </p:cBhvr>
                                      <p:tavLst>
                                        <p:tav tm="0">
                                          <p:val>
                                            <p:strVal val="#ppt_x"/>
                                          </p:val>
                                        </p:tav>
                                        <p:tav tm="100000">
                                          <p:val>
                                            <p:strVal val="#ppt_x"/>
                                          </p:val>
                                        </p:tav>
                                      </p:tavLst>
                                    </p:anim>
                                    <p:anim calcmode="lin" valueType="num">
                                      <p:cBhvr>
                                        <p:cTn dur="1000" fill="hold" id="92"/>
                                        <p:tgtEl>
                                          <p:spTgt spid="82"/>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83"/>
                                        </p:tgtEl>
                                        <p:attrNameLst>
                                          <p:attrName>style.visibility</p:attrName>
                                        </p:attrNameLst>
                                      </p:cBhvr>
                                      <p:to>
                                        <p:strVal val="visible"/>
                                      </p:to>
                                    </p:set>
                                    <p:animEffect filter="fade" transition="in">
                                      <p:cBhvr>
                                        <p:cTn dur="1000" id="95"/>
                                        <p:tgtEl>
                                          <p:spTgt spid="83"/>
                                        </p:tgtEl>
                                      </p:cBhvr>
                                    </p:animEffect>
                                    <p:anim calcmode="lin" valueType="num">
                                      <p:cBhvr>
                                        <p:cTn dur="1000" fill="hold" id="96"/>
                                        <p:tgtEl>
                                          <p:spTgt spid="83"/>
                                        </p:tgtEl>
                                        <p:attrNameLst>
                                          <p:attrName>ppt_x</p:attrName>
                                        </p:attrNameLst>
                                      </p:cBhvr>
                                      <p:tavLst>
                                        <p:tav tm="0">
                                          <p:val>
                                            <p:strVal val="#ppt_x"/>
                                          </p:val>
                                        </p:tav>
                                        <p:tav tm="100000">
                                          <p:val>
                                            <p:strVal val="#ppt_x"/>
                                          </p:val>
                                        </p:tav>
                                      </p:tavLst>
                                    </p:anim>
                                    <p:anim calcmode="lin" valueType="num">
                                      <p:cBhvr>
                                        <p:cTn dur="1000" fill="hold" id="97"/>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8"/>
      <p:bldP grpId="0" spid="59"/>
      <p:bldP grpId="0" spid="78"/>
      <p:bldP grpId="0" spid="79"/>
      <p:bldP grpId="0" spid="80"/>
      <p:bldP grpId="0" spid="81"/>
      <p:bldP grpId="0" spid="82"/>
      <p:bldP grpId="0" spid="8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深色1"/>
          <p:cNvGrpSpPr/>
          <p:nvPr/>
        </p:nvGrpSpPr>
        <p:grpSpPr>
          <a:xfrm>
            <a:off x="5402634" y="4973502"/>
            <a:ext cx="1331913" cy="1108075"/>
            <a:chOff x="2378075" y="4233863"/>
            <a:chExt cx="1331913" cy="1108075"/>
          </a:xfrm>
        </p:grpSpPr>
        <p:sp>
          <p:nvSpPr>
            <p:cNvPr id="5" name="Freeform 5"/>
            <p:cNvSpPr/>
            <p:nvPr/>
          </p:nvSpPr>
          <p:spPr bwMode="auto">
            <a:xfrm>
              <a:off x="2378075" y="4233863"/>
              <a:ext cx="1331913" cy="935037"/>
            </a:xfrm>
            <a:custGeom>
              <a:gdLst>
                <a:gd fmla="*/ 0 w 963" name="T0"/>
                <a:gd fmla="*/ 2147483647 h 691" name="T1"/>
                <a:gd fmla="*/ 2147483647 w 963" name="T2"/>
                <a:gd fmla="*/ 0 h 691" name="T3"/>
                <a:gd fmla="*/ 2147483647 w 963" name="T4"/>
                <a:gd fmla="*/ 2147483647 h 691" name="T5"/>
                <a:gd fmla="*/ 2147483647 w 963" name="T6"/>
                <a:gd fmla="*/ 2147483647 h 691" name="T7"/>
                <a:gd fmla="*/ 0 w 963" name="T8"/>
                <a:gd fmla="*/ 2147483647 h 6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1" w="963">
                  <a:moveTo>
                    <a:pt x="0" y="328"/>
                  </a:moveTo>
                  <a:lnTo>
                    <a:pt x="944" y="0"/>
                  </a:lnTo>
                  <a:lnTo>
                    <a:pt x="963" y="691"/>
                  </a:lnTo>
                  <a:lnTo>
                    <a:pt x="3" y="691"/>
                  </a:lnTo>
                  <a:lnTo>
                    <a:pt x="0" y="328"/>
                  </a:lnTo>
                  <a:close/>
                </a:path>
              </a:pathLst>
            </a:custGeom>
            <a:solidFill>
              <a:srgbClr val="C00000"/>
            </a:solidFill>
            <a:ln algn="ctr" cap="flat" cmpd="sng" w="3175">
              <a:noFill/>
              <a:prstDash val="solid"/>
            </a:ln>
            <a:effectLst/>
          </p:spPr>
          <p:txBody>
            <a:bodyPr anchor="ctr" vert="eaVert"/>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cs typeface="+mn-ea"/>
                <a:sym typeface="+mn-lt"/>
              </a:endParaRPr>
            </a:p>
          </p:txBody>
        </p:sp>
        <p:sp>
          <p:nvSpPr>
            <p:cNvPr id="6" name="Text Box 10"/>
            <p:cNvSpPr txBox="1">
              <a:spLocks noChangeArrowheads="1"/>
            </p:cNvSpPr>
            <p:nvPr/>
          </p:nvSpPr>
          <p:spPr bwMode="auto">
            <a:xfrm>
              <a:off x="3186113" y="4640263"/>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0" baseline="0" cap="none" i="0" kern="0" kumimoji="0" lang="en-US" noProof="0" normalizeH="0" spc="0" strike="noStrike" sz="4000" u="none">
                  <a:ln>
                    <a:noFill/>
                  </a:ln>
                  <a:solidFill>
                    <a:sysClr lastClr="FFFFFF" val="window"/>
                  </a:solidFill>
                  <a:effectLst/>
                  <a:uLnTx/>
                  <a:uFillTx/>
                  <a:latin typeface="+mn-lt"/>
                  <a:ea typeface="+mn-ea"/>
                  <a:cs typeface="+mn-ea"/>
                  <a:sym typeface="+mn-lt"/>
                </a:rPr>
                <a:t>1</a:t>
              </a:r>
            </a:p>
          </p:txBody>
        </p:sp>
      </p:grpSp>
      <p:grpSp>
        <p:nvGrpSpPr>
          <p:cNvPr id="7" name="深色2"/>
          <p:cNvGrpSpPr/>
          <p:nvPr/>
        </p:nvGrpSpPr>
        <p:grpSpPr>
          <a:xfrm>
            <a:off x="6888534" y="4371294"/>
            <a:ext cx="1327150" cy="1709738"/>
            <a:chOff x="3865563" y="3632200"/>
            <a:chExt cx="1327150" cy="1709738"/>
          </a:xfrm>
        </p:grpSpPr>
        <p:sp>
          <p:nvSpPr>
            <p:cNvPr id="8" name="Freeform 2"/>
            <p:cNvSpPr/>
            <p:nvPr/>
          </p:nvSpPr>
          <p:spPr bwMode="auto">
            <a:xfrm>
              <a:off x="3865563" y="3632200"/>
              <a:ext cx="1327150" cy="1536700"/>
            </a:xfrm>
            <a:custGeom>
              <a:gdLst>
                <a:gd fmla="*/ 0 w 960" name="T0"/>
                <a:gd fmla="*/ 2147483647 h 1110" name="T1"/>
                <a:gd fmla="*/ 2147483647 w 960" name="T2"/>
                <a:gd fmla="*/ 0 h 1110" name="T3"/>
                <a:gd fmla="*/ 2147483647 w 960" name="T4"/>
                <a:gd fmla="*/ 2147483647 h 1110" name="T5"/>
                <a:gd fmla="*/ 0 w 960" name="T6"/>
                <a:gd fmla="*/ 2147483647 h 1110" name="T7"/>
                <a:gd fmla="*/ 0 w 960" name="T8"/>
                <a:gd fmla="*/ 2147483647 h 1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0" w="960">
                  <a:moveTo>
                    <a:pt x="0" y="390"/>
                  </a:moveTo>
                  <a:lnTo>
                    <a:pt x="952" y="0"/>
                  </a:lnTo>
                  <a:lnTo>
                    <a:pt x="960" y="1110"/>
                  </a:lnTo>
                  <a:lnTo>
                    <a:pt x="0" y="1110"/>
                  </a:lnTo>
                  <a:lnTo>
                    <a:pt x="0" y="390"/>
                  </a:lnTo>
                  <a:close/>
                </a:path>
              </a:pathLst>
            </a:custGeom>
            <a:solidFill>
              <a:srgbClr val="FF0000"/>
            </a:solidFill>
            <a:ln algn="ctr" cap="flat" cmpd="sng" w="3175">
              <a:noFill/>
              <a:prstDash val="solid"/>
            </a:ln>
            <a:effectLst/>
          </p:spPr>
          <p:txBody>
            <a:bodyPr anchor="ctr" vert="eaVert"/>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cs typeface="+mn-ea"/>
                <a:sym typeface="+mn-lt"/>
              </a:endParaRPr>
            </a:p>
          </p:txBody>
        </p:sp>
        <p:sp>
          <p:nvSpPr>
            <p:cNvPr id="9" name="Text Box 11"/>
            <p:cNvSpPr txBox="1">
              <a:spLocks noChangeArrowheads="1"/>
            </p:cNvSpPr>
            <p:nvPr/>
          </p:nvSpPr>
          <p:spPr bwMode="auto">
            <a:xfrm>
              <a:off x="4681537" y="4640262"/>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0" baseline="0" cap="none" i="0" kern="0" kumimoji="0" lang="en-US" noProof="0" normalizeH="0" spc="0" strike="noStrike" sz="4000" u="none">
                  <a:ln>
                    <a:noFill/>
                  </a:ln>
                  <a:solidFill>
                    <a:sysClr lastClr="FFFFFF" val="window"/>
                  </a:solidFill>
                  <a:effectLst/>
                  <a:uLnTx/>
                  <a:uFillTx/>
                  <a:latin typeface="+mn-lt"/>
                  <a:ea typeface="+mn-ea"/>
                  <a:cs typeface="+mn-ea"/>
                  <a:sym typeface="+mn-lt"/>
                </a:rPr>
                <a:t>2</a:t>
              </a:r>
            </a:p>
          </p:txBody>
        </p:sp>
      </p:grpSp>
      <p:grpSp>
        <p:nvGrpSpPr>
          <p:cNvPr id="10" name="深色3"/>
          <p:cNvGrpSpPr/>
          <p:nvPr/>
        </p:nvGrpSpPr>
        <p:grpSpPr>
          <a:xfrm>
            <a:off x="8363321" y="3822019"/>
            <a:ext cx="1336675" cy="2259013"/>
            <a:chOff x="5340350" y="3082925"/>
            <a:chExt cx="1336675" cy="2259013"/>
          </a:xfrm>
        </p:grpSpPr>
        <p:sp>
          <p:nvSpPr>
            <p:cNvPr id="11" name="Freeform 4"/>
            <p:cNvSpPr/>
            <p:nvPr/>
          </p:nvSpPr>
          <p:spPr bwMode="auto">
            <a:xfrm>
              <a:off x="5340350" y="3082925"/>
              <a:ext cx="1336675" cy="2085975"/>
            </a:xfrm>
            <a:custGeom>
              <a:gdLst>
                <a:gd fmla="*/ 0 w 967" name="T0"/>
                <a:gd fmla="*/ 2147483647 h 1507" name="T1"/>
                <a:gd fmla="*/ 2147483647 w 967" name="T2"/>
                <a:gd fmla="*/ 0 h 1507" name="T3"/>
                <a:gd fmla="*/ 2147483647 w 967" name="T4"/>
                <a:gd fmla="*/ 2147483647 h 1507" name="T5"/>
                <a:gd fmla="*/ 2147483647 w 967" name="T6"/>
                <a:gd fmla="*/ 2147483647 h 1507" name="T7"/>
                <a:gd fmla="*/ 0 w 967" name="T8"/>
                <a:gd fmla="*/ 2147483647 h 15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07" w="965">
                  <a:moveTo>
                    <a:pt x="0" y="381"/>
                  </a:moveTo>
                  <a:lnTo>
                    <a:pt x="949" y="0"/>
                  </a:lnTo>
                  <a:lnTo>
                    <a:pt x="967" y="1507"/>
                  </a:lnTo>
                  <a:lnTo>
                    <a:pt x="7" y="1507"/>
                  </a:lnTo>
                  <a:lnTo>
                    <a:pt x="0" y="381"/>
                  </a:lnTo>
                  <a:close/>
                </a:path>
              </a:pathLst>
            </a:custGeom>
            <a:solidFill>
              <a:schemeClr val="tx1">
                <a:lumMod val="65000"/>
                <a:lumOff val="35000"/>
              </a:schemeClr>
            </a:solidFill>
            <a:ln algn="ctr" cap="flat" cmpd="sng" w="3175">
              <a:noFill/>
              <a:prstDash val="solid"/>
            </a:ln>
            <a:effectLst/>
          </p:spPr>
          <p:txBody>
            <a:bodyPr anchor="ctr" vert="eaVert"/>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cs typeface="+mn-ea"/>
                <a:sym typeface="+mn-lt"/>
              </a:endParaRPr>
            </a:p>
          </p:txBody>
        </p:sp>
        <p:sp>
          <p:nvSpPr>
            <p:cNvPr id="12" name="Text Box 12"/>
            <p:cNvSpPr txBox="1">
              <a:spLocks noChangeArrowheads="1"/>
            </p:cNvSpPr>
            <p:nvPr/>
          </p:nvSpPr>
          <p:spPr bwMode="auto">
            <a:xfrm>
              <a:off x="6148388" y="4640262"/>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0" baseline="0" cap="none" i="0" kern="0" kumimoji="0" lang="en-US" noProof="0" normalizeH="0" spc="0" strike="noStrike" sz="4000" u="none">
                  <a:ln>
                    <a:noFill/>
                  </a:ln>
                  <a:solidFill>
                    <a:sysClr lastClr="FFFFFF" val="window"/>
                  </a:solidFill>
                  <a:effectLst/>
                  <a:uLnTx/>
                  <a:uFillTx/>
                  <a:latin typeface="+mn-lt"/>
                  <a:ea typeface="+mn-ea"/>
                  <a:cs typeface="+mn-ea"/>
                  <a:sym typeface="+mn-lt"/>
                </a:rPr>
                <a:t>3</a:t>
              </a:r>
            </a:p>
          </p:txBody>
        </p:sp>
      </p:grpSp>
      <p:grpSp>
        <p:nvGrpSpPr>
          <p:cNvPr id="13" name="深色4"/>
          <p:cNvGrpSpPr/>
          <p:nvPr/>
        </p:nvGrpSpPr>
        <p:grpSpPr>
          <a:xfrm>
            <a:off x="9853984" y="3207657"/>
            <a:ext cx="1358900" cy="2873375"/>
            <a:chOff x="6831013" y="2468563"/>
            <a:chExt cx="1358900" cy="2873375"/>
          </a:xfrm>
        </p:grpSpPr>
        <p:sp>
          <p:nvSpPr>
            <p:cNvPr id="14" name="Freeform 3"/>
            <p:cNvSpPr/>
            <p:nvPr/>
          </p:nvSpPr>
          <p:spPr bwMode="auto">
            <a:xfrm>
              <a:off x="6831013" y="2468563"/>
              <a:ext cx="1358900" cy="2701925"/>
            </a:xfrm>
            <a:custGeom>
              <a:gdLst>
                <a:gd fmla="*/ 0 w 982" name="T0"/>
                <a:gd fmla="*/ 2147483647 h 1953" name="T1"/>
                <a:gd fmla="*/ 2147483647 w 982" name="T2"/>
                <a:gd fmla="*/ 0 h 1953" name="T3"/>
                <a:gd fmla="*/ 2147483647 w 982" name="T4"/>
                <a:gd fmla="*/ 2147483647 h 1953" name="T5"/>
                <a:gd fmla="*/ 2147483647 w 982" name="T6"/>
                <a:gd fmla="*/ 2147483647 h 1953" name="T7"/>
                <a:gd fmla="*/ 0 w 982" name="T8"/>
                <a:gd fmla="*/ 2147483647 h 19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52" w="982">
                  <a:moveTo>
                    <a:pt x="0" y="422"/>
                  </a:moveTo>
                  <a:lnTo>
                    <a:pt x="982" y="0"/>
                  </a:lnTo>
                  <a:lnTo>
                    <a:pt x="978" y="1953"/>
                  </a:lnTo>
                  <a:lnTo>
                    <a:pt x="18" y="1953"/>
                  </a:lnTo>
                  <a:lnTo>
                    <a:pt x="0" y="422"/>
                  </a:lnTo>
                  <a:close/>
                </a:path>
              </a:pathLst>
            </a:custGeom>
            <a:solidFill>
              <a:schemeClr val="tx1">
                <a:lumMod val="75000"/>
                <a:lumOff val="25000"/>
              </a:schemeClr>
            </a:solidFill>
            <a:ln algn="ctr" cap="flat" cmpd="sng" w="3175">
              <a:noFill/>
              <a:prstDash val="solid"/>
            </a:ln>
            <a:effectLst/>
          </p:spPr>
          <p:txBody>
            <a:bodyPr anchor="ctr" vert="eaVert"/>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cs typeface="+mn-ea"/>
                <a:sym typeface="+mn-lt"/>
              </a:endParaRPr>
            </a:p>
          </p:txBody>
        </p:sp>
        <p:sp>
          <p:nvSpPr>
            <p:cNvPr id="15" name="Text Box 13"/>
            <p:cNvSpPr txBox="1">
              <a:spLocks noChangeArrowheads="1"/>
            </p:cNvSpPr>
            <p:nvPr/>
          </p:nvSpPr>
          <p:spPr bwMode="auto">
            <a:xfrm>
              <a:off x="7672389" y="4640263"/>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0" baseline="0" cap="none" i="0" kern="0" kumimoji="0" lang="en-US" noProof="0" normalizeH="0" spc="0" strike="noStrike" sz="4000" u="none">
                  <a:ln>
                    <a:noFill/>
                  </a:ln>
                  <a:solidFill>
                    <a:sysClr lastClr="FFFFFF" val="window"/>
                  </a:solidFill>
                  <a:effectLst/>
                  <a:uLnTx/>
                  <a:uFillTx/>
                  <a:latin typeface="+mn-lt"/>
                  <a:ea typeface="+mn-ea"/>
                  <a:cs typeface="+mn-ea"/>
                  <a:sym typeface="+mn-lt"/>
                </a:rPr>
                <a:t>4</a:t>
              </a:r>
            </a:p>
          </p:txBody>
        </p:sp>
      </p:grpSp>
      <p:grpSp>
        <p:nvGrpSpPr>
          <p:cNvPr id="16" name="文本1"/>
          <p:cNvGrpSpPr/>
          <p:nvPr/>
        </p:nvGrpSpPr>
        <p:grpSpPr>
          <a:xfrm>
            <a:off x="1017094" y="4914219"/>
            <a:ext cx="5439639" cy="330200"/>
            <a:chOff x="-2005877" y="4175125"/>
            <a:chExt cx="5439639" cy="330200"/>
          </a:xfrm>
        </p:grpSpPr>
        <p:sp>
          <p:nvSpPr>
            <p:cNvPr id="17" name="Line 14"/>
            <p:cNvSpPr>
              <a:spLocks noChangeShapeType="1"/>
            </p:cNvSpPr>
            <p:nvPr/>
          </p:nvSpPr>
          <p:spPr bwMode="auto">
            <a:xfrm flipH="1">
              <a:off x="-1884221" y="4505325"/>
              <a:ext cx="5317983" cy="0"/>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400">
                <a:cs typeface="+mn-ea"/>
                <a:sym typeface="+mn-lt"/>
              </a:endParaRPr>
            </a:p>
          </p:txBody>
        </p:sp>
        <p:sp>
          <p:nvSpPr>
            <p:cNvPr id="18" name="Rectangle 15"/>
            <p:cNvSpPr>
              <a:spLocks noChangeArrowheads="1"/>
            </p:cNvSpPr>
            <p:nvPr/>
          </p:nvSpPr>
          <p:spPr bwMode="auto">
            <a:xfrm>
              <a:off x="-2005877" y="4175125"/>
              <a:ext cx="5067442" cy="347472"/>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zh-CN" lang="en-US" sz="1400">
                  <a:solidFill>
                    <a:srgbClr val="7D7D7D"/>
                  </a:solidFill>
                  <a:cs typeface="+mn-ea"/>
                  <a:sym typeface="+mn-lt"/>
                </a:rPr>
                <a:t>1）标题数字等都可以通过点击和重新输入进行更改</a:t>
              </a:r>
            </a:p>
          </p:txBody>
        </p:sp>
      </p:grpSp>
      <p:grpSp>
        <p:nvGrpSpPr>
          <p:cNvPr id="19" name="文本2"/>
          <p:cNvGrpSpPr/>
          <p:nvPr/>
        </p:nvGrpSpPr>
        <p:grpSpPr>
          <a:xfrm>
            <a:off x="2484667" y="4299857"/>
            <a:ext cx="5496066" cy="330200"/>
            <a:chOff x="-538304" y="3560763"/>
            <a:chExt cx="5496066" cy="330200"/>
          </a:xfrm>
        </p:grpSpPr>
        <p:sp>
          <p:nvSpPr>
            <p:cNvPr id="20" name="Line 16"/>
            <p:cNvSpPr>
              <a:spLocks noChangeShapeType="1"/>
            </p:cNvSpPr>
            <p:nvPr/>
          </p:nvSpPr>
          <p:spPr bwMode="auto">
            <a:xfrm flipH="1">
              <a:off x="-360221" y="3890963"/>
              <a:ext cx="5317983" cy="0"/>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400">
                <a:cs typeface="+mn-ea"/>
                <a:sym typeface="+mn-lt"/>
              </a:endParaRPr>
            </a:p>
          </p:txBody>
        </p:sp>
        <p:sp>
          <p:nvSpPr>
            <p:cNvPr id="21" name="Rectangle 17"/>
            <p:cNvSpPr>
              <a:spLocks noChangeArrowheads="1"/>
            </p:cNvSpPr>
            <p:nvPr/>
          </p:nvSpPr>
          <p:spPr bwMode="auto">
            <a:xfrm>
              <a:off x="-538304" y="3560762"/>
              <a:ext cx="5067442" cy="347472"/>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zh-CN" lang="en-US" sz="1400">
                  <a:solidFill>
                    <a:srgbClr val="7D7D7D"/>
                  </a:solidFill>
                  <a:cs typeface="+mn-ea"/>
                  <a:sym typeface="+mn-lt"/>
                </a:rPr>
                <a:t>2）标题数字等都可以通过点击和重新输入进行更改</a:t>
              </a:r>
            </a:p>
          </p:txBody>
        </p:sp>
      </p:grpSp>
      <p:grpSp>
        <p:nvGrpSpPr>
          <p:cNvPr id="22" name="文本3"/>
          <p:cNvGrpSpPr/>
          <p:nvPr/>
        </p:nvGrpSpPr>
        <p:grpSpPr>
          <a:xfrm>
            <a:off x="3804815" y="3718832"/>
            <a:ext cx="5669756" cy="330200"/>
            <a:chOff x="781844" y="2979738"/>
            <a:chExt cx="5669756" cy="330200"/>
          </a:xfrm>
        </p:grpSpPr>
        <p:sp>
          <p:nvSpPr>
            <p:cNvPr id="23" name="Line 18"/>
            <p:cNvSpPr>
              <a:spLocks noChangeShapeType="1"/>
            </p:cNvSpPr>
            <p:nvPr/>
          </p:nvSpPr>
          <p:spPr bwMode="auto">
            <a:xfrm flipH="1">
              <a:off x="973280" y="3309938"/>
              <a:ext cx="5478320" cy="0"/>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400">
                <a:cs typeface="+mn-ea"/>
                <a:sym typeface="+mn-lt"/>
              </a:endParaRPr>
            </a:p>
          </p:txBody>
        </p:sp>
        <p:sp>
          <p:nvSpPr>
            <p:cNvPr id="24" name="Rectangle 19"/>
            <p:cNvSpPr>
              <a:spLocks noChangeArrowheads="1"/>
            </p:cNvSpPr>
            <p:nvPr/>
          </p:nvSpPr>
          <p:spPr bwMode="auto">
            <a:xfrm>
              <a:off x="781844" y="2979739"/>
              <a:ext cx="5492749" cy="347472"/>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zh-CN" lang="en-US" sz="1400">
                  <a:solidFill>
                    <a:srgbClr val="7D7D7D"/>
                  </a:solidFill>
                  <a:cs typeface="+mn-ea"/>
                  <a:sym typeface="+mn-lt"/>
                </a:rPr>
                <a:t>3）标题数字等都可以通过点击和重新输入进行更改；</a:t>
              </a:r>
            </a:p>
          </p:txBody>
        </p:sp>
      </p:grpSp>
      <p:grpSp>
        <p:nvGrpSpPr>
          <p:cNvPr id="25" name="文本4"/>
          <p:cNvGrpSpPr/>
          <p:nvPr/>
        </p:nvGrpSpPr>
        <p:grpSpPr>
          <a:xfrm>
            <a:off x="5062909" y="3167969"/>
            <a:ext cx="5935662" cy="330200"/>
            <a:chOff x="2039938" y="2428875"/>
            <a:chExt cx="5935662" cy="330200"/>
          </a:xfrm>
        </p:grpSpPr>
        <p:sp>
          <p:nvSpPr>
            <p:cNvPr id="26" name="Line 20"/>
            <p:cNvSpPr>
              <a:spLocks noChangeShapeType="1"/>
            </p:cNvSpPr>
            <p:nvPr/>
          </p:nvSpPr>
          <p:spPr bwMode="auto">
            <a:xfrm flipH="1">
              <a:off x="2192480" y="2759075"/>
              <a:ext cx="5783120" cy="0"/>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400">
                <a:cs typeface="+mn-ea"/>
                <a:sym typeface="+mn-lt"/>
              </a:endParaRPr>
            </a:p>
          </p:txBody>
        </p:sp>
        <p:sp>
          <p:nvSpPr>
            <p:cNvPr id="27" name="Rectangle 21"/>
            <p:cNvSpPr>
              <a:spLocks noChangeArrowheads="1"/>
            </p:cNvSpPr>
            <p:nvPr/>
          </p:nvSpPr>
          <p:spPr bwMode="auto">
            <a:xfrm>
              <a:off x="2039938" y="2428875"/>
              <a:ext cx="5632450" cy="347472"/>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zh-CN" lang="en-US" sz="1400">
                  <a:solidFill>
                    <a:srgbClr val="7D7D7D"/>
                  </a:solidFill>
                  <a:cs typeface="+mn-ea"/>
                  <a:sym typeface="+mn-lt"/>
                </a:rPr>
                <a:t>4）标题数字等都可以通过点击和重新输入进行更改。</a:t>
              </a:r>
            </a:p>
          </p:txBody>
        </p:sp>
      </p:grpSp>
      <p:sp>
        <p:nvSpPr>
          <p:cNvPr id="28" name="Text Box 44"/>
          <p:cNvSpPr txBox="1">
            <a:spLocks noChangeArrowheads="1"/>
          </p:cNvSpPr>
          <p:nvPr/>
        </p:nvSpPr>
        <p:spPr bwMode="auto">
          <a:xfrm>
            <a:off x="438927" y="1284767"/>
            <a:ext cx="3838105" cy="157276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r>
              <a:rPr altLang="en-US" lang="zh-CN" sz="1200">
                <a:solidFill>
                  <a:schemeClr val="tx1">
                    <a:lumMod val="75000"/>
                    <a:lumOff val="25000"/>
                  </a:schemeClr>
                </a:solidFill>
                <a:latin typeface="+mn-lt"/>
                <a:ea typeface="+mn-ea"/>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a:t>
            </a:r>
          </a:p>
        </p:txBody>
      </p:sp>
      <p:sp>
        <p:nvSpPr>
          <p:cNvPr id="30" name="文本占位符 16"/>
          <p:cNvSpPr txBox="1"/>
          <p:nvPr/>
        </p:nvSpPr>
        <p:spPr>
          <a:xfrm>
            <a:off x="1223431"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1" name="文本占位符 16"/>
          <p:cNvSpPr txBox="1"/>
          <p:nvPr/>
        </p:nvSpPr>
        <p:spPr>
          <a:xfrm>
            <a:off x="3684070" y="68013"/>
            <a:ext cx="4622648"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Tree>
    <p:extLst>
      <p:ext uri="{BB962C8B-B14F-4D97-AF65-F5344CB8AC3E}">
        <p14:creationId val="1239893339"/>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childTnLst>
                                </p:cTn>
                              </p:par>
                              <p:par>
                                <p:cTn fill="hold" id="8" nodeType="withEffect" presetClass="entr" presetID="53" presetSubtype="0">
                                  <p:stCondLst>
                                    <p:cond delay="0"/>
                                  </p:stCondLst>
                                  <p:childTnLst>
                                    <p:set>
                                      <p:cBhvr>
                                        <p:cTn dur="1" fill="hold" id="9">
                                          <p:stCondLst>
                                            <p:cond delay="0"/>
                                          </p:stCondLst>
                                        </p:cTn>
                                        <p:tgtEl>
                                          <p:spTgt spid="13"/>
                                        </p:tgtEl>
                                        <p:attrNameLst>
                                          <p:attrName>style.visibility</p:attrName>
                                        </p:attrNameLst>
                                      </p:cBhvr>
                                      <p:to>
                                        <p:strVal val="visible"/>
                                      </p:to>
                                    </p:set>
                                    <p:anim calcmode="lin" valueType="num">
                                      <p:cBhvr>
                                        <p:cTn dur="500" fill="hold" id="10"/>
                                        <p:tgtEl>
                                          <p:spTgt spid="13"/>
                                        </p:tgtEl>
                                        <p:attrNameLst>
                                          <p:attrName>ppt_w</p:attrName>
                                        </p:attrNameLst>
                                      </p:cBhvr>
                                      <p:tavLst>
                                        <p:tav tm="0">
                                          <p:val>
                                            <p:fltVal val="0"/>
                                          </p:val>
                                        </p:tav>
                                        <p:tav tm="100000">
                                          <p:val>
                                            <p:strVal val="#ppt_w"/>
                                          </p:val>
                                        </p:tav>
                                      </p:tavLst>
                                    </p:anim>
                                    <p:anim calcmode="lin" valueType="num">
                                      <p:cBhvr>
                                        <p:cTn dur="500" fill="hold" id="11"/>
                                        <p:tgtEl>
                                          <p:spTgt spid="13"/>
                                        </p:tgtEl>
                                        <p:attrNameLst>
                                          <p:attrName>ppt_h</p:attrName>
                                        </p:attrNameLst>
                                      </p:cBhvr>
                                      <p:tavLst>
                                        <p:tav tm="0">
                                          <p:val>
                                            <p:fltVal val="0"/>
                                          </p:val>
                                        </p:tav>
                                        <p:tav tm="100000">
                                          <p:val>
                                            <p:strVal val="#ppt_h"/>
                                          </p:val>
                                        </p:tav>
                                      </p:tavLst>
                                    </p:anim>
                                    <p:animEffect filter="fade" transition="in">
                                      <p:cBhvr>
                                        <p:cTn dur="500" id="12"/>
                                        <p:tgtEl>
                                          <p:spTgt spid="13"/>
                                        </p:tgtEl>
                                      </p:cBhvr>
                                    </p:animEffect>
                                  </p:childTnLst>
                                </p:cTn>
                              </p:par>
                              <p:par>
                                <p:cTn fill="hold" id="13" nodeType="withEffect" presetClass="entr" presetID="53" presetSubtype="0">
                                  <p:stCondLst>
                                    <p:cond delay="25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animEffect filter="fade" transition="in">
                                      <p:cBhvr>
                                        <p:cTn dur="500" id="17"/>
                                        <p:tgtEl>
                                          <p:spTgt spid="10"/>
                                        </p:tgtEl>
                                      </p:cBhvr>
                                    </p:animEffect>
                                  </p:childTnLst>
                                </p:cTn>
                              </p:par>
                              <p:par>
                                <p:cTn fill="hold" id="18" nodeType="withEffect" presetClass="entr" presetID="53" presetSubtype="0">
                                  <p:stCondLst>
                                    <p:cond delay="50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par>
                                <p:cTn fill="hold" id="23" nodeType="withEffect" presetClass="entr" presetID="53" presetSubtype="0">
                                  <p:stCondLst>
                                    <p:cond delay="75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Effect filter="fade" transition="in">
                                      <p:cBhvr>
                                        <p:cTn dur="500" id="27"/>
                                        <p:tgtEl>
                                          <p:spTgt spid="4"/>
                                        </p:tgtEl>
                                      </p:cBhvr>
                                    </p:animEffect>
                                  </p:childTnLst>
                                </p:cTn>
                              </p:par>
                              <p:par>
                                <p:cTn fill="hold" id="28" nodeType="withEffect" presetClass="entr" presetID="2" presetSubtype="8">
                                  <p:stCondLst>
                                    <p:cond delay="100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0-#ppt_w/2"/>
                                          </p:val>
                                        </p:tav>
                                        <p:tav tm="100000">
                                          <p:val>
                                            <p:strVal val="#ppt_x"/>
                                          </p:val>
                                        </p:tav>
                                      </p:tavLst>
                                    </p:anim>
                                    <p:anim calcmode="lin" valueType="num">
                                      <p:cBhvr additive="base">
                                        <p:cTn dur="500" fill="hold" id="31"/>
                                        <p:tgtEl>
                                          <p:spTgt spid="25"/>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150"/>
                                  </p:stCondLst>
                                  <p:childTnLst>
                                    <p:set>
                                      <p:cBhvr>
                                        <p:cTn dur="1" fill="hold" id="33">
                                          <p:stCondLst>
                                            <p:cond delay="0"/>
                                          </p:stCondLst>
                                        </p:cTn>
                                        <p:tgtEl>
                                          <p:spTgt spid="22"/>
                                        </p:tgtEl>
                                        <p:attrNameLst>
                                          <p:attrName>style.visibility</p:attrName>
                                        </p:attrNameLst>
                                      </p:cBhvr>
                                      <p:to>
                                        <p:strVal val="visible"/>
                                      </p:to>
                                    </p:set>
                                    <p:anim calcmode="lin" valueType="num">
                                      <p:cBhvr additive="base">
                                        <p:cTn dur="500" fill="hold" id="34"/>
                                        <p:tgtEl>
                                          <p:spTgt spid="22"/>
                                        </p:tgtEl>
                                        <p:attrNameLst>
                                          <p:attrName>ppt_x</p:attrName>
                                        </p:attrNameLst>
                                      </p:cBhvr>
                                      <p:tavLst>
                                        <p:tav tm="0">
                                          <p:val>
                                            <p:strVal val="0-#ppt_w/2"/>
                                          </p:val>
                                        </p:tav>
                                        <p:tav tm="100000">
                                          <p:val>
                                            <p:strVal val="#ppt_x"/>
                                          </p:val>
                                        </p:tav>
                                      </p:tavLst>
                                    </p:anim>
                                    <p:anim calcmode="lin" valueType="num">
                                      <p:cBhvr additive="base">
                                        <p:cTn dur="500" fill="hold" id="35"/>
                                        <p:tgtEl>
                                          <p:spTgt spid="22"/>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1300"/>
                                  </p:stCondLst>
                                  <p:childTnLst>
                                    <p:set>
                                      <p:cBhvr>
                                        <p:cTn dur="1" fill="hold" id="37">
                                          <p:stCondLst>
                                            <p:cond delay="0"/>
                                          </p:stCondLst>
                                        </p:cTn>
                                        <p:tgtEl>
                                          <p:spTgt spid="19"/>
                                        </p:tgtEl>
                                        <p:attrNameLst>
                                          <p:attrName>style.visibility</p:attrName>
                                        </p:attrNameLst>
                                      </p:cBhvr>
                                      <p:to>
                                        <p:strVal val="visible"/>
                                      </p:to>
                                    </p:set>
                                    <p:anim calcmode="lin" valueType="num">
                                      <p:cBhvr additive="base">
                                        <p:cTn dur="500" fill="hold" id="38"/>
                                        <p:tgtEl>
                                          <p:spTgt spid="19"/>
                                        </p:tgtEl>
                                        <p:attrNameLst>
                                          <p:attrName>ppt_x</p:attrName>
                                        </p:attrNameLst>
                                      </p:cBhvr>
                                      <p:tavLst>
                                        <p:tav tm="0">
                                          <p:val>
                                            <p:strVal val="0-#ppt_w/2"/>
                                          </p:val>
                                        </p:tav>
                                        <p:tav tm="100000">
                                          <p:val>
                                            <p:strVal val="#ppt_x"/>
                                          </p:val>
                                        </p:tav>
                                      </p:tavLst>
                                    </p:anim>
                                    <p:anim calcmode="lin" valueType="num">
                                      <p:cBhvr additive="base">
                                        <p:cTn dur="500" fill="hold" id="39"/>
                                        <p:tgtEl>
                                          <p:spTgt spid="19"/>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145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0-#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2006669" y="840074"/>
            <a:ext cx="803288" cy="803284"/>
            <a:chOff x="1174007" y="954462"/>
            <a:chExt cx="1329951" cy="1329951"/>
          </a:xfrm>
          <a:solidFill>
            <a:srgbClr val="C00000"/>
          </a:solidFill>
        </p:grpSpPr>
        <p:sp>
          <p:nvSpPr>
            <p:cNvPr id="5" name="矩形 4"/>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6" name="矩形 5"/>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9" name="标题 1"/>
          <p:cNvSpPr txBox="1"/>
          <p:nvPr/>
        </p:nvSpPr>
        <p:spPr>
          <a:xfrm>
            <a:off x="2809957" y="992475"/>
            <a:ext cx="2981243" cy="542422"/>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2400">
                <a:solidFill>
                  <a:schemeClr val="tx2"/>
                </a:solidFill>
                <a:latin typeface="+mj-lt"/>
                <a:ea typeface="+mj-ea"/>
                <a:cs typeface="+mj-cs"/>
              </a:defRPr>
            </a:lvl1pPr>
          </a:lstStyle>
          <a:p>
            <a:pPr algn="l" defTabSz="914400" eaLnBrk="1" fontAlgn="auto" hangingPunct="1" indent="0" latinLnBrk="0" lvl="0" marL="0" marR="0" rtl="0">
              <a:lnSpc>
                <a:spcPct val="90000"/>
              </a:lnSpc>
              <a:spcBef>
                <a:spcPct val="0"/>
              </a:spcBef>
              <a:spcAft>
                <a:spcPct val="0"/>
              </a:spcAft>
              <a:buClrTx/>
              <a:buSzTx/>
              <a:buFontTx/>
              <a:buNone/>
              <a:defRPr/>
            </a:pPr>
            <a:r>
              <a:rPr altLang="en-US" b="0" baseline="0" cap="none" i="0" kern="1200" kumimoji="0" lang="zh-CN" noProof="0" normalizeH="0" smtClean="0" spc="0" strike="noStrike" sz="3000" u="none">
                <a:ln>
                  <a:noFill/>
                </a:ln>
                <a:solidFill>
                  <a:srgbClr val="5A6478"/>
                </a:solidFill>
                <a:effectLst/>
                <a:uLnTx/>
                <a:uFillTx/>
                <a:latin typeface="+mj-ea"/>
              </a:rPr>
              <a:t>目录 CONTENT</a:t>
            </a:r>
          </a:p>
        </p:txBody>
      </p:sp>
      <p:sp>
        <p:nvSpPr>
          <p:cNvPr id="13" name="文本占位符 16"/>
          <p:cNvSpPr txBox="1"/>
          <p:nvPr/>
        </p:nvSpPr>
        <p:spPr>
          <a:xfrm>
            <a:off x="2438077" y="2302369"/>
            <a:ext cx="3648074" cy="45720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mtClean="0">
                <a:solidFill>
                  <a:schemeClr val="tx1">
                    <a:lumMod val="65000"/>
                    <a:lumOff val="35000"/>
                  </a:schemeClr>
                </a:solidFill>
              </a:rPr>
              <a:t>基本工作概述</a:t>
            </a:r>
          </a:p>
        </p:txBody>
      </p:sp>
      <p:sp>
        <p:nvSpPr>
          <p:cNvPr id="14" name="文本占位符 16"/>
          <p:cNvSpPr txBox="1"/>
          <p:nvPr/>
        </p:nvSpPr>
        <p:spPr>
          <a:xfrm>
            <a:off x="2438076" y="2736700"/>
            <a:ext cx="3648075"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15" name="组合 14"/>
          <p:cNvGrpSpPr/>
          <p:nvPr/>
        </p:nvGrpSpPr>
        <p:grpSpPr>
          <a:xfrm>
            <a:off x="1572889" y="2302369"/>
            <a:ext cx="1019174" cy="732508"/>
            <a:chOff x="288926" y="1736034"/>
            <a:chExt cx="1019174" cy="732508"/>
          </a:xfrm>
        </p:grpSpPr>
        <p:sp>
          <p:nvSpPr>
            <p:cNvPr id="16" name="矩形 15"/>
            <p:cNvSpPr/>
            <p:nvPr/>
          </p:nvSpPr>
          <p:spPr>
            <a:xfrm>
              <a:off x="442913" y="1752600"/>
              <a:ext cx="711200"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占位符 16"/>
            <p:cNvSpPr txBox="1"/>
            <p:nvPr/>
          </p:nvSpPr>
          <p:spPr>
            <a:xfrm>
              <a:off x="288926" y="1736034"/>
              <a:ext cx="1019174" cy="725424"/>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a:t>01</a:t>
              </a:r>
            </a:p>
          </p:txBody>
        </p:sp>
      </p:grpSp>
      <p:sp>
        <p:nvSpPr>
          <p:cNvPr id="18" name="文本占位符 16"/>
          <p:cNvSpPr txBox="1"/>
          <p:nvPr/>
        </p:nvSpPr>
        <p:spPr>
          <a:xfrm>
            <a:off x="7151593" y="2302369"/>
            <a:ext cx="3648074" cy="45720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mtClean="0">
                <a:solidFill>
                  <a:schemeClr val="tx1">
                    <a:lumMod val="65000"/>
                    <a:lumOff val="35000"/>
                  </a:schemeClr>
                </a:solidFill>
              </a:rPr>
              <a:t>工作完成情况</a:t>
            </a:r>
          </a:p>
        </p:txBody>
      </p:sp>
      <p:sp>
        <p:nvSpPr>
          <p:cNvPr id="19" name="文本占位符 16"/>
          <p:cNvSpPr txBox="1"/>
          <p:nvPr/>
        </p:nvSpPr>
        <p:spPr>
          <a:xfrm>
            <a:off x="7151591" y="2736700"/>
            <a:ext cx="3648075"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20" name="组合 19"/>
          <p:cNvGrpSpPr/>
          <p:nvPr/>
        </p:nvGrpSpPr>
        <p:grpSpPr>
          <a:xfrm>
            <a:off x="6286404" y="2302369"/>
            <a:ext cx="1019174" cy="727766"/>
            <a:chOff x="288926" y="1736034"/>
            <a:chExt cx="1019174" cy="727766"/>
          </a:xfrm>
        </p:grpSpPr>
        <p:sp>
          <p:nvSpPr>
            <p:cNvPr id="21" name="矩形 20"/>
            <p:cNvSpPr/>
            <p:nvPr/>
          </p:nvSpPr>
          <p:spPr>
            <a:xfrm>
              <a:off x="442913" y="1752600"/>
              <a:ext cx="711200"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占位符 16"/>
            <p:cNvSpPr txBox="1"/>
            <p:nvPr/>
          </p:nvSpPr>
          <p:spPr>
            <a:xfrm>
              <a:off x="288926" y="1736034"/>
              <a:ext cx="1019174" cy="725424"/>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a:t>02</a:t>
              </a:r>
            </a:p>
          </p:txBody>
        </p:sp>
      </p:grpSp>
      <p:sp>
        <p:nvSpPr>
          <p:cNvPr id="23" name="文本占位符 16"/>
          <p:cNvSpPr txBox="1"/>
          <p:nvPr/>
        </p:nvSpPr>
        <p:spPr>
          <a:xfrm>
            <a:off x="2438077" y="3663083"/>
            <a:ext cx="3648074" cy="45720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mtClean="0">
                <a:solidFill>
                  <a:schemeClr val="tx1">
                    <a:lumMod val="65000"/>
                    <a:lumOff val="35000"/>
                  </a:schemeClr>
                </a:solidFill>
              </a:rPr>
              <a:t>工作经验总结</a:t>
            </a:r>
          </a:p>
        </p:txBody>
      </p:sp>
      <p:sp>
        <p:nvSpPr>
          <p:cNvPr id="24" name="文本占位符 16"/>
          <p:cNvSpPr txBox="1"/>
          <p:nvPr/>
        </p:nvSpPr>
        <p:spPr>
          <a:xfrm>
            <a:off x="2438076" y="4097414"/>
            <a:ext cx="3648075"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25" name="组合 24"/>
          <p:cNvGrpSpPr/>
          <p:nvPr/>
        </p:nvGrpSpPr>
        <p:grpSpPr>
          <a:xfrm>
            <a:off x="1572889" y="3663083"/>
            <a:ext cx="1019174" cy="727766"/>
            <a:chOff x="288926" y="1736034"/>
            <a:chExt cx="1019174" cy="727766"/>
          </a:xfrm>
        </p:grpSpPr>
        <p:sp>
          <p:nvSpPr>
            <p:cNvPr id="26" name="矩形 25"/>
            <p:cNvSpPr/>
            <p:nvPr/>
          </p:nvSpPr>
          <p:spPr>
            <a:xfrm>
              <a:off x="442913" y="1752600"/>
              <a:ext cx="711200"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占位符 16"/>
            <p:cNvSpPr txBox="1"/>
            <p:nvPr/>
          </p:nvSpPr>
          <p:spPr>
            <a:xfrm>
              <a:off x="288926" y="1736034"/>
              <a:ext cx="1019174" cy="725424"/>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a:t>03</a:t>
              </a:r>
            </a:p>
          </p:txBody>
        </p:sp>
      </p:grpSp>
      <p:sp>
        <p:nvSpPr>
          <p:cNvPr id="28" name="文本占位符 16"/>
          <p:cNvSpPr txBox="1"/>
          <p:nvPr/>
        </p:nvSpPr>
        <p:spPr>
          <a:xfrm>
            <a:off x="7151593" y="3663083"/>
            <a:ext cx="3648074" cy="45720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mtClean="0">
                <a:solidFill>
                  <a:schemeClr val="tx1">
                    <a:lumMod val="65000"/>
                    <a:lumOff val="35000"/>
                  </a:schemeClr>
                </a:solidFill>
              </a:rPr>
              <a:t>未来工作计划</a:t>
            </a:r>
          </a:p>
        </p:txBody>
      </p:sp>
      <p:sp>
        <p:nvSpPr>
          <p:cNvPr id="29" name="文本占位符 16"/>
          <p:cNvSpPr txBox="1"/>
          <p:nvPr/>
        </p:nvSpPr>
        <p:spPr>
          <a:xfrm>
            <a:off x="7151591" y="4097414"/>
            <a:ext cx="3648075"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30" name="组合 29"/>
          <p:cNvGrpSpPr/>
          <p:nvPr/>
        </p:nvGrpSpPr>
        <p:grpSpPr>
          <a:xfrm>
            <a:off x="6286404" y="3663083"/>
            <a:ext cx="1019174" cy="727766"/>
            <a:chOff x="288926" y="1736034"/>
            <a:chExt cx="1019174" cy="727766"/>
          </a:xfrm>
        </p:grpSpPr>
        <p:sp>
          <p:nvSpPr>
            <p:cNvPr id="31" name="矩形 30"/>
            <p:cNvSpPr/>
            <p:nvPr/>
          </p:nvSpPr>
          <p:spPr>
            <a:xfrm>
              <a:off x="442913" y="1752600"/>
              <a:ext cx="711200"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占位符 16"/>
            <p:cNvSpPr txBox="1"/>
            <p:nvPr/>
          </p:nvSpPr>
          <p:spPr>
            <a:xfrm>
              <a:off x="288926" y="1736034"/>
              <a:ext cx="1019174" cy="725424"/>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a:t>04</a:t>
              </a:r>
            </a:p>
          </p:txBody>
        </p:sp>
      </p:grpSp>
      <p:grpSp>
        <p:nvGrpSpPr>
          <p:cNvPr id="33" name="组合 32"/>
          <p:cNvGrpSpPr/>
          <p:nvPr/>
        </p:nvGrpSpPr>
        <p:grpSpPr>
          <a:xfrm>
            <a:off x="314068" y="5820802"/>
            <a:ext cx="589688" cy="589685"/>
            <a:chOff x="1174007" y="954462"/>
            <a:chExt cx="1329951" cy="1329951"/>
          </a:xfrm>
          <a:solidFill>
            <a:schemeClr val="bg1"/>
          </a:solidFill>
        </p:grpSpPr>
        <p:sp>
          <p:nvSpPr>
            <p:cNvPr id="34" name="矩形 33"/>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5" name="矩形 34"/>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36" name="TextBox 57"/>
          <p:cNvSpPr txBox="1"/>
          <p:nvPr/>
        </p:nvSpPr>
        <p:spPr>
          <a:xfrm>
            <a:off x="989739" y="5930978"/>
            <a:ext cx="5378403" cy="365760"/>
          </a:xfrm>
          <a:prstGeom prst="rect">
            <a:avLst/>
          </a:prstGeom>
          <a:noFill/>
        </p:spPr>
        <p:txBody>
          <a:bodyPr rtlCol="0" wrap="square">
            <a:spAutoFit/>
          </a:bodyPr>
          <a:lstStyle/>
          <a:p>
            <a:r>
              <a:rPr altLang="en-US" lang="zh-CN">
                <a:solidFill>
                  <a:schemeClr val="bg1"/>
                </a:solidFill>
              </a:rPr>
              <a:t>无德者不能为医，有品者方能济世</a:t>
            </a:r>
          </a:p>
        </p:txBody>
      </p:sp>
    </p:spTree>
    <p:extLst>
      <p:ext uri="{BB962C8B-B14F-4D97-AF65-F5344CB8AC3E}">
        <p14:creationId val="1763648956"/>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4"/>
                                        </p:tgtEl>
                                        <p:attrNameLst>
                                          <p:attrName>style.visibility</p:attrName>
                                        </p:attrNameLst>
                                      </p:cBhvr>
                                      <p:to>
                                        <p:strVal val="visible"/>
                                      </p:to>
                                    </p:set>
                                    <p:animScale>
                                      <p:cBhvr>
                                        <p:cTn decel="50000" dur="1000" fill="hold" id="7">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
                                        </p:tgtEl>
                                        <p:attrNameLst>
                                          <p:attrName>ppt_x</p:attrName>
                                          <p:attrName>ppt_y</p:attrName>
                                        </p:attrNameLst>
                                      </p:cBhvr>
                                    </p:animMotion>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10" presetSubtype="0">
                                  <p:stCondLst>
                                    <p:cond delay="0"/>
                                  </p:stCondLst>
                                  <p:iterate type="lt">
                                    <p:tmPct val="10000"/>
                                  </p:iterate>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p:cTn dur="500" fill="hold" id="17"/>
                                        <p:tgtEl>
                                          <p:spTgt spid="15"/>
                                        </p:tgtEl>
                                        <p:attrNameLst>
                                          <p:attrName>ppt_w</p:attrName>
                                        </p:attrNameLst>
                                      </p:cBhvr>
                                      <p:tavLst>
                                        <p:tav tm="0">
                                          <p:val>
                                            <p:fltVal val="0"/>
                                          </p:val>
                                        </p:tav>
                                        <p:tav tm="100000">
                                          <p:val>
                                            <p:strVal val="#ppt_w"/>
                                          </p:val>
                                        </p:tav>
                                      </p:tavLst>
                                    </p:anim>
                                    <p:anim calcmode="lin" valueType="num">
                                      <p:cBhvr>
                                        <p:cTn dur="500" fill="hold" id="18"/>
                                        <p:tgtEl>
                                          <p:spTgt spid="15"/>
                                        </p:tgtEl>
                                        <p:attrNameLst>
                                          <p:attrName>ppt_h</p:attrName>
                                        </p:attrNameLst>
                                      </p:cBhvr>
                                      <p:tavLst>
                                        <p:tav tm="0">
                                          <p:val>
                                            <p:fltVal val="0"/>
                                          </p:val>
                                        </p:tav>
                                        <p:tav tm="100000">
                                          <p:val>
                                            <p:strVal val="#ppt_h"/>
                                          </p:val>
                                        </p:tav>
                                      </p:tavLst>
                                    </p:anim>
                                    <p:animEffect filter="fade" transition="in">
                                      <p:cBhvr>
                                        <p:cTn dur="500" id="19"/>
                                        <p:tgtEl>
                                          <p:spTgt spid="15"/>
                                        </p:tgtEl>
                                      </p:cBhvr>
                                    </p:animEffect>
                                  </p:childTnLst>
                                </p:cTn>
                              </p:par>
                              <p:par>
                                <p:cTn fill="hold" id="20" nodeType="withEffect" presetClass="entr" presetID="53" presetSubtype="0">
                                  <p:stCondLst>
                                    <p:cond delay="10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id="25" nodeType="withEffect" presetClass="entr" presetID="53" presetSubtype="0">
                                  <p:stCondLst>
                                    <p:cond delay="200"/>
                                  </p:stCondLst>
                                  <p:childTnLst>
                                    <p:set>
                                      <p:cBhvr>
                                        <p:cTn dur="1" fill="hold" id="26">
                                          <p:stCondLst>
                                            <p:cond delay="0"/>
                                          </p:stCondLst>
                                        </p:cTn>
                                        <p:tgtEl>
                                          <p:spTgt spid="25"/>
                                        </p:tgtEl>
                                        <p:attrNameLst>
                                          <p:attrName>style.visibility</p:attrName>
                                        </p:attrNameLst>
                                      </p:cBhvr>
                                      <p:to>
                                        <p:strVal val="visible"/>
                                      </p:to>
                                    </p:set>
                                    <p:anim calcmode="lin" valueType="num">
                                      <p:cBhvr>
                                        <p:cTn dur="500" fill="hold" id="27"/>
                                        <p:tgtEl>
                                          <p:spTgt spid="25"/>
                                        </p:tgtEl>
                                        <p:attrNameLst>
                                          <p:attrName>ppt_w</p:attrName>
                                        </p:attrNameLst>
                                      </p:cBhvr>
                                      <p:tavLst>
                                        <p:tav tm="0">
                                          <p:val>
                                            <p:fltVal val="0"/>
                                          </p:val>
                                        </p:tav>
                                        <p:tav tm="100000">
                                          <p:val>
                                            <p:strVal val="#ppt_w"/>
                                          </p:val>
                                        </p:tav>
                                      </p:tavLst>
                                    </p:anim>
                                    <p:anim calcmode="lin" valueType="num">
                                      <p:cBhvr>
                                        <p:cTn dur="500" fill="hold" id="28"/>
                                        <p:tgtEl>
                                          <p:spTgt spid="25"/>
                                        </p:tgtEl>
                                        <p:attrNameLst>
                                          <p:attrName>ppt_h</p:attrName>
                                        </p:attrNameLst>
                                      </p:cBhvr>
                                      <p:tavLst>
                                        <p:tav tm="0">
                                          <p:val>
                                            <p:fltVal val="0"/>
                                          </p:val>
                                        </p:tav>
                                        <p:tav tm="100000">
                                          <p:val>
                                            <p:strVal val="#ppt_h"/>
                                          </p:val>
                                        </p:tav>
                                      </p:tavLst>
                                    </p:anim>
                                    <p:animEffect filter="fade" transition="in">
                                      <p:cBhvr>
                                        <p:cTn dur="500" id="29"/>
                                        <p:tgtEl>
                                          <p:spTgt spid="25"/>
                                        </p:tgtEl>
                                      </p:cBhvr>
                                    </p:animEffect>
                                  </p:childTnLst>
                                </p:cTn>
                              </p:par>
                              <p:par>
                                <p:cTn fill="hold" id="30" nodeType="withEffect" presetClass="entr" presetID="53" presetSubtype="0">
                                  <p:stCondLst>
                                    <p:cond delay="300"/>
                                  </p:stCondLst>
                                  <p:childTnLst>
                                    <p:set>
                                      <p:cBhvr>
                                        <p:cTn dur="1" fill="hold" id="31">
                                          <p:stCondLst>
                                            <p:cond delay="0"/>
                                          </p:stCondLst>
                                        </p:cTn>
                                        <p:tgtEl>
                                          <p:spTgt spid="30"/>
                                        </p:tgtEl>
                                        <p:attrNameLst>
                                          <p:attrName>style.visibility</p:attrName>
                                        </p:attrNameLst>
                                      </p:cBhvr>
                                      <p:to>
                                        <p:strVal val="visible"/>
                                      </p:to>
                                    </p:set>
                                    <p:anim calcmode="lin" valueType="num">
                                      <p:cBhvr>
                                        <p:cTn dur="500" fill="hold" id="32"/>
                                        <p:tgtEl>
                                          <p:spTgt spid="30"/>
                                        </p:tgtEl>
                                        <p:attrNameLst>
                                          <p:attrName>ppt_w</p:attrName>
                                        </p:attrNameLst>
                                      </p:cBhvr>
                                      <p:tavLst>
                                        <p:tav tm="0">
                                          <p:val>
                                            <p:fltVal val="0"/>
                                          </p:val>
                                        </p:tav>
                                        <p:tav tm="100000">
                                          <p:val>
                                            <p:strVal val="#ppt_w"/>
                                          </p:val>
                                        </p:tav>
                                      </p:tavLst>
                                    </p:anim>
                                    <p:anim calcmode="lin" valueType="num">
                                      <p:cBhvr>
                                        <p:cTn dur="500" fill="hold" id="33"/>
                                        <p:tgtEl>
                                          <p:spTgt spid="30"/>
                                        </p:tgtEl>
                                        <p:attrNameLst>
                                          <p:attrName>ppt_h</p:attrName>
                                        </p:attrNameLst>
                                      </p:cBhvr>
                                      <p:tavLst>
                                        <p:tav tm="0">
                                          <p:val>
                                            <p:fltVal val="0"/>
                                          </p:val>
                                        </p:tav>
                                        <p:tav tm="100000">
                                          <p:val>
                                            <p:strVal val="#ppt_h"/>
                                          </p:val>
                                        </p:tav>
                                      </p:tavLst>
                                    </p:anim>
                                    <p:animEffect filter="fade" transition="in">
                                      <p:cBhvr>
                                        <p:cTn dur="500" id="34"/>
                                        <p:tgtEl>
                                          <p:spTgt spid="30"/>
                                        </p:tgtEl>
                                      </p:cBhvr>
                                    </p:animEffect>
                                  </p:childTnLst>
                                </p:cTn>
                              </p:par>
                            </p:childTnLst>
                          </p:cTn>
                        </p:par>
                        <p:par>
                          <p:cTn fill="hold" id="35" nodeType="afterGroup">
                            <p:stCondLst>
                              <p:cond delay="2300"/>
                            </p:stCondLst>
                            <p:childTnLst>
                              <p:par>
                                <p:cTn fill="hold" grpId="0" id="36" nodeType="afterEffect" presetClass="entr" presetID="22" presetSubtype="8">
                                  <p:stCondLst>
                                    <p:cond delay="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500" id="41"/>
                                        <p:tgtEl>
                                          <p:spTgt spid="18"/>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23"/>
                                        </p:tgtEl>
                                        <p:attrNameLst>
                                          <p:attrName>style.visibility</p:attrName>
                                        </p:attrNameLst>
                                      </p:cBhvr>
                                      <p:to>
                                        <p:strVal val="visible"/>
                                      </p:to>
                                    </p:set>
                                    <p:animEffect filter="wipe(left)" transition="in">
                                      <p:cBhvr>
                                        <p:cTn dur="500" id="44"/>
                                        <p:tgtEl>
                                          <p:spTgt spid="23"/>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8"/>
                                        </p:tgtEl>
                                        <p:attrNameLst>
                                          <p:attrName>style.visibility</p:attrName>
                                        </p:attrNameLst>
                                      </p:cBhvr>
                                      <p:to>
                                        <p:strVal val="visible"/>
                                      </p:to>
                                    </p:set>
                                    <p:animEffect filter="wipe(left)" transition="in">
                                      <p:cBhvr>
                                        <p:cTn dur="500" id="47"/>
                                        <p:tgtEl>
                                          <p:spTgt spid="28"/>
                                        </p:tgtEl>
                                      </p:cBhvr>
                                    </p:animEffect>
                                  </p:childTnLst>
                                </p:cTn>
                              </p:par>
                            </p:childTnLst>
                          </p:cTn>
                        </p:par>
                        <p:par>
                          <p:cTn fill="hold" id="48" nodeType="afterGroup">
                            <p:stCondLst>
                              <p:cond delay="2800"/>
                            </p:stCondLst>
                            <p:childTnLst>
                              <p:par>
                                <p:cTn fill="hold" grpId="0" id="49" nodeType="afterEffect" presetClass="entr" presetID="10" presetSubtype="0">
                                  <p:stCondLst>
                                    <p:cond delay="0"/>
                                  </p:stCondLst>
                                  <p:iterate type="wd">
                                    <p:tmPct val="10000"/>
                                  </p:iterate>
                                  <p:childTnLst>
                                    <p:set>
                                      <p:cBhvr>
                                        <p:cTn dur="1" fill="hold" id="50">
                                          <p:stCondLst>
                                            <p:cond delay="0"/>
                                          </p:stCondLst>
                                        </p:cTn>
                                        <p:tgtEl>
                                          <p:spTgt spid="14"/>
                                        </p:tgtEl>
                                        <p:attrNameLst>
                                          <p:attrName>style.visibility</p:attrName>
                                        </p:attrNameLst>
                                      </p:cBhvr>
                                      <p:to>
                                        <p:strVal val="visible"/>
                                      </p:to>
                                    </p:set>
                                    <p:animEffect filter="fade" transition="in">
                                      <p:cBhvr>
                                        <p:cTn dur="500" id="51"/>
                                        <p:tgtEl>
                                          <p:spTgt spid="14"/>
                                        </p:tgtEl>
                                      </p:cBhvr>
                                    </p:animEffect>
                                  </p:childTnLst>
                                </p:cTn>
                              </p:par>
                              <p:par>
                                <p:cTn fill="hold" grpId="0" id="52" nodeType="withEffect" presetClass="entr" presetID="10" presetSubtype="0">
                                  <p:stCondLst>
                                    <p:cond delay="0"/>
                                  </p:stCondLst>
                                  <p:iterate type="wd">
                                    <p:tmPct val="10000"/>
                                  </p:iterate>
                                  <p:childTnLst>
                                    <p:set>
                                      <p:cBhvr>
                                        <p:cTn dur="1" fill="hold" id="53">
                                          <p:stCondLst>
                                            <p:cond delay="0"/>
                                          </p:stCondLst>
                                        </p:cTn>
                                        <p:tgtEl>
                                          <p:spTgt spid="19"/>
                                        </p:tgtEl>
                                        <p:attrNameLst>
                                          <p:attrName>style.visibility</p:attrName>
                                        </p:attrNameLst>
                                      </p:cBhvr>
                                      <p:to>
                                        <p:strVal val="visible"/>
                                      </p:to>
                                    </p:set>
                                    <p:animEffect filter="fade" transition="in">
                                      <p:cBhvr>
                                        <p:cTn dur="500" id="54"/>
                                        <p:tgtEl>
                                          <p:spTgt spid="19"/>
                                        </p:tgtEl>
                                      </p:cBhvr>
                                    </p:animEffect>
                                  </p:childTnLst>
                                </p:cTn>
                              </p:par>
                              <p:par>
                                <p:cTn fill="hold" grpId="0" id="55" nodeType="withEffect" presetClass="entr" presetID="10" presetSubtype="0">
                                  <p:stCondLst>
                                    <p:cond delay="0"/>
                                  </p:stCondLst>
                                  <p:iterate type="wd">
                                    <p:tmPct val="10000"/>
                                  </p:iterate>
                                  <p:childTnLst>
                                    <p:set>
                                      <p:cBhvr>
                                        <p:cTn dur="1" fill="hold" id="56">
                                          <p:stCondLst>
                                            <p:cond delay="0"/>
                                          </p:stCondLst>
                                        </p:cTn>
                                        <p:tgtEl>
                                          <p:spTgt spid="24"/>
                                        </p:tgtEl>
                                        <p:attrNameLst>
                                          <p:attrName>style.visibility</p:attrName>
                                        </p:attrNameLst>
                                      </p:cBhvr>
                                      <p:to>
                                        <p:strVal val="visible"/>
                                      </p:to>
                                    </p:set>
                                    <p:animEffect filter="fade" transition="in">
                                      <p:cBhvr>
                                        <p:cTn dur="500" id="57"/>
                                        <p:tgtEl>
                                          <p:spTgt spid="24"/>
                                        </p:tgtEl>
                                      </p:cBhvr>
                                    </p:animEffect>
                                  </p:childTnLst>
                                </p:cTn>
                              </p:par>
                              <p:par>
                                <p:cTn fill="hold" grpId="0" id="58" nodeType="withEffect" presetClass="entr" presetID="10" presetSubtype="0">
                                  <p:stCondLst>
                                    <p:cond delay="0"/>
                                  </p:stCondLst>
                                  <p:iterate type="wd">
                                    <p:tmPct val="10000"/>
                                  </p:iterate>
                                  <p:childTnLst>
                                    <p:set>
                                      <p:cBhvr>
                                        <p:cTn dur="1" fill="hold" id="59">
                                          <p:stCondLst>
                                            <p:cond delay="0"/>
                                          </p:stCondLst>
                                        </p:cTn>
                                        <p:tgtEl>
                                          <p:spTgt spid="29"/>
                                        </p:tgtEl>
                                        <p:attrNameLst>
                                          <p:attrName>style.visibility</p:attrName>
                                        </p:attrNameLst>
                                      </p:cBhvr>
                                      <p:to>
                                        <p:strVal val="visible"/>
                                      </p:to>
                                    </p:set>
                                    <p:animEffect filter="fade" transition="in">
                                      <p:cBhvr>
                                        <p:cTn dur="500" id="6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4"/>
      <p:bldP grpId="0" spid="18"/>
      <p:bldP grpId="0" spid="19"/>
      <p:bldP grpId="0" spid="23"/>
      <p:bldP grpId="0" spid="24"/>
      <p:bldP grpId="0" spid="28"/>
      <p:bldP grpId="0" spid="2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占位符 16"/>
          <p:cNvSpPr txBox="1"/>
          <p:nvPr/>
        </p:nvSpPr>
        <p:spPr>
          <a:xfrm>
            <a:off x="1223431"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16" name="文本占位符 16"/>
          <p:cNvSpPr txBox="1"/>
          <p:nvPr/>
        </p:nvSpPr>
        <p:spPr>
          <a:xfrm>
            <a:off x="3684070" y="68013"/>
            <a:ext cx="4622648"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4" name="组合 3"/>
          <p:cNvGrpSpPr/>
          <p:nvPr/>
        </p:nvGrpSpPr>
        <p:grpSpPr>
          <a:xfrm>
            <a:off x="5690054" y="1589265"/>
            <a:ext cx="2592290" cy="3782676"/>
            <a:chOff x="6372226" y="1589265"/>
            <a:chExt cx="2592290" cy="3782676"/>
          </a:xfrm>
        </p:grpSpPr>
        <p:sp>
          <p:nvSpPr>
            <p:cNvPr id="5" name="任意多边形 4"/>
            <p:cNvSpPr/>
            <p:nvPr/>
          </p:nvSpPr>
          <p:spPr>
            <a:xfrm>
              <a:off x="6372226" y="1815635"/>
              <a:ext cx="2592290" cy="3556306"/>
            </a:xfrm>
            <a:custGeom>
              <a:gdLst>
                <a:gd fmla="*/ 1632743 w 2592290" name="connsiteX0"/>
                <a:gd fmla="*/ 0 h 3556306" name="connsiteY0"/>
                <a:gd fmla="*/ 2173122 w 2592290" name="connsiteX1"/>
                <a:gd fmla="*/ 540379 h 3556306" name="connsiteY1"/>
                <a:gd fmla="*/ 1868616 w 2592290" name="connsiteX2"/>
                <a:gd fmla="*/ 844885 h 3556306" name="connsiteY2"/>
                <a:gd fmla="*/ 1930880 w 2592290" name="connsiteX3"/>
                <a:gd fmla="*/ 882712 h 3556306" name="connsiteY3"/>
                <a:gd fmla="*/ 2458242 w 2592290" name="connsiteX4"/>
                <a:gd fmla="*/ 1874561 h 3556306" name="connsiteY4"/>
                <a:gd fmla="*/ 1727701 w 2592290" name="connsiteX5"/>
                <a:gd fmla="*/ 2976692 h 3556306" name="connsiteY5"/>
                <a:gd fmla="*/ 1704974 w 2592290" name="connsiteX6"/>
                <a:gd fmla="*/ 2985010 h 3556306" name="connsiteY6"/>
                <a:gd fmla="*/ 1704974 w 2592290" name="connsiteX7"/>
                <a:gd fmla="*/ 3216288 h 3556306" name="connsiteY7"/>
                <a:gd fmla="*/ 2422281 w 2592290" name="connsiteX8"/>
                <a:gd fmla="*/ 3216288 h 3556306" name="connsiteY8"/>
                <a:gd fmla="*/ 2592290 w 2592290" name="connsiteX9"/>
                <a:gd fmla="*/ 3386297 h 3556306" name="connsiteY9"/>
                <a:gd fmla="*/ 2592290 w 2592290" name="connsiteX10"/>
                <a:gd fmla="*/ 3556306 h 3556306" name="connsiteY10"/>
                <a:gd fmla="*/ 0 w 2592290" name="connsiteX11"/>
                <a:gd fmla="*/ 3556306 h 3556306" name="connsiteY11"/>
                <a:gd fmla="*/ 0 w 2592290" name="connsiteX12"/>
                <a:gd fmla="*/ 3386297 h 3556306" name="connsiteY12"/>
                <a:gd fmla="*/ 170009 w 2592290" name="connsiteX13"/>
                <a:gd fmla="*/ 3216288 h 3556306" name="connsiteY13"/>
                <a:gd fmla="*/ 244474 w 2592290" name="connsiteX14"/>
                <a:gd fmla="*/ 3216288 h 3556306" name="connsiteY14"/>
                <a:gd fmla="*/ 244474 w 2592290" name="connsiteX15"/>
                <a:gd fmla="*/ 3137319 h 3556306" name="connsiteY15"/>
                <a:gd fmla="*/ 331479 w 2592290" name="connsiteX16"/>
                <a:gd fmla="*/ 3050314 h 3556306" name="connsiteY16"/>
                <a:gd fmla="*/ 608319 w 2592290" name="connsiteX17"/>
                <a:gd fmla="*/ 3050314 h 3556306" name="connsiteY17"/>
                <a:gd fmla="*/ 695324 w 2592290" name="connsiteX18"/>
                <a:gd fmla="*/ 3137319 h 3556306" name="connsiteY18"/>
                <a:gd fmla="*/ 695324 w 2592290" name="connsiteX19"/>
                <a:gd fmla="*/ 3216288 h 3556306" name="connsiteY19"/>
                <a:gd fmla="*/ 854074 w 2592290" name="connsiteX20"/>
                <a:gd fmla="*/ 3216288 h 3556306" name="connsiteY20"/>
                <a:gd fmla="*/ 854074 w 2592290" name="connsiteX21"/>
                <a:gd fmla="*/ 3068623 h 3556306" name="connsiteY21"/>
                <a:gd fmla="*/ 737445 w 2592290" name="connsiteX22"/>
                <a:gd fmla="*/ 2951994 h 3556306" name="connsiteY22"/>
                <a:gd fmla="*/ 138017 w 2592290" name="connsiteX23"/>
                <a:gd fmla="*/ 2951994 h 3556306" name="connsiteY23"/>
                <a:gd fmla="*/ 138017 w 2592290" name="connsiteX24"/>
                <a:gd fmla="*/ 2614112 h 3556306" name="connsiteY24"/>
                <a:gd fmla="*/ 1262113 w 2592290" name="connsiteX25"/>
                <a:gd fmla="*/ 2614112 h 3556306" name="connsiteY25"/>
                <a:gd fmla="*/ 1262113 w 2592290" name="connsiteX26"/>
                <a:gd fmla="*/ 2613123 h 3556306" name="connsiteY26"/>
                <a:gd fmla="*/ 2000675 w 2592290" name="connsiteX27"/>
                <a:gd fmla="*/ 1874561 h 3556306" name="connsiteY27"/>
                <a:gd fmla="*/ 1549595 w 2592290" name="connsiteX28"/>
                <a:gd fmla="*/ 1194039 h 3556306" name="connsiteY28"/>
                <a:gd fmla="*/ 1526601 w 2592290" name="connsiteX29"/>
                <a:gd fmla="*/ 1186901 h 3556306" name="connsiteY29"/>
                <a:gd fmla="*/ 1197768 w 2592290" name="connsiteX30"/>
                <a:gd fmla="*/ 1515734 h 3556306" name="connsiteY30"/>
                <a:gd fmla="*/ 657388 w 2592290" name="connsiteX31"/>
                <a:gd fmla="*/ 975355 h 3556306"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3556305" w="2592290">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6" name="圆角矩形 5"/>
            <p:cNvSpPr/>
            <p:nvPr/>
          </p:nvSpPr>
          <p:spPr>
            <a:xfrm rot="18900000">
              <a:off x="7010570" y="2364199"/>
              <a:ext cx="1180049" cy="97273"/>
            </a:xfrm>
            <a:prstGeom prst="roundRect">
              <a:avLst>
                <a:gd fmla="val 50000" name="adj"/>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7" name="椭圆 6"/>
            <p:cNvSpPr/>
            <p:nvPr/>
          </p:nvSpPr>
          <p:spPr>
            <a:xfrm>
              <a:off x="7724775" y="2552700"/>
              <a:ext cx="297656" cy="297656"/>
            </a:xfrm>
            <a:prstGeom prst="ellipse">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8" name="任意多边形 7"/>
            <p:cNvSpPr/>
            <p:nvPr/>
          </p:nvSpPr>
          <p:spPr>
            <a:xfrm flipH="1" rot="18900000">
              <a:off x="8186890" y="1589265"/>
              <a:ext cx="443401" cy="738625"/>
            </a:xfrm>
            <a:custGeom>
              <a:gdLst>
                <a:gd fmla="*/ 0 w 443401" name="connsiteX0"/>
                <a:gd fmla="*/ 0 h 738625" name="connsiteY0"/>
                <a:gd fmla="*/ 0 w 443401" name="connsiteX1"/>
                <a:gd fmla="*/ 738625 h 738625" name="connsiteY1"/>
                <a:gd fmla="*/ 208790 w 443401" name="connsiteX2"/>
                <a:gd fmla="*/ 529835 h 738625" name="connsiteY2"/>
                <a:gd fmla="*/ 443401 w 443401" name="connsiteX3"/>
                <a:gd fmla="*/ 529835 h 738625" name="connsiteY3"/>
                <a:gd fmla="*/ 443401 w 443401" name="connsiteX4"/>
                <a:gd fmla="*/ 200043 h 738625" name="connsiteY4"/>
                <a:gd fmla="*/ 200043 w 443401" name="connsiteX5"/>
                <a:gd fmla="*/ 200043 h 73862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38625" w="443401">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algn="ctr" cap="flat" cmpd="sng" w="3175">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9" name="矩形 8"/>
            <p:cNvSpPr/>
            <p:nvPr/>
          </p:nvSpPr>
          <p:spPr>
            <a:xfrm rot="18900000">
              <a:off x="7052720" y="2670912"/>
              <a:ext cx="223780" cy="1050922"/>
            </a:xfrm>
            <a:prstGeom prst="rect">
              <a:avLst/>
            </a:prstGeom>
            <a:solidFill>
              <a:srgbClr val="5A6478">
                <a:lumMod val="60000"/>
                <a:lumOff val="40000"/>
              </a:srgbClr>
            </a:solidFill>
            <a:ln algn="ctr" cap="flat" cmpd="sng" w="3175">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0" name="任意多边形 9"/>
            <p:cNvSpPr/>
            <p:nvPr/>
          </p:nvSpPr>
          <p:spPr>
            <a:xfrm rot="18900000">
              <a:off x="6779103" y="3019186"/>
              <a:ext cx="294736" cy="816368"/>
            </a:xfrm>
            <a:custGeom>
              <a:gdLst>
                <a:gd fmla="*/ 294736 w 294736" name="connsiteX0"/>
                <a:gd fmla="*/ 0 h 816368" name="connsiteY0"/>
                <a:gd fmla="*/ 294736 w 294736" name="connsiteX1"/>
                <a:gd fmla="*/ 816368 h 816368" name="connsiteY1"/>
                <a:gd fmla="*/ 269705 w 294736" name="connsiteX2"/>
                <a:gd fmla="*/ 808949 h 816368" name="connsiteY2"/>
                <a:gd fmla="*/ 126655 w 294736" name="connsiteX3"/>
                <a:gd fmla="*/ 713958 h 816368" name="connsiteY3"/>
                <a:gd fmla="*/ 126655 w 294736" name="connsiteX4"/>
                <a:gd fmla="*/ 102409 h 816368" name="connsiteY4"/>
                <a:gd fmla="*/ 269705 w 294736" name="connsiteX5"/>
                <a:gd fmla="*/ 7418 h 816368" name="connsiteY5"/>
                <a:gd fmla="*/ 294736 w 294736" name="connsiteX6"/>
                <a:gd fmla="*/ 0 h 8163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16368" w="294736">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algn="ctr" cap="flat" cmpd="sng" w="3175">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1" name="矩形 10"/>
            <p:cNvSpPr/>
            <p:nvPr/>
          </p:nvSpPr>
          <p:spPr>
            <a:xfrm rot="18900000">
              <a:off x="6626957" y="3450494"/>
              <a:ext cx="320997" cy="246066"/>
            </a:xfrm>
            <a:prstGeom prst="rect">
              <a:avLst/>
            </a:prstGeom>
            <a:solidFill>
              <a:srgbClr val="96969B">
                <a:lumMod val="40000"/>
                <a:lumOff val="60000"/>
              </a:srgbClr>
            </a:solidFill>
            <a:ln algn="ctr" cap="flat" cmpd="sng" w="3175">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2" name="矩形 11"/>
            <p:cNvSpPr/>
            <p:nvPr/>
          </p:nvSpPr>
          <p:spPr>
            <a:xfrm>
              <a:off x="6510243" y="4132665"/>
              <a:ext cx="1081182" cy="224832"/>
            </a:xfrm>
            <a:prstGeom prst="rect">
              <a:avLst/>
            </a:prstGeom>
            <a:solidFill>
              <a:srgbClr val="96969B">
                <a:lumMod val="20000"/>
                <a:lumOff val="80000"/>
              </a:srgbClr>
            </a:solidFill>
            <a:ln algn="ctr" cap="flat" cmpd="sng" w="3175">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3" name="椭圆 12"/>
            <p:cNvSpPr/>
            <p:nvPr/>
          </p:nvSpPr>
          <p:spPr>
            <a:xfrm>
              <a:off x="7427370" y="4629150"/>
              <a:ext cx="438340" cy="438340"/>
            </a:xfrm>
            <a:prstGeom prst="ellipse">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14" name="椭圆 13"/>
            <p:cNvSpPr/>
            <p:nvPr/>
          </p:nvSpPr>
          <p:spPr>
            <a:xfrm>
              <a:off x="7256459" y="4543522"/>
              <a:ext cx="153990" cy="153990"/>
            </a:xfrm>
            <a:prstGeom prst="ellipse">
              <a:avLst/>
            </a:prstGeom>
            <a:solidFill>
              <a:srgbClr val="5A6478">
                <a:lumMod val="60000"/>
                <a:lumOff val="4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grpSp>
        <p:nvGrpSpPr>
          <p:cNvPr id="17" name="组合 16"/>
          <p:cNvGrpSpPr/>
          <p:nvPr/>
        </p:nvGrpSpPr>
        <p:grpSpPr>
          <a:xfrm>
            <a:off x="8869488" y="3062887"/>
            <a:ext cx="936000" cy="936000"/>
            <a:chOff x="8869488" y="3062887"/>
            <a:chExt cx="936000" cy="936000"/>
          </a:xfrm>
        </p:grpSpPr>
        <p:sp>
          <p:nvSpPr>
            <p:cNvPr id="18" name="椭圆 17"/>
            <p:cNvSpPr/>
            <p:nvPr/>
          </p:nvSpPr>
          <p:spPr>
            <a:xfrm>
              <a:off x="8869488" y="3062887"/>
              <a:ext cx="936000" cy="936000"/>
            </a:xfrm>
            <a:prstGeom prst="ellipse">
              <a:avLst/>
            </a:prstGeom>
            <a:solidFill>
              <a:srgbClr val="FF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grpSp>
          <p:nvGrpSpPr>
            <p:cNvPr id="19" name="组合 18"/>
            <p:cNvGrpSpPr/>
            <p:nvPr/>
          </p:nvGrpSpPr>
          <p:grpSpPr>
            <a:xfrm>
              <a:off x="9198929" y="3314760"/>
              <a:ext cx="327922" cy="381454"/>
              <a:chOff x="10214716" y="2029749"/>
              <a:chExt cx="395354" cy="459895"/>
            </a:xfrm>
            <a:solidFill>
              <a:sysClr lastClr="FFFFFF" val="window"/>
            </a:solidFill>
          </p:grpSpPr>
          <p:sp>
            <p:nvSpPr>
              <p:cNvPr id="20" name="Freeform 5"/>
              <p:cNvSpPr>
                <a:spLocks noEditPoints="1"/>
              </p:cNvSpPr>
              <p:nvPr/>
            </p:nvSpPr>
            <p:spPr bwMode="auto">
              <a:xfrm>
                <a:off x="10410425" y="2179423"/>
                <a:ext cx="199645" cy="302354"/>
              </a:xfrm>
              <a:custGeom>
                <a:gdLst>
                  <a:gd fmla="*/ 413 w 863" name="T0"/>
                  <a:gd fmla="*/ 29 h 1307" name="T1"/>
                  <a:gd fmla="*/ 256 w 863" name="T2"/>
                  <a:gd fmla="*/ 280 h 1307" name="T3"/>
                  <a:gd fmla="*/ 137 w 863" name="T4"/>
                  <a:gd fmla="*/ 495 h 1307" name="T5"/>
                  <a:gd fmla="*/ 53 w 863" name="T6"/>
                  <a:gd fmla="*/ 673 h 1307" name="T7"/>
                  <a:gd fmla="*/ 18 w 863" name="T8"/>
                  <a:gd fmla="*/ 769 h 1307" name="T9"/>
                  <a:gd fmla="*/ 2 w 863" name="T10"/>
                  <a:gd fmla="*/ 853 h 1307" name="T11"/>
                  <a:gd fmla="*/ 0 w 863" name="T12"/>
                  <a:gd fmla="*/ 898 h 1307" name="T13"/>
                  <a:gd fmla="*/ 8 w 863" name="T14"/>
                  <a:gd fmla="*/ 962 h 1307" name="T15"/>
                  <a:gd fmla="*/ 26 w 863" name="T16"/>
                  <a:gd fmla="*/ 1025 h 1307" name="T17"/>
                  <a:gd fmla="*/ 52 w 863" name="T18"/>
                  <a:gd fmla="*/ 1081 h 1307" name="T19"/>
                  <a:gd fmla="*/ 85 w 863" name="T20"/>
                  <a:gd fmla="*/ 1134 h 1307" name="T21"/>
                  <a:gd fmla="*/ 125 w 863" name="T22"/>
                  <a:gd fmla="*/ 1180 h 1307" name="T23"/>
                  <a:gd fmla="*/ 174 w 863" name="T24"/>
                  <a:gd fmla="*/ 1221 h 1307" name="T25"/>
                  <a:gd fmla="*/ 225 w 863" name="T26"/>
                  <a:gd fmla="*/ 1254 h 1307" name="T27"/>
                  <a:gd fmla="*/ 283 w 863" name="T28"/>
                  <a:gd fmla="*/ 1282 h 1307" name="T29"/>
                  <a:gd fmla="*/ 344 w 863" name="T30"/>
                  <a:gd fmla="*/ 1298 h 1307" name="T31"/>
                  <a:gd fmla="*/ 408 w 863" name="T32"/>
                  <a:gd fmla="*/ 1306 h 1307" name="T33"/>
                  <a:gd fmla="*/ 453 w 863" name="T34"/>
                  <a:gd fmla="*/ 1306 h 1307" name="T35"/>
                  <a:gd fmla="*/ 517 w 863" name="T36"/>
                  <a:gd fmla="*/ 1298 h 1307" name="T37"/>
                  <a:gd fmla="*/ 580 w 863" name="T38"/>
                  <a:gd fmla="*/ 1282 h 1307" name="T39"/>
                  <a:gd fmla="*/ 636 w 863" name="T40"/>
                  <a:gd fmla="*/ 1254 h 1307" name="T41"/>
                  <a:gd fmla="*/ 689 w 863" name="T42"/>
                  <a:gd fmla="*/ 1221 h 1307" name="T43"/>
                  <a:gd fmla="*/ 736 w 863" name="T44"/>
                  <a:gd fmla="*/ 1180 h 1307" name="T45"/>
                  <a:gd fmla="*/ 777 w 863" name="T46"/>
                  <a:gd fmla="*/ 1134 h 1307" name="T47"/>
                  <a:gd fmla="*/ 811 w 863" name="T48"/>
                  <a:gd fmla="*/ 1081 h 1307" name="T49"/>
                  <a:gd fmla="*/ 837 w 863" name="T50"/>
                  <a:gd fmla="*/ 1025 h 1307" name="T51"/>
                  <a:gd fmla="*/ 855 w 863" name="T52"/>
                  <a:gd fmla="*/ 962 h 1307" name="T53"/>
                  <a:gd fmla="*/ 863 w 863" name="T54"/>
                  <a:gd fmla="*/ 898 h 1307" name="T55"/>
                  <a:gd fmla="*/ 861 w 863" name="T56"/>
                  <a:gd fmla="*/ 853 h 1307" name="T57"/>
                  <a:gd fmla="*/ 843 w 863" name="T58"/>
                  <a:gd fmla="*/ 769 h 1307" name="T59"/>
                  <a:gd fmla="*/ 810 w 863" name="T60"/>
                  <a:gd fmla="*/ 673 h 1307" name="T61"/>
                  <a:gd fmla="*/ 726 w 863" name="T62"/>
                  <a:gd fmla="*/ 495 h 1307" name="T63"/>
                  <a:gd fmla="*/ 607 w 863" name="T64"/>
                  <a:gd fmla="*/ 280 h 1307" name="T65"/>
                  <a:gd fmla="*/ 450 w 863" name="T66"/>
                  <a:gd fmla="*/ 29 h 1307" name="T67"/>
                  <a:gd fmla="*/ 426 w 863" name="T68"/>
                  <a:gd fmla="*/ 1206 h 1307" name="T69"/>
                  <a:gd fmla="*/ 360 w 863" name="T70"/>
                  <a:gd fmla="*/ 1200 h 1307" name="T71"/>
                  <a:gd fmla="*/ 272 w 863" name="T72"/>
                  <a:gd fmla="*/ 1166 h 1307" name="T73"/>
                  <a:gd fmla="*/ 196 w 863" name="T74"/>
                  <a:gd fmla="*/ 1110 h 1307" name="T75"/>
                  <a:gd fmla="*/ 140 w 863" name="T76"/>
                  <a:gd fmla="*/ 1036 h 1307" name="T77"/>
                  <a:gd fmla="*/ 108 w 863" name="T78"/>
                  <a:gd fmla="*/ 946 h 1307" name="T79"/>
                  <a:gd fmla="*/ 101 w 863" name="T80"/>
                  <a:gd fmla="*/ 880 h 1307" name="T81"/>
                  <a:gd fmla="*/ 108 w 863" name="T82"/>
                  <a:gd fmla="*/ 861 h 1307" name="T83"/>
                  <a:gd fmla="*/ 122 w 863" name="T84"/>
                  <a:gd fmla="*/ 848 h 1307" name="T85"/>
                  <a:gd fmla="*/ 137 w 863" name="T86"/>
                  <a:gd fmla="*/ 845 h 1307" name="T87"/>
                  <a:gd fmla="*/ 156 w 863" name="T88"/>
                  <a:gd fmla="*/ 851 h 1307" name="T89"/>
                  <a:gd fmla="*/ 169 w 863" name="T90"/>
                  <a:gd fmla="*/ 867 h 1307" name="T91"/>
                  <a:gd fmla="*/ 172 w 863" name="T92"/>
                  <a:gd fmla="*/ 880 h 1307" name="T93"/>
                  <a:gd fmla="*/ 183 w 863" name="T94"/>
                  <a:gd fmla="*/ 956 h 1307" name="T95"/>
                  <a:gd fmla="*/ 215 w 863" name="T96"/>
                  <a:gd fmla="*/ 1023 h 1307" name="T97"/>
                  <a:gd fmla="*/ 265 w 863" name="T98"/>
                  <a:gd fmla="*/ 1076 h 1307" name="T99"/>
                  <a:gd fmla="*/ 328 w 863" name="T100"/>
                  <a:gd fmla="*/ 1115 h 1307" name="T101"/>
                  <a:gd fmla="*/ 400 w 863" name="T102"/>
                  <a:gd fmla="*/ 1134 h 1307" name="T103"/>
                  <a:gd fmla="*/ 434 w 863" name="T104"/>
                  <a:gd fmla="*/ 1135 h 1307" name="T105"/>
                  <a:gd fmla="*/ 451 w 863" name="T106"/>
                  <a:gd fmla="*/ 1145 h 1307" name="T107"/>
                  <a:gd fmla="*/ 461 w 863" name="T108"/>
                  <a:gd fmla="*/ 1163 h 1307" name="T109"/>
                  <a:gd fmla="*/ 461 w 863" name="T110"/>
                  <a:gd fmla="*/ 1177 h 1307" name="T111"/>
                  <a:gd fmla="*/ 451 w 863" name="T112"/>
                  <a:gd fmla="*/ 1195 h 1307" name="T113"/>
                  <a:gd fmla="*/ 434 w 863" name="T114"/>
                  <a:gd fmla="*/ 1205 h 130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07" w="863">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typeface="小米兰亭_GB外压缩"/>
                  <a:ea typeface="小米兰亭_GB外压缩"/>
                </a:endParaRPr>
              </a:p>
            </p:txBody>
          </p:sp>
          <p:sp>
            <p:nvSpPr>
              <p:cNvPr id="21" name="Freeform 6"/>
              <p:cNvSpPr>
                <a:spLocks noEditPoints="1"/>
              </p:cNvSpPr>
              <p:nvPr/>
            </p:nvSpPr>
            <p:spPr bwMode="auto">
              <a:xfrm>
                <a:off x="10214716" y="2029749"/>
                <a:ext cx="248916" cy="459895"/>
              </a:xfrm>
              <a:custGeom>
                <a:gdLst>
                  <a:gd fmla="*/ 931 w 1076" name="T0"/>
                  <a:gd fmla="*/ 438 h 1988" name="T1"/>
                  <a:gd fmla="*/ 695 w 1076" name="T2"/>
                  <a:gd fmla="*/ 58 h 1988" name="T3"/>
                  <a:gd fmla="*/ 554 w 1076" name="T4"/>
                  <a:gd fmla="*/ 157 h 1988" name="T5"/>
                  <a:gd fmla="*/ 327 w 1076" name="T6"/>
                  <a:gd fmla="*/ 530 h 1988" name="T7"/>
                  <a:gd fmla="*/ 125 w 1076" name="T8"/>
                  <a:gd fmla="*/ 917 h 1988" name="T9"/>
                  <a:gd fmla="*/ 42 w 1076" name="T10"/>
                  <a:gd fmla="*/ 1122 h 1988" name="T11"/>
                  <a:gd fmla="*/ 1 w 1076" name="T12"/>
                  <a:gd fmla="*/ 1296 h 1988" name="T13"/>
                  <a:gd fmla="*/ 3 w 1076" name="T14"/>
                  <a:gd fmla="*/ 1399 h 1988" name="T15"/>
                  <a:gd fmla="*/ 29 w 1076" name="T16"/>
                  <a:gd fmla="*/ 1527 h 1988" name="T17"/>
                  <a:gd fmla="*/ 79 w 1076" name="T18"/>
                  <a:gd fmla="*/ 1644 h 1988" name="T19"/>
                  <a:gd fmla="*/ 149 w 1076" name="T20"/>
                  <a:gd fmla="*/ 1749 h 1988" name="T21"/>
                  <a:gd fmla="*/ 238 w 1076" name="T22"/>
                  <a:gd fmla="*/ 1839 h 1988" name="T23"/>
                  <a:gd fmla="*/ 344 w 1076" name="T24"/>
                  <a:gd fmla="*/ 1909 h 1988" name="T25"/>
                  <a:gd fmla="*/ 461 w 1076" name="T26"/>
                  <a:gd fmla="*/ 1959 h 1988" name="T27"/>
                  <a:gd fmla="*/ 589 w 1076" name="T28"/>
                  <a:gd fmla="*/ 1985 h 1988" name="T29"/>
                  <a:gd fmla="*/ 687 w 1076" name="T30"/>
                  <a:gd fmla="*/ 1988 h 1988" name="T31"/>
                  <a:gd fmla="*/ 806 w 1076" name="T32"/>
                  <a:gd fmla="*/ 1970 h 1988" name="T33"/>
                  <a:gd fmla="*/ 890 w 1076" name="T34"/>
                  <a:gd fmla="*/ 1945 h 1988" name="T35"/>
                  <a:gd fmla="*/ 812 w 1076" name="T36"/>
                  <a:gd fmla="*/ 1858 h 1988" name="T37"/>
                  <a:gd fmla="*/ 755 w 1076" name="T38"/>
                  <a:gd fmla="*/ 1757 h 1988" name="T39"/>
                  <a:gd fmla="*/ 718 w 1076" name="T40"/>
                  <a:gd fmla="*/ 1644 h 1988" name="T41"/>
                  <a:gd fmla="*/ 703 w 1076" name="T42"/>
                  <a:gd fmla="*/ 1522 h 1988" name="T43"/>
                  <a:gd fmla="*/ 710 w 1076" name="T44"/>
                  <a:gd fmla="*/ 1458 h 1988" name="T45"/>
                  <a:gd fmla="*/ 763 w 1076" name="T46"/>
                  <a:gd fmla="*/ 1280 h 1988" name="T47"/>
                  <a:gd fmla="*/ 869 w 1076" name="T48"/>
                  <a:gd fmla="*/ 1053 h 1988" name="T49"/>
                  <a:gd fmla="*/ 1076 w 1076" name="T50"/>
                  <a:gd fmla="*/ 695 h 1988" name="T51"/>
                  <a:gd fmla="*/ 626 w 1076" name="T52"/>
                  <a:gd fmla="*/ 1813 h 1988" name="T53"/>
                  <a:gd fmla="*/ 531 w 1076" name="T54"/>
                  <a:gd fmla="*/ 1799 h 1988" name="T55"/>
                  <a:gd fmla="*/ 445 w 1076" name="T56"/>
                  <a:gd fmla="*/ 1766 h 1988" name="T57"/>
                  <a:gd fmla="*/ 366 w 1076" name="T58"/>
                  <a:gd fmla="*/ 1718 h 1988" name="T59"/>
                  <a:gd fmla="*/ 299 w 1076" name="T60"/>
                  <a:gd fmla="*/ 1657 h 1988" name="T61"/>
                  <a:gd fmla="*/ 244 w 1076" name="T62"/>
                  <a:gd fmla="*/ 1583 h 1988" name="T63"/>
                  <a:gd fmla="*/ 204 w 1076" name="T64"/>
                  <a:gd fmla="*/ 1500 h 1988" name="T65"/>
                  <a:gd fmla="*/ 180 w 1076" name="T66"/>
                  <a:gd fmla="*/ 1408 h 1988" name="T67"/>
                  <a:gd fmla="*/ 175 w 1076" name="T68"/>
                  <a:gd fmla="*/ 1336 h 1988" name="T69"/>
                  <a:gd fmla="*/ 185 w 1076" name="T70"/>
                  <a:gd fmla="*/ 1312 h 1988" name="T71"/>
                  <a:gd fmla="*/ 210 w 1076" name="T72"/>
                  <a:gd fmla="*/ 1301 h 1988" name="T73"/>
                  <a:gd fmla="*/ 230 w 1076" name="T74"/>
                  <a:gd fmla="*/ 1307 h 1988" name="T75"/>
                  <a:gd fmla="*/ 244 w 1076" name="T76"/>
                  <a:gd fmla="*/ 1330 h 1988" name="T77"/>
                  <a:gd fmla="*/ 247 w 1076" name="T78"/>
                  <a:gd fmla="*/ 1378 h 1988" name="T79"/>
                  <a:gd fmla="*/ 263 w 1076" name="T80"/>
                  <a:gd fmla="*/ 1456 h 1988" name="T81"/>
                  <a:gd fmla="*/ 315 w 1076" name="T82"/>
                  <a:gd fmla="*/ 1562 h 1988" name="T83"/>
                  <a:gd fmla="*/ 424 w 1076" name="T84"/>
                  <a:gd fmla="*/ 1673 h 1988" name="T85"/>
                  <a:gd fmla="*/ 530 w 1076" name="T86"/>
                  <a:gd fmla="*/ 1723 h 1988" name="T87"/>
                  <a:gd fmla="*/ 610 w 1076" name="T88"/>
                  <a:gd fmla="*/ 1739 h 1988" name="T89"/>
                  <a:gd fmla="*/ 658 w 1076" name="T90"/>
                  <a:gd fmla="*/ 1742 h 1988" name="T91"/>
                  <a:gd fmla="*/ 681 w 1076" name="T92"/>
                  <a:gd fmla="*/ 1757 h 1988" name="T93"/>
                  <a:gd fmla="*/ 686 w 1076" name="T94"/>
                  <a:gd fmla="*/ 1778 h 1988" name="T95"/>
                  <a:gd fmla="*/ 676 w 1076" name="T96"/>
                  <a:gd fmla="*/ 1802 h 1988" name="T97"/>
                  <a:gd fmla="*/ 650 w 1076" name="T98"/>
                  <a:gd fmla="*/ 1813 h 198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988" w="1076">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typeface="小米兰亭_GB外压缩"/>
                  <a:ea typeface="小米兰亭_GB外压缩"/>
                </a:endParaRPr>
              </a:p>
            </p:txBody>
          </p:sp>
        </p:grpSp>
      </p:grpSp>
      <p:grpSp>
        <p:nvGrpSpPr>
          <p:cNvPr id="22" name="组合 21"/>
          <p:cNvGrpSpPr/>
          <p:nvPr/>
        </p:nvGrpSpPr>
        <p:grpSpPr>
          <a:xfrm>
            <a:off x="8869488" y="1723092"/>
            <a:ext cx="936000" cy="936000"/>
            <a:chOff x="8869488" y="1723092"/>
            <a:chExt cx="936000" cy="936000"/>
          </a:xfrm>
        </p:grpSpPr>
        <p:sp>
          <p:nvSpPr>
            <p:cNvPr id="23" name="椭圆 22"/>
            <p:cNvSpPr/>
            <p:nvPr/>
          </p:nvSpPr>
          <p:spPr>
            <a:xfrm>
              <a:off x="8869488" y="1723092"/>
              <a:ext cx="936000" cy="936000"/>
            </a:xfrm>
            <a:prstGeom prst="ellipse">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24" name="任意多边形 23"/>
            <p:cNvSpPr/>
            <p:nvPr/>
          </p:nvSpPr>
          <p:spPr bwMode="auto">
            <a:xfrm rot="900000">
              <a:off x="9164713" y="1994570"/>
              <a:ext cx="345550" cy="393044"/>
            </a:xfrm>
            <a:custGeom>
              <a:gdLst>
                <a:gd fmla="*/ 5640 w 273914" name="connsiteX0"/>
                <a:gd fmla="*/ 220715 h 311563" name="connsiteY0"/>
                <a:gd fmla="*/ 6859 w 273914" name="connsiteX1"/>
                <a:gd fmla="*/ 220563 h 311563" name="connsiteY1"/>
                <a:gd fmla="*/ 22712 w 273914" name="connsiteX2"/>
                <a:gd fmla="*/ 219801 h 311563" name="connsiteY2"/>
                <a:gd fmla="*/ 40699 w 273914" name="connsiteX3"/>
                <a:gd fmla="*/ 219038 h 311563" name="connsiteY3"/>
                <a:gd fmla="*/ 51369 w 273914" name="connsiteX4"/>
                <a:gd fmla="*/ 218581 h 311563" name="connsiteY4"/>
                <a:gd fmla="*/ 63410 w 273914" name="connsiteX5"/>
                <a:gd fmla="*/ 217819 h 311563" name="connsiteY5"/>
                <a:gd fmla="*/ 71946 w 273914" name="connsiteX6"/>
                <a:gd fmla="*/ 217362 h 311563" name="connsiteY6"/>
                <a:gd fmla="*/ 81092 w 273914" name="connsiteX7"/>
                <a:gd fmla="*/ 216295 h 311563" name="connsiteY7"/>
                <a:gd fmla="*/ 82464 w 273914" name="connsiteX8"/>
                <a:gd fmla="*/ 236416 h 311563" name="connsiteY8"/>
                <a:gd fmla="*/ 73166 w 273914" name="connsiteX9"/>
                <a:gd fmla="*/ 236873 h 311563" name="connsiteY9"/>
                <a:gd fmla="*/ 64325 w 273914" name="connsiteX10"/>
                <a:gd fmla="*/ 237178 h 311563" name="connsiteY10"/>
                <a:gd fmla="*/ 54570 w 273914" name="connsiteX11"/>
                <a:gd fmla="*/ 237178 h 311563" name="connsiteY11"/>
                <a:gd fmla="*/ 80330 w 273914" name="connsiteX12"/>
                <a:gd fmla="*/ 262786 h 311563" name="connsiteY12"/>
                <a:gd fmla="*/ 81245 w 273914" name="connsiteX13"/>
                <a:gd fmla="*/ 264005 h 311563" name="connsiteY13"/>
                <a:gd fmla="*/ 81702 w 273914" name="connsiteX14"/>
                <a:gd fmla="*/ 265225 h 311563" name="connsiteY14"/>
                <a:gd fmla="*/ 82312 w 273914" name="connsiteX15"/>
                <a:gd fmla="*/ 266749 h 311563" name="connsiteY15"/>
                <a:gd fmla="*/ 82464 w 273914" name="connsiteX16"/>
                <a:gd fmla="*/ 268273 h 311563" name="connsiteY16"/>
                <a:gd fmla="*/ 82312 w 273914" name="connsiteX17"/>
                <a:gd fmla="*/ 269493 h 311563" name="connsiteY17"/>
                <a:gd fmla="*/ 81702 w 273914" name="connsiteX18"/>
                <a:gd fmla="*/ 270864 h 311563" name="connsiteY18"/>
                <a:gd fmla="*/ 81245 w 273914" name="connsiteX19"/>
                <a:gd fmla="*/ 272084 h 311563" name="connsiteY19"/>
                <a:gd fmla="*/ 80330 w 273914" name="connsiteX20"/>
                <a:gd fmla="*/ 273303 h 311563" name="connsiteY20"/>
                <a:gd fmla="*/ 79111 w 273914" name="connsiteX21"/>
                <a:gd fmla="*/ 274370 h 311563" name="connsiteY21"/>
                <a:gd fmla="*/ 77891 w 273914" name="connsiteX22"/>
                <a:gd fmla="*/ 275133 h 311563" name="connsiteY22"/>
                <a:gd fmla="*/ 76367 w 273914" name="connsiteX23"/>
                <a:gd fmla="*/ 275285 h 311563" name="connsiteY23"/>
                <a:gd fmla="*/ 75147 w 273914" name="connsiteX24"/>
                <a:gd fmla="*/ 275590 h 311563" name="connsiteY24"/>
                <a:gd fmla="*/ 73623 w 273914" name="connsiteX25"/>
                <a:gd fmla="*/ 275285 h 311563" name="connsiteY25"/>
                <a:gd fmla="*/ 72251 w 273914" name="connsiteX26"/>
                <a:gd fmla="*/ 275133 h 311563" name="connsiteY26"/>
                <a:gd fmla="*/ 71032 w 273914" name="connsiteX27"/>
                <a:gd fmla="*/ 274371 h 311563" name="connsiteY27"/>
                <a:gd fmla="*/ 69813 w 273914" name="connsiteX28"/>
                <a:gd fmla="*/ 273304 h 311563" name="connsiteY28"/>
                <a:gd fmla="*/ 35668 w 273914" name="connsiteX29"/>
                <a:gd fmla="*/ 239312 h 311563" name="connsiteY29"/>
                <a:gd fmla="*/ 34754 w 273914" name="connsiteX30"/>
                <a:gd fmla="*/ 238092 h 311563" name="connsiteY30"/>
                <a:gd fmla="*/ 33992 w 273914" name="connsiteX31"/>
                <a:gd fmla="*/ 236720 h 311563" name="connsiteY31"/>
                <a:gd fmla="*/ 22560 w 273914" name="connsiteX32"/>
                <a:gd fmla="*/ 236111 h 311563" name="connsiteY32"/>
                <a:gd fmla="*/ 6859 w 273914" name="connsiteX33"/>
                <a:gd fmla="*/ 235196 h 311563" name="connsiteY33"/>
                <a:gd fmla="*/ 5335 w 273914" name="connsiteX34"/>
                <a:gd fmla="*/ 234891 h 311563" name="connsiteY34"/>
                <a:gd fmla="*/ 4116 w 273914" name="connsiteX35"/>
                <a:gd fmla="*/ 234434 h 311563" name="connsiteY35"/>
                <a:gd fmla="*/ 2896 w 273914" name="connsiteX36"/>
                <a:gd fmla="*/ 233672 h 311563" name="connsiteY36"/>
                <a:gd fmla="*/ 1677 w 273914" name="connsiteX37"/>
                <a:gd fmla="*/ 232757 h 311563" name="connsiteY37"/>
                <a:gd fmla="*/ 915 w 273914" name="connsiteX38"/>
                <a:gd fmla="*/ 231690 h 311563" name="connsiteY38"/>
                <a:gd fmla="*/ 305 w 273914" name="connsiteX39"/>
                <a:gd fmla="*/ 230318 h 311563" name="connsiteY39"/>
                <a:gd fmla="*/ 0 w 273914" name="connsiteX40"/>
                <a:gd fmla="*/ 229099 h 311563" name="connsiteY40"/>
                <a:gd fmla="*/ 0 w 273914" name="connsiteX41"/>
                <a:gd fmla="*/ 227575 h 311563" name="connsiteY41"/>
                <a:gd fmla="*/ 305 w 273914" name="connsiteX42"/>
                <a:gd fmla="*/ 226203 h 311563" name="connsiteY42"/>
                <a:gd fmla="*/ 457 w 273914" name="connsiteX43"/>
                <a:gd fmla="*/ 224831 h 311563" name="connsiteY43"/>
                <a:gd fmla="*/ 1220 w 273914" name="connsiteX44"/>
                <a:gd fmla="*/ 223611 h 311563" name="connsiteY44"/>
                <a:gd fmla="*/ 2134 w 273914" name="connsiteX45"/>
                <a:gd fmla="*/ 222697 h 311563" name="connsiteY45"/>
                <a:gd fmla="*/ 3201 w 273914" name="connsiteX46"/>
                <a:gd fmla="*/ 221782 h 311563" name="connsiteY46"/>
                <a:gd fmla="*/ 4421 w 273914" name="connsiteX47"/>
                <a:gd fmla="*/ 221173 h 311563" name="connsiteY47"/>
                <a:gd fmla="*/ 168738 w 273914" name="connsiteX48"/>
                <a:gd fmla="*/ 92981 h 311563" name="connsiteY48"/>
                <a:gd fmla="*/ 169957 w 273914" name="connsiteX49"/>
                <a:gd fmla="*/ 92981 h 311563" name="connsiteY49"/>
                <a:gd fmla="*/ 171329 w 273914" name="connsiteX50"/>
                <a:gd fmla="*/ 92981 h 311563" name="connsiteY50"/>
                <a:gd fmla="*/ 172853 w 273914" name="connsiteX51"/>
                <a:gd fmla="*/ 93438 h 311563" name="connsiteY51"/>
                <a:gd fmla="*/ 174073 w 273914" name="connsiteX52"/>
                <a:gd fmla="*/ 94200 h 311563" name="connsiteY52"/>
                <a:gd fmla="*/ 175292 w 273914" name="connsiteX53"/>
                <a:gd fmla="*/ 94962 h 311563" name="connsiteY53"/>
                <a:gd fmla="*/ 186115 w 273914" name="connsiteX54"/>
                <a:gd fmla="*/ 105937 h 311563" name="connsiteY54"/>
                <a:gd fmla="*/ 187487 w 273914" name="connsiteX55"/>
                <a:gd fmla="*/ 89780 h 311563" name="connsiteY55"/>
                <a:gd fmla="*/ 193126 w 273914" name="connsiteX56"/>
                <a:gd fmla="*/ 89475 h 311563" name="connsiteY56"/>
                <a:gd fmla="*/ 198766 w 273914" name="connsiteX57"/>
                <a:gd fmla="*/ 89475 h 311563" name="connsiteY57"/>
                <a:gd fmla="*/ 207607 w 273914" name="connsiteX58"/>
                <a:gd fmla="*/ 89475 h 311563" name="connsiteY58"/>
                <a:gd fmla="*/ 207607 w 273914" name="connsiteX59"/>
                <a:gd fmla="*/ 91914 h 311563" name="connsiteY59"/>
                <a:gd fmla="*/ 207150 w 273914" name="connsiteX60"/>
                <a:gd fmla="*/ 107461 h 311563" name="connsiteY60"/>
                <a:gd fmla="*/ 206540 w 273914" name="connsiteX61"/>
                <a:gd fmla="*/ 115235 h 311563" name="connsiteY61"/>
                <a:gd fmla="*/ 205930 w 273914" name="connsiteX62"/>
                <a:gd fmla="*/ 123314 h 311563" name="connsiteY62"/>
                <a:gd fmla="*/ 204863 w 273914" name="connsiteX63"/>
                <a:gd fmla="*/ 131697 h 311563" name="connsiteY63"/>
                <a:gd fmla="*/ 203644 w 273914" name="connsiteX64"/>
                <a:gd fmla="*/ 140233 h 311563" name="connsiteY64"/>
                <a:gd fmla="*/ 202272 w 273914" name="connsiteX65"/>
                <a:gd fmla="*/ 148464 h 311563" name="connsiteY65"/>
                <a:gd fmla="*/ 200443 w 273914" name="connsiteX66"/>
                <a:gd fmla="*/ 157305 h 311563" name="connsiteY66"/>
                <a:gd fmla="*/ 198309 w 273914" name="connsiteX67"/>
                <a:gd fmla="*/ 165841 h 311563" name="connsiteY67"/>
                <a:gd fmla="*/ 196785 w 273914" name="connsiteX68"/>
                <a:gd fmla="*/ 170262 h 311563" name="connsiteY68"/>
                <a:gd fmla="*/ 195413 w 273914" name="connsiteX69"/>
                <a:gd fmla="*/ 174682 h 311563" name="connsiteY69"/>
                <a:gd fmla="*/ 193888 w 273914" name="connsiteX70"/>
                <a:gd fmla="*/ 179102 h 311563" name="connsiteY70"/>
                <a:gd fmla="*/ 191907 w 273914" name="connsiteX71"/>
                <a:gd fmla="*/ 183523 h 311563" name="connsiteY71"/>
                <a:gd fmla="*/ 189773 w 273914" name="connsiteX72"/>
                <a:gd fmla="*/ 187943 h 311563" name="connsiteY72"/>
                <a:gd fmla="*/ 187334 w 273914" name="connsiteX73"/>
                <a:gd fmla="*/ 192364 h 311563" name="connsiteY73"/>
                <a:gd fmla="*/ 184133 w 273914" name="connsiteX74"/>
                <a:gd fmla="*/ 196937 h 311563" name="connsiteY74"/>
                <a:gd fmla="*/ 182609 w 273914" name="connsiteX75"/>
                <a:gd fmla="*/ 198918 h 311563" name="connsiteY75"/>
                <a:gd fmla="*/ 181084 w 273914" name="connsiteX76"/>
                <a:gd fmla="*/ 200747 h 311563" name="connsiteY76"/>
                <a:gd fmla="*/ 180475 w 273914" name="connsiteX77"/>
                <a:gd fmla="*/ 201357 h 311563" name="connsiteY77"/>
                <a:gd fmla="*/ 180170 w 273914" name="connsiteX78"/>
                <a:gd fmla="*/ 201967 h 311563" name="connsiteY78"/>
                <a:gd fmla="*/ 179865 w 273914" name="connsiteX79"/>
                <a:gd fmla="*/ 202119 h 311563" name="connsiteY79"/>
                <a:gd fmla="*/ 179255 w 273914" name="connsiteX80"/>
                <a:gd fmla="*/ 202881 h 311563" name="connsiteY80"/>
                <a:gd fmla="*/ 177426 w 273914" name="connsiteX81"/>
                <a:gd fmla="*/ 204405 h 311563" name="connsiteY81"/>
                <a:gd fmla="*/ 173616 w 273914" name="connsiteX82"/>
                <a:gd fmla="*/ 207454 h 311563" name="connsiteY82"/>
                <a:gd fmla="*/ 171786 w 273914" name="connsiteX83"/>
                <a:gd fmla="*/ 209283 h 311563" name="connsiteY83"/>
                <a:gd fmla="*/ 169957 w 273914" name="connsiteX84"/>
                <a:gd fmla="*/ 210655 h 311563" name="connsiteY84"/>
                <a:gd fmla="*/ 165994 w 273914" name="connsiteX85"/>
                <a:gd fmla="*/ 213399 h 311563" name="connsiteY85"/>
                <a:gd fmla="*/ 161879 w 273914" name="connsiteX86"/>
                <a:gd fmla="*/ 216142 h 311563" name="connsiteY86"/>
                <a:gd fmla="*/ 159897 w 273914" name="connsiteX87"/>
                <a:gd fmla="*/ 217057 h 311563" name="connsiteY87"/>
                <a:gd fmla="*/ 157915 w 273914" name="connsiteX88"/>
                <a:gd fmla="*/ 218276 h 311563" name="connsiteY88"/>
                <a:gd fmla="*/ 153800 w 273914" name="connsiteX89"/>
                <a:gd fmla="*/ 220563 h 311563" name="connsiteY89"/>
                <a:gd fmla="*/ 149532 w 273914" name="connsiteX90"/>
                <a:gd fmla="*/ 222239 h 311563" name="connsiteY90"/>
                <a:gd fmla="*/ 145416 w 273914" name="connsiteX91"/>
                <a:gd fmla="*/ 224221 h 311563" name="connsiteY91"/>
                <a:gd fmla="*/ 140996 w 273914" name="connsiteX92"/>
                <a:gd fmla="*/ 225593 h 311563" name="connsiteY92"/>
                <a:gd fmla="*/ 132612 w 273914" name="connsiteX93"/>
                <a:gd fmla="*/ 228337 h 311563" name="connsiteY93"/>
                <a:gd fmla="*/ 124381 w 273914" name="connsiteX94"/>
                <a:gd fmla="*/ 230471 h 311563" name="connsiteY94"/>
                <a:gd fmla="*/ 119656 w 273914" name="connsiteX95"/>
                <a:gd fmla="*/ 231690 h 311563" name="connsiteY95"/>
                <a:gd fmla="*/ 119656 w 273914" name="connsiteX96"/>
                <a:gd fmla="*/ 220715 h 311563" name="connsiteY96"/>
                <a:gd fmla="*/ 119656 w 273914" name="connsiteX97"/>
                <a:gd fmla="*/ 209436 h 311563" name="connsiteY97"/>
                <a:gd fmla="*/ 126820 w 273914" name="connsiteX98"/>
                <a:gd fmla="*/ 207454 h 311563" name="connsiteY98"/>
                <a:gd fmla="*/ 133679 w 273914" name="connsiteX99"/>
                <a:gd fmla="*/ 205015 h 311563" name="connsiteY99"/>
                <a:gd fmla="*/ 140539 w 273914" name="connsiteX100"/>
                <a:gd fmla="*/ 202119 h 311563" name="connsiteY100"/>
                <a:gd fmla="*/ 143892 w 273914" name="connsiteX101"/>
                <a:gd fmla="*/ 200442 h 311563" name="connsiteY101"/>
                <a:gd fmla="*/ 147093 w 273914" name="connsiteX102"/>
                <a:gd fmla="*/ 198766 h 311563" name="connsiteY102"/>
                <a:gd fmla="*/ 149379 w 273914" name="connsiteX103"/>
                <a:gd fmla="*/ 197699 h 311563" name="connsiteY103"/>
                <a:gd fmla="*/ 151209 w 273914" name="connsiteX104"/>
                <a:gd fmla="*/ 196479 h 311563" name="connsiteY104"/>
                <a:gd fmla="*/ 125296 w 273914" name="connsiteX105"/>
                <a:gd fmla="*/ 170566 h 311563" name="connsiteY105"/>
                <a:gd fmla="*/ 124381 w 273914" name="connsiteX106"/>
                <a:gd fmla="*/ 169347 h 311563" name="connsiteY106"/>
                <a:gd fmla="*/ 123619 w 273914" name="connsiteX107"/>
                <a:gd fmla="*/ 168128 h 311563" name="connsiteY107"/>
                <a:gd fmla="*/ 123314 w 273914" name="connsiteX108"/>
                <a:gd fmla="*/ 166603 h 311563" name="connsiteY108"/>
                <a:gd fmla="*/ 123162 w 273914" name="connsiteX109"/>
                <a:gd fmla="*/ 165384 h 311563" name="connsiteY109"/>
                <a:gd fmla="*/ 123314 w 273914" name="connsiteX110"/>
                <a:gd fmla="*/ 164012 h 311563" name="connsiteY110"/>
                <a:gd fmla="*/ 123619 w 273914" name="connsiteX111"/>
                <a:gd fmla="*/ 162488 h 311563" name="connsiteY111"/>
                <a:gd fmla="*/ 124381 w 273914" name="connsiteX112"/>
                <a:gd fmla="*/ 161268 h 311563" name="connsiteY112"/>
                <a:gd fmla="*/ 125296 w 273914" name="connsiteX113"/>
                <a:gd fmla="*/ 160049 h 311563" name="connsiteY113"/>
                <a:gd fmla="*/ 126515 w 273914" name="connsiteX114"/>
                <a:gd fmla="*/ 159287 h 311563" name="connsiteY114"/>
                <a:gd fmla="*/ 127735 w 273914" name="connsiteX115"/>
                <a:gd fmla="*/ 158525 h 311563" name="connsiteY115"/>
                <a:gd fmla="*/ 129259 w 273914" name="connsiteX116"/>
                <a:gd fmla="*/ 158068 h 311563" name="connsiteY116"/>
                <a:gd fmla="*/ 130478 w 273914" name="connsiteX117"/>
                <a:gd fmla="*/ 158067 h 311563" name="connsiteY117"/>
                <a:gd fmla="*/ 132003 w 273914" name="connsiteX118"/>
                <a:gd fmla="*/ 158067 h 311563" name="connsiteY118"/>
                <a:gd fmla="*/ 133375 w 273914" name="connsiteX119"/>
                <a:gd fmla="*/ 158525 h 311563" name="connsiteY119"/>
                <a:gd fmla="*/ 134594 w 273914" name="connsiteX120"/>
                <a:gd fmla="*/ 159287 h 311563" name="connsiteY120"/>
                <a:gd fmla="*/ 135813 w 273914" name="connsiteX121"/>
                <a:gd fmla="*/ 160049 h 311563" name="connsiteY121"/>
                <a:gd fmla="*/ 162793 w 273914" name="connsiteX122"/>
                <a:gd fmla="*/ 187181 h 311563" name="connsiteY122"/>
                <a:gd fmla="*/ 163250 w 273914" name="connsiteX123"/>
                <a:gd fmla="*/ 187029 h 311563" name="connsiteY123"/>
                <a:gd fmla="*/ 163555 w 273914" name="connsiteX124"/>
                <a:gd fmla="*/ 186419 h 311563" name="connsiteY124"/>
                <a:gd fmla="*/ 164317 w 273914" name="connsiteX125"/>
                <a:gd fmla="*/ 185809 h 311563" name="connsiteY125"/>
                <a:gd fmla="*/ 165689 w 273914" name="connsiteX126"/>
                <a:gd fmla="*/ 184285 h 311563" name="connsiteY126"/>
                <a:gd fmla="*/ 166756 w 273914" name="connsiteX127"/>
                <a:gd fmla="*/ 182761 h 311563" name="connsiteY127"/>
                <a:gd fmla="*/ 168128 w 273914" name="connsiteX128"/>
                <a:gd fmla="*/ 180627 h 311563" name="connsiteY128"/>
                <a:gd fmla="*/ 169957 w 273914" name="connsiteX129"/>
                <a:gd fmla="*/ 177731 h 311563" name="connsiteY129"/>
                <a:gd fmla="*/ 171329 w 273914" name="connsiteX130"/>
                <a:gd fmla="*/ 174987 h 311563" name="connsiteY130"/>
                <a:gd fmla="*/ 174073 w 273914" name="connsiteX131"/>
                <a:gd fmla="*/ 168890 h 311563" name="connsiteY131"/>
                <a:gd fmla="*/ 133832 w 273914" name="connsiteX132"/>
                <a:gd fmla="*/ 128649 h 311563" name="connsiteY132"/>
                <a:gd fmla="*/ 132917 w 273914" name="connsiteX133"/>
                <a:gd fmla="*/ 127430 h 311563" name="connsiteY133"/>
                <a:gd fmla="*/ 132460 w 273914" name="connsiteX134"/>
                <a:gd fmla="*/ 126210 h 311563" name="connsiteY134"/>
                <a:gd fmla="*/ 132003 w 273914" name="connsiteX135"/>
                <a:gd fmla="*/ 124991 h 311563" name="connsiteY135"/>
                <a:gd fmla="*/ 131698 w 273914" name="connsiteX136"/>
                <a:gd fmla="*/ 123619 h 311563" name="connsiteY136"/>
                <a:gd fmla="*/ 132003 w 273914" name="connsiteX137"/>
                <a:gd fmla="*/ 122094 h 311563" name="connsiteY137"/>
                <a:gd fmla="*/ 132460 w 273914" name="connsiteX138"/>
                <a:gd fmla="*/ 120875 h 311563" name="connsiteY138"/>
                <a:gd fmla="*/ 132917 w 273914" name="connsiteX139"/>
                <a:gd fmla="*/ 119351 h 311563" name="connsiteY139"/>
                <a:gd fmla="*/ 133832 w 273914" name="connsiteX140"/>
                <a:gd fmla="*/ 118436 h 311563" name="connsiteY140"/>
                <a:gd fmla="*/ 135051 w 273914" name="connsiteX141"/>
                <a:gd fmla="*/ 117369 h 311563" name="connsiteY141"/>
                <a:gd fmla="*/ 136423 w 273914" name="connsiteX142"/>
                <a:gd fmla="*/ 116760 h 311563" name="connsiteY142"/>
                <a:gd fmla="*/ 137795 w 273914" name="connsiteX143"/>
                <a:gd fmla="*/ 116150 h 311563" name="connsiteY143"/>
                <a:gd fmla="*/ 139014 w 273914" name="connsiteX144"/>
                <a:gd fmla="*/ 116150 h 311563" name="connsiteY144"/>
                <a:gd fmla="*/ 140539 w 273914" name="connsiteX145"/>
                <a:gd fmla="*/ 116150 h 311563" name="connsiteY145"/>
                <a:gd fmla="*/ 141911 w 273914" name="connsiteX146"/>
                <a:gd fmla="*/ 116760 h 311563" name="connsiteY146"/>
                <a:gd fmla="*/ 143130 w 273914" name="connsiteX147"/>
                <a:gd fmla="*/ 117369 h 311563" name="connsiteY147"/>
                <a:gd fmla="*/ 144502 w 273914" name="connsiteX148"/>
                <a:gd fmla="*/ 118436 h 311563" name="connsiteY148"/>
                <a:gd fmla="*/ 178951 w 273914" name="connsiteX149"/>
                <a:gd fmla="*/ 152885 h 311563" name="connsiteY149"/>
                <a:gd fmla="*/ 179255 w 273914" name="connsiteX150"/>
                <a:gd fmla="*/ 152275 h 311563" name="connsiteY150"/>
                <a:gd fmla="*/ 180627 w 273914" name="connsiteX151"/>
                <a:gd fmla="*/ 145416 h 311563" name="connsiteY151"/>
                <a:gd fmla="*/ 181847 w 273914" name="connsiteX152"/>
                <a:gd fmla="*/ 138557 h 311563" name="connsiteY152"/>
                <a:gd fmla="*/ 183066 w 273914" name="connsiteX153"/>
                <a:gd fmla="*/ 131697 h 311563" name="connsiteY153"/>
                <a:gd fmla="*/ 184133 w 273914" name="connsiteX154"/>
                <a:gd fmla="*/ 124838 h 311563" name="connsiteY154"/>
                <a:gd fmla="*/ 164775 w 273914" name="connsiteX155"/>
                <a:gd fmla="*/ 105480 h 311563" name="connsiteY155"/>
                <a:gd fmla="*/ 163708 w 273914" name="connsiteX156"/>
                <a:gd fmla="*/ 104260 h 311563" name="connsiteY156"/>
                <a:gd fmla="*/ 163098 w 273914" name="connsiteX157"/>
                <a:gd fmla="*/ 103041 h 311563" name="connsiteY157"/>
                <a:gd fmla="*/ 162793 w 273914" name="connsiteX158"/>
                <a:gd fmla="*/ 101517 h 311563" name="connsiteY158"/>
                <a:gd fmla="*/ 162488 w 273914" name="connsiteX159"/>
                <a:gd fmla="*/ 100297 h 311563" name="connsiteY159"/>
                <a:gd fmla="*/ 162793 w 273914" name="connsiteX160"/>
                <a:gd fmla="*/ 98773 h 311563" name="connsiteY160"/>
                <a:gd fmla="*/ 163098 w 273914" name="connsiteX161"/>
                <a:gd fmla="*/ 97401 h 311563" name="connsiteY161"/>
                <a:gd fmla="*/ 163708 w 273914" name="connsiteX162"/>
                <a:gd fmla="*/ 96182 h 311563" name="connsiteY162"/>
                <a:gd fmla="*/ 164775 w 273914" name="connsiteX163"/>
                <a:gd fmla="*/ 94962 h 311563" name="connsiteY163"/>
                <a:gd fmla="*/ 165994 w 273914" name="connsiteX164"/>
                <a:gd fmla="*/ 94200 h 311563" name="connsiteY164"/>
                <a:gd fmla="*/ 167214 w 273914" name="connsiteX165"/>
                <a:gd fmla="*/ 93438 h 311563" name="connsiteY165"/>
                <a:gd fmla="*/ 154715 w 273914" name="connsiteX166"/>
                <a:gd fmla="*/ 60972 h 311563" name="connsiteY166"/>
                <a:gd fmla="*/ 159136 w 273914" name="connsiteX167"/>
                <a:gd fmla="*/ 59904 h 311563" name="connsiteY167"/>
                <a:gd fmla="*/ 163556 w 273914" name="connsiteX168"/>
                <a:gd fmla="*/ 58990 h 311563" name="connsiteY168"/>
                <a:gd fmla="*/ 167976 w 273914" name="connsiteX169"/>
                <a:gd fmla="*/ 58380 h 311563" name="connsiteY169"/>
                <a:gd fmla="*/ 172092 w 273914" name="connsiteX170"/>
                <a:gd fmla="*/ 57923 h 311563" name="connsiteY170"/>
                <a:gd fmla="*/ 180475 w 273914" name="connsiteX171"/>
                <a:gd fmla="*/ 57466 h 311563" name="connsiteY171"/>
                <a:gd fmla="*/ 188554 w 273914" name="connsiteX172"/>
                <a:gd fmla="*/ 57466 h 311563" name="connsiteY172"/>
                <a:gd fmla="*/ 196023 w 273914" name="connsiteX173"/>
                <a:gd fmla="*/ 57770 h 311563" name="connsiteY173"/>
                <a:gd fmla="*/ 203187 w 273914" name="connsiteX174"/>
                <a:gd fmla="*/ 58380 h 311563" name="connsiteY174"/>
                <a:gd fmla="*/ 210047 w 273914" name="connsiteX175"/>
                <a:gd fmla="*/ 59142 h 311563" name="connsiteY175"/>
                <a:gd fmla="*/ 222546 w 273914" name="connsiteX176"/>
                <a:gd fmla="*/ 60971 h 311563" name="connsiteY176"/>
                <a:gd fmla="*/ 233825 w 273914" name="connsiteX177"/>
                <a:gd fmla="*/ 62648 h 311563" name="connsiteY177"/>
                <a:gd fmla="*/ 251659 w 273914" name="connsiteX178"/>
                <a:gd fmla="*/ 65087 h 311563" name="connsiteY178"/>
                <a:gd fmla="*/ 267055 w 273914" name="connsiteX179"/>
                <a:gd fmla="*/ 67068 h 311563" name="connsiteY179"/>
                <a:gd fmla="*/ 267359 w 273914" name="connsiteX180"/>
                <a:gd fmla="*/ 67221 h 311563" name="connsiteY180"/>
                <a:gd fmla="*/ 268731 w 273914" name="connsiteX181"/>
                <a:gd fmla="*/ 67526 h 311563" name="connsiteY181"/>
                <a:gd fmla="*/ 270256 w 273914" name="connsiteX182"/>
                <a:gd fmla="*/ 68288 h 311563" name="connsiteY182"/>
                <a:gd fmla="*/ 271170 w 273914" name="connsiteX183"/>
                <a:gd fmla="*/ 69050 h 311563" name="connsiteY183"/>
                <a:gd fmla="*/ 272237 w 273914" name="connsiteX184"/>
                <a:gd fmla="*/ 69965 h 311563" name="connsiteY184"/>
                <a:gd fmla="*/ 272999 w 273914" name="connsiteX185"/>
                <a:gd fmla="*/ 71184 h 311563" name="connsiteY185"/>
                <a:gd fmla="*/ 273609 w 273914" name="connsiteX186"/>
                <a:gd fmla="*/ 72404 h 311563" name="connsiteY186"/>
                <a:gd fmla="*/ 273914 w 273914" name="connsiteX187"/>
                <a:gd fmla="*/ 73928 h 311563" name="connsiteY187"/>
                <a:gd fmla="*/ 273609 w 273914" name="connsiteX188"/>
                <a:gd fmla="*/ 75300 h 311563" name="connsiteY188"/>
                <a:gd fmla="*/ 273457 w 273914" name="connsiteX189"/>
                <a:gd fmla="*/ 76824 h 311563" name="connsiteY189"/>
                <a:gd fmla="*/ 272999 w 273914" name="connsiteX190"/>
                <a:gd fmla="*/ 77738 h 311563" name="connsiteY190"/>
                <a:gd fmla="*/ 272390 w 273914" name="connsiteX191"/>
                <a:gd fmla="*/ 78958 h 311563" name="connsiteY191"/>
                <a:gd fmla="*/ 271475 w 273914" name="connsiteX192"/>
                <a:gd fmla="*/ 80025 h 311563" name="connsiteY192"/>
                <a:gd fmla="*/ 270560 w 273914" name="connsiteX193"/>
                <a:gd fmla="*/ 80787 h 311563" name="connsiteY193"/>
                <a:gd fmla="*/ 269493 w 273914" name="connsiteX194"/>
                <a:gd fmla="*/ 81244 h 311563" name="connsiteY194"/>
                <a:gd fmla="*/ 268274 w 273914" name="connsiteX195"/>
                <a:gd fmla="*/ 81702 h 311563" name="connsiteY195"/>
                <a:gd fmla="*/ 267055 w 273914" name="connsiteX196"/>
                <a:gd fmla="*/ 82006 h 311563" name="connsiteY196"/>
                <a:gd fmla="*/ 262634 w 273914" name="connsiteX197"/>
                <a:gd fmla="*/ 82159 h 311563" name="connsiteY197"/>
                <a:gd fmla="*/ 257452 w 273914" name="connsiteX198"/>
                <a:gd fmla="*/ 82616 h 311563" name="connsiteY198"/>
                <a:gd fmla="*/ 250745 w 273914" name="connsiteX199"/>
                <a:gd fmla="*/ 82921 h 311563" name="connsiteY199"/>
                <a:gd fmla="*/ 242056 w 273914" name="connsiteX200"/>
                <a:gd fmla="*/ 82921 h 311563" name="connsiteY200"/>
                <a:gd fmla="*/ 231996 w 273914" name="connsiteX201"/>
                <a:gd fmla="*/ 82921 h 311563" name="connsiteY201"/>
                <a:gd fmla="*/ 208370 w 273914" name="connsiteX202"/>
                <a:gd fmla="*/ 82159 h 311563" name="connsiteY202"/>
                <a:gd fmla="*/ 201968 w 273914" name="connsiteX203"/>
                <a:gd fmla="*/ 82159 h 311563" name="connsiteY203"/>
                <a:gd fmla="*/ 195413 w 273914" name="connsiteX204"/>
                <a:gd fmla="*/ 82159 h 311563" name="connsiteY204"/>
                <a:gd fmla="*/ 188707 w 273914" name="connsiteX205"/>
                <a:gd fmla="*/ 82159 h 311563" name="connsiteY205"/>
                <a:gd fmla="*/ 181847 w 273914" name="connsiteX206"/>
                <a:gd fmla="*/ 82616 h 311563" name="connsiteY206"/>
                <a:gd fmla="*/ 175293 w 273914" name="connsiteX207"/>
                <a:gd fmla="*/ 83683 h 311563" name="connsiteY207"/>
                <a:gd fmla="*/ 168434 w 273914" name="connsiteX208"/>
                <a:gd fmla="*/ 84903 h 311563" name="connsiteY208"/>
                <a:gd fmla="*/ 162032 w 273914" name="connsiteX209"/>
                <a:gd fmla="*/ 86579 h 311563" name="connsiteY209"/>
                <a:gd fmla="*/ 158678 w 273914" name="connsiteX210"/>
                <a:gd fmla="*/ 87646 h 311563" name="connsiteY210"/>
                <a:gd fmla="*/ 155630 w 273914" name="connsiteX211"/>
                <a:gd fmla="*/ 89018 h 311563" name="connsiteY211"/>
                <a:gd fmla="*/ 149380 w 273914" name="connsiteX212"/>
                <a:gd fmla="*/ 91762 h 311563" name="connsiteY212"/>
                <a:gd fmla="*/ 143131 w 273914" name="connsiteX213"/>
                <a:gd fmla="*/ 95420 h 311563" name="connsiteY213"/>
                <a:gd fmla="*/ 137796 w 273914" name="connsiteX214"/>
                <a:gd fmla="*/ 99383 h 311563" name="connsiteY214"/>
                <a:gd fmla="*/ 134900 w 273914" name="connsiteX215"/>
                <a:gd fmla="*/ 101517 h 311563" name="connsiteY215"/>
                <a:gd fmla="*/ 132003 w 273914" name="connsiteX216"/>
                <a:gd fmla="*/ 104413 h 311563" name="connsiteY216"/>
                <a:gd fmla="*/ 128802 w 273914" name="connsiteX217"/>
                <a:gd fmla="*/ 107462 h 311563" name="connsiteY217"/>
                <a:gd fmla="*/ 128345 w 273914" name="connsiteX218"/>
                <a:gd fmla="*/ 107614 h 311563" name="connsiteY218"/>
                <a:gd fmla="*/ 128345 w 273914" name="connsiteX219"/>
                <a:gd fmla="*/ 107919 h 311563" name="connsiteY219"/>
                <a:gd fmla="*/ 128040 w 273914" name="connsiteX220"/>
                <a:gd fmla="*/ 108072 h 311563" name="connsiteY220"/>
                <a:gd fmla="*/ 126821 w 273914" name="connsiteX221"/>
                <a:gd fmla="*/ 109291 h 311563" name="connsiteY221"/>
                <a:gd fmla="*/ 125754 w 273914" name="connsiteX222"/>
                <a:gd fmla="*/ 110358 h 311563" name="connsiteY222"/>
                <a:gd fmla="*/ 124839 w 273914" name="connsiteX223"/>
                <a:gd fmla="*/ 111882 h 311563" name="connsiteY223"/>
                <a:gd fmla="*/ 123163 w 273914" name="connsiteX224"/>
                <a:gd fmla="*/ 114321 h 311563" name="connsiteY224"/>
                <a:gd fmla="*/ 121486 w 273914" name="connsiteX225"/>
                <a:gd fmla="*/ 117217 h 311563" name="connsiteY225"/>
                <a:gd fmla="*/ 119962 w 273914" name="connsiteX226"/>
                <a:gd fmla="*/ 120418 h 311563" name="connsiteY226"/>
                <a:gd fmla="*/ 118742 w 273914" name="connsiteX227"/>
                <a:gd fmla="*/ 123619 h 311563" name="connsiteY227"/>
                <a:gd fmla="*/ 117523 w 273914" name="connsiteX228"/>
                <a:gd fmla="*/ 126973 h 311563" name="connsiteY228"/>
                <a:gd fmla="*/ 116456 w 273914" name="connsiteX229"/>
                <a:gd fmla="*/ 130631 h 311563" name="connsiteY229"/>
                <a:gd fmla="*/ 115541 w 273914" name="connsiteX230"/>
                <a:gd fmla="*/ 134289 h 311563" name="connsiteY230"/>
                <a:gd fmla="*/ 114322 w 273914" name="connsiteX231"/>
                <a:gd fmla="*/ 141911 h 311563" name="connsiteY231"/>
                <a:gd fmla="*/ 113407 w 273914" name="connsiteX232"/>
                <a:gd fmla="*/ 149684 h 311563" name="connsiteY232"/>
                <a:gd fmla="*/ 112645 w 273914" name="connsiteX233"/>
                <a:gd fmla="*/ 157763 h 311563" name="connsiteY233"/>
                <a:gd fmla="*/ 112188 w 273914" name="connsiteX234"/>
                <a:gd fmla="*/ 165842 h 311563" name="connsiteY234"/>
                <a:gd fmla="*/ 111883 w 273914" name="connsiteX235"/>
                <a:gd fmla="*/ 173920 h 311563" name="connsiteY235"/>
                <a:gd fmla="*/ 111883 w 273914" name="connsiteX236"/>
                <a:gd fmla="*/ 190078 h 311563" name="connsiteY236"/>
                <a:gd fmla="*/ 112340 w 273914" name="connsiteX237"/>
                <a:gd fmla="*/ 221478 h 311563" name="connsiteY237"/>
                <a:gd fmla="*/ 112340 w 273914" name="connsiteX238"/>
                <a:gd fmla="*/ 236111 h 311563" name="connsiteY238"/>
                <a:gd fmla="*/ 112188 w 273914" name="connsiteX239"/>
                <a:gd fmla="*/ 243275 h 311563" name="connsiteY239"/>
                <a:gd fmla="*/ 111883 w 273914" name="connsiteX240"/>
                <a:gd fmla="*/ 250134 h 311563" name="connsiteY240"/>
                <a:gd fmla="*/ 111426 w 273914" name="connsiteX241"/>
                <a:gd fmla="*/ 256689 h 311563" name="connsiteY241"/>
                <a:gd fmla="*/ 110663 w 273914" name="connsiteX242"/>
                <a:gd fmla="*/ 263091 h 311563" name="connsiteY242"/>
                <a:gd fmla="*/ 109597 w 273914" name="connsiteX243"/>
                <a:gd fmla="*/ 269188 h 311563" name="connsiteY243"/>
                <a:gd fmla="*/ 108682 w 273914" name="connsiteX244"/>
                <a:gd fmla="*/ 275132 h 311563" name="connsiteY244"/>
                <a:gd fmla="*/ 107462 w 273914" name="connsiteX245"/>
                <a:gd fmla="*/ 280467 h 311563" name="connsiteY245"/>
                <a:gd fmla="*/ 105938 w 273914" name="connsiteX246"/>
                <a:gd fmla="*/ 285650 h 311563" name="connsiteY246"/>
                <a:gd fmla="*/ 104261 w 273914" name="connsiteX247"/>
                <a:gd fmla="*/ 290223 h 311563" name="connsiteY247"/>
                <a:gd fmla="*/ 102585 w 273914" name="connsiteX248"/>
                <a:gd fmla="*/ 294491 h 311563" name="connsiteY248"/>
                <a:gd fmla="*/ 100603 w 273914" name="connsiteX249"/>
                <a:gd fmla="*/ 298149 h 311563" name="connsiteY249"/>
                <a:gd fmla="*/ 98469 w 273914" name="connsiteX250"/>
                <a:gd fmla="*/ 301502 h 311563" name="connsiteY250"/>
                <a:gd fmla="*/ 96183 w 273914" name="connsiteX251"/>
                <a:gd fmla="*/ 304246 h 311563" name="connsiteY251"/>
                <a:gd fmla="*/ 94506 w 273914" name="connsiteX252"/>
                <a:gd fmla="*/ 306380 h 311563" name="connsiteY252"/>
                <a:gd fmla="*/ 91610 w 273914" name="connsiteX253"/>
                <a:gd fmla="*/ 309429 h 311563" name="connsiteY253"/>
                <a:gd fmla="*/ 90543 w 273914" name="connsiteX254"/>
                <a:gd fmla="*/ 310343 h 311563" name="connsiteY254"/>
                <a:gd fmla="*/ 89171 w 273914" name="connsiteX255"/>
                <a:gd fmla="*/ 311105 h 311563" name="connsiteY255"/>
                <a:gd fmla="*/ 87952 w 273914" name="connsiteX256"/>
                <a:gd fmla="*/ 311258 h 311563" name="connsiteY256"/>
                <a:gd fmla="*/ 86427 w 273914" name="connsiteX257"/>
                <a:gd fmla="*/ 311563 h 311563" name="connsiteY257"/>
                <a:gd fmla="*/ 84903 w 273914" name="connsiteX258"/>
                <a:gd fmla="*/ 311258 h 311563" name="connsiteY258"/>
                <a:gd fmla="*/ 83684 w 273914" name="connsiteX259"/>
                <a:gd fmla="*/ 311105 h 311563" name="connsiteY259"/>
                <a:gd fmla="*/ 82312 w 273914" name="connsiteX260"/>
                <a:gd fmla="*/ 310343 h 311563" name="connsiteY260"/>
                <a:gd fmla="*/ 81245 w 273914" name="connsiteX261"/>
                <a:gd fmla="*/ 309429 h 311563" name="connsiteY261"/>
                <a:gd fmla="*/ 80330 w 273914" name="connsiteX262"/>
                <a:gd fmla="*/ 308362 h 311563" name="connsiteY262"/>
                <a:gd fmla="*/ 79568 w 273914" name="connsiteX263"/>
                <a:gd fmla="*/ 307142 h 311563" name="connsiteY263"/>
                <a:gd fmla="*/ 79263 w 273914" name="connsiteX264"/>
                <a:gd fmla="*/ 305923 h 311563" name="connsiteY264"/>
                <a:gd fmla="*/ 79111 w 273914" name="connsiteX265"/>
                <a:gd fmla="*/ 304703 h 311563" name="connsiteY265"/>
                <a:gd fmla="*/ 79111 w 273914" name="connsiteX266"/>
                <a:gd fmla="*/ 303179 h 311563" name="connsiteY266"/>
                <a:gd fmla="*/ 79263 w 273914" name="connsiteX267"/>
                <a:gd fmla="*/ 301960 h 311563" name="connsiteY267"/>
                <a:gd fmla="*/ 79873 w 273914" name="connsiteX268"/>
                <a:gd fmla="*/ 300740 h 311563" name="connsiteY268"/>
                <a:gd fmla="*/ 80483 w 273914" name="connsiteX269"/>
                <a:gd fmla="*/ 299826 h 311563" name="connsiteY269"/>
                <a:gd fmla="*/ 82922 w 273914" name="connsiteX270"/>
                <a:gd fmla="*/ 296320 h 311563" name="connsiteY270"/>
                <a:gd fmla="*/ 83989 w 273914" name="connsiteX271"/>
                <a:gd fmla="*/ 294643 h 311563" name="connsiteY271"/>
                <a:gd fmla="*/ 84751 w 273914" name="connsiteX272"/>
                <a:gd fmla="*/ 293271 h 311563" name="connsiteY272"/>
                <a:gd fmla="*/ 86732 w 273914" name="connsiteX273"/>
                <a:gd fmla="*/ 288089 h 311563" name="connsiteY273"/>
                <a:gd fmla="*/ 87952 w 273914" name="connsiteX274"/>
                <a:gd fmla="*/ 284583 h 311563" name="connsiteY274"/>
                <a:gd fmla="*/ 88561 w 273914" name="connsiteX275"/>
                <a:gd fmla="*/ 280925 h 311563" name="connsiteY275"/>
                <a:gd fmla="*/ 89324 w 273914" name="connsiteX276"/>
                <a:gd fmla="*/ 276809 h 311563" name="connsiteY276"/>
                <a:gd fmla="*/ 89781 w 273914" name="connsiteX277"/>
                <a:gd fmla="*/ 272084 h 311563" name="connsiteY277"/>
                <a:gd fmla="*/ 90391 w 273914" name="connsiteX278"/>
                <a:gd fmla="*/ 267054 h 311563" name="connsiteY278"/>
                <a:gd fmla="*/ 90543 w 273914" name="connsiteX279"/>
                <a:gd fmla="*/ 261566 h 311563" name="connsiteY279"/>
                <a:gd fmla="*/ 90543 w 273914" name="connsiteX280"/>
                <a:gd fmla="*/ 255926 h 311563" name="connsiteY280"/>
                <a:gd fmla="*/ 90391 w 273914" name="connsiteX281"/>
                <a:gd fmla="*/ 249829 h 311563" name="connsiteY281"/>
                <a:gd fmla="*/ 89781 w 273914" name="connsiteX282"/>
                <a:gd fmla="*/ 236721 h 311563" name="connsiteY282"/>
                <a:gd fmla="*/ 88866 w 273914" name="connsiteX283"/>
                <a:gd fmla="*/ 222393 h 311563" name="connsiteY283"/>
                <a:gd fmla="*/ 87647 w 273914" name="connsiteX284"/>
                <a:gd fmla="*/ 206997 h 311563" name="connsiteY284"/>
                <a:gd fmla="*/ 86732 w 273914" name="connsiteX285"/>
                <a:gd fmla="*/ 191145 h 311563" name="connsiteY285"/>
                <a:gd fmla="*/ 86123 w 273914" name="connsiteX286"/>
                <a:gd fmla="*/ 182761 h 311563" name="connsiteY286"/>
                <a:gd fmla="*/ 85970 w 273914" name="connsiteX287"/>
                <a:gd fmla="*/ 174225 h 311563" name="connsiteY287"/>
                <a:gd fmla="*/ 85665 w 273914" name="connsiteX288"/>
                <a:gd fmla="*/ 165385 h 311563" name="connsiteY288"/>
                <a:gd fmla="*/ 85970 w 273914" name="connsiteX289"/>
                <a:gd fmla="*/ 156391 h 311563" name="connsiteY289"/>
                <a:gd fmla="*/ 86427 w 273914" name="connsiteX290"/>
                <a:gd fmla="*/ 147245 h 311563" name="connsiteY290"/>
                <a:gd fmla="*/ 87342 w 273914" name="connsiteX291"/>
                <a:gd fmla="*/ 137947 h 311563" name="connsiteY291"/>
                <a:gd fmla="*/ 88104 w 273914" name="connsiteX292"/>
                <a:gd fmla="*/ 133375 h 311563" name="connsiteY292"/>
                <a:gd fmla="*/ 88866 w 273914" name="connsiteX293"/>
                <a:gd fmla="*/ 128649 h 311563" name="connsiteY293"/>
                <a:gd fmla="*/ 90086 w 273914" name="connsiteX294"/>
                <a:gd fmla="*/ 123772 h 311563" name="connsiteY294"/>
                <a:gd fmla="*/ 91305 w 273914" name="connsiteX295"/>
                <a:gd fmla="*/ 118894 h 311563" name="connsiteY295"/>
                <a:gd fmla="*/ 92829 w 273914" name="connsiteX296"/>
                <a:gd fmla="*/ 114321 h 311563" name="connsiteY296"/>
                <a:gd fmla="*/ 94811 w 273914" name="connsiteX297"/>
                <a:gd fmla="*/ 109291 h 311563" name="connsiteY297"/>
                <a:gd fmla="*/ 96945 w 273914" name="connsiteX298"/>
                <a:gd fmla="*/ 104718 h 311563" name="connsiteY298"/>
                <a:gd fmla="*/ 99689 w 273914" name="connsiteX299"/>
                <a:gd fmla="*/ 99993 h 311563" name="connsiteY299"/>
                <a:gd fmla="*/ 102585 w 273914" name="connsiteX300"/>
                <a:gd fmla="*/ 95420 h 311563" name="connsiteY300"/>
                <a:gd fmla="*/ 104262 w 273914" name="connsiteX301"/>
                <a:gd fmla="*/ 93134 h 311563" name="connsiteY301"/>
                <a:gd fmla="*/ 105938 w 273914" name="connsiteX302"/>
                <a:gd fmla="*/ 91000 h 311563" name="connsiteY302"/>
                <a:gd fmla="*/ 107920 w 273914" name="connsiteX303"/>
                <a:gd fmla="*/ 89018 h 311563" name="connsiteY303"/>
                <a:gd fmla="*/ 108225 w 273914" name="connsiteX304"/>
                <a:gd fmla="*/ 88561 h 311563" name="connsiteY304"/>
                <a:gd fmla="*/ 108377 w 273914" name="connsiteX305"/>
                <a:gd fmla="*/ 88256 h 311563" name="connsiteY305"/>
                <a:gd fmla="*/ 108682 w 273914" name="connsiteX306"/>
                <a:gd fmla="*/ 88104 h 311563" name="connsiteY306"/>
                <a:gd fmla="*/ 109139 w 273914" name="connsiteX307"/>
                <a:gd fmla="*/ 87646 h 311563" name="connsiteY307"/>
                <a:gd fmla="*/ 110206 w 273914" name="connsiteX308"/>
                <a:gd fmla="*/ 86884 h 311563" name="connsiteY308"/>
                <a:gd fmla="*/ 113407 w 273914" name="connsiteX309"/>
                <a:gd fmla="*/ 83836 h 311563" name="connsiteY309"/>
                <a:gd fmla="*/ 116456 w 273914" name="connsiteX310"/>
                <a:gd fmla="*/ 81244 h 311563" name="connsiteY310"/>
                <a:gd fmla="*/ 120266 w 273914" name="connsiteX311"/>
                <a:gd fmla="*/ 78044 h 311563" name="connsiteY311"/>
                <a:gd fmla="*/ 124382 w 273914" name="connsiteX312"/>
                <a:gd fmla="*/ 75147 h 311563" name="connsiteY312"/>
                <a:gd fmla="*/ 128498 w 273914" name="connsiteX313"/>
                <a:gd fmla="*/ 72099 h 311563" name="connsiteY313"/>
                <a:gd fmla="*/ 136881 w 273914" name="connsiteX314"/>
                <a:gd fmla="*/ 67526 h 311563" name="connsiteY314"/>
                <a:gd fmla="*/ 141302 w 273914" name="connsiteX315"/>
                <a:gd fmla="*/ 65544 h 311563" name="connsiteY315"/>
                <a:gd fmla="*/ 145722 w 273914" name="connsiteX316"/>
                <a:gd fmla="*/ 63868 h 311563" name="connsiteY316"/>
                <a:gd fmla="*/ 150295 w 273914" name="connsiteX317"/>
                <a:gd fmla="*/ 62191 h 311563" name="connsiteY317"/>
                <a:gd fmla="*/ 194347 w 273914" name="connsiteX318"/>
                <a:gd fmla="*/ 152 h 311563" name="connsiteY318"/>
                <a:gd fmla="*/ 195871 w 273914" name="connsiteX319"/>
                <a:gd fmla="*/ 0 h 311563" name="connsiteY319"/>
                <a:gd fmla="*/ 197090 w 273914" name="connsiteX320"/>
                <a:gd fmla="*/ 152 h 311563" name="connsiteY320"/>
                <a:gd fmla="*/ 198462 w 273914" name="connsiteX321"/>
                <a:gd fmla="*/ 457 h 311563" name="connsiteY321"/>
                <a:gd fmla="*/ 199682 w 273914" name="connsiteX322"/>
                <a:gd fmla="*/ 1219 h 311563" name="connsiteY322"/>
                <a:gd fmla="*/ 200749 w 273914" name="connsiteX323"/>
                <a:gd fmla="*/ 1829 h 311563" name="connsiteY323"/>
                <a:gd fmla="*/ 201863 w 273914" name="connsiteX324"/>
                <a:gd fmla="*/ 2896 h 311563" name="connsiteY324"/>
                <a:gd fmla="*/ 202425 w 273914" name="connsiteX325"/>
                <a:gd fmla="*/ 3811 h 311563" name="connsiteY325"/>
                <a:gd fmla="*/ 202883 w 273914" name="connsiteX326"/>
                <a:gd fmla="*/ 5030 h 311563" name="connsiteY326"/>
                <a:gd fmla="*/ 203188 w 273914" name="connsiteX327"/>
                <a:gd fmla="*/ 6249 h 311563" name="connsiteY327"/>
                <a:gd fmla="*/ 203645 w 273914" name="connsiteX328"/>
                <a:gd fmla="*/ 9908 h 311563" name="connsiteY328"/>
                <a:gd fmla="*/ 204864 w 273914" name="connsiteX329"/>
                <a:gd fmla="*/ 20272 h 311563" name="connsiteY329"/>
                <a:gd fmla="*/ 225747 w 273914" name="connsiteX330"/>
                <a:gd fmla="*/ 41003 h 311563" name="connsiteY330"/>
                <a:gd fmla="*/ 226661 w 273914" name="connsiteX331"/>
                <a:gd fmla="*/ 42222 h 311563" name="connsiteY331"/>
                <a:gd fmla="*/ 227119 w 273914" name="connsiteX332"/>
                <a:gd fmla="*/ 43442 h 311563" name="connsiteY332"/>
                <a:gd fmla="*/ 227728 w 273914" name="connsiteX333"/>
                <a:gd fmla="*/ 44966 h 311563" name="connsiteY333"/>
                <a:gd fmla="*/ 227728 w 273914" name="connsiteX334"/>
                <a:gd fmla="*/ 46185 h 311563" name="connsiteY334"/>
                <a:gd fmla="*/ 227728 w 273914" name="connsiteX335"/>
                <a:gd fmla="*/ 47709 h 311563" name="connsiteY335"/>
                <a:gd fmla="*/ 227119 w 273914" name="connsiteX336"/>
                <a:gd fmla="*/ 49081 h 311563" name="connsiteY336"/>
                <a:gd fmla="*/ 226661 w 273914" name="connsiteX337"/>
                <a:gd fmla="*/ 50301 h 311563" name="connsiteY337"/>
                <a:gd fmla="*/ 225747 w 273914" name="connsiteX338"/>
                <a:gd fmla="*/ 51520 h 311563" name="connsiteY338"/>
                <a:gd fmla="*/ 224527 w 273914" name="connsiteX339"/>
                <a:gd fmla="*/ 52282 h 311563" name="connsiteY339"/>
                <a:gd fmla="*/ 223308 w 273914" name="connsiteX340"/>
                <a:gd fmla="*/ 53045 h 311563" name="connsiteY340"/>
                <a:gd fmla="*/ 221784 w 273914" name="connsiteX341"/>
                <a:gd fmla="*/ 53502 h 311563" name="connsiteY341"/>
                <a:gd fmla="*/ 220259 w 273914" name="connsiteX342"/>
                <a:gd fmla="*/ 53502 h 311563" name="connsiteY342"/>
                <a:gd fmla="*/ 219040 w 273914" name="connsiteX343"/>
                <a:gd fmla="*/ 53502 h 311563" name="connsiteY343"/>
                <a:gd fmla="*/ 217668 w 273914" name="connsiteX344"/>
                <a:gd fmla="*/ 53044 h 311563" name="connsiteY344"/>
                <a:gd fmla="*/ 216449 w 273914" name="connsiteX345"/>
                <a:gd fmla="*/ 52282 h 311563" name="connsiteY345"/>
                <a:gd fmla="*/ 215229 w 273914" name="connsiteX346"/>
                <a:gd fmla="*/ 51520 h 311563" name="connsiteY346"/>
                <a:gd fmla="*/ 206541 w 273914" name="connsiteX347"/>
                <a:gd fmla="*/ 42832 h 311563" name="connsiteY347"/>
                <a:gd fmla="*/ 207151 w 273914" name="connsiteX348"/>
                <a:gd fmla="*/ 51368 h 311563" name="connsiteY348"/>
                <a:gd fmla="*/ 198462 w 273914" name="connsiteX349"/>
                <a:gd fmla="*/ 50606 h 311563" name="connsiteY349"/>
                <a:gd fmla="*/ 188707 w 273914" name="connsiteX350"/>
                <a:gd fmla="*/ 50148 h 311563" name="connsiteY350"/>
                <a:gd fmla="*/ 189012 w 273914" name="connsiteX351"/>
                <a:gd fmla="*/ 35210 h 311563" name="connsiteY351"/>
                <a:gd fmla="*/ 188707 w 273914" name="connsiteX352"/>
                <a:gd fmla="*/ 23169 h 311563" name="connsiteY352"/>
                <a:gd fmla="*/ 188707 w 273914" name="connsiteX353"/>
                <a:gd fmla="*/ 21949 h 311563" name="connsiteY353"/>
                <a:gd fmla="*/ 188707 w 273914" name="connsiteX354"/>
                <a:gd fmla="*/ 20577 h 311563" name="connsiteY354"/>
                <a:gd fmla="*/ 188554 w 273914" name="connsiteX355"/>
                <a:gd fmla="*/ 7469 h 311563" name="connsiteY355"/>
                <a:gd fmla="*/ 188707 w 273914" name="connsiteX356"/>
                <a:gd fmla="*/ 6097 h 311563" name="connsiteY356"/>
                <a:gd fmla="*/ 189012 w 273914" name="connsiteX357"/>
                <a:gd fmla="*/ 4573 h 311563" name="connsiteY357"/>
                <a:gd fmla="*/ 189774 w 273914" name="connsiteX358"/>
                <a:gd fmla="*/ 3353 h 311563" name="connsiteY358"/>
                <a:gd fmla="*/ 190688 w 273914" name="connsiteX359"/>
                <a:gd fmla="*/ 2439 h 311563" name="connsiteY359"/>
                <a:gd fmla="*/ 191603 w 273914" name="connsiteX360"/>
                <a:gd fmla="*/ 1372 h 311563" name="connsiteY360"/>
                <a:gd fmla="*/ 192822 w 273914" name="connsiteX361"/>
                <a:gd fmla="*/ 609 h 311563" name="connsiteY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b="b" l="l" r="r" t="t"/>
              <a:pathLst>
                <a:path h="311563" w="273914">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8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typeface="小米兰亭_GB外压缩"/>
                <a:ea typeface="小米兰亭_GB外压缩"/>
              </a:endParaRPr>
            </a:p>
          </p:txBody>
        </p:sp>
      </p:grpSp>
      <p:grpSp>
        <p:nvGrpSpPr>
          <p:cNvPr id="25" name="组合 24"/>
          <p:cNvGrpSpPr/>
          <p:nvPr/>
        </p:nvGrpSpPr>
        <p:grpSpPr>
          <a:xfrm>
            <a:off x="8869488" y="4402682"/>
            <a:ext cx="936000" cy="936000"/>
            <a:chOff x="8869488" y="4402682"/>
            <a:chExt cx="936000" cy="936000"/>
          </a:xfrm>
        </p:grpSpPr>
        <p:sp>
          <p:nvSpPr>
            <p:cNvPr id="26" name="椭圆 25"/>
            <p:cNvSpPr/>
            <p:nvPr/>
          </p:nvSpPr>
          <p:spPr>
            <a:xfrm>
              <a:off x="8869488" y="4402682"/>
              <a:ext cx="936000" cy="936000"/>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小米兰亭_GB外压缩"/>
                <a:ea typeface="小米兰亭_GB外压缩"/>
              </a:endParaRPr>
            </a:p>
          </p:txBody>
        </p:sp>
        <p:sp>
          <p:nvSpPr>
            <p:cNvPr id="27" name="Freeform 142"/>
            <p:cNvSpPr/>
            <p:nvPr/>
          </p:nvSpPr>
          <p:spPr bwMode="auto">
            <a:xfrm>
              <a:off x="9173421" y="4669452"/>
              <a:ext cx="378934" cy="351660"/>
            </a:xfrm>
            <a:custGeom>
              <a:gdLst>
                <a:gd fmla="*/ 7558 w 9310" name="T0"/>
                <a:gd fmla="*/ 5857 h 8640" name="T1"/>
                <a:gd fmla="*/ 5575 w 9310" name="T2"/>
                <a:gd fmla="*/ 5180 h 8640" name="T3"/>
                <a:gd fmla="*/ 5489 w 9310" name="T4"/>
                <a:gd fmla="*/ 4499 h 8640" name="T5"/>
                <a:gd fmla="*/ 6308 w 9310" name="T6"/>
                <a:gd fmla="*/ 4145 h 8640" name="T7"/>
                <a:gd fmla="*/ 6972 w 9310" name="T8"/>
                <a:gd fmla="*/ 3938 h 8640" name="T9"/>
                <a:gd fmla="*/ 7242 w 9310" name="T10"/>
                <a:gd fmla="*/ 3284 h 8640" name="T11"/>
                <a:gd fmla="*/ 6879 w 9310" name="T12"/>
                <a:gd fmla="*/ 2640 h 8640" name="T13"/>
                <a:gd fmla="*/ 6171 w 9310" name="T14"/>
                <a:gd fmla="*/ 2536 h 8640" name="T15"/>
                <a:gd fmla="*/ 5641 w 9310" name="T16"/>
                <a:gd fmla="*/ 3041 h 8640" name="T17"/>
                <a:gd fmla="*/ 5639 w 9310" name="T18"/>
                <a:gd fmla="*/ 3606 h 8640" name="T19"/>
                <a:gd fmla="*/ 4570 w 9310" name="T20"/>
                <a:gd fmla="*/ 3762 h 8640" name="T21"/>
                <a:gd fmla="*/ 4855 w 9310" name="T22"/>
                <a:gd fmla="*/ 1933 h 8640" name="T23"/>
                <a:gd fmla="*/ 5056 w 9310" name="T24"/>
                <a:gd fmla="*/ 1185 h 8640" name="T25"/>
                <a:gd fmla="*/ 4893 w 9310" name="T26"/>
                <a:gd fmla="*/ 627 h 8640" name="T27"/>
                <a:gd fmla="*/ 4507 w 9310" name="T28"/>
                <a:gd fmla="*/ 213 h 8640" name="T29"/>
                <a:gd fmla="*/ 3968 w 9310" name="T30"/>
                <a:gd fmla="*/ 9 h 8640" name="T31"/>
                <a:gd fmla="*/ 3408 w 9310" name="T32"/>
                <a:gd fmla="*/ 65 h 8640" name="T33"/>
                <a:gd fmla="*/ 2925 w 9310" name="T34"/>
                <a:gd fmla="*/ 365 h 8640" name="T35"/>
                <a:gd fmla="*/ 2624 w 9310" name="T36"/>
                <a:gd fmla="*/ 848 h 8640" name="T37"/>
                <a:gd fmla="*/ 2580 w 9310" name="T38"/>
                <a:gd fmla="*/ 1479 h 8640" name="T39"/>
                <a:gd fmla="*/ 3157 w 9310" name="T40"/>
                <a:gd fmla="*/ 2315 h 8640" name="T41"/>
                <a:gd fmla="*/ 3532 w 9310" name="T42"/>
                <a:gd fmla="*/ 4036 h 8640" name="T43"/>
                <a:gd fmla="*/ 2640 w 9310" name="T44"/>
                <a:gd fmla="*/ 3754 h 8640" name="T45"/>
                <a:gd fmla="*/ 2308 w 9310" name="T46"/>
                <a:gd fmla="*/ 3371 h 8640" name="T47"/>
                <a:gd fmla="*/ 1814 w 9310" name="T48"/>
                <a:gd fmla="*/ 3394 h 8640" name="T49"/>
                <a:gd fmla="*/ 1522 w 9310" name="T50"/>
                <a:gd fmla="*/ 3809 h 8640" name="T51"/>
                <a:gd fmla="*/ 1664 w 9310" name="T52"/>
                <a:gd fmla="*/ 4281 h 8640" name="T53"/>
                <a:gd fmla="*/ 2117 w 9310" name="T54"/>
                <a:gd fmla="*/ 4467 h 8640" name="T55"/>
                <a:gd fmla="*/ 3124 w 9310" name="T56"/>
                <a:gd fmla="*/ 4700 h 8640" name="T57"/>
                <a:gd fmla="*/ 1932 w 9310" name="T58"/>
                <a:gd fmla="*/ 6237 h 8640" name="T59"/>
                <a:gd fmla="*/ 1131 w 9310" name="T60"/>
                <a:gd fmla="*/ 6049 h 8640" name="T61"/>
                <a:gd fmla="*/ 581 w 9310" name="T62"/>
                <a:gd fmla="*/ 6240 h 8640" name="T63"/>
                <a:gd fmla="*/ 183 w 9310" name="T64"/>
                <a:gd fmla="*/ 6649 h 8640" name="T65"/>
                <a:gd fmla="*/ 3 w 9310" name="T66"/>
                <a:gd fmla="*/ 7205 h 8640" name="T67"/>
                <a:gd fmla="*/ 88 w 9310" name="T68"/>
                <a:gd fmla="*/ 7763 h 8640" name="T69"/>
                <a:gd fmla="*/ 413 w 9310" name="T70"/>
                <a:gd fmla="*/ 8234 h 8640" name="T71"/>
                <a:gd fmla="*/ 915 w 9310" name="T72"/>
                <a:gd fmla="*/ 8514 h 8640" name="T73"/>
                <a:gd fmla="*/ 1483 w 9310" name="T74"/>
                <a:gd fmla="*/ 8542 h 8640" name="T75"/>
                <a:gd fmla="*/ 2014 w 9310" name="T76"/>
                <a:gd fmla="*/ 8311 h 8640" name="T77"/>
                <a:gd fmla="*/ 2382 w 9310" name="T78"/>
                <a:gd fmla="*/ 7874 h 8640" name="T79"/>
                <a:gd fmla="*/ 2519 w 9310" name="T80"/>
                <a:gd fmla="*/ 7301 h 8640" name="T81"/>
                <a:gd fmla="*/ 3845 w 9310" name="T82"/>
                <a:gd fmla="*/ 6136 h 8640" name="T83"/>
                <a:gd fmla="*/ 4031 w 9310" name="T84"/>
                <a:gd fmla="*/ 7256 h 8640" name="T85"/>
                <a:gd fmla="*/ 3717 w 9310" name="T86"/>
                <a:gd fmla="*/ 7724 h 8640" name="T87"/>
                <a:gd fmla="*/ 3851 w 9310" name="T88"/>
                <a:gd fmla="*/ 8336 h 8640" name="T89"/>
                <a:gd fmla="*/ 4458 w 9310" name="T90"/>
                <a:gd fmla="*/ 8640 h 8640" name="T91"/>
                <a:gd fmla="*/ 5043 w 9310" name="T92"/>
                <a:gd fmla="*/ 8364 h 8640" name="T93"/>
                <a:gd fmla="*/ 5204 w 9310" name="T94"/>
                <a:gd fmla="*/ 7747 h 8640" name="T95"/>
                <a:gd fmla="*/ 4875 w 9310" name="T96"/>
                <a:gd fmla="*/ 7250 h 8640" name="T97"/>
                <a:gd fmla="*/ 4929 w 9310" name="T98"/>
                <a:gd fmla="*/ 6090 h 8640" name="T99"/>
                <a:gd fmla="*/ 6830 w 9310" name="T100"/>
                <a:gd fmla="*/ 6987 h 8640" name="T101"/>
                <a:gd fmla="*/ 6966 w 9310" name="T102"/>
                <a:gd fmla="*/ 7551 h 8640" name="T103"/>
                <a:gd fmla="*/ 7328 w 9310" name="T104"/>
                <a:gd fmla="*/ 7980 h 8640" name="T105"/>
                <a:gd fmla="*/ 7851 w 9310" name="T106"/>
                <a:gd fmla="*/ 8207 h 8640" name="T107"/>
                <a:gd fmla="*/ 8409 w 9310" name="T108"/>
                <a:gd fmla="*/ 8180 h 8640" name="T109"/>
                <a:gd fmla="*/ 8904 w 9310" name="T110"/>
                <a:gd fmla="*/ 7905 h 8640" name="T111"/>
                <a:gd fmla="*/ 9224 w 9310" name="T112"/>
                <a:gd fmla="*/ 7441 h 8640" name="T113"/>
                <a:gd fmla="*/ 9307 w 9310" name="T114"/>
                <a:gd fmla="*/ 6891 h 8640" name="T115"/>
                <a:gd fmla="*/ 9131 w 9310" name="T116"/>
                <a:gd fmla="*/ 6343 h 8640" name="T117"/>
                <a:gd fmla="*/ 8738 w 9310" name="T118"/>
                <a:gd fmla="*/ 5942 h 8640" name="T119"/>
                <a:gd fmla="*/ 8197 w 9310" name="T120"/>
                <a:gd fmla="*/ 5753 h 86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640" w="931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typeface="小米兰亭_GB外压缩"/>
                <a:ea typeface="小米兰亭_GB外压缩"/>
              </a:endParaRPr>
            </a:p>
          </p:txBody>
        </p:sp>
      </p:grpSp>
      <p:sp>
        <p:nvSpPr>
          <p:cNvPr id="28" name="矩形 27"/>
          <p:cNvSpPr/>
          <p:nvPr/>
        </p:nvSpPr>
        <p:spPr>
          <a:xfrm>
            <a:off x="9915314" y="1824690"/>
            <a:ext cx="1302067" cy="762000"/>
          </a:xfrm>
          <a:prstGeom prst="rect">
            <a:avLst/>
          </a:prstGeom>
        </p:spPr>
        <p:txBody>
          <a:bodyPr wrap="none">
            <a:spAutoFit/>
          </a:bodyPr>
          <a:lstStyle/>
          <a:p>
            <a:pPr fontAlgn="auto">
              <a:spcBef>
                <a:spcPct val="0"/>
              </a:spcBef>
              <a:spcAft>
                <a:spcPct val="0"/>
              </a:spcAft>
            </a:pPr>
            <a:r>
              <a:rPr altLang="zh-CN" lang="en-US" smtClean="0" sz="4400">
                <a:solidFill>
                  <a:srgbClr val="5A6478"/>
                </a:solidFill>
                <a:latin typeface="小米兰亭_GB外压缩"/>
                <a:ea typeface="小米兰亭_GB外压缩"/>
              </a:rPr>
              <a:t>70%</a:t>
            </a:r>
          </a:p>
        </p:txBody>
      </p:sp>
      <p:sp>
        <p:nvSpPr>
          <p:cNvPr id="29" name="矩形 28"/>
          <p:cNvSpPr/>
          <p:nvPr/>
        </p:nvSpPr>
        <p:spPr>
          <a:xfrm>
            <a:off x="9915314" y="3229630"/>
            <a:ext cx="1302067" cy="762000"/>
          </a:xfrm>
          <a:prstGeom prst="rect">
            <a:avLst/>
          </a:prstGeom>
        </p:spPr>
        <p:txBody>
          <a:bodyPr wrap="none">
            <a:spAutoFit/>
          </a:bodyPr>
          <a:lstStyle/>
          <a:p>
            <a:pPr fontAlgn="auto">
              <a:spcBef>
                <a:spcPct val="0"/>
              </a:spcBef>
              <a:spcAft>
                <a:spcPct val="0"/>
              </a:spcAft>
            </a:pPr>
            <a:r>
              <a:rPr altLang="zh-CN" lang="en-US" smtClean="0" sz="4400">
                <a:solidFill>
                  <a:srgbClr val="5A6478"/>
                </a:solidFill>
                <a:latin typeface="小米兰亭_GB外压缩"/>
                <a:ea typeface="小米兰亭_GB外压缩"/>
              </a:rPr>
              <a:t>20%</a:t>
            </a:r>
          </a:p>
        </p:txBody>
      </p:sp>
      <p:sp>
        <p:nvSpPr>
          <p:cNvPr id="30" name="矩形 29"/>
          <p:cNvSpPr/>
          <p:nvPr/>
        </p:nvSpPr>
        <p:spPr>
          <a:xfrm>
            <a:off x="9915314" y="4488295"/>
            <a:ext cx="1302067" cy="762000"/>
          </a:xfrm>
          <a:prstGeom prst="rect">
            <a:avLst/>
          </a:prstGeom>
        </p:spPr>
        <p:txBody>
          <a:bodyPr wrap="none">
            <a:spAutoFit/>
          </a:bodyPr>
          <a:lstStyle/>
          <a:p>
            <a:pPr fontAlgn="auto">
              <a:spcBef>
                <a:spcPct val="0"/>
              </a:spcBef>
              <a:spcAft>
                <a:spcPct val="0"/>
              </a:spcAft>
            </a:pPr>
            <a:r>
              <a:rPr altLang="zh-CN" lang="en-US" smtClean="0" sz="4400">
                <a:solidFill>
                  <a:srgbClr val="5A6478"/>
                </a:solidFill>
                <a:latin typeface="小米兰亭_GB外压缩"/>
                <a:ea typeface="小米兰亭_GB外压缩"/>
              </a:rPr>
              <a:t>10%</a:t>
            </a:r>
          </a:p>
        </p:txBody>
      </p:sp>
      <p:sp>
        <p:nvSpPr>
          <p:cNvPr id="31" name="矩形 30"/>
          <p:cNvSpPr/>
          <p:nvPr/>
        </p:nvSpPr>
        <p:spPr>
          <a:xfrm>
            <a:off x="1062038" y="1991931"/>
            <a:ext cx="4117598" cy="2377441"/>
          </a:xfrm>
          <a:prstGeom prst="rect">
            <a:avLst/>
          </a:prstGeom>
        </p:spPr>
        <p:txBody>
          <a:bodyPr wrap="square">
            <a:spAutoFit/>
          </a:bodyPr>
          <a:lstStyle/>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单击此处输入标题</a:t>
            </a:r>
          </a:p>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为客户服务是我们存在的唯一理由，客户需求是我们发展的原动力。我们坚持以客户为中心，快速响应客户需求，持续为客户创造长期价值进而成就客户。</a:t>
            </a:r>
          </a:p>
          <a:p>
            <a:pPr fontAlgn="base">
              <a:spcBef>
                <a:spcPct val="0"/>
              </a:spcBef>
              <a:spcAft>
                <a:spcPts val="600"/>
              </a:spcAft>
              <a:buClr>
                <a:srgbClr val="99CB38"/>
              </a:buClr>
            </a:pPr>
            <a:r>
              <a:rPr altLang="en-US" lang="zh-CN" sz="1400">
                <a:solidFill>
                  <a:schemeClr val="tx1">
                    <a:lumMod val="85000"/>
                    <a:lumOff val="15000"/>
                  </a:schemeClr>
                </a:solidFill>
                <a:cs typeface="+mn-ea"/>
                <a:sym typeface="+mn-lt"/>
              </a:rPr>
              <a:t>为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客户</a:t>
            </a:r>
          </a:p>
        </p:txBody>
      </p:sp>
      <p:sp>
        <p:nvSpPr>
          <p:cNvPr id="32" name="矩形 31"/>
          <p:cNvSpPr/>
          <p:nvPr/>
        </p:nvSpPr>
        <p:spPr>
          <a:xfrm>
            <a:off x="1953874" y="4444896"/>
            <a:ext cx="3225762" cy="777240"/>
          </a:xfrm>
          <a:prstGeom prst="rect">
            <a:avLst/>
          </a:prstGeom>
        </p:spPr>
        <p:txBody>
          <a:bodyPr wrap="square">
            <a:spAutoFit/>
          </a:bodyPr>
          <a:lstStyle/>
          <a:p>
            <a:pPr algn="just" fontAlgn="auto">
              <a:lnSpc>
                <a:spcPct val="150000"/>
              </a:lnSpc>
              <a:spcBef>
                <a:spcPct val="0"/>
              </a:spcBef>
              <a:spcAft>
                <a:spcPts val="600"/>
              </a:spcAft>
              <a:buClr>
                <a:srgbClr val="006EA0"/>
              </a:buClr>
            </a:pPr>
            <a:r>
              <a:rPr altLang="en-US" lang="zh-CN" smtClean="0" sz="1000">
                <a:solidFill>
                  <a:schemeClr val="tx1">
                    <a:lumMod val="75000"/>
                    <a:lumOff val="25000"/>
                  </a:schemeClr>
                </a:solidFill>
                <a:latin charset="-122" pitchFamily="34" typeface="微软雅黑"/>
                <a:ea charset="-122" pitchFamily="34" typeface="微软雅黑"/>
              </a:rPr>
              <a:t>为客户服务是我们存在的唯一理由，客户需求是我们发展的原动力。我们坚持以客户为中心持续为客户创造长期价值进而成就客户</a:t>
            </a:r>
          </a:p>
        </p:txBody>
      </p:sp>
      <p:sp>
        <p:nvSpPr>
          <p:cNvPr id="33" name="任意多边形 32"/>
          <p:cNvSpPr/>
          <p:nvPr/>
        </p:nvSpPr>
        <p:spPr bwMode="auto">
          <a:xfrm rot="900000">
            <a:off x="1197404" y="4515978"/>
            <a:ext cx="572170" cy="650811"/>
          </a:xfrm>
          <a:custGeom>
            <a:gdLst>
              <a:gd fmla="*/ 5640 w 273914" name="connsiteX0"/>
              <a:gd fmla="*/ 220715 h 311563" name="connsiteY0"/>
              <a:gd fmla="*/ 6859 w 273914" name="connsiteX1"/>
              <a:gd fmla="*/ 220563 h 311563" name="connsiteY1"/>
              <a:gd fmla="*/ 22712 w 273914" name="connsiteX2"/>
              <a:gd fmla="*/ 219801 h 311563" name="connsiteY2"/>
              <a:gd fmla="*/ 40699 w 273914" name="connsiteX3"/>
              <a:gd fmla="*/ 219038 h 311563" name="connsiteY3"/>
              <a:gd fmla="*/ 51369 w 273914" name="connsiteX4"/>
              <a:gd fmla="*/ 218581 h 311563" name="connsiteY4"/>
              <a:gd fmla="*/ 63410 w 273914" name="connsiteX5"/>
              <a:gd fmla="*/ 217819 h 311563" name="connsiteY5"/>
              <a:gd fmla="*/ 71946 w 273914" name="connsiteX6"/>
              <a:gd fmla="*/ 217362 h 311563" name="connsiteY6"/>
              <a:gd fmla="*/ 81092 w 273914" name="connsiteX7"/>
              <a:gd fmla="*/ 216295 h 311563" name="connsiteY7"/>
              <a:gd fmla="*/ 82464 w 273914" name="connsiteX8"/>
              <a:gd fmla="*/ 236416 h 311563" name="connsiteY8"/>
              <a:gd fmla="*/ 73166 w 273914" name="connsiteX9"/>
              <a:gd fmla="*/ 236873 h 311563" name="connsiteY9"/>
              <a:gd fmla="*/ 64325 w 273914" name="connsiteX10"/>
              <a:gd fmla="*/ 237178 h 311563" name="connsiteY10"/>
              <a:gd fmla="*/ 54570 w 273914" name="connsiteX11"/>
              <a:gd fmla="*/ 237178 h 311563" name="connsiteY11"/>
              <a:gd fmla="*/ 80330 w 273914" name="connsiteX12"/>
              <a:gd fmla="*/ 262786 h 311563" name="connsiteY12"/>
              <a:gd fmla="*/ 81245 w 273914" name="connsiteX13"/>
              <a:gd fmla="*/ 264005 h 311563" name="connsiteY13"/>
              <a:gd fmla="*/ 81702 w 273914" name="connsiteX14"/>
              <a:gd fmla="*/ 265225 h 311563" name="connsiteY14"/>
              <a:gd fmla="*/ 82312 w 273914" name="connsiteX15"/>
              <a:gd fmla="*/ 266749 h 311563" name="connsiteY15"/>
              <a:gd fmla="*/ 82464 w 273914" name="connsiteX16"/>
              <a:gd fmla="*/ 268273 h 311563" name="connsiteY16"/>
              <a:gd fmla="*/ 82312 w 273914" name="connsiteX17"/>
              <a:gd fmla="*/ 269493 h 311563" name="connsiteY17"/>
              <a:gd fmla="*/ 81702 w 273914" name="connsiteX18"/>
              <a:gd fmla="*/ 270864 h 311563" name="connsiteY18"/>
              <a:gd fmla="*/ 81245 w 273914" name="connsiteX19"/>
              <a:gd fmla="*/ 272084 h 311563" name="connsiteY19"/>
              <a:gd fmla="*/ 80330 w 273914" name="connsiteX20"/>
              <a:gd fmla="*/ 273303 h 311563" name="connsiteY20"/>
              <a:gd fmla="*/ 79111 w 273914" name="connsiteX21"/>
              <a:gd fmla="*/ 274370 h 311563" name="connsiteY21"/>
              <a:gd fmla="*/ 77891 w 273914" name="connsiteX22"/>
              <a:gd fmla="*/ 275133 h 311563" name="connsiteY22"/>
              <a:gd fmla="*/ 76367 w 273914" name="connsiteX23"/>
              <a:gd fmla="*/ 275285 h 311563" name="connsiteY23"/>
              <a:gd fmla="*/ 75147 w 273914" name="connsiteX24"/>
              <a:gd fmla="*/ 275590 h 311563" name="connsiteY24"/>
              <a:gd fmla="*/ 73623 w 273914" name="connsiteX25"/>
              <a:gd fmla="*/ 275285 h 311563" name="connsiteY25"/>
              <a:gd fmla="*/ 72251 w 273914" name="connsiteX26"/>
              <a:gd fmla="*/ 275133 h 311563" name="connsiteY26"/>
              <a:gd fmla="*/ 71032 w 273914" name="connsiteX27"/>
              <a:gd fmla="*/ 274371 h 311563" name="connsiteY27"/>
              <a:gd fmla="*/ 69813 w 273914" name="connsiteX28"/>
              <a:gd fmla="*/ 273304 h 311563" name="connsiteY28"/>
              <a:gd fmla="*/ 35668 w 273914" name="connsiteX29"/>
              <a:gd fmla="*/ 239312 h 311563" name="connsiteY29"/>
              <a:gd fmla="*/ 34754 w 273914" name="connsiteX30"/>
              <a:gd fmla="*/ 238092 h 311563" name="connsiteY30"/>
              <a:gd fmla="*/ 33992 w 273914" name="connsiteX31"/>
              <a:gd fmla="*/ 236720 h 311563" name="connsiteY31"/>
              <a:gd fmla="*/ 22560 w 273914" name="connsiteX32"/>
              <a:gd fmla="*/ 236111 h 311563" name="connsiteY32"/>
              <a:gd fmla="*/ 6859 w 273914" name="connsiteX33"/>
              <a:gd fmla="*/ 235196 h 311563" name="connsiteY33"/>
              <a:gd fmla="*/ 5335 w 273914" name="connsiteX34"/>
              <a:gd fmla="*/ 234891 h 311563" name="connsiteY34"/>
              <a:gd fmla="*/ 4116 w 273914" name="connsiteX35"/>
              <a:gd fmla="*/ 234434 h 311563" name="connsiteY35"/>
              <a:gd fmla="*/ 2896 w 273914" name="connsiteX36"/>
              <a:gd fmla="*/ 233672 h 311563" name="connsiteY36"/>
              <a:gd fmla="*/ 1677 w 273914" name="connsiteX37"/>
              <a:gd fmla="*/ 232757 h 311563" name="connsiteY37"/>
              <a:gd fmla="*/ 915 w 273914" name="connsiteX38"/>
              <a:gd fmla="*/ 231690 h 311563" name="connsiteY38"/>
              <a:gd fmla="*/ 305 w 273914" name="connsiteX39"/>
              <a:gd fmla="*/ 230318 h 311563" name="connsiteY39"/>
              <a:gd fmla="*/ 0 w 273914" name="connsiteX40"/>
              <a:gd fmla="*/ 229099 h 311563" name="connsiteY40"/>
              <a:gd fmla="*/ 0 w 273914" name="connsiteX41"/>
              <a:gd fmla="*/ 227575 h 311563" name="connsiteY41"/>
              <a:gd fmla="*/ 305 w 273914" name="connsiteX42"/>
              <a:gd fmla="*/ 226203 h 311563" name="connsiteY42"/>
              <a:gd fmla="*/ 457 w 273914" name="connsiteX43"/>
              <a:gd fmla="*/ 224831 h 311563" name="connsiteY43"/>
              <a:gd fmla="*/ 1220 w 273914" name="connsiteX44"/>
              <a:gd fmla="*/ 223611 h 311563" name="connsiteY44"/>
              <a:gd fmla="*/ 2134 w 273914" name="connsiteX45"/>
              <a:gd fmla="*/ 222697 h 311563" name="connsiteY45"/>
              <a:gd fmla="*/ 3201 w 273914" name="connsiteX46"/>
              <a:gd fmla="*/ 221782 h 311563" name="connsiteY46"/>
              <a:gd fmla="*/ 4421 w 273914" name="connsiteX47"/>
              <a:gd fmla="*/ 221173 h 311563" name="connsiteY47"/>
              <a:gd fmla="*/ 168738 w 273914" name="connsiteX48"/>
              <a:gd fmla="*/ 92981 h 311563" name="connsiteY48"/>
              <a:gd fmla="*/ 169957 w 273914" name="connsiteX49"/>
              <a:gd fmla="*/ 92981 h 311563" name="connsiteY49"/>
              <a:gd fmla="*/ 171329 w 273914" name="connsiteX50"/>
              <a:gd fmla="*/ 92981 h 311563" name="connsiteY50"/>
              <a:gd fmla="*/ 172853 w 273914" name="connsiteX51"/>
              <a:gd fmla="*/ 93438 h 311563" name="connsiteY51"/>
              <a:gd fmla="*/ 174073 w 273914" name="connsiteX52"/>
              <a:gd fmla="*/ 94200 h 311563" name="connsiteY52"/>
              <a:gd fmla="*/ 175292 w 273914" name="connsiteX53"/>
              <a:gd fmla="*/ 94962 h 311563" name="connsiteY53"/>
              <a:gd fmla="*/ 186115 w 273914" name="connsiteX54"/>
              <a:gd fmla="*/ 105937 h 311563" name="connsiteY54"/>
              <a:gd fmla="*/ 187487 w 273914" name="connsiteX55"/>
              <a:gd fmla="*/ 89780 h 311563" name="connsiteY55"/>
              <a:gd fmla="*/ 193126 w 273914" name="connsiteX56"/>
              <a:gd fmla="*/ 89475 h 311563" name="connsiteY56"/>
              <a:gd fmla="*/ 198766 w 273914" name="connsiteX57"/>
              <a:gd fmla="*/ 89475 h 311563" name="connsiteY57"/>
              <a:gd fmla="*/ 207607 w 273914" name="connsiteX58"/>
              <a:gd fmla="*/ 89475 h 311563" name="connsiteY58"/>
              <a:gd fmla="*/ 207607 w 273914" name="connsiteX59"/>
              <a:gd fmla="*/ 91914 h 311563" name="connsiteY59"/>
              <a:gd fmla="*/ 207150 w 273914" name="connsiteX60"/>
              <a:gd fmla="*/ 107461 h 311563" name="connsiteY60"/>
              <a:gd fmla="*/ 206540 w 273914" name="connsiteX61"/>
              <a:gd fmla="*/ 115235 h 311563" name="connsiteY61"/>
              <a:gd fmla="*/ 205930 w 273914" name="connsiteX62"/>
              <a:gd fmla="*/ 123314 h 311563" name="connsiteY62"/>
              <a:gd fmla="*/ 204863 w 273914" name="connsiteX63"/>
              <a:gd fmla="*/ 131697 h 311563" name="connsiteY63"/>
              <a:gd fmla="*/ 203644 w 273914" name="connsiteX64"/>
              <a:gd fmla="*/ 140233 h 311563" name="connsiteY64"/>
              <a:gd fmla="*/ 202272 w 273914" name="connsiteX65"/>
              <a:gd fmla="*/ 148464 h 311563" name="connsiteY65"/>
              <a:gd fmla="*/ 200443 w 273914" name="connsiteX66"/>
              <a:gd fmla="*/ 157305 h 311563" name="connsiteY66"/>
              <a:gd fmla="*/ 198309 w 273914" name="connsiteX67"/>
              <a:gd fmla="*/ 165841 h 311563" name="connsiteY67"/>
              <a:gd fmla="*/ 196785 w 273914" name="connsiteX68"/>
              <a:gd fmla="*/ 170262 h 311563" name="connsiteY68"/>
              <a:gd fmla="*/ 195413 w 273914" name="connsiteX69"/>
              <a:gd fmla="*/ 174682 h 311563" name="connsiteY69"/>
              <a:gd fmla="*/ 193888 w 273914" name="connsiteX70"/>
              <a:gd fmla="*/ 179102 h 311563" name="connsiteY70"/>
              <a:gd fmla="*/ 191907 w 273914" name="connsiteX71"/>
              <a:gd fmla="*/ 183523 h 311563" name="connsiteY71"/>
              <a:gd fmla="*/ 189773 w 273914" name="connsiteX72"/>
              <a:gd fmla="*/ 187943 h 311563" name="connsiteY72"/>
              <a:gd fmla="*/ 187334 w 273914" name="connsiteX73"/>
              <a:gd fmla="*/ 192364 h 311563" name="connsiteY73"/>
              <a:gd fmla="*/ 184133 w 273914" name="connsiteX74"/>
              <a:gd fmla="*/ 196937 h 311563" name="connsiteY74"/>
              <a:gd fmla="*/ 182609 w 273914" name="connsiteX75"/>
              <a:gd fmla="*/ 198918 h 311563" name="connsiteY75"/>
              <a:gd fmla="*/ 181084 w 273914" name="connsiteX76"/>
              <a:gd fmla="*/ 200747 h 311563" name="connsiteY76"/>
              <a:gd fmla="*/ 180475 w 273914" name="connsiteX77"/>
              <a:gd fmla="*/ 201357 h 311563" name="connsiteY77"/>
              <a:gd fmla="*/ 180170 w 273914" name="connsiteX78"/>
              <a:gd fmla="*/ 201967 h 311563" name="connsiteY78"/>
              <a:gd fmla="*/ 179865 w 273914" name="connsiteX79"/>
              <a:gd fmla="*/ 202119 h 311563" name="connsiteY79"/>
              <a:gd fmla="*/ 179255 w 273914" name="connsiteX80"/>
              <a:gd fmla="*/ 202881 h 311563" name="connsiteY80"/>
              <a:gd fmla="*/ 177426 w 273914" name="connsiteX81"/>
              <a:gd fmla="*/ 204405 h 311563" name="connsiteY81"/>
              <a:gd fmla="*/ 173616 w 273914" name="connsiteX82"/>
              <a:gd fmla="*/ 207454 h 311563" name="connsiteY82"/>
              <a:gd fmla="*/ 171786 w 273914" name="connsiteX83"/>
              <a:gd fmla="*/ 209283 h 311563" name="connsiteY83"/>
              <a:gd fmla="*/ 169957 w 273914" name="connsiteX84"/>
              <a:gd fmla="*/ 210655 h 311563" name="connsiteY84"/>
              <a:gd fmla="*/ 165994 w 273914" name="connsiteX85"/>
              <a:gd fmla="*/ 213399 h 311563" name="connsiteY85"/>
              <a:gd fmla="*/ 161879 w 273914" name="connsiteX86"/>
              <a:gd fmla="*/ 216142 h 311563" name="connsiteY86"/>
              <a:gd fmla="*/ 159897 w 273914" name="connsiteX87"/>
              <a:gd fmla="*/ 217057 h 311563" name="connsiteY87"/>
              <a:gd fmla="*/ 157915 w 273914" name="connsiteX88"/>
              <a:gd fmla="*/ 218276 h 311563" name="connsiteY88"/>
              <a:gd fmla="*/ 153800 w 273914" name="connsiteX89"/>
              <a:gd fmla="*/ 220563 h 311563" name="connsiteY89"/>
              <a:gd fmla="*/ 149532 w 273914" name="connsiteX90"/>
              <a:gd fmla="*/ 222239 h 311563" name="connsiteY90"/>
              <a:gd fmla="*/ 145416 w 273914" name="connsiteX91"/>
              <a:gd fmla="*/ 224221 h 311563" name="connsiteY91"/>
              <a:gd fmla="*/ 140996 w 273914" name="connsiteX92"/>
              <a:gd fmla="*/ 225593 h 311563" name="connsiteY92"/>
              <a:gd fmla="*/ 132612 w 273914" name="connsiteX93"/>
              <a:gd fmla="*/ 228337 h 311563" name="connsiteY93"/>
              <a:gd fmla="*/ 124381 w 273914" name="connsiteX94"/>
              <a:gd fmla="*/ 230471 h 311563" name="connsiteY94"/>
              <a:gd fmla="*/ 119656 w 273914" name="connsiteX95"/>
              <a:gd fmla="*/ 231690 h 311563" name="connsiteY95"/>
              <a:gd fmla="*/ 119656 w 273914" name="connsiteX96"/>
              <a:gd fmla="*/ 220715 h 311563" name="connsiteY96"/>
              <a:gd fmla="*/ 119656 w 273914" name="connsiteX97"/>
              <a:gd fmla="*/ 209436 h 311563" name="connsiteY97"/>
              <a:gd fmla="*/ 126820 w 273914" name="connsiteX98"/>
              <a:gd fmla="*/ 207454 h 311563" name="connsiteY98"/>
              <a:gd fmla="*/ 133679 w 273914" name="connsiteX99"/>
              <a:gd fmla="*/ 205015 h 311563" name="connsiteY99"/>
              <a:gd fmla="*/ 140539 w 273914" name="connsiteX100"/>
              <a:gd fmla="*/ 202119 h 311563" name="connsiteY100"/>
              <a:gd fmla="*/ 143892 w 273914" name="connsiteX101"/>
              <a:gd fmla="*/ 200442 h 311563" name="connsiteY101"/>
              <a:gd fmla="*/ 147093 w 273914" name="connsiteX102"/>
              <a:gd fmla="*/ 198766 h 311563" name="connsiteY102"/>
              <a:gd fmla="*/ 149379 w 273914" name="connsiteX103"/>
              <a:gd fmla="*/ 197699 h 311563" name="connsiteY103"/>
              <a:gd fmla="*/ 151209 w 273914" name="connsiteX104"/>
              <a:gd fmla="*/ 196479 h 311563" name="connsiteY104"/>
              <a:gd fmla="*/ 125296 w 273914" name="connsiteX105"/>
              <a:gd fmla="*/ 170566 h 311563" name="connsiteY105"/>
              <a:gd fmla="*/ 124381 w 273914" name="connsiteX106"/>
              <a:gd fmla="*/ 169347 h 311563" name="connsiteY106"/>
              <a:gd fmla="*/ 123619 w 273914" name="connsiteX107"/>
              <a:gd fmla="*/ 168128 h 311563" name="connsiteY107"/>
              <a:gd fmla="*/ 123314 w 273914" name="connsiteX108"/>
              <a:gd fmla="*/ 166603 h 311563" name="connsiteY108"/>
              <a:gd fmla="*/ 123162 w 273914" name="connsiteX109"/>
              <a:gd fmla="*/ 165384 h 311563" name="connsiteY109"/>
              <a:gd fmla="*/ 123314 w 273914" name="connsiteX110"/>
              <a:gd fmla="*/ 164012 h 311563" name="connsiteY110"/>
              <a:gd fmla="*/ 123619 w 273914" name="connsiteX111"/>
              <a:gd fmla="*/ 162488 h 311563" name="connsiteY111"/>
              <a:gd fmla="*/ 124381 w 273914" name="connsiteX112"/>
              <a:gd fmla="*/ 161268 h 311563" name="connsiteY112"/>
              <a:gd fmla="*/ 125296 w 273914" name="connsiteX113"/>
              <a:gd fmla="*/ 160049 h 311563" name="connsiteY113"/>
              <a:gd fmla="*/ 126515 w 273914" name="connsiteX114"/>
              <a:gd fmla="*/ 159287 h 311563" name="connsiteY114"/>
              <a:gd fmla="*/ 127735 w 273914" name="connsiteX115"/>
              <a:gd fmla="*/ 158525 h 311563" name="connsiteY115"/>
              <a:gd fmla="*/ 129259 w 273914" name="connsiteX116"/>
              <a:gd fmla="*/ 158068 h 311563" name="connsiteY116"/>
              <a:gd fmla="*/ 130478 w 273914" name="connsiteX117"/>
              <a:gd fmla="*/ 158067 h 311563" name="connsiteY117"/>
              <a:gd fmla="*/ 132003 w 273914" name="connsiteX118"/>
              <a:gd fmla="*/ 158067 h 311563" name="connsiteY118"/>
              <a:gd fmla="*/ 133375 w 273914" name="connsiteX119"/>
              <a:gd fmla="*/ 158525 h 311563" name="connsiteY119"/>
              <a:gd fmla="*/ 134594 w 273914" name="connsiteX120"/>
              <a:gd fmla="*/ 159287 h 311563" name="connsiteY120"/>
              <a:gd fmla="*/ 135813 w 273914" name="connsiteX121"/>
              <a:gd fmla="*/ 160049 h 311563" name="connsiteY121"/>
              <a:gd fmla="*/ 162793 w 273914" name="connsiteX122"/>
              <a:gd fmla="*/ 187181 h 311563" name="connsiteY122"/>
              <a:gd fmla="*/ 163250 w 273914" name="connsiteX123"/>
              <a:gd fmla="*/ 187029 h 311563" name="connsiteY123"/>
              <a:gd fmla="*/ 163555 w 273914" name="connsiteX124"/>
              <a:gd fmla="*/ 186419 h 311563" name="connsiteY124"/>
              <a:gd fmla="*/ 164317 w 273914" name="connsiteX125"/>
              <a:gd fmla="*/ 185809 h 311563" name="connsiteY125"/>
              <a:gd fmla="*/ 165689 w 273914" name="connsiteX126"/>
              <a:gd fmla="*/ 184285 h 311563" name="connsiteY126"/>
              <a:gd fmla="*/ 166756 w 273914" name="connsiteX127"/>
              <a:gd fmla="*/ 182761 h 311563" name="connsiteY127"/>
              <a:gd fmla="*/ 168128 w 273914" name="connsiteX128"/>
              <a:gd fmla="*/ 180627 h 311563" name="connsiteY128"/>
              <a:gd fmla="*/ 169957 w 273914" name="connsiteX129"/>
              <a:gd fmla="*/ 177731 h 311563" name="connsiteY129"/>
              <a:gd fmla="*/ 171329 w 273914" name="connsiteX130"/>
              <a:gd fmla="*/ 174987 h 311563" name="connsiteY130"/>
              <a:gd fmla="*/ 174073 w 273914" name="connsiteX131"/>
              <a:gd fmla="*/ 168890 h 311563" name="connsiteY131"/>
              <a:gd fmla="*/ 133832 w 273914" name="connsiteX132"/>
              <a:gd fmla="*/ 128649 h 311563" name="connsiteY132"/>
              <a:gd fmla="*/ 132917 w 273914" name="connsiteX133"/>
              <a:gd fmla="*/ 127430 h 311563" name="connsiteY133"/>
              <a:gd fmla="*/ 132460 w 273914" name="connsiteX134"/>
              <a:gd fmla="*/ 126210 h 311563" name="connsiteY134"/>
              <a:gd fmla="*/ 132003 w 273914" name="connsiteX135"/>
              <a:gd fmla="*/ 124991 h 311563" name="connsiteY135"/>
              <a:gd fmla="*/ 131698 w 273914" name="connsiteX136"/>
              <a:gd fmla="*/ 123619 h 311563" name="connsiteY136"/>
              <a:gd fmla="*/ 132003 w 273914" name="connsiteX137"/>
              <a:gd fmla="*/ 122094 h 311563" name="connsiteY137"/>
              <a:gd fmla="*/ 132460 w 273914" name="connsiteX138"/>
              <a:gd fmla="*/ 120875 h 311563" name="connsiteY138"/>
              <a:gd fmla="*/ 132917 w 273914" name="connsiteX139"/>
              <a:gd fmla="*/ 119351 h 311563" name="connsiteY139"/>
              <a:gd fmla="*/ 133832 w 273914" name="connsiteX140"/>
              <a:gd fmla="*/ 118436 h 311563" name="connsiteY140"/>
              <a:gd fmla="*/ 135051 w 273914" name="connsiteX141"/>
              <a:gd fmla="*/ 117369 h 311563" name="connsiteY141"/>
              <a:gd fmla="*/ 136423 w 273914" name="connsiteX142"/>
              <a:gd fmla="*/ 116760 h 311563" name="connsiteY142"/>
              <a:gd fmla="*/ 137795 w 273914" name="connsiteX143"/>
              <a:gd fmla="*/ 116150 h 311563" name="connsiteY143"/>
              <a:gd fmla="*/ 139014 w 273914" name="connsiteX144"/>
              <a:gd fmla="*/ 116150 h 311563" name="connsiteY144"/>
              <a:gd fmla="*/ 140539 w 273914" name="connsiteX145"/>
              <a:gd fmla="*/ 116150 h 311563" name="connsiteY145"/>
              <a:gd fmla="*/ 141911 w 273914" name="connsiteX146"/>
              <a:gd fmla="*/ 116760 h 311563" name="connsiteY146"/>
              <a:gd fmla="*/ 143130 w 273914" name="connsiteX147"/>
              <a:gd fmla="*/ 117369 h 311563" name="connsiteY147"/>
              <a:gd fmla="*/ 144502 w 273914" name="connsiteX148"/>
              <a:gd fmla="*/ 118436 h 311563" name="connsiteY148"/>
              <a:gd fmla="*/ 178951 w 273914" name="connsiteX149"/>
              <a:gd fmla="*/ 152885 h 311563" name="connsiteY149"/>
              <a:gd fmla="*/ 179255 w 273914" name="connsiteX150"/>
              <a:gd fmla="*/ 152275 h 311563" name="connsiteY150"/>
              <a:gd fmla="*/ 180627 w 273914" name="connsiteX151"/>
              <a:gd fmla="*/ 145416 h 311563" name="connsiteY151"/>
              <a:gd fmla="*/ 181847 w 273914" name="connsiteX152"/>
              <a:gd fmla="*/ 138557 h 311563" name="connsiteY152"/>
              <a:gd fmla="*/ 183066 w 273914" name="connsiteX153"/>
              <a:gd fmla="*/ 131697 h 311563" name="connsiteY153"/>
              <a:gd fmla="*/ 184133 w 273914" name="connsiteX154"/>
              <a:gd fmla="*/ 124838 h 311563" name="connsiteY154"/>
              <a:gd fmla="*/ 164775 w 273914" name="connsiteX155"/>
              <a:gd fmla="*/ 105480 h 311563" name="connsiteY155"/>
              <a:gd fmla="*/ 163708 w 273914" name="connsiteX156"/>
              <a:gd fmla="*/ 104260 h 311563" name="connsiteY156"/>
              <a:gd fmla="*/ 163098 w 273914" name="connsiteX157"/>
              <a:gd fmla="*/ 103041 h 311563" name="connsiteY157"/>
              <a:gd fmla="*/ 162793 w 273914" name="connsiteX158"/>
              <a:gd fmla="*/ 101517 h 311563" name="connsiteY158"/>
              <a:gd fmla="*/ 162488 w 273914" name="connsiteX159"/>
              <a:gd fmla="*/ 100297 h 311563" name="connsiteY159"/>
              <a:gd fmla="*/ 162793 w 273914" name="connsiteX160"/>
              <a:gd fmla="*/ 98773 h 311563" name="connsiteY160"/>
              <a:gd fmla="*/ 163098 w 273914" name="connsiteX161"/>
              <a:gd fmla="*/ 97401 h 311563" name="connsiteY161"/>
              <a:gd fmla="*/ 163708 w 273914" name="connsiteX162"/>
              <a:gd fmla="*/ 96182 h 311563" name="connsiteY162"/>
              <a:gd fmla="*/ 164775 w 273914" name="connsiteX163"/>
              <a:gd fmla="*/ 94962 h 311563" name="connsiteY163"/>
              <a:gd fmla="*/ 165994 w 273914" name="connsiteX164"/>
              <a:gd fmla="*/ 94200 h 311563" name="connsiteY164"/>
              <a:gd fmla="*/ 167214 w 273914" name="connsiteX165"/>
              <a:gd fmla="*/ 93438 h 311563" name="connsiteY165"/>
              <a:gd fmla="*/ 154715 w 273914" name="connsiteX166"/>
              <a:gd fmla="*/ 60972 h 311563" name="connsiteY166"/>
              <a:gd fmla="*/ 159136 w 273914" name="connsiteX167"/>
              <a:gd fmla="*/ 59904 h 311563" name="connsiteY167"/>
              <a:gd fmla="*/ 163556 w 273914" name="connsiteX168"/>
              <a:gd fmla="*/ 58990 h 311563" name="connsiteY168"/>
              <a:gd fmla="*/ 167976 w 273914" name="connsiteX169"/>
              <a:gd fmla="*/ 58380 h 311563" name="connsiteY169"/>
              <a:gd fmla="*/ 172092 w 273914" name="connsiteX170"/>
              <a:gd fmla="*/ 57923 h 311563" name="connsiteY170"/>
              <a:gd fmla="*/ 180475 w 273914" name="connsiteX171"/>
              <a:gd fmla="*/ 57466 h 311563" name="connsiteY171"/>
              <a:gd fmla="*/ 188554 w 273914" name="connsiteX172"/>
              <a:gd fmla="*/ 57466 h 311563" name="connsiteY172"/>
              <a:gd fmla="*/ 196023 w 273914" name="connsiteX173"/>
              <a:gd fmla="*/ 57770 h 311563" name="connsiteY173"/>
              <a:gd fmla="*/ 203187 w 273914" name="connsiteX174"/>
              <a:gd fmla="*/ 58380 h 311563" name="connsiteY174"/>
              <a:gd fmla="*/ 210047 w 273914" name="connsiteX175"/>
              <a:gd fmla="*/ 59142 h 311563" name="connsiteY175"/>
              <a:gd fmla="*/ 222546 w 273914" name="connsiteX176"/>
              <a:gd fmla="*/ 60971 h 311563" name="connsiteY176"/>
              <a:gd fmla="*/ 233825 w 273914" name="connsiteX177"/>
              <a:gd fmla="*/ 62648 h 311563" name="connsiteY177"/>
              <a:gd fmla="*/ 251659 w 273914" name="connsiteX178"/>
              <a:gd fmla="*/ 65087 h 311563" name="connsiteY178"/>
              <a:gd fmla="*/ 267055 w 273914" name="connsiteX179"/>
              <a:gd fmla="*/ 67068 h 311563" name="connsiteY179"/>
              <a:gd fmla="*/ 267359 w 273914" name="connsiteX180"/>
              <a:gd fmla="*/ 67221 h 311563" name="connsiteY180"/>
              <a:gd fmla="*/ 268731 w 273914" name="connsiteX181"/>
              <a:gd fmla="*/ 67526 h 311563" name="connsiteY181"/>
              <a:gd fmla="*/ 270256 w 273914" name="connsiteX182"/>
              <a:gd fmla="*/ 68288 h 311563" name="connsiteY182"/>
              <a:gd fmla="*/ 271170 w 273914" name="connsiteX183"/>
              <a:gd fmla="*/ 69050 h 311563" name="connsiteY183"/>
              <a:gd fmla="*/ 272237 w 273914" name="connsiteX184"/>
              <a:gd fmla="*/ 69965 h 311563" name="connsiteY184"/>
              <a:gd fmla="*/ 272999 w 273914" name="connsiteX185"/>
              <a:gd fmla="*/ 71184 h 311563" name="connsiteY185"/>
              <a:gd fmla="*/ 273609 w 273914" name="connsiteX186"/>
              <a:gd fmla="*/ 72404 h 311563" name="connsiteY186"/>
              <a:gd fmla="*/ 273914 w 273914" name="connsiteX187"/>
              <a:gd fmla="*/ 73928 h 311563" name="connsiteY187"/>
              <a:gd fmla="*/ 273609 w 273914" name="connsiteX188"/>
              <a:gd fmla="*/ 75300 h 311563" name="connsiteY188"/>
              <a:gd fmla="*/ 273457 w 273914" name="connsiteX189"/>
              <a:gd fmla="*/ 76824 h 311563" name="connsiteY189"/>
              <a:gd fmla="*/ 272999 w 273914" name="connsiteX190"/>
              <a:gd fmla="*/ 77738 h 311563" name="connsiteY190"/>
              <a:gd fmla="*/ 272390 w 273914" name="connsiteX191"/>
              <a:gd fmla="*/ 78958 h 311563" name="connsiteY191"/>
              <a:gd fmla="*/ 271475 w 273914" name="connsiteX192"/>
              <a:gd fmla="*/ 80025 h 311563" name="connsiteY192"/>
              <a:gd fmla="*/ 270560 w 273914" name="connsiteX193"/>
              <a:gd fmla="*/ 80787 h 311563" name="connsiteY193"/>
              <a:gd fmla="*/ 269493 w 273914" name="connsiteX194"/>
              <a:gd fmla="*/ 81244 h 311563" name="connsiteY194"/>
              <a:gd fmla="*/ 268274 w 273914" name="connsiteX195"/>
              <a:gd fmla="*/ 81702 h 311563" name="connsiteY195"/>
              <a:gd fmla="*/ 267055 w 273914" name="connsiteX196"/>
              <a:gd fmla="*/ 82006 h 311563" name="connsiteY196"/>
              <a:gd fmla="*/ 262634 w 273914" name="connsiteX197"/>
              <a:gd fmla="*/ 82159 h 311563" name="connsiteY197"/>
              <a:gd fmla="*/ 257452 w 273914" name="connsiteX198"/>
              <a:gd fmla="*/ 82616 h 311563" name="connsiteY198"/>
              <a:gd fmla="*/ 250745 w 273914" name="connsiteX199"/>
              <a:gd fmla="*/ 82921 h 311563" name="connsiteY199"/>
              <a:gd fmla="*/ 242056 w 273914" name="connsiteX200"/>
              <a:gd fmla="*/ 82921 h 311563" name="connsiteY200"/>
              <a:gd fmla="*/ 231996 w 273914" name="connsiteX201"/>
              <a:gd fmla="*/ 82921 h 311563" name="connsiteY201"/>
              <a:gd fmla="*/ 208370 w 273914" name="connsiteX202"/>
              <a:gd fmla="*/ 82159 h 311563" name="connsiteY202"/>
              <a:gd fmla="*/ 201968 w 273914" name="connsiteX203"/>
              <a:gd fmla="*/ 82159 h 311563" name="connsiteY203"/>
              <a:gd fmla="*/ 195413 w 273914" name="connsiteX204"/>
              <a:gd fmla="*/ 82159 h 311563" name="connsiteY204"/>
              <a:gd fmla="*/ 188707 w 273914" name="connsiteX205"/>
              <a:gd fmla="*/ 82159 h 311563" name="connsiteY205"/>
              <a:gd fmla="*/ 181847 w 273914" name="connsiteX206"/>
              <a:gd fmla="*/ 82616 h 311563" name="connsiteY206"/>
              <a:gd fmla="*/ 175293 w 273914" name="connsiteX207"/>
              <a:gd fmla="*/ 83683 h 311563" name="connsiteY207"/>
              <a:gd fmla="*/ 168434 w 273914" name="connsiteX208"/>
              <a:gd fmla="*/ 84903 h 311563" name="connsiteY208"/>
              <a:gd fmla="*/ 162032 w 273914" name="connsiteX209"/>
              <a:gd fmla="*/ 86579 h 311563" name="connsiteY209"/>
              <a:gd fmla="*/ 158678 w 273914" name="connsiteX210"/>
              <a:gd fmla="*/ 87646 h 311563" name="connsiteY210"/>
              <a:gd fmla="*/ 155630 w 273914" name="connsiteX211"/>
              <a:gd fmla="*/ 89018 h 311563" name="connsiteY211"/>
              <a:gd fmla="*/ 149380 w 273914" name="connsiteX212"/>
              <a:gd fmla="*/ 91762 h 311563" name="connsiteY212"/>
              <a:gd fmla="*/ 143131 w 273914" name="connsiteX213"/>
              <a:gd fmla="*/ 95420 h 311563" name="connsiteY213"/>
              <a:gd fmla="*/ 137796 w 273914" name="connsiteX214"/>
              <a:gd fmla="*/ 99383 h 311563" name="connsiteY214"/>
              <a:gd fmla="*/ 134900 w 273914" name="connsiteX215"/>
              <a:gd fmla="*/ 101517 h 311563" name="connsiteY215"/>
              <a:gd fmla="*/ 132003 w 273914" name="connsiteX216"/>
              <a:gd fmla="*/ 104413 h 311563" name="connsiteY216"/>
              <a:gd fmla="*/ 128802 w 273914" name="connsiteX217"/>
              <a:gd fmla="*/ 107462 h 311563" name="connsiteY217"/>
              <a:gd fmla="*/ 128345 w 273914" name="connsiteX218"/>
              <a:gd fmla="*/ 107614 h 311563" name="connsiteY218"/>
              <a:gd fmla="*/ 128345 w 273914" name="connsiteX219"/>
              <a:gd fmla="*/ 107919 h 311563" name="connsiteY219"/>
              <a:gd fmla="*/ 128040 w 273914" name="connsiteX220"/>
              <a:gd fmla="*/ 108072 h 311563" name="connsiteY220"/>
              <a:gd fmla="*/ 126821 w 273914" name="connsiteX221"/>
              <a:gd fmla="*/ 109291 h 311563" name="connsiteY221"/>
              <a:gd fmla="*/ 125754 w 273914" name="connsiteX222"/>
              <a:gd fmla="*/ 110358 h 311563" name="connsiteY222"/>
              <a:gd fmla="*/ 124839 w 273914" name="connsiteX223"/>
              <a:gd fmla="*/ 111882 h 311563" name="connsiteY223"/>
              <a:gd fmla="*/ 123163 w 273914" name="connsiteX224"/>
              <a:gd fmla="*/ 114321 h 311563" name="connsiteY224"/>
              <a:gd fmla="*/ 121486 w 273914" name="connsiteX225"/>
              <a:gd fmla="*/ 117217 h 311563" name="connsiteY225"/>
              <a:gd fmla="*/ 119962 w 273914" name="connsiteX226"/>
              <a:gd fmla="*/ 120418 h 311563" name="connsiteY226"/>
              <a:gd fmla="*/ 118742 w 273914" name="connsiteX227"/>
              <a:gd fmla="*/ 123619 h 311563" name="connsiteY227"/>
              <a:gd fmla="*/ 117523 w 273914" name="connsiteX228"/>
              <a:gd fmla="*/ 126973 h 311563" name="connsiteY228"/>
              <a:gd fmla="*/ 116456 w 273914" name="connsiteX229"/>
              <a:gd fmla="*/ 130631 h 311563" name="connsiteY229"/>
              <a:gd fmla="*/ 115541 w 273914" name="connsiteX230"/>
              <a:gd fmla="*/ 134289 h 311563" name="connsiteY230"/>
              <a:gd fmla="*/ 114322 w 273914" name="connsiteX231"/>
              <a:gd fmla="*/ 141911 h 311563" name="connsiteY231"/>
              <a:gd fmla="*/ 113407 w 273914" name="connsiteX232"/>
              <a:gd fmla="*/ 149684 h 311563" name="connsiteY232"/>
              <a:gd fmla="*/ 112645 w 273914" name="connsiteX233"/>
              <a:gd fmla="*/ 157763 h 311563" name="connsiteY233"/>
              <a:gd fmla="*/ 112188 w 273914" name="connsiteX234"/>
              <a:gd fmla="*/ 165842 h 311563" name="connsiteY234"/>
              <a:gd fmla="*/ 111883 w 273914" name="connsiteX235"/>
              <a:gd fmla="*/ 173920 h 311563" name="connsiteY235"/>
              <a:gd fmla="*/ 111883 w 273914" name="connsiteX236"/>
              <a:gd fmla="*/ 190078 h 311563" name="connsiteY236"/>
              <a:gd fmla="*/ 112340 w 273914" name="connsiteX237"/>
              <a:gd fmla="*/ 221478 h 311563" name="connsiteY237"/>
              <a:gd fmla="*/ 112340 w 273914" name="connsiteX238"/>
              <a:gd fmla="*/ 236111 h 311563" name="connsiteY238"/>
              <a:gd fmla="*/ 112188 w 273914" name="connsiteX239"/>
              <a:gd fmla="*/ 243275 h 311563" name="connsiteY239"/>
              <a:gd fmla="*/ 111883 w 273914" name="connsiteX240"/>
              <a:gd fmla="*/ 250134 h 311563" name="connsiteY240"/>
              <a:gd fmla="*/ 111426 w 273914" name="connsiteX241"/>
              <a:gd fmla="*/ 256689 h 311563" name="connsiteY241"/>
              <a:gd fmla="*/ 110663 w 273914" name="connsiteX242"/>
              <a:gd fmla="*/ 263091 h 311563" name="connsiteY242"/>
              <a:gd fmla="*/ 109597 w 273914" name="connsiteX243"/>
              <a:gd fmla="*/ 269188 h 311563" name="connsiteY243"/>
              <a:gd fmla="*/ 108682 w 273914" name="connsiteX244"/>
              <a:gd fmla="*/ 275132 h 311563" name="connsiteY244"/>
              <a:gd fmla="*/ 107462 w 273914" name="connsiteX245"/>
              <a:gd fmla="*/ 280467 h 311563" name="connsiteY245"/>
              <a:gd fmla="*/ 105938 w 273914" name="connsiteX246"/>
              <a:gd fmla="*/ 285650 h 311563" name="connsiteY246"/>
              <a:gd fmla="*/ 104261 w 273914" name="connsiteX247"/>
              <a:gd fmla="*/ 290223 h 311563" name="connsiteY247"/>
              <a:gd fmla="*/ 102585 w 273914" name="connsiteX248"/>
              <a:gd fmla="*/ 294491 h 311563" name="connsiteY248"/>
              <a:gd fmla="*/ 100603 w 273914" name="connsiteX249"/>
              <a:gd fmla="*/ 298149 h 311563" name="connsiteY249"/>
              <a:gd fmla="*/ 98469 w 273914" name="connsiteX250"/>
              <a:gd fmla="*/ 301502 h 311563" name="connsiteY250"/>
              <a:gd fmla="*/ 96183 w 273914" name="connsiteX251"/>
              <a:gd fmla="*/ 304246 h 311563" name="connsiteY251"/>
              <a:gd fmla="*/ 94506 w 273914" name="connsiteX252"/>
              <a:gd fmla="*/ 306380 h 311563" name="connsiteY252"/>
              <a:gd fmla="*/ 91610 w 273914" name="connsiteX253"/>
              <a:gd fmla="*/ 309429 h 311563" name="connsiteY253"/>
              <a:gd fmla="*/ 90543 w 273914" name="connsiteX254"/>
              <a:gd fmla="*/ 310343 h 311563" name="connsiteY254"/>
              <a:gd fmla="*/ 89171 w 273914" name="connsiteX255"/>
              <a:gd fmla="*/ 311105 h 311563" name="connsiteY255"/>
              <a:gd fmla="*/ 87952 w 273914" name="connsiteX256"/>
              <a:gd fmla="*/ 311258 h 311563" name="connsiteY256"/>
              <a:gd fmla="*/ 86427 w 273914" name="connsiteX257"/>
              <a:gd fmla="*/ 311563 h 311563" name="connsiteY257"/>
              <a:gd fmla="*/ 84903 w 273914" name="connsiteX258"/>
              <a:gd fmla="*/ 311258 h 311563" name="connsiteY258"/>
              <a:gd fmla="*/ 83684 w 273914" name="connsiteX259"/>
              <a:gd fmla="*/ 311105 h 311563" name="connsiteY259"/>
              <a:gd fmla="*/ 82312 w 273914" name="connsiteX260"/>
              <a:gd fmla="*/ 310343 h 311563" name="connsiteY260"/>
              <a:gd fmla="*/ 81245 w 273914" name="connsiteX261"/>
              <a:gd fmla="*/ 309429 h 311563" name="connsiteY261"/>
              <a:gd fmla="*/ 80330 w 273914" name="connsiteX262"/>
              <a:gd fmla="*/ 308362 h 311563" name="connsiteY262"/>
              <a:gd fmla="*/ 79568 w 273914" name="connsiteX263"/>
              <a:gd fmla="*/ 307142 h 311563" name="connsiteY263"/>
              <a:gd fmla="*/ 79263 w 273914" name="connsiteX264"/>
              <a:gd fmla="*/ 305923 h 311563" name="connsiteY264"/>
              <a:gd fmla="*/ 79111 w 273914" name="connsiteX265"/>
              <a:gd fmla="*/ 304703 h 311563" name="connsiteY265"/>
              <a:gd fmla="*/ 79111 w 273914" name="connsiteX266"/>
              <a:gd fmla="*/ 303179 h 311563" name="connsiteY266"/>
              <a:gd fmla="*/ 79263 w 273914" name="connsiteX267"/>
              <a:gd fmla="*/ 301960 h 311563" name="connsiteY267"/>
              <a:gd fmla="*/ 79873 w 273914" name="connsiteX268"/>
              <a:gd fmla="*/ 300740 h 311563" name="connsiteY268"/>
              <a:gd fmla="*/ 80483 w 273914" name="connsiteX269"/>
              <a:gd fmla="*/ 299826 h 311563" name="connsiteY269"/>
              <a:gd fmla="*/ 82922 w 273914" name="connsiteX270"/>
              <a:gd fmla="*/ 296320 h 311563" name="connsiteY270"/>
              <a:gd fmla="*/ 83989 w 273914" name="connsiteX271"/>
              <a:gd fmla="*/ 294643 h 311563" name="connsiteY271"/>
              <a:gd fmla="*/ 84751 w 273914" name="connsiteX272"/>
              <a:gd fmla="*/ 293271 h 311563" name="connsiteY272"/>
              <a:gd fmla="*/ 86732 w 273914" name="connsiteX273"/>
              <a:gd fmla="*/ 288089 h 311563" name="connsiteY273"/>
              <a:gd fmla="*/ 87952 w 273914" name="connsiteX274"/>
              <a:gd fmla="*/ 284583 h 311563" name="connsiteY274"/>
              <a:gd fmla="*/ 88561 w 273914" name="connsiteX275"/>
              <a:gd fmla="*/ 280925 h 311563" name="connsiteY275"/>
              <a:gd fmla="*/ 89324 w 273914" name="connsiteX276"/>
              <a:gd fmla="*/ 276809 h 311563" name="connsiteY276"/>
              <a:gd fmla="*/ 89781 w 273914" name="connsiteX277"/>
              <a:gd fmla="*/ 272084 h 311563" name="connsiteY277"/>
              <a:gd fmla="*/ 90391 w 273914" name="connsiteX278"/>
              <a:gd fmla="*/ 267054 h 311563" name="connsiteY278"/>
              <a:gd fmla="*/ 90543 w 273914" name="connsiteX279"/>
              <a:gd fmla="*/ 261566 h 311563" name="connsiteY279"/>
              <a:gd fmla="*/ 90543 w 273914" name="connsiteX280"/>
              <a:gd fmla="*/ 255926 h 311563" name="connsiteY280"/>
              <a:gd fmla="*/ 90391 w 273914" name="connsiteX281"/>
              <a:gd fmla="*/ 249829 h 311563" name="connsiteY281"/>
              <a:gd fmla="*/ 89781 w 273914" name="connsiteX282"/>
              <a:gd fmla="*/ 236721 h 311563" name="connsiteY282"/>
              <a:gd fmla="*/ 88866 w 273914" name="connsiteX283"/>
              <a:gd fmla="*/ 222393 h 311563" name="connsiteY283"/>
              <a:gd fmla="*/ 87647 w 273914" name="connsiteX284"/>
              <a:gd fmla="*/ 206997 h 311563" name="connsiteY284"/>
              <a:gd fmla="*/ 86732 w 273914" name="connsiteX285"/>
              <a:gd fmla="*/ 191145 h 311563" name="connsiteY285"/>
              <a:gd fmla="*/ 86123 w 273914" name="connsiteX286"/>
              <a:gd fmla="*/ 182761 h 311563" name="connsiteY286"/>
              <a:gd fmla="*/ 85970 w 273914" name="connsiteX287"/>
              <a:gd fmla="*/ 174225 h 311563" name="connsiteY287"/>
              <a:gd fmla="*/ 85665 w 273914" name="connsiteX288"/>
              <a:gd fmla="*/ 165385 h 311563" name="connsiteY288"/>
              <a:gd fmla="*/ 85970 w 273914" name="connsiteX289"/>
              <a:gd fmla="*/ 156391 h 311563" name="connsiteY289"/>
              <a:gd fmla="*/ 86427 w 273914" name="connsiteX290"/>
              <a:gd fmla="*/ 147245 h 311563" name="connsiteY290"/>
              <a:gd fmla="*/ 87342 w 273914" name="connsiteX291"/>
              <a:gd fmla="*/ 137947 h 311563" name="connsiteY291"/>
              <a:gd fmla="*/ 88104 w 273914" name="connsiteX292"/>
              <a:gd fmla="*/ 133375 h 311563" name="connsiteY292"/>
              <a:gd fmla="*/ 88866 w 273914" name="connsiteX293"/>
              <a:gd fmla="*/ 128649 h 311563" name="connsiteY293"/>
              <a:gd fmla="*/ 90086 w 273914" name="connsiteX294"/>
              <a:gd fmla="*/ 123772 h 311563" name="connsiteY294"/>
              <a:gd fmla="*/ 91305 w 273914" name="connsiteX295"/>
              <a:gd fmla="*/ 118894 h 311563" name="connsiteY295"/>
              <a:gd fmla="*/ 92829 w 273914" name="connsiteX296"/>
              <a:gd fmla="*/ 114321 h 311563" name="connsiteY296"/>
              <a:gd fmla="*/ 94811 w 273914" name="connsiteX297"/>
              <a:gd fmla="*/ 109291 h 311563" name="connsiteY297"/>
              <a:gd fmla="*/ 96945 w 273914" name="connsiteX298"/>
              <a:gd fmla="*/ 104718 h 311563" name="connsiteY298"/>
              <a:gd fmla="*/ 99689 w 273914" name="connsiteX299"/>
              <a:gd fmla="*/ 99993 h 311563" name="connsiteY299"/>
              <a:gd fmla="*/ 102585 w 273914" name="connsiteX300"/>
              <a:gd fmla="*/ 95420 h 311563" name="connsiteY300"/>
              <a:gd fmla="*/ 104262 w 273914" name="connsiteX301"/>
              <a:gd fmla="*/ 93134 h 311563" name="connsiteY301"/>
              <a:gd fmla="*/ 105938 w 273914" name="connsiteX302"/>
              <a:gd fmla="*/ 91000 h 311563" name="connsiteY302"/>
              <a:gd fmla="*/ 107920 w 273914" name="connsiteX303"/>
              <a:gd fmla="*/ 89018 h 311563" name="connsiteY303"/>
              <a:gd fmla="*/ 108225 w 273914" name="connsiteX304"/>
              <a:gd fmla="*/ 88561 h 311563" name="connsiteY304"/>
              <a:gd fmla="*/ 108377 w 273914" name="connsiteX305"/>
              <a:gd fmla="*/ 88256 h 311563" name="connsiteY305"/>
              <a:gd fmla="*/ 108682 w 273914" name="connsiteX306"/>
              <a:gd fmla="*/ 88104 h 311563" name="connsiteY306"/>
              <a:gd fmla="*/ 109139 w 273914" name="connsiteX307"/>
              <a:gd fmla="*/ 87646 h 311563" name="connsiteY307"/>
              <a:gd fmla="*/ 110206 w 273914" name="connsiteX308"/>
              <a:gd fmla="*/ 86884 h 311563" name="connsiteY308"/>
              <a:gd fmla="*/ 113407 w 273914" name="connsiteX309"/>
              <a:gd fmla="*/ 83836 h 311563" name="connsiteY309"/>
              <a:gd fmla="*/ 116456 w 273914" name="connsiteX310"/>
              <a:gd fmla="*/ 81244 h 311563" name="connsiteY310"/>
              <a:gd fmla="*/ 120266 w 273914" name="connsiteX311"/>
              <a:gd fmla="*/ 78044 h 311563" name="connsiteY311"/>
              <a:gd fmla="*/ 124382 w 273914" name="connsiteX312"/>
              <a:gd fmla="*/ 75147 h 311563" name="connsiteY312"/>
              <a:gd fmla="*/ 128498 w 273914" name="connsiteX313"/>
              <a:gd fmla="*/ 72099 h 311563" name="connsiteY313"/>
              <a:gd fmla="*/ 136881 w 273914" name="connsiteX314"/>
              <a:gd fmla="*/ 67526 h 311563" name="connsiteY314"/>
              <a:gd fmla="*/ 141302 w 273914" name="connsiteX315"/>
              <a:gd fmla="*/ 65544 h 311563" name="connsiteY315"/>
              <a:gd fmla="*/ 145722 w 273914" name="connsiteX316"/>
              <a:gd fmla="*/ 63868 h 311563" name="connsiteY316"/>
              <a:gd fmla="*/ 150295 w 273914" name="connsiteX317"/>
              <a:gd fmla="*/ 62191 h 311563" name="connsiteY317"/>
              <a:gd fmla="*/ 194347 w 273914" name="connsiteX318"/>
              <a:gd fmla="*/ 152 h 311563" name="connsiteY318"/>
              <a:gd fmla="*/ 195871 w 273914" name="connsiteX319"/>
              <a:gd fmla="*/ 0 h 311563" name="connsiteY319"/>
              <a:gd fmla="*/ 197090 w 273914" name="connsiteX320"/>
              <a:gd fmla="*/ 152 h 311563" name="connsiteY320"/>
              <a:gd fmla="*/ 198462 w 273914" name="connsiteX321"/>
              <a:gd fmla="*/ 457 h 311563" name="connsiteY321"/>
              <a:gd fmla="*/ 199682 w 273914" name="connsiteX322"/>
              <a:gd fmla="*/ 1219 h 311563" name="connsiteY322"/>
              <a:gd fmla="*/ 200749 w 273914" name="connsiteX323"/>
              <a:gd fmla="*/ 1829 h 311563" name="connsiteY323"/>
              <a:gd fmla="*/ 201863 w 273914" name="connsiteX324"/>
              <a:gd fmla="*/ 2896 h 311563" name="connsiteY324"/>
              <a:gd fmla="*/ 202425 w 273914" name="connsiteX325"/>
              <a:gd fmla="*/ 3811 h 311563" name="connsiteY325"/>
              <a:gd fmla="*/ 202883 w 273914" name="connsiteX326"/>
              <a:gd fmla="*/ 5030 h 311563" name="connsiteY326"/>
              <a:gd fmla="*/ 203188 w 273914" name="connsiteX327"/>
              <a:gd fmla="*/ 6249 h 311563" name="connsiteY327"/>
              <a:gd fmla="*/ 203645 w 273914" name="connsiteX328"/>
              <a:gd fmla="*/ 9908 h 311563" name="connsiteY328"/>
              <a:gd fmla="*/ 204864 w 273914" name="connsiteX329"/>
              <a:gd fmla="*/ 20272 h 311563" name="connsiteY329"/>
              <a:gd fmla="*/ 225747 w 273914" name="connsiteX330"/>
              <a:gd fmla="*/ 41003 h 311563" name="connsiteY330"/>
              <a:gd fmla="*/ 226661 w 273914" name="connsiteX331"/>
              <a:gd fmla="*/ 42222 h 311563" name="connsiteY331"/>
              <a:gd fmla="*/ 227119 w 273914" name="connsiteX332"/>
              <a:gd fmla="*/ 43442 h 311563" name="connsiteY332"/>
              <a:gd fmla="*/ 227728 w 273914" name="connsiteX333"/>
              <a:gd fmla="*/ 44966 h 311563" name="connsiteY333"/>
              <a:gd fmla="*/ 227728 w 273914" name="connsiteX334"/>
              <a:gd fmla="*/ 46185 h 311563" name="connsiteY334"/>
              <a:gd fmla="*/ 227728 w 273914" name="connsiteX335"/>
              <a:gd fmla="*/ 47709 h 311563" name="connsiteY335"/>
              <a:gd fmla="*/ 227119 w 273914" name="connsiteX336"/>
              <a:gd fmla="*/ 49081 h 311563" name="connsiteY336"/>
              <a:gd fmla="*/ 226661 w 273914" name="connsiteX337"/>
              <a:gd fmla="*/ 50301 h 311563" name="connsiteY337"/>
              <a:gd fmla="*/ 225747 w 273914" name="connsiteX338"/>
              <a:gd fmla="*/ 51520 h 311563" name="connsiteY338"/>
              <a:gd fmla="*/ 224527 w 273914" name="connsiteX339"/>
              <a:gd fmla="*/ 52282 h 311563" name="connsiteY339"/>
              <a:gd fmla="*/ 223308 w 273914" name="connsiteX340"/>
              <a:gd fmla="*/ 53045 h 311563" name="connsiteY340"/>
              <a:gd fmla="*/ 221784 w 273914" name="connsiteX341"/>
              <a:gd fmla="*/ 53502 h 311563" name="connsiteY341"/>
              <a:gd fmla="*/ 220259 w 273914" name="connsiteX342"/>
              <a:gd fmla="*/ 53502 h 311563" name="connsiteY342"/>
              <a:gd fmla="*/ 219040 w 273914" name="connsiteX343"/>
              <a:gd fmla="*/ 53502 h 311563" name="connsiteY343"/>
              <a:gd fmla="*/ 217668 w 273914" name="connsiteX344"/>
              <a:gd fmla="*/ 53044 h 311563" name="connsiteY344"/>
              <a:gd fmla="*/ 216449 w 273914" name="connsiteX345"/>
              <a:gd fmla="*/ 52282 h 311563" name="connsiteY345"/>
              <a:gd fmla="*/ 215229 w 273914" name="connsiteX346"/>
              <a:gd fmla="*/ 51520 h 311563" name="connsiteY346"/>
              <a:gd fmla="*/ 206541 w 273914" name="connsiteX347"/>
              <a:gd fmla="*/ 42832 h 311563" name="connsiteY347"/>
              <a:gd fmla="*/ 207151 w 273914" name="connsiteX348"/>
              <a:gd fmla="*/ 51368 h 311563" name="connsiteY348"/>
              <a:gd fmla="*/ 198462 w 273914" name="connsiteX349"/>
              <a:gd fmla="*/ 50606 h 311563" name="connsiteY349"/>
              <a:gd fmla="*/ 188707 w 273914" name="connsiteX350"/>
              <a:gd fmla="*/ 50148 h 311563" name="connsiteY350"/>
              <a:gd fmla="*/ 189012 w 273914" name="connsiteX351"/>
              <a:gd fmla="*/ 35210 h 311563" name="connsiteY351"/>
              <a:gd fmla="*/ 188707 w 273914" name="connsiteX352"/>
              <a:gd fmla="*/ 23169 h 311563" name="connsiteY352"/>
              <a:gd fmla="*/ 188707 w 273914" name="connsiteX353"/>
              <a:gd fmla="*/ 21949 h 311563" name="connsiteY353"/>
              <a:gd fmla="*/ 188707 w 273914" name="connsiteX354"/>
              <a:gd fmla="*/ 20577 h 311563" name="connsiteY354"/>
              <a:gd fmla="*/ 188554 w 273914" name="connsiteX355"/>
              <a:gd fmla="*/ 7469 h 311563" name="connsiteY355"/>
              <a:gd fmla="*/ 188707 w 273914" name="connsiteX356"/>
              <a:gd fmla="*/ 6097 h 311563" name="connsiteY356"/>
              <a:gd fmla="*/ 189012 w 273914" name="connsiteX357"/>
              <a:gd fmla="*/ 4573 h 311563" name="connsiteY357"/>
              <a:gd fmla="*/ 189774 w 273914" name="connsiteX358"/>
              <a:gd fmla="*/ 3353 h 311563" name="connsiteY358"/>
              <a:gd fmla="*/ 190688 w 273914" name="connsiteX359"/>
              <a:gd fmla="*/ 2439 h 311563" name="connsiteY359"/>
              <a:gd fmla="*/ 191603 w 273914" name="connsiteX360"/>
              <a:gd fmla="*/ 1372 h 311563" name="connsiteY360"/>
              <a:gd fmla="*/ 192822 w 273914" name="connsiteX361"/>
              <a:gd fmla="*/ 609 h 311563" name="connsiteY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b="b" l="l" r="r" t="t"/>
            <a:pathLst>
              <a:path h="311563" w="273914">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8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C00000"/>
          </a:solidFill>
          <a:ln>
            <a:noFill/>
          </a:ln>
          <a:extLst/>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typeface="小米兰亭_GB外压缩"/>
              <a:ea typeface="小米兰亭_GB外压缩"/>
            </a:endParaRPr>
          </a:p>
        </p:txBody>
      </p:sp>
    </p:spTree>
    <p:extLst>
      <p:ext uri="{BB962C8B-B14F-4D97-AF65-F5344CB8AC3E}">
        <p14:creationId val="2701239333"/>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p:cTn dur="500" fill="hold" id="12"/>
                                        <p:tgtEl>
                                          <p:spTgt spid="33"/>
                                        </p:tgtEl>
                                        <p:attrNameLst>
                                          <p:attrName>ppt_w</p:attrName>
                                        </p:attrNameLst>
                                      </p:cBhvr>
                                      <p:tavLst>
                                        <p:tav tm="0">
                                          <p:val>
                                            <p:fltVal val="0"/>
                                          </p:val>
                                        </p:tav>
                                        <p:tav tm="100000">
                                          <p:val>
                                            <p:strVal val="#ppt_w"/>
                                          </p:val>
                                        </p:tav>
                                      </p:tavLst>
                                    </p:anim>
                                    <p:anim calcmode="lin" valueType="num">
                                      <p:cBhvr>
                                        <p:cTn dur="500" fill="hold" id="13"/>
                                        <p:tgtEl>
                                          <p:spTgt spid="33"/>
                                        </p:tgtEl>
                                        <p:attrNameLst>
                                          <p:attrName>ppt_h</p:attrName>
                                        </p:attrNameLst>
                                      </p:cBhvr>
                                      <p:tavLst>
                                        <p:tav tm="0">
                                          <p:val>
                                            <p:fltVal val="0"/>
                                          </p:val>
                                        </p:tav>
                                        <p:tav tm="100000">
                                          <p:val>
                                            <p:strVal val="#ppt_h"/>
                                          </p:val>
                                        </p:tav>
                                      </p:tavLst>
                                    </p:anim>
                                    <p:animEffect filter="fade" transition="in">
                                      <p:cBhvr>
                                        <p:cTn dur="500" id="14"/>
                                        <p:tgtEl>
                                          <p:spTgt spid="33"/>
                                        </p:tgtEl>
                                      </p:cBhvr>
                                    </p:animEffect>
                                  </p:childTnLst>
                                </p:cTn>
                              </p:par>
                              <p:par>
                                <p:cTn fill="hold" grpId="0" id="15" nodeType="withEffect" presetClass="entr" presetID="2" presetSubtype="4">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additive="base">
                                        <p:cTn dur="500" fill="hold" id="17"/>
                                        <p:tgtEl>
                                          <p:spTgt spid="32"/>
                                        </p:tgtEl>
                                        <p:attrNameLst>
                                          <p:attrName>ppt_x</p:attrName>
                                        </p:attrNameLst>
                                      </p:cBhvr>
                                      <p:tavLst>
                                        <p:tav tm="0">
                                          <p:val>
                                            <p:strVal val="#ppt_x"/>
                                          </p:val>
                                        </p:tav>
                                        <p:tav tm="100000">
                                          <p:val>
                                            <p:strVal val="#ppt_x"/>
                                          </p:val>
                                        </p:tav>
                                      </p:tavLst>
                                    </p:anim>
                                    <p:anim calcmode="lin" valueType="num">
                                      <p:cBhvr additive="base">
                                        <p:cTn dur="500" fill="hold" id="18"/>
                                        <p:tgtEl>
                                          <p:spTgt spid="3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37"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ecel="100000" dur="900" fill="hold" id="24"/>
                                        <p:tgtEl>
                                          <p:spTgt spid="4"/>
                                        </p:tgtEl>
                                        <p:attrNameLst>
                                          <p:attrName>ppt_y</p:attrName>
                                        </p:attrNameLst>
                                      </p:cBhvr>
                                      <p:tavLst>
                                        <p:tav tm="0">
                                          <p:val>
                                            <p:strVal val="#ppt_y+1"/>
                                          </p:val>
                                        </p:tav>
                                        <p:tav tm="100000">
                                          <p:val>
                                            <p:strVal val="#ppt_y-.03"/>
                                          </p:val>
                                        </p:tav>
                                      </p:tavLst>
                                    </p:anim>
                                    <p:anim calcmode="lin" valueType="num">
                                      <p:cBhvr>
                                        <p:cTn accel="100000" dur="100" fill="hold" id="25">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fill="hold" id="26" nodeType="afterGroup">
                            <p:stCondLst>
                              <p:cond delay="2000"/>
                            </p:stCondLst>
                            <p:childTnLst>
                              <p:par>
                                <p:cTn decel="100000" fill="hold" id="27" nodeType="afterEffect" presetClass="entr" presetID="49" presetSubtype="0">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 calcmode="lin" valueType="num">
                                      <p:cBhvr>
                                        <p:cTn dur="500" fill="hold" id="31"/>
                                        <p:tgtEl>
                                          <p:spTgt spid="22"/>
                                        </p:tgtEl>
                                        <p:attrNameLst>
                                          <p:attrName>style.rotation</p:attrName>
                                        </p:attrNameLst>
                                      </p:cBhvr>
                                      <p:tavLst>
                                        <p:tav tm="0">
                                          <p:val>
                                            <p:fltVal val="360"/>
                                          </p:val>
                                        </p:tav>
                                        <p:tav tm="100000">
                                          <p:val>
                                            <p:fltVal val="0"/>
                                          </p:val>
                                        </p:tav>
                                      </p:tavLst>
                                    </p:anim>
                                    <p:animEffect filter="fade" transition="in">
                                      <p:cBhvr>
                                        <p:cTn dur="500" id="32"/>
                                        <p:tgtEl>
                                          <p:spTgt spid="22"/>
                                        </p:tgtEl>
                                      </p:cBhvr>
                                    </p:animEffect>
                                  </p:childTnLst>
                                </p:cTn>
                              </p:par>
                              <p:par>
                                <p:cTn fill="hold" grpId="0" id="33" nodeType="withEffect" presetClass="entr" presetID="2" presetSubtype="2">
                                  <p:stCondLst>
                                    <p:cond delay="0"/>
                                  </p:stCondLst>
                                  <p:childTnLst>
                                    <p:set>
                                      <p:cBhvr>
                                        <p:cTn dur="1" fill="hold" id="34">
                                          <p:stCondLst>
                                            <p:cond delay="0"/>
                                          </p:stCondLst>
                                        </p:cTn>
                                        <p:tgtEl>
                                          <p:spTgt spid="28"/>
                                        </p:tgtEl>
                                        <p:attrNameLst>
                                          <p:attrName>style.visibility</p:attrName>
                                        </p:attrNameLst>
                                      </p:cBhvr>
                                      <p:to>
                                        <p:strVal val="visible"/>
                                      </p:to>
                                    </p:set>
                                    <p:anim calcmode="lin" valueType="num">
                                      <p:cBhvr additive="base">
                                        <p:cTn dur="500" fill="hold" id="35"/>
                                        <p:tgtEl>
                                          <p:spTgt spid="28"/>
                                        </p:tgtEl>
                                        <p:attrNameLst>
                                          <p:attrName>ppt_x</p:attrName>
                                        </p:attrNameLst>
                                      </p:cBhvr>
                                      <p:tavLst>
                                        <p:tav tm="0">
                                          <p:val>
                                            <p:strVal val="1+#ppt_w/2"/>
                                          </p:val>
                                        </p:tav>
                                        <p:tav tm="100000">
                                          <p:val>
                                            <p:strVal val="#ppt_x"/>
                                          </p:val>
                                        </p:tav>
                                      </p:tavLst>
                                    </p:anim>
                                    <p:anim calcmode="lin" valueType="num">
                                      <p:cBhvr additive="base">
                                        <p:cTn dur="500" fill="hold" id="36"/>
                                        <p:tgtEl>
                                          <p:spTgt spid="28"/>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500"/>
                            </p:stCondLst>
                            <p:childTnLst>
                              <p:par>
                                <p:cTn decel="100000" fill="hold" id="38" nodeType="afterEffect" presetClass="entr" presetID="49" presetSubtype="0">
                                  <p:stCondLst>
                                    <p:cond delay="0"/>
                                  </p:stCondLst>
                                  <p:childTnLst>
                                    <p:set>
                                      <p:cBhvr>
                                        <p:cTn dur="1" fill="hold" id="39">
                                          <p:stCondLst>
                                            <p:cond delay="0"/>
                                          </p:stCondLst>
                                        </p:cTn>
                                        <p:tgtEl>
                                          <p:spTgt spid="17"/>
                                        </p:tgtEl>
                                        <p:attrNameLst>
                                          <p:attrName>style.visibility</p:attrName>
                                        </p:attrNameLst>
                                      </p:cBhvr>
                                      <p:to>
                                        <p:strVal val="visible"/>
                                      </p:to>
                                    </p:set>
                                    <p:anim calcmode="lin" valueType="num">
                                      <p:cBhvr>
                                        <p:cTn dur="500" fill="hold" id="40"/>
                                        <p:tgtEl>
                                          <p:spTgt spid="17"/>
                                        </p:tgtEl>
                                        <p:attrNameLst>
                                          <p:attrName>ppt_w</p:attrName>
                                        </p:attrNameLst>
                                      </p:cBhvr>
                                      <p:tavLst>
                                        <p:tav tm="0">
                                          <p:val>
                                            <p:fltVal val="0"/>
                                          </p:val>
                                        </p:tav>
                                        <p:tav tm="100000">
                                          <p:val>
                                            <p:strVal val="#ppt_w"/>
                                          </p:val>
                                        </p:tav>
                                      </p:tavLst>
                                    </p:anim>
                                    <p:anim calcmode="lin" valueType="num">
                                      <p:cBhvr>
                                        <p:cTn dur="500" fill="hold" id="41"/>
                                        <p:tgtEl>
                                          <p:spTgt spid="17"/>
                                        </p:tgtEl>
                                        <p:attrNameLst>
                                          <p:attrName>ppt_h</p:attrName>
                                        </p:attrNameLst>
                                      </p:cBhvr>
                                      <p:tavLst>
                                        <p:tav tm="0">
                                          <p:val>
                                            <p:fltVal val="0"/>
                                          </p:val>
                                        </p:tav>
                                        <p:tav tm="100000">
                                          <p:val>
                                            <p:strVal val="#ppt_h"/>
                                          </p:val>
                                        </p:tav>
                                      </p:tavLst>
                                    </p:anim>
                                    <p:anim calcmode="lin" valueType="num">
                                      <p:cBhvr>
                                        <p:cTn dur="500" fill="hold" id="42"/>
                                        <p:tgtEl>
                                          <p:spTgt spid="17"/>
                                        </p:tgtEl>
                                        <p:attrNameLst>
                                          <p:attrName>style.rotation</p:attrName>
                                        </p:attrNameLst>
                                      </p:cBhvr>
                                      <p:tavLst>
                                        <p:tav tm="0">
                                          <p:val>
                                            <p:fltVal val="360"/>
                                          </p:val>
                                        </p:tav>
                                        <p:tav tm="100000">
                                          <p:val>
                                            <p:fltVal val="0"/>
                                          </p:val>
                                        </p:tav>
                                      </p:tavLst>
                                    </p:anim>
                                    <p:animEffect filter="fade" transition="in">
                                      <p:cBhvr>
                                        <p:cTn dur="500" id="43"/>
                                        <p:tgtEl>
                                          <p:spTgt spid="17"/>
                                        </p:tgtEl>
                                      </p:cBhvr>
                                    </p:animEffect>
                                  </p:childTnLst>
                                </p:cTn>
                              </p:par>
                              <p:par>
                                <p:cTn fill="hold" grpId="0" id="44" nodeType="withEffect" presetClass="entr" presetID="2" presetSubtype="2">
                                  <p:stCondLst>
                                    <p:cond delay="0"/>
                                  </p:stCondLst>
                                  <p:childTnLst>
                                    <p:set>
                                      <p:cBhvr>
                                        <p:cTn dur="1" fill="hold" id="45">
                                          <p:stCondLst>
                                            <p:cond delay="0"/>
                                          </p:stCondLst>
                                        </p:cTn>
                                        <p:tgtEl>
                                          <p:spTgt spid="29"/>
                                        </p:tgtEl>
                                        <p:attrNameLst>
                                          <p:attrName>style.visibility</p:attrName>
                                        </p:attrNameLst>
                                      </p:cBhvr>
                                      <p:to>
                                        <p:strVal val="visible"/>
                                      </p:to>
                                    </p:set>
                                    <p:anim calcmode="lin" valueType="num">
                                      <p:cBhvr additive="base">
                                        <p:cTn dur="500" fill="hold" id="46"/>
                                        <p:tgtEl>
                                          <p:spTgt spid="29"/>
                                        </p:tgtEl>
                                        <p:attrNameLst>
                                          <p:attrName>ppt_x</p:attrName>
                                        </p:attrNameLst>
                                      </p:cBhvr>
                                      <p:tavLst>
                                        <p:tav tm="0">
                                          <p:val>
                                            <p:strVal val="1+#ppt_w/2"/>
                                          </p:val>
                                        </p:tav>
                                        <p:tav tm="100000">
                                          <p:val>
                                            <p:strVal val="#ppt_x"/>
                                          </p:val>
                                        </p:tav>
                                      </p:tavLst>
                                    </p:anim>
                                    <p:anim calcmode="lin" valueType="num">
                                      <p:cBhvr additive="base">
                                        <p:cTn dur="500" fill="hold" id="47"/>
                                        <p:tgtEl>
                                          <p:spTgt spid="29"/>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000"/>
                            </p:stCondLst>
                            <p:childTnLst>
                              <p:par>
                                <p:cTn decel="100000" fill="hold" id="49" nodeType="afterEffect" presetClass="entr" presetID="49" presetSubtype="0">
                                  <p:stCondLst>
                                    <p:cond delay="0"/>
                                  </p:stCondLst>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ppt_w</p:attrName>
                                        </p:attrNameLst>
                                      </p:cBhvr>
                                      <p:tavLst>
                                        <p:tav tm="0">
                                          <p:val>
                                            <p:fltVal val="0"/>
                                          </p:val>
                                        </p:tav>
                                        <p:tav tm="100000">
                                          <p:val>
                                            <p:strVal val="#ppt_w"/>
                                          </p:val>
                                        </p:tav>
                                      </p:tavLst>
                                    </p:anim>
                                    <p:anim calcmode="lin" valueType="num">
                                      <p:cBhvr>
                                        <p:cTn dur="500" fill="hold" id="52"/>
                                        <p:tgtEl>
                                          <p:spTgt spid="25"/>
                                        </p:tgtEl>
                                        <p:attrNameLst>
                                          <p:attrName>ppt_h</p:attrName>
                                        </p:attrNameLst>
                                      </p:cBhvr>
                                      <p:tavLst>
                                        <p:tav tm="0">
                                          <p:val>
                                            <p:fltVal val="0"/>
                                          </p:val>
                                        </p:tav>
                                        <p:tav tm="100000">
                                          <p:val>
                                            <p:strVal val="#ppt_h"/>
                                          </p:val>
                                        </p:tav>
                                      </p:tavLst>
                                    </p:anim>
                                    <p:anim calcmode="lin" valueType="num">
                                      <p:cBhvr>
                                        <p:cTn dur="500" fill="hold" id="53"/>
                                        <p:tgtEl>
                                          <p:spTgt spid="25"/>
                                        </p:tgtEl>
                                        <p:attrNameLst>
                                          <p:attrName>style.rotation</p:attrName>
                                        </p:attrNameLst>
                                      </p:cBhvr>
                                      <p:tavLst>
                                        <p:tav tm="0">
                                          <p:val>
                                            <p:fltVal val="360"/>
                                          </p:val>
                                        </p:tav>
                                        <p:tav tm="100000">
                                          <p:val>
                                            <p:fltVal val="0"/>
                                          </p:val>
                                        </p:tav>
                                      </p:tavLst>
                                    </p:anim>
                                    <p:animEffect filter="fade" transition="in">
                                      <p:cBhvr>
                                        <p:cTn dur="500" id="54"/>
                                        <p:tgtEl>
                                          <p:spTgt spid="25"/>
                                        </p:tgtEl>
                                      </p:cBhvr>
                                    </p:animEffect>
                                  </p:childTnLst>
                                </p:cTn>
                              </p:par>
                              <p:par>
                                <p:cTn fill="hold" grpId="0" id="55" nodeType="withEffect" presetClass="entr" presetID="2" presetSubtype="2">
                                  <p:stCondLst>
                                    <p:cond delay="0"/>
                                  </p:stCondLst>
                                  <p:childTnLst>
                                    <p:set>
                                      <p:cBhvr>
                                        <p:cTn dur="1" fill="hold" id="56">
                                          <p:stCondLst>
                                            <p:cond delay="0"/>
                                          </p:stCondLst>
                                        </p:cTn>
                                        <p:tgtEl>
                                          <p:spTgt spid="30"/>
                                        </p:tgtEl>
                                        <p:attrNameLst>
                                          <p:attrName>style.visibility</p:attrName>
                                        </p:attrNameLst>
                                      </p:cBhvr>
                                      <p:to>
                                        <p:strVal val="visible"/>
                                      </p:to>
                                    </p:set>
                                    <p:anim calcmode="lin" valueType="num">
                                      <p:cBhvr additive="base">
                                        <p:cTn dur="500" fill="hold" id="57"/>
                                        <p:tgtEl>
                                          <p:spTgt spid="30"/>
                                        </p:tgtEl>
                                        <p:attrNameLst>
                                          <p:attrName>ppt_x</p:attrName>
                                        </p:attrNameLst>
                                      </p:cBhvr>
                                      <p:tavLst>
                                        <p:tav tm="0">
                                          <p:val>
                                            <p:strVal val="1+#ppt_w/2"/>
                                          </p:val>
                                        </p:tav>
                                        <p:tav tm="100000">
                                          <p:val>
                                            <p:strVal val="#ppt_x"/>
                                          </p:val>
                                        </p:tav>
                                      </p:tavLst>
                                    </p:anim>
                                    <p:anim calcmode="lin" valueType="num">
                                      <p:cBhvr additive="base">
                                        <p:cTn dur="500" fill="hold" id="58"/>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aphicFrame>
        <p:nvGraphicFramePr>
          <p:cNvPr id="4" name="表格 3"/>
          <p:cNvGraphicFramePr>
            <a:graphicFrameLocks noGrp="1"/>
          </p:cNvGraphicFramePr>
          <p:nvPr>
            <p:extLst>
              <p:ext uri="{D42A27DB-BD31-4B8C-83A1-F6EECF244321}">
                <p14:modId val="2296639560"/>
              </p:ext>
            </p:extLst>
          </p:nvPr>
        </p:nvGraphicFramePr>
        <p:xfrm>
          <a:off x="596896" y="2247296"/>
          <a:ext cx="10998201" cy="3461171"/>
        </p:xfrm>
        <a:graphic>
          <a:graphicData uri="http://schemas.openxmlformats.org/drawingml/2006/table">
            <a:tbl>
              <a:tblPr bandRow="1" firstRow="1">
                <a:tableStyleId>{7DF18680-E054-41AD-8BC1-D1AEF772440D}</a:tableStyleId>
              </a:tblPr>
              <a:tblGrid>
                <a:gridCol w="2336805">
                  <a:extLst>
                    <a:ext uri="{9D8B030D-6E8A-4147-A177-3AD203B41FA5}">
                      <a16:colId xmlns:a16="http://schemas.microsoft.com/office/drawing/2014/main" val="20000"/>
                    </a:ext>
                  </a:extLst>
                </a:gridCol>
                <a:gridCol w="721783">
                  <a:extLst>
                    <a:ext uri="{9D8B030D-6E8A-4147-A177-3AD203B41FA5}">
                      <a16:colId xmlns:a16="http://schemas.microsoft.com/office/drawing/2014/main" val="20001"/>
                    </a:ext>
                  </a:extLst>
                </a:gridCol>
                <a:gridCol w="721783">
                  <a:extLst>
                    <a:ext uri="{9D8B030D-6E8A-4147-A177-3AD203B41FA5}">
                      <a16:colId xmlns:a16="http://schemas.microsoft.com/office/drawing/2014/main" val="20002"/>
                    </a:ext>
                  </a:extLst>
                </a:gridCol>
                <a:gridCol w="721783">
                  <a:extLst>
                    <a:ext uri="{9D8B030D-6E8A-4147-A177-3AD203B41FA5}">
                      <a16:colId xmlns:a16="http://schemas.microsoft.com/office/drawing/2014/main" val="20003"/>
                    </a:ext>
                  </a:extLst>
                </a:gridCol>
                <a:gridCol w="721783">
                  <a:extLst>
                    <a:ext uri="{9D8B030D-6E8A-4147-A177-3AD203B41FA5}">
                      <a16:colId xmlns:a16="http://schemas.microsoft.com/office/drawing/2014/main" val="20004"/>
                    </a:ext>
                  </a:extLst>
                </a:gridCol>
                <a:gridCol w="721783">
                  <a:extLst>
                    <a:ext uri="{9D8B030D-6E8A-4147-A177-3AD203B41FA5}">
                      <a16:colId xmlns:a16="http://schemas.microsoft.com/office/drawing/2014/main" val="20005"/>
                    </a:ext>
                  </a:extLst>
                </a:gridCol>
                <a:gridCol w="721783">
                  <a:extLst>
                    <a:ext uri="{9D8B030D-6E8A-4147-A177-3AD203B41FA5}">
                      <a16:colId xmlns:a16="http://schemas.microsoft.com/office/drawing/2014/main" val="20006"/>
                    </a:ext>
                  </a:extLst>
                </a:gridCol>
                <a:gridCol w="721783">
                  <a:extLst>
                    <a:ext uri="{9D8B030D-6E8A-4147-A177-3AD203B41FA5}">
                      <a16:colId xmlns:a16="http://schemas.microsoft.com/office/drawing/2014/main" val="20007"/>
                    </a:ext>
                  </a:extLst>
                </a:gridCol>
                <a:gridCol w="721783">
                  <a:extLst>
                    <a:ext uri="{9D8B030D-6E8A-4147-A177-3AD203B41FA5}">
                      <a16:colId xmlns:a16="http://schemas.microsoft.com/office/drawing/2014/main" val="20008"/>
                    </a:ext>
                  </a:extLst>
                </a:gridCol>
                <a:gridCol w="721783">
                  <a:extLst>
                    <a:ext uri="{9D8B030D-6E8A-4147-A177-3AD203B41FA5}">
                      <a16:colId xmlns:a16="http://schemas.microsoft.com/office/drawing/2014/main" val="20009"/>
                    </a:ext>
                  </a:extLst>
                </a:gridCol>
                <a:gridCol w="721783">
                  <a:extLst>
                    <a:ext uri="{9D8B030D-6E8A-4147-A177-3AD203B41FA5}">
                      <a16:colId xmlns:a16="http://schemas.microsoft.com/office/drawing/2014/main" val="20010"/>
                    </a:ext>
                  </a:extLst>
                </a:gridCol>
                <a:gridCol w="721783">
                  <a:extLst>
                    <a:ext uri="{9D8B030D-6E8A-4147-A177-3AD203B41FA5}">
                      <a16:colId xmlns:a16="http://schemas.microsoft.com/office/drawing/2014/main" val="20011"/>
                    </a:ext>
                  </a:extLst>
                </a:gridCol>
                <a:gridCol w="721783">
                  <a:extLst>
                    <a:ext uri="{9D8B030D-6E8A-4147-A177-3AD203B41FA5}">
                      <a16:colId xmlns:a16="http://schemas.microsoft.com/office/drawing/2014/main" val="20012"/>
                    </a:ext>
                  </a:extLst>
                </a:gridCol>
              </a:tblGrid>
              <a:tr h="494453">
                <a:tc>
                  <a:txBody>
                    <a:bodyPr vert="horz" wrap="square"/>
                    <a:lstStyle/>
                    <a:p>
                      <a:pPr algn="ctr"/>
                      <a:r>
                        <a:rPr altLang="en-US" lang="zh-CN" smtClean="0" sz="1300"/>
                        <a:t>计划项目</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JAN</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FEB</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MAR</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APR</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MAY</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JUN</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JUL</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AUG</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SEP</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OCT</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NOV</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tc>
                  <a:txBody>
                    <a:bodyPr vert="horz" wrap="square"/>
                    <a:lstStyle/>
                    <a:p>
                      <a:pPr algn="ctr"/>
                      <a:r>
                        <a:rPr altLang="zh-CN" lang="en-US" smtClean="0" sz="1300"/>
                        <a:t>DEC</a:t>
                      </a:r>
                      <a:endParaRPr altLang="en-US" lang="zh-CN" sz="1300">
                        <a:latin charset="-122" pitchFamily="34" typeface="微软雅黑"/>
                        <a:ea charset="-122" pitchFamily="34" typeface="微软雅黑"/>
                      </a:endParaRPr>
                    </a:p>
                  </a:txBody>
                  <a:tcPr anchor="ctr" marB="60960" marL="121920" marR="121920" marT="60960">
                    <a:solidFill>
                      <a:srgbClr val="C00000"/>
                    </a:solidFill>
                  </a:tcPr>
                </a:tc>
                <a:extLst>
                  <a:ext uri="{0D108BD9-81ED-4DB2-BD59-A6C34878D82A}">
                    <a16:rowId xmlns:a16="http://schemas.microsoft.com/office/drawing/2014/main" val="10000"/>
                  </a:ext>
                </a:extLst>
              </a:tr>
              <a:tr h="494453">
                <a:tc>
                  <a:txBody>
                    <a:bodyPr vert="horz" wrap="square"/>
                    <a:lstStyle/>
                    <a:p>
                      <a:pPr algn="l"/>
                      <a:r>
                        <a:rPr altLang="zh-CN" lang="en-US" smtClean="0" sz="1300"/>
                        <a:t>Development Meeting</a:t>
                      </a:r>
                      <a:endParaRPr altLang="en-US" lang="zh-CN" sz="1300">
                        <a:solidFill>
                          <a:schemeClr val="accent3"/>
                        </a:solidFill>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extLst>
                  <a:ext uri="{0D108BD9-81ED-4DB2-BD59-A6C34878D82A}">
                    <a16:rowId xmlns:a16="http://schemas.microsoft.com/office/drawing/2014/main" val="10001"/>
                  </a:ext>
                </a:extLst>
              </a:tr>
              <a:tr h="494453">
                <a:tc>
                  <a:txBody>
                    <a:bodyPr vert="horz" wrap="square"/>
                    <a:lstStyle/>
                    <a:p>
                      <a:pPr algn="l"/>
                      <a:r>
                        <a:rPr altLang="zh-CN" lang="en-US" smtClean="0" sz="1300"/>
                        <a:t>Concept</a:t>
                      </a:r>
                      <a:endParaRPr altLang="en-US" lang="zh-CN" sz="1300">
                        <a:solidFill>
                          <a:schemeClr val="accent3"/>
                        </a:solidFill>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extLst>
                  <a:ext uri="{0D108BD9-81ED-4DB2-BD59-A6C34878D82A}">
                    <a16:rowId xmlns:a16="http://schemas.microsoft.com/office/drawing/2014/main" val="10002"/>
                  </a:ext>
                </a:extLst>
              </a:tr>
              <a:tr h="494453">
                <a:tc>
                  <a:txBody>
                    <a:bodyPr vert="horz" wrap="square"/>
                    <a:lstStyle/>
                    <a:p>
                      <a:pPr algn="l"/>
                      <a:r>
                        <a:rPr altLang="zh-CN" lang="en-US" smtClean="0" sz="1300"/>
                        <a:t>Sketching</a:t>
                      </a:r>
                      <a:endParaRPr altLang="en-US" lang="zh-CN" sz="1300">
                        <a:solidFill>
                          <a:schemeClr val="accent3"/>
                        </a:solidFill>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extLst>
                  <a:ext uri="{0D108BD9-81ED-4DB2-BD59-A6C34878D82A}">
                    <a16:rowId xmlns:a16="http://schemas.microsoft.com/office/drawing/2014/main" val="10003"/>
                  </a:ext>
                </a:extLst>
              </a:tr>
              <a:tr h="494453">
                <a:tc>
                  <a:txBody>
                    <a:bodyPr vert="horz" wrap="square"/>
                    <a:lstStyle/>
                    <a:p>
                      <a:pPr algn="l"/>
                      <a:r>
                        <a:rPr altLang="zh-CN" lang="en-US" smtClean="0" sz="1300"/>
                        <a:t>Design &amp;</a:t>
                      </a:r>
                      <a:r>
                        <a:rPr altLang="zh-CN" baseline="0" lang="en-US" smtClean="0" sz="1300"/>
                        <a:t> Development</a:t>
                      </a:r>
                      <a:endParaRPr altLang="en-US" lang="zh-CN" sz="1300">
                        <a:solidFill>
                          <a:schemeClr val="accent3"/>
                        </a:solidFill>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extLst>
                  <a:ext uri="{0D108BD9-81ED-4DB2-BD59-A6C34878D82A}">
                    <a16:rowId xmlns:a16="http://schemas.microsoft.com/office/drawing/2014/main" val="10004"/>
                  </a:ext>
                </a:extLst>
              </a:tr>
              <a:tr h="494453">
                <a:tc>
                  <a:txBody>
                    <a:bodyPr vert="horz" wrap="square"/>
                    <a:lstStyle/>
                    <a:p>
                      <a:pPr algn="l"/>
                      <a:r>
                        <a:rPr altLang="zh-CN" lang="en-US" smtClean="0" sz="1300"/>
                        <a:t>Review &amp; Refinement</a:t>
                      </a:r>
                      <a:endParaRPr altLang="en-US" lang="zh-CN" sz="1300">
                        <a:solidFill>
                          <a:schemeClr val="accent3"/>
                        </a:solidFill>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extLst>
                  <a:ext uri="{0D108BD9-81ED-4DB2-BD59-A6C34878D82A}">
                    <a16:rowId xmlns:a16="http://schemas.microsoft.com/office/drawing/2014/main" val="10005"/>
                  </a:ext>
                </a:extLst>
              </a:tr>
              <a:tr h="494453">
                <a:tc>
                  <a:txBody>
                    <a:bodyPr vert="horz" wrap="square"/>
                    <a:lstStyle/>
                    <a:p>
                      <a:pPr algn="l"/>
                      <a:r>
                        <a:rPr altLang="zh-CN" lang="en-US" smtClean="0" sz="1300"/>
                        <a:t>File and Launch</a:t>
                      </a:r>
                      <a:endParaRPr altLang="en-US" lang="zh-CN" sz="1300">
                        <a:solidFill>
                          <a:schemeClr val="accent3"/>
                        </a:solidFill>
                        <a:latin charset="-122" panose="020b0503020204020204"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itchFamily="34" typeface="微软雅黑"/>
                        <a:ea charset="-122" pitchFamily="34" typeface="微软雅黑"/>
                      </a:endParaRPr>
                    </a:p>
                  </a:txBody>
                  <a:tcPr anchor="ctr" marB="60960" marL="121920" marR="121920" marT="60960"/>
                </a:tc>
                <a:tc>
                  <a:txBody>
                    <a:bodyPr vert="horz" wrap="square"/>
                    <a:lstStyle/>
                    <a:p>
                      <a:pPr algn="l"/>
                      <a:endParaRPr altLang="en-US" lang="zh-CN" sz="1300">
                        <a:latin charset="-122" panose="020b0503020204020204" pitchFamily="34" typeface="微软雅黑"/>
                        <a:ea charset="-122" pitchFamily="34" typeface="微软雅黑"/>
                      </a:endParaRPr>
                    </a:p>
                  </a:txBody>
                  <a:tcPr anchor="ctr" marB="60960" marL="121920" marR="121920" marT="60960"/>
                </a:tc>
                <a:extLst>
                  <a:ext uri="{0D108BD9-81ED-4DB2-BD59-A6C34878D82A}">
                    <a16:rowId xmlns:a16="http://schemas.microsoft.com/office/drawing/2014/main" val="10006"/>
                  </a:ext>
                </a:extLst>
              </a:tr>
            </a:tbl>
          </a:graphicData>
        </a:graphic>
      </p:graphicFrame>
      <p:sp>
        <p:nvSpPr>
          <p:cNvPr id="5" name="圆角矩形 4"/>
          <p:cNvSpPr/>
          <p:nvPr/>
        </p:nvSpPr>
        <p:spPr>
          <a:xfrm>
            <a:off x="2967567" y="2856895"/>
            <a:ext cx="1392000" cy="240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 name="圆角矩形 5"/>
          <p:cNvSpPr/>
          <p:nvPr/>
        </p:nvSpPr>
        <p:spPr>
          <a:xfrm>
            <a:off x="3676267" y="3351424"/>
            <a:ext cx="2112000" cy="240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 name="圆角矩形 6"/>
          <p:cNvSpPr/>
          <p:nvPr/>
        </p:nvSpPr>
        <p:spPr>
          <a:xfrm>
            <a:off x="5126167" y="3845953"/>
            <a:ext cx="2112000" cy="240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 name="圆角矩形 7"/>
          <p:cNvSpPr/>
          <p:nvPr/>
        </p:nvSpPr>
        <p:spPr>
          <a:xfrm>
            <a:off x="6576900" y="4340483"/>
            <a:ext cx="3552000" cy="240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 name="圆角矩形 8"/>
          <p:cNvSpPr/>
          <p:nvPr/>
        </p:nvSpPr>
        <p:spPr>
          <a:xfrm>
            <a:off x="8743845" y="4835012"/>
            <a:ext cx="2112000" cy="240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 name="圆角矩形 9"/>
          <p:cNvSpPr/>
          <p:nvPr/>
        </p:nvSpPr>
        <p:spPr>
          <a:xfrm>
            <a:off x="10182000" y="5329541"/>
            <a:ext cx="1344000" cy="240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1" name="圆角矩形 10"/>
          <p:cNvSpPr/>
          <p:nvPr/>
        </p:nvSpPr>
        <p:spPr>
          <a:xfrm>
            <a:off x="2967567" y="2856895"/>
            <a:ext cx="672000" cy="24000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 name="圆角矩形 11"/>
          <p:cNvSpPr/>
          <p:nvPr/>
        </p:nvSpPr>
        <p:spPr>
          <a:xfrm>
            <a:off x="3676267" y="3351424"/>
            <a:ext cx="864000" cy="24000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 name="圆角矩形 12"/>
          <p:cNvSpPr/>
          <p:nvPr/>
        </p:nvSpPr>
        <p:spPr>
          <a:xfrm>
            <a:off x="5126167" y="3845953"/>
            <a:ext cx="1344000" cy="24000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 name="圆角矩形 13"/>
          <p:cNvSpPr/>
          <p:nvPr/>
        </p:nvSpPr>
        <p:spPr>
          <a:xfrm>
            <a:off x="6576900" y="4340483"/>
            <a:ext cx="672000" cy="24000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 name="圆角矩形 14"/>
          <p:cNvSpPr/>
          <p:nvPr/>
        </p:nvSpPr>
        <p:spPr>
          <a:xfrm>
            <a:off x="8743845" y="4835012"/>
            <a:ext cx="384000" cy="24000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矩形 15"/>
          <p:cNvSpPr/>
          <p:nvPr/>
        </p:nvSpPr>
        <p:spPr>
          <a:xfrm>
            <a:off x="824867" y="1337536"/>
            <a:ext cx="10542266" cy="640080"/>
          </a:xfrm>
          <a:prstGeom prst="rect">
            <a:avLst/>
          </a:prstGeom>
        </p:spPr>
        <p:txBody>
          <a:bodyPr wrap="square">
            <a:spAutoFit/>
          </a:bodyPr>
          <a:lstStyle/>
          <a:p>
            <a:pPr indent="-171450" marL="171450">
              <a:lnSpc>
                <a:spcPct val="150000"/>
              </a:lnSpc>
              <a:spcAft>
                <a:spcPts val="600"/>
              </a:spcAft>
              <a:buClr>
                <a:schemeClr val="accent1"/>
              </a:buClr>
              <a:buFont charset="0" panose="020b0604020202020204" pitchFamily="34" typeface="Arial"/>
              <a:buChar char="•"/>
            </a:pPr>
            <a:r>
              <a:rPr altLang="en-US" lang="zh-CN" sz="1200">
                <a:solidFill>
                  <a:schemeClr val="tx1">
                    <a:lumMod val="65000"/>
                    <a:lumOff val="3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p>
        </p:txBody>
      </p:sp>
    </p:spTree>
    <p:extLst>
      <p:ext uri="{BB962C8B-B14F-4D97-AF65-F5344CB8AC3E}">
        <p14:creationId val="1082035184"/>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37"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ecel="100000" dur="900" fill="hold" id="13"/>
                                        <p:tgtEl>
                                          <p:spTgt spid="4"/>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2" presetSubtype="8">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250" id="18"/>
                                        <p:tgtEl>
                                          <p:spTgt spid="5"/>
                                        </p:tgtEl>
                                        <p:attrNameLst>
                                          <p:attrName>ppt_x</p:attrName>
                                        </p:attrNameLst>
                                      </p:cBhvr>
                                      <p:tavLst>
                                        <p:tav tm="0">
                                          <p:val>
                                            <p:strVal val="#ppt_x-#ppt_w*1.125000"/>
                                          </p:val>
                                        </p:tav>
                                        <p:tav tm="100000">
                                          <p:val>
                                            <p:strVal val="#ppt_x"/>
                                          </p:val>
                                        </p:tav>
                                      </p:tavLst>
                                    </p:anim>
                                    <p:animEffect filter="wipe(right)" transition="in">
                                      <p:cBhvr>
                                        <p:cTn dur="250" id="19"/>
                                        <p:tgtEl>
                                          <p:spTgt spid="5"/>
                                        </p:tgtEl>
                                      </p:cBhvr>
                                    </p:animEffect>
                                  </p:childTnLst>
                                </p:cTn>
                              </p:par>
                            </p:childTnLst>
                          </p:cTn>
                        </p:par>
                        <p:par>
                          <p:cTn fill="hold" id="20" nodeType="afterGroup">
                            <p:stCondLst>
                              <p:cond delay="1750"/>
                            </p:stCondLst>
                            <p:childTnLst>
                              <p:par>
                                <p:cTn fill="hold" grpId="0"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250" id="23"/>
                                        <p:tgtEl>
                                          <p:spTgt spid="11"/>
                                        </p:tgtEl>
                                      </p:cBhvr>
                                    </p:animEffect>
                                  </p:childTnLst>
                                </p:cTn>
                              </p:par>
                            </p:childTnLst>
                          </p:cTn>
                        </p:par>
                        <p:par>
                          <p:cTn fill="hold" id="24" nodeType="afterGroup">
                            <p:stCondLst>
                              <p:cond delay="2000"/>
                            </p:stCondLst>
                            <p:childTnLst>
                              <p:par>
                                <p:cTn fill="hold" grpId="0" id="25" nodeType="afterEffect" presetClass="entr" presetID="12" presetSubtype="8">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250" id="27"/>
                                        <p:tgtEl>
                                          <p:spTgt spid="6"/>
                                        </p:tgtEl>
                                        <p:attrNameLst>
                                          <p:attrName>ppt_x</p:attrName>
                                        </p:attrNameLst>
                                      </p:cBhvr>
                                      <p:tavLst>
                                        <p:tav tm="0">
                                          <p:val>
                                            <p:strVal val="#ppt_x-#ppt_w*1.125000"/>
                                          </p:val>
                                        </p:tav>
                                        <p:tav tm="100000">
                                          <p:val>
                                            <p:strVal val="#ppt_x"/>
                                          </p:val>
                                        </p:tav>
                                      </p:tavLst>
                                    </p:anim>
                                    <p:animEffect filter="wipe(right)" transition="in">
                                      <p:cBhvr>
                                        <p:cTn dur="250" id="28"/>
                                        <p:tgtEl>
                                          <p:spTgt spid="6"/>
                                        </p:tgtEl>
                                      </p:cBhvr>
                                    </p:animEffect>
                                  </p:childTnLst>
                                </p:cTn>
                              </p:par>
                            </p:childTnLst>
                          </p:cTn>
                        </p:par>
                        <p:par>
                          <p:cTn fill="hold" id="29" nodeType="afterGroup">
                            <p:stCondLst>
                              <p:cond delay="2250"/>
                            </p:stCondLst>
                            <p:childTnLst>
                              <p:par>
                                <p:cTn fill="hold" grpId="0" id="30" nodeType="afterEffect" presetClass="entr" presetID="22" presetSubtype="8">
                                  <p:stCondLst>
                                    <p:cond delay="0"/>
                                  </p:stCondLst>
                                  <p:childTnLst>
                                    <p:set>
                                      <p:cBhvr>
                                        <p:cTn dur="1" fill="hold" id="31">
                                          <p:stCondLst>
                                            <p:cond delay="0"/>
                                          </p:stCondLst>
                                        </p:cTn>
                                        <p:tgtEl>
                                          <p:spTgt spid="12"/>
                                        </p:tgtEl>
                                        <p:attrNameLst>
                                          <p:attrName>style.visibility</p:attrName>
                                        </p:attrNameLst>
                                      </p:cBhvr>
                                      <p:to>
                                        <p:strVal val="visible"/>
                                      </p:to>
                                    </p:set>
                                    <p:animEffect filter="wipe(left)" transition="in">
                                      <p:cBhvr>
                                        <p:cTn dur="250" id="32"/>
                                        <p:tgtEl>
                                          <p:spTgt spid="12"/>
                                        </p:tgtEl>
                                      </p:cBhvr>
                                    </p:animEffect>
                                  </p:childTnLst>
                                </p:cTn>
                              </p:par>
                            </p:childTnLst>
                          </p:cTn>
                        </p:par>
                        <p:par>
                          <p:cTn fill="hold" id="33" nodeType="afterGroup">
                            <p:stCondLst>
                              <p:cond delay="2500"/>
                            </p:stCondLst>
                            <p:childTnLst>
                              <p:par>
                                <p:cTn fill="hold" grpId="0" id="34" nodeType="afterEffect" presetClass="entr" presetID="12" presetSubtype="8">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250" id="36"/>
                                        <p:tgtEl>
                                          <p:spTgt spid="7"/>
                                        </p:tgtEl>
                                        <p:attrNameLst>
                                          <p:attrName>ppt_x</p:attrName>
                                        </p:attrNameLst>
                                      </p:cBhvr>
                                      <p:tavLst>
                                        <p:tav tm="0">
                                          <p:val>
                                            <p:strVal val="#ppt_x-#ppt_w*1.125000"/>
                                          </p:val>
                                        </p:tav>
                                        <p:tav tm="100000">
                                          <p:val>
                                            <p:strVal val="#ppt_x"/>
                                          </p:val>
                                        </p:tav>
                                      </p:tavLst>
                                    </p:anim>
                                    <p:animEffect filter="wipe(right)" transition="in">
                                      <p:cBhvr>
                                        <p:cTn dur="250" id="37"/>
                                        <p:tgtEl>
                                          <p:spTgt spid="7"/>
                                        </p:tgtEl>
                                      </p:cBhvr>
                                    </p:animEffect>
                                  </p:childTnLst>
                                </p:cTn>
                              </p:par>
                            </p:childTnLst>
                          </p:cTn>
                        </p:par>
                        <p:par>
                          <p:cTn fill="hold" id="38" nodeType="afterGroup">
                            <p:stCondLst>
                              <p:cond delay="2750"/>
                            </p:stCondLst>
                            <p:childTnLst>
                              <p:par>
                                <p:cTn fill="hold" grpId="0"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250" id="41"/>
                                        <p:tgtEl>
                                          <p:spTgt spid="13"/>
                                        </p:tgtEl>
                                      </p:cBhvr>
                                    </p:animEffect>
                                  </p:childTnLst>
                                </p:cTn>
                              </p:par>
                            </p:childTnLst>
                          </p:cTn>
                        </p:par>
                        <p:par>
                          <p:cTn fill="hold" id="42" nodeType="afterGroup">
                            <p:stCondLst>
                              <p:cond delay="3000"/>
                            </p:stCondLst>
                            <p:childTnLst>
                              <p:par>
                                <p:cTn fill="hold" grpId="0" id="43" nodeType="afterEffect" presetClass="entr" presetID="12" presetSubtype="8">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additive="base">
                                        <p:cTn dur="250" id="45"/>
                                        <p:tgtEl>
                                          <p:spTgt spid="8"/>
                                        </p:tgtEl>
                                        <p:attrNameLst>
                                          <p:attrName>ppt_x</p:attrName>
                                        </p:attrNameLst>
                                      </p:cBhvr>
                                      <p:tavLst>
                                        <p:tav tm="0">
                                          <p:val>
                                            <p:strVal val="#ppt_x-#ppt_w*1.125000"/>
                                          </p:val>
                                        </p:tav>
                                        <p:tav tm="100000">
                                          <p:val>
                                            <p:strVal val="#ppt_x"/>
                                          </p:val>
                                        </p:tav>
                                      </p:tavLst>
                                    </p:anim>
                                    <p:animEffect filter="wipe(right)" transition="in">
                                      <p:cBhvr>
                                        <p:cTn dur="250" id="46"/>
                                        <p:tgtEl>
                                          <p:spTgt spid="8"/>
                                        </p:tgtEl>
                                      </p:cBhvr>
                                    </p:animEffect>
                                  </p:childTnLst>
                                </p:cTn>
                              </p:par>
                            </p:childTnLst>
                          </p:cTn>
                        </p:par>
                        <p:par>
                          <p:cTn fill="hold" id="47" nodeType="afterGroup">
                            <p:stCondLst>
                              <p:cond delay="3250"/>
                            </p:stCondLst>
                            <p:childTnLst>
                              <p:par>
                                <p:cTn fill="hold" grpId="0" id="48" nodeType="afterEffect" presetClass="entr" presetID="22" presetSubtype="8">
                                  <p:stCondLst>
                                    <p:cond delay="0"/>
                                  </p:stCondLst>
                                  <p:childTnLst>
                                    <p:set>
                                      <p:cBhvr>
                                        <p:cTn dur="1" fill="hold" id="49">
                                          <p:stCondLst>
                                            <p:cond delay="0"/>
                                          </p:stCondLst>
                                        </p:cTn>
                                        <p:tgtEl>
                                          <p:spTgt spid="14"/>
                                        </p:tgtEl>
                                        <p:attrNameLst>
                                          <p:attrName>style.visibility</p:attrName>
                                        </p:attrNameLst>
                                      </p:cBhvr>
                                      <p:to>
                                        <p:strVal val="visible"/>
                                      </p:to>
                                    </p:set>
                                    <p:animEffect filter="wipe(left)" transition="in">
                                      <p:cBhvr>
                                        <p:cTn dur="250" id="50"/>
                                        <p:tgtEl>
                                          <p:spTgt spid="14"/>
                                        </p:tgtEl>
                                      </p:cBhvr>
                                    </p:animEffect>
                                  </p:childTnLst>
                                </p:cTn>
                              </p:par>
                            </p:childTnLst>
                          </p:cTn>
                        </p:par>
                        <p:par>
                          <p:cTn fill="hold" id="51" nodeType="afterGroup">
                            <p:stCondLst>
                              <p:cond delay="3500"/>
                            </p:stCondLst>
                            <p:childTnLst>
                              <p:par>
                                <p:cTn fill="hold" grpId="0" id="52" nodeType="afterEffect" presetClass="entr" presetID="12" presetSubtype="8">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additive="base">
                                        <p:cTn dur="250" id="54"/>
                                        <p:tgtEl>
                                          <p:spTgt spid="9"/>
                                        </p:tgtEl>
                                        <p:attrNameLst>
                                          <p:attrName>ppt_x</p:attrName>
                                        </p:attrNameLst>
                                      </p:cBhvr>
                                      <p:tavLst>
                                        <p:tav tm="0">
                                          <p:val>
                                            <p:strVal val="#ppt_x-#ppt_w*1.125000"/>
                                          </p:val>
                                        </p:tav>
                                        <p:tav tm="100000">
                                          <p:val>
                                            <p:strVal val="#ppt_x"/>
                                          </p:val>
                                        </p:tav>
                                      </p:tavLst>
                                    </p:anim>
                                    <p:animEffect filter="wipe(right)" transition="in">
                                      <p:cBhvr>
                                        <p:cTn dur="250" id="55"/>
                                        <p:tgtEl>
                                          <p:spTgt spid="9"/>
                                        </p:tgtEl>
                                      </p:cBhvr>
                                    </p:animEffect>
                                  </p:childTnLst>
                                </p:cTn>
                              </p:par>
                            </p:childTnLst>
                          </p:cTn>
                        </p:par>
                        <p:par>
                          <p:cTn fill="hold" id="56" nodeType="afterGroup">
                            <p:stCondLst>
                              <p:cond delay="3750"/>
                            </p:stCondLst>
                            <p:childTnLst>
                              <p:par>
                                <p:cTn fill="hold" grpId="0" id="57" nodeType="afterEffect" presetClass="entr" presetID="22" presetSubtype="8">
                                  <p:stCondLst>
                                    <p:cond delay="0"/>
                                  </p:stCondLst>
                                  <p:childTnLst>
                                    <p:set>
                                      <p:cBhvr>
                                        <p:cTn dur="1" fill="hold" id="58">
                                          <p:stCondLst>
                                            <p:cond delay="0"/>
                                          </p:stCondLst>
                                        </p:cTn>
                                        <p:tgtEl>
                                          <p:spTgt spid="15"/>
                                        </p:tgtEl>
                                        <p:attrNameLst>
                                          <p:attrName>style.visibility</p:attrName>
                                        </p:attrNameLst>
                                      </p:cBhvr>
                                      <p:to>
                                        <p:strVal val="visible"/>
                                      </p:to>
                                    </p:set>
                                    <p:animEffect filter="wipe(left)" transition="in">
                                      <p:cBhvr>
                                        <p:cTn dur="250" id="59"/>
                                        <p:tgtEl>
                                          <p:spTgt spid="15"/>
                                        </p:tgtEl>
                                      </p:cBhvr>
                                    </p:animEffect>
                                  </p:childTnLst>
                                </p:cTn>
                              </p:par>
                            </p:childTnLst>
                          </p:cTn>
                        </p:par>
                        <p:par>
                          <p:cTn fill="hold" id="60" nodeType="afterGroup">
                            <p:stCondLst>
                              <p:cond delay="4000"/>
                            </p:stCondLst>
                            <p:childTnLst>
                              <p:par>
                                <p:cTn fill="hold" grpId="0" id="61" nodeType="afterEffect" presetClass="entr" presetID="12" presetSubtype="8">
                                  <p:stCondLst>
                                    <p:cond delay="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250" id="63"/>
                                        <p:tgtEl>
                                          <p:spTgt spid="10"/>
                                        </p:tgtEl>
                                        <p:attrNameLst>
                                          <p:attrName>ppt_x</p:attrName>
                                        </p:attrNameLst>
                                      </p:cBhvr>
                                      <p:tavLst>
                                        <p:tav tm="0">
                                          <p:val>
                                            <p:strVal val="#ppt_x-#ppt_w*1.125000"/>
                                          </p:val>
                                        </p:tav>
                                        <p:tav tm="100000">
                                          <p:val>
                                            <p:strVal val="#ppt_x"/>
                                          </p:val>
                                        </p:tav>
                                      </p:tavLst>
                                    </p:anim>
                                    <p:animEffect filter="wipe(right)" transition="in">
                                      <p:cBhvr>
                                        <p:cTn dur="250" id="6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4" name="组合 3"/>
          <p:cNvGrpSpPr/>
          <p:nvPr/>
        </p:nvGrpSpPr>
        <p:grpSpPr>
          <a:xfrm>
            <a:off x="6580739" y="1268004"/>
            <a:ext cx="465139" cy="533400"/>
            <a:chOff x="5211482" y="630575"/>
            <a:chExt cx="348854" cy="400050"/>
          </a:xfrm>
        </p:grpSpPr>
        <p:sp>
          <p:nvSpPr>
            <p:cNvPr id="5" name="Freeform 74"/>
            <p:cNvSpPr/>
            <p:nvPr/>
          </p:nvSpPr>
          <p:spPr bwMode="auto">
            <a:xfrm>
              <a:off x="5211482" y="630575"/>
              <a:ext cx="348854" cy="400050"/>
            </a:xfrm>
            <a:custGeom>
              <a:gdLst>
                <a:gd fmla="*/ 0 w 293" name="T0"/>
                <a:gd fmla="*/ 85 h 336" name="T1"/>
                <a:gd fmla="*/ 144 w 293" name="T2"/>
                <a:gd fmla="*/ 0 h 336" name="T3"/>
                <a:gd fmla="*/ 291 w 293" name="T4"/>
                <a:gd fmla="*/ 80 h 336" name="T5"/>
                <a:gd fmla="*/ 293 w 293" name="T6"/>
                <a:gd fmla="*/ 249 h 336" name="T7"/>
                <a:gd fmla="*/ 149 w 293" name="T8"/>
                <a:gd fmla="*/ 336 h 336" name="T9"/>
                <a:gd fmla="*/ 2 w 293" name="T10"/>
                <a:gd fmla="*/ 253 h 336" name="T11"/>
                <a:gd fmla="*/ 0 w 293" name="T12"/>
                <a:gd fmla="*/ 85 h 336" name="T13"/>
              </a:gdLst>
              <a:cxnLst>
                <a:cxn ang="0">
                  <a:pos x="T0" y="T1"/>
                </a:cxn>
                <a:cxn ang="0">
                  <a:pos x="T2" y="T3"/>
                </a:cxn>
                <a:cxn ang="0">
                  <a:pos x="T4" y="T5"/>
                </a:cxn>
                <a:cxn ang="0">
                  <a:pos x="T6" y="T7"/>
                </a:cxn>
                <a:cxn ang="0">
                  <a:pos x="T8" y="T9"/>
                </a:cxn>
                <a:cxn ang="0">
                  <a:pos x="T10" y="T11"/>
                </a:cxn>
                <a:cxn ang="0">
                  <a:pos x="T12" y="T13"/>
                </a:cxn>
              </a:cxnLst>
              <a:rect b="b" l="0" r="r" t="0"/>
              <a:pathLst>
                <a:path h="336" w="293">
                  <a:moveTo>
                    <a:pt x="0" y="85"/>
                  </a:moveTo>
                  <a:lnTo>
                    <a:pt x="144" y="0"/>
                  </a:lnTo>
                  <a:lnTo>
                    <a:pt x="291" y="80"/>
                  </a:lnTo>
                  <a:lnTo>
                    <a:pt x="293" y="249"/>
                  </a:lnTo>
                  <a:lnTo>
                    <a:pt x="149" y="336"/>
                  </a:lnTo>
                  <a:lnTo>
                    <a:pt x="2" y="253"/>
                  </a:lnTo>
                  <a:lnTo>
                    <a:pt x="0" y="85"/>
                  </a:lnTo>
                  <a:close/>
                </a:path>
              </a:pathLst>
            </a:custGeom>
            <a:solidFill>
              <a:schemeClr val="tx1">
                <a:lumMod val="65000"/>
                <a:lumOff val="35000"/>
              </a:schemeClr>
            </a:solidFill>
            <a:ln>
              <a:noFill/>
            </a:ln>
            <a:extLst/>
          </p:spPr>
          <p:txBody>
            <a:bodyPr anchor="t" anchorCtr="0" bIns="45720" compatLnSpc="1" lIns="91440" numCol="1" rIns="91440" tIns="45720" vert="horz" wrap="square">
              <a:prstTxWarp prst="textNoShape">
                <a:avLst/>
              </a:prstTxWarp>
            </a:bodyPr>
            <a:lstStyle/>
            <a:p>
              <a:pPr>
                <a:defRPr/>
              </a:pPr>
              <a:endParaRPr altLang="en-US" kern="0" lang="zh-CN">
                <a:solidFill>
                  <a:sysClr lastClr="000000" val="windowText"/>
                </a:solidFill>
              </a:endParaRPr>
            </a:p>
          </p:txBody>
        </p:sp>
        <p:grpSp>
          <p:nvGrpSpPr>
            <p:cNvPr id="6" name="组合 5"/>
            <p:cNvGrpSpPr/>
            <p:nvPr/>
          </p:nvGrpSpPr>
          <p:grpSpPr>
            <a:xfrm>
              <a:off x="5275776" y="721063"/>
              <a:ext cx="217885" cy="194072"/>
              <a:chOff x="10034270" y="674688"/>
              <a:chExt cx="290513" cy="258763"/>
            </a:xfrm>
          </p:grpSpPr>
          <p:sp>
            <p:nvSpPr>
              <p:cNvPr id="7" name="Freeform 75"/>
              <p:cNvSpPr/>
              <p:nvPr/>
            </p:nvSpPr>
            <p:spPr bwMode="auto">
              <a:xfrm>
                <a:off x="10061258" y="722313"/>
                <a:ext cx="239713" cy="211138"/>
              </a:xfrm>
              <a:custGeom>
                <a:gdLst>
                  <a:gd fmla="*/ 34 w 64" name="T0"/>
                  <a:gd fmla="*/ 1 h 56" name="T1"/>
                  <a:gd fmla="*/ 28 w 64" name="T2"/>
                  <a:gd fmla="*/ 1 h 56" name="T3"/>
                  <a:gd fmla="*/ 3 w 64" name="T4"/>
                  <a:gd fmla="*/ 16 h 56" name="T5"/>
                  <a:gd fmla="*/ 0 w 64" name="T6"/>
                  <a:gd fmla="*/ 21 h 56" name="T7"/>
                  <a:gd fmla="*/ 0 w 64" name="T8"/>
                  <a:gd fmla="*/ 53 h 56" name="T9"/>
                  <a:gd fmla="*/ 4 w 64" name="T10"/>
                  <a:gd fmla="*/ 56 h 56" name="T11"/>
                  <a:gd fmla="*/ 19 w 64" name="T12"/>
                  <a:gd fmla="*/ 56 h 56" name="T13"/>
                  <a:gd fmla="*/ 22 w 64" name="T14"/>
                  <a:gd fmla="*/ 53 h 56" name="T15"/>
                  <a:gd fmla="*/ 22 w 64" name="T16"/>
                  <a:gd fmla="*/ 38 h 56" name="T17"/>
                  <a:gd fmla="*/ 26 w 64" name="T18"/>
                  <a:gd fmla="*/ 35 h 56" name="T19"/>
                  <a:gd fmla="*/ 39 w 64" name="T20"/>
                  <a:gd fmla="*/ 35 h 56" name="T21"/>
                  <a:gd fmla="*/ 42 w 64" name="T22"/>
                  <a:gd fmla="*/ 38 h 56" name="T23"/>
                  <a:gd fmla="*/ 42 w 64" name="T24"/>
                  <a:gd fmla="*/ 53 h 56" name="T25"/>
                  <a:gd fmla="*/ 46 w 64" name="T26"/>
                  <a:gd fmla="*/ 56 h 56" name="T27"/>
                  <a:gd fmla="*/ 60 w 64" name="T28"/>
                  <a:gd fmla="*/ 56 h 56" name="T29"/>
                  <a:gd fmla="*/ 64 w 64" name="T30"/>
                  <a:gd fmla="*/ 53 h 56" name="T31"/>
                  <a:gd fmla="*/ 64 w 64" name="T32"/>
                  <a:gd fmla="*/ 21 h 56" name="T33"/>
                  <a:gd fmla="*/ 61 w 64" name="T34"/>
                  <a:gd fmla="*/ 16 h 56" name="T35"/>
                  <a:gd fmla="*/ 34 w 64" name="T36"/>
                  <a:gd fmla="*/ 1 h 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6" w="64">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sp>
            <p:nvSpPr>
              <p:cNvPr id="8" name="Freeform 76"/>
              <p:cNvSpPr/>
              <p:nvPr/>
            </p:nvSpPr>
            <p:spPr bwMode="auto">
              <a:xfrm>
                <a:off x="10034270" y="674688"/>
                <a:ext cx="290513" cy="96838"/>
              </a:xfrm>
              <a:custGeom>
                <a:gdLst>
                  <a:gd fmla="*/ 76 w 77" name="T0"/>
                  <a:gd fmla="*/ 25 h 26" name="T1"/>
                  <a:gd fmla="*/ 72 w 77" name="T2"/>
                  <a:gd fmla="*/ 25 h 26" name="T3"/>
                  <a:gd fmla="*/ 41 w 77" name="T4"/>
                  <a:gd fmla="*/ 7 h 26" name="T5"/>
                  <a:gd fmla="*/ 35 w 77" name="T6"/>
                  <a:gd fmla="*/ 7 h 26" name="T7"/>
                  <a:gd fmla="*/ 5 w 77" name="T8"/>
                  <a:gd fmla="*/ 25 h 26" name="T9"/>
                  <a:gd fmla="*/ 1 w 77" name="T10"/>
                  <a:gd fmla="*/ 25 h 26" name="T11"/>
                  <a:gd fmla="*/ 3 w 77" name="T12"/>
                  <a:gd fmla="*/ 21 h 26" name="T13"/>
                  <a:gd fmla="*/ 35 w 77" name="T14"/>
                  <a:gd fmla="*/ 2 h 26" name="T15"/>
                  <a:gd fmla="*/ 41 w 77" name="T16"/>
                  <a:gd fmla="*/ 1 h 26" name="T17"/>
                  <a:gd fmla="*/ 75 w 77" name="T18"/>
                  <a:gd fmla="*/ 21 h 26" name="T19"/>
                  <a:gd fmla="*/ 76 w 77" name="T20"/>
                  <a:gd fmla="*/ 25 h 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 w="77">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grpSp>
      </p:grpSp>
      <p:grpSp>
        <p:nvGrpSpPr>
          <p:cNvPr id="9" name="组合 8"/>
          <p:cNvGrpSpPr/>
          <p:nvPr/>
        </p:nvGrpSpPr>
        <p:grpSpPr>
          <a:xfrm>
            <a:off x="8053584" y="4915293"/>
            <a:ext cx="466725" cy="533400"/>
            <a:chOff x="6316116" y="3366042"/>
            <a:chExt cx="350044" cy="400050"/>
          </a:xfrm>
        </p:grpSpPr>
        <p:sp>
          <p:nvSpPr>
            <p:cNvPr id="10" name="Freeform 77"/>
            <p:cNvSpPr/>
            <p:nvPr/>
          </p:nvSpPr>
          <p:spPr bwMode="auto">
            <a:xfrm>
              <a:off x="6316116" y="3366042"/>
              <a:ext cx="350044" cy="400050"/>
            </a:xfrm>
            <a:custGeom>
              <a:gdLst>
                <a:gd fmla="*/ 0 w 294" name="T0"/>
                <a:gd fmla="*/ 87 h 336" name="T1"/>
                <a:gd fmla="*/ 145 w 294" name="T2"/>
                <a:gd fmla="*/ 0 h 336" name="T3"/>
                <a:gd fmla="*/ 292 w 294" name="T4"/>
                <a:gd fmla="*/ 82 h 336" name="T5"/>
                <a:gd fmla="*/ 294 w 294" name="T6"/>
                <a:gd fmla="*/ 250 h 336" name="T7"/>
                <a:gd fmla="*/ 152 w 294" name="T8"/>
                <a:gd fmla="*/ 336 h 336" name="T9"/>
                <a:gd fmla="*/ 5 w 294" name="T10"/>
                <a:gd fmla="*/ 255 h 336" name="T11"/>
                <a:gd fmla="*/ 0 w 294" name="T12"/>
                <a:gd fmla="*/ 87 h 336" name="T13"/>
              </a:gdLst>
              <a:cxnLst>
                <a:cxn ang="0">
                  <a:pos x="T0" y="T1"/>
                </a:cxn>
                <a:cxn ang="0">
                  <a:pos x="T2" y="T3"/>
                </a:cxn>
                <a:cxn ang="0">
                  <a:pos x="T4" y="T5"/>
                </a:cxn>
                <a:cxn ang="0">
                  <a:pos x="T6" y="T7"/>
                </a:cxn>
                <a:cxn ang="0">
                  <a:pos x="T8" y="T9"/>
                </a:cxn>
                <a:cxn ang="0">
                  <a:pos x="T10" y="T11"/>
                </a:cxn>
                <a:cxn ang="0">
                  <a:pos x="T12" y="T13"/>
                </a:cxn>
              </a:cxnLst>
              <a:rect b="b" l="0" r="r" t="0"/>
              <a:pathLst>
                <a:path h="336" w="294">
                  <a:moveTo>
                    <a:pt x="0" y="87"/>
                  </a:moveTo>
                  <a:lnTo>
                    <a:pt x="145" y="0"/>
                  </a:lnTo>
                  <a:lnTo>
                    <a:pt x="292" y="82"/>
                  </a:lnTo>
                  <a:lnTo>
                    <a:pt x="294" y="250"/>
                  </a:lnTo>
                  <a:lnTo>
                    <a:pt x="152" y="336"/>
                  </a:lnTo>
                  <a:lnTo>
                    <a:pt x="5" y="255"/>
                  </a:lnTo>
                  <a:lnTo>
                    <a:pt x="0" y="87"/>
                  </a:lnTo>
                  <a:close/>
                </a:path>
              </a:pathLst>
            </a:custGeom>
            <a:solidFill>
              <a:srgbClr val="FF0000"/>
            </a:solidFill>
            <a:ln>
              <a:noFill/>
            </a:ln>
            <a:extLst/>
          </p:spPr>
          <p:txBody>
            <a:bodyPr anchor="t" anchorCtr="0" bIns="45720" compatLnSpc="1" lIns="91440" numCol="1" rIns="91440" tIns="45720" vert="horz" wrap="square">
              <a:prstTxWarp prst="textNoShape">
                <a:avLst/>
              </a:prstTxWarp>
            </a:bodyPr>
            <a:lstStyle/>
            <a:p>
              <a:pPr>
                <a:defRPr/>
              </a:pPr>
              <a:endParaRPr altLang="en-US" kern="0" lang="zh-CN">
                <a:solidFill>
                  <a:sysClr lastClr="000000" val="windowText"/>
                </a:solidFill>
              </a:endParaRPr>
            </a:p>
          </p:txBody>
        </p:sp>
        <p:grpSp>
          <p:nvGrpSpPr>
            <p:cNvPr id="11" name="组合 10"/>
            <p:cNvGrpSpPr/>
            <p:nvPr/>
          </p:nvGrpSpPr>
          <p:grpSpPr>
            <a:xfrm>
              <a:off x="6367313" y="3461292"/>
              <a:ext cx="236934" cy="247650"/>
              <a:chOff x="9734233" y="5894388"/>
              <a:chExt cx="315912" cy="330200"/>
            </a:xfrm>
          </p:grpSpPr>
          <p:sp>
            <p:nvSpPr>
              <p:cNvPr id="12" name="Freeform 78"/>
              <p:cNvSpPr/>
              <p:nvPr/>
            </p:nvSpPr>
            <p:spPr bwMode="auto">
              <a:xfrm>
                <a:off x="9734233" y="5916613"/>
                <a:ext cx="282575" cy="307975"/>
              </a:xfrm>
              <a:custGeom>
                <a:gdLst>
                  <a:gd fmla="*/ 59 w 75" name="T0"/>
                  <a:gd fmla="*/ 44 h 82" name="T1"/>
                  <a:gd fmla="*/ 38 w 75" name="T2"/>
                  <a:gd fmla="*/ 40 h 82" name="T3"/>
                  <a:gd fmla="*/ 35 w 75" name="T4"/>
                  <a:gd fmla="*/ 18 h 82" name="T5"/>
                  <a:gd fmla="*/ 20 w 75" name="T6"/>
                  <a:gd fmla="*/ 0 h 82" name="T7"/>
                  <a:gd fmla="*/ 28 w 75" name="T8"/>
                  <a:gd fmla="*/ 49 h 82" name="T9"/>
                  <a:gd fmla="*/ 75 w 75" name="T10"/>
                  <a:gd fmla="*/ 63 h 82" name="T11"/>
                  <a:gd fmla="*/ 59 w 75" name="T12"/>
                  <a:gd fmla="*/ 44 h 82" name="T13"/>
                </a:gdLst>
                <a:cxnLst>
                  <a:cxn ang="0">
                    <a:pos x="T0" y="T1"/>
                  </a:cxn>
                  <a:cxn ang="0">
                    <a:pos x="T2" y="T3"/>
                  </a:cxn>
                  <a:cxn ang="0">
                    <a:pos x="T4" y="T5"/>
                  </a:cxn>
                  <a:cxn ang="0">
                    <a:pos x="T6" y="T7"/>
                  </a:cxn>
                  <a:cxn ang="0">
                    <a:pos x="T8" y="T9"/>
                  </a:cxn>
                  <a:cxn ang="0">
                    <a:pos x="T10" y="T11"/>
                  </a:cxn>
                  <a:cxn ang="0">
                    <a:pos x="T12" y="T13"/>
                  </a:cxn>
                </a:cxnLst>
                <a:rect b="b" l="0" r="r" t="0"/>
                <a:pathLst>
                  <a:path h="82" w="75">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sp>
            <p:nvSpPr>
              <p:cNvPr id="13" name="Freeform 79"/>
              <p:cNvSpPr/>
              <p:nvPr/>
            </p:nvSpPr>
            <p:spPr bwMode="auto">
              <a:xfrm>
                <a:off x="9970770" y="6059488"/>
                <a:ext cx="79375" cy="87313"/>
              </a:xfrm>
              <a:custGeom>
                <a:gdLst>
                  <a:gd fmla="*/ 50 w 50" name="T0"/>
                  <a:gd fmla="*/ 45 h 55" name="T1"/>
                  <a:gd fmla="*/ 38 w 50" name="T2"/>
                  <a:gd fmla="*/ 55 h 55" name="T3"/>
                  <a:gd fmla="*/ 0 w 50" name="T4"/>
                  <a:gd fmla="*/ 10 h 55" name="T5"/>
                  <a:gd fmla="*/ 10 w 50" name="T6"/>
                  <a:gd fmla="*/ 0 h 55" name="T7"/>
                  <a:gd fmla="*/ 50 w 50" name="T8"/>
                  <a:gd fmla="*/ 45 h 55" name="T9"/>
                </a:gdLst>
                <a:cxnLst>
                  <a:cxn ang="0">
                    <a:pos x="T0" y="T1"/>
                  </a:cxn>
                  <a:cxn ang="0">
                    <a:pos x="T2" y="T3"/>
                  </a:cxn>
                  <a:cxn ang="0">
                    <a:pos x="T4" y="T5"/>
                  </a:cxn>
                  <a:cxn ang="0">
                    <a:pos x="T6" y="T7"/>
                  </a:cxn>
                  <a:cxn ang="0">
                    <a:pos x="T8" y="T9"/>
                  </a:cxn>
                </a:cxnLst>
                <a:rect b="b" l="0" r="r" t="0"/>
                <a:pathLst>
                  <a:path h="55" w="50">
                    <a:moveTo>
                      <a:pt x="50" y="45"/>
                    </a:moveTo>
                    <a:lnTo>
                      <a:pt x="38" y="55"/>
                    </a:lnTo>
                    <a:lnTo>
                      <a:pt x="0" y="10"/>
                    </a:lnTo>
                    <a:lnTo>
                      <a:pt x="10" y="0"/>
                    </a:lnTo>
                    <a:lnTo>
                      <a:pt x="50" y="45"/>
                    </a:ln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sp>
            <p:nvSpPr>
              <p:cNvPr id="14" name="Freeform 80"/>
              <p:cNvSpPr/>
              <p:nvPr/>
            </p:nvSpPr>
            <p:spPr bwMode="auto">
              <a:xfrm>
                <a:off x="9819958" y="5894388"/>
                <a:ext cx="76200" cy="82550"/>
              </a:xfrm>
              <a:custGeom>
                <a:gdLst>
                  <a:gd fmla="*/ 48 w 48" name="T0"/>
                  <a:gd fmla="*/ 43 h 52" name="T1"/>
                  <a:gd fmla="*/ 38 w 48" name="T2"/>
                  <a:gd fmla="*/ 52 h 52" name="T3"/>
                  <a:gd fmla="*/ 0 w 48" name="T4"/>
                  <a:gd fmla="*/ 9 h 52" name="T5"/>
                  <a:gd fmla="*/ 10 w 48" name="T6"/>
                  <a:gd fmla="*/ 0 h 52" name="T7"/>
                  <a:gd fmla="*/ 48 w 48" name="T8"/>
                  <a:gd fmla="*/ 43 h 52" name="T9"/>
                </a:gdLst>
                <a:cxnLst>
                  <a:cxn ang="0">
                    <a:pos x="T0" y="T1"/>
                  </a:cxn>
                  <a:cxn ang="0">
                    <a:pos x="T2" y="T3"/>
                  </a:cxn>
                  <a:cxn ang="0">
                    <a:pos x="T4" y="T5"/>
                  </a:cxn>
                  <a:cxn ang="0">
                    <a:pos x="T6" y="T7"/>
                  </a:cxn>
                  <a:cxn ang="0">
                    <a:pos x="T8" y="T9"/>
                  </a:cxn>
                </a:cxnLst>
                <a:rect b="b" l="0" r="r" t="0"/>
                <a:pathLst>
                  <a:path h="52" w="48">
                    <a:moveTo>
                      <a:pt x="48" y="43"/>
                    </a:moveTo>
                    <a:lnTo>
                      <a:pt x="38" y="52"/>
                    </a:lnTo>
                    <a:lnTo>
                      <a:pt x="0" y="9"/>
                    </a:lnTo>
                    <a:lnTo>
                      <a:pt x="10" y="0"/>
                    </a:lnTo>
                    <a:lnTo>
                      <a:pt x="48" y="43"/>
                    </a:ln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grpSp>
      </p:grpSp>
      <p:grpSp>
        <p:nvGrpSpPr>
          <p:cNvPr id="15" name="组合 14"/>
          <p:cNvGrpSpPr/>
          <p:nvPr/>
        </p:nvGrpSpPr>
        <p:grpSpPr>
          <a:xfrm>
            <a:off x="3149136" y="3222852"/>
            <a:ext cx="466725" cy="533400"/>
            <a:chOff x="2637780" y="2096711"/>
            <a:chExt cx="350044" cy="400050"/>
          </a:xfrm>
        </p:grpSpPr>
        <p:sp>
          <p:nvSpPr>
            <p:cNvPr id="16" name="Freeform 81"/>
            <p:cNvSpPr/>
            <p:nvPr/>
          </p:nvSpPr>
          <p:spPr bwMode="auto">
            <a:xfrm>
              <a:off x="2637780" y="2096711"/>
              <a:ext cx="350044" cy="400050"/>
            </a:xfrm>
            <a:custGeom>
              <a:gdLst>
                <a:gd fmla="*/ 0 w 294" name="T0"/>
                <a:gd fmla="*/ 85 h 336" name="T1"/>
                <a:gd fmla="*/ 144 w 294" name="T2"/>
                <a:gd fmla="*/ 0 h 336" name="T3"/>
                <a:gd fmla="*/ 291 w 294" name="T4"/>
                <a:gd fmla="*/ 80 h 336" name="T5"/>
                <a:gd fmla="*/ 294 w 294" name="T6"/>
                <a:gd fmla="*/ 248 h 336" name="T7"/>
                <a:gd fmla="*/ 152 w 294" name="T8"/>
                <a:gd fmla="*/ 336 h 336" name="T9"/>
                <a:gd fmla="*/ 5 w 294" name="T10"/>
                <a:gd fmla="*/ 253 h 336" name="T11"/>
                <a:gd fmla="*/ 0 w 294" name="T12"/>
                <a:gd fmla="*/ 85 h 336" name="T13"/>
              </a:gdLst>
              <a:cxnLst>
                <a:cxn ang="0">
                  <a:pos x="T0" y="T1"/>
                </a:cxn>
                <a:cxn ang="0">
                  <a:pos x="T2" y="T3"/>
                </a:cxn>
                <a:cxn ang="0">
                  <a:pos x="T4" y="T5"/>
                </a:cxn>
                <a:cxn ang="0">
                  <a:pos x="T6" y="T7"/>
                </a:cxn>
                <a:cxn ang="0">
                  <a:pos x="T8" y="T9"/>
                </a:cxn>
                <a:cxn ang="0">
                  <a:pos x="T10" y="T11"/>
                </a:cxn>
                <a:cxn ang="0">
                  <a:pos x="T12" y="T13"/>
                </a:cxn>
              </a:cxnLst>
              <a:rect b="b" l="0" r="r" t="0"/>
              <a:pathLst>
                <a:path h="336" w="294">
                  <a:moveTo>
                    <a:pt x="0" y="85"/>
                  </a:moveTo>
                  <a:lnTo>
                    <a:pt x="144" y="0"/>
                  </a:lnTo>
                  <a:lnTo>
                    <a:pt x="291" y="80"/>
                  </a:lnTo>
                  <a:lnTo>
                    <a:pt x="294" y="248"/>
                  </a:lnTo>
                  <a:lnTo>
                    <a:pt x="152" y="336"/>
                  </a:lnTo>
                  <a:lnTo>
                    <a:pt x="5" y="253"/>
                  </a:lnTo>
                  <a:lnTo>
                    <a:pt x="0" y="85"/>
                  </a:ln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pPr>
                <a:defRPr/>
              </a:pPr>
              <a:endParaRPr altLang="en-US" kern="0" lang="zh-CN">
                <a:solidFill>
                  <a:sysClr lastClr="000000" val="windowText"/>
                </a:solidFill>
              </a:endParaRPr>
            </a:p>
          </p:txBody>
        </p:sp>
        <p:grpSp>
          <p:nvGrpSpPr>
            <p:cNvPr id="17" name="组合 16"/>
            <p:cNvGrpSpPr/>
            <p:nvPr/>
          </p:nvGrpSpPr>
          <p:grpSpPr>
            <a:xfrm>
              <a:off x="2705645" y="2228870"/>
              <a:ext cx="214313" cy="132160"/>
              <a:chOff x="6213158" y="2928938"/>
              <a:chExt cx="285750" cy="176213"/>
            </a:xfrm>
          </p:grpSpPr>
          <p:sp>
            <p:nvSpPr>
              <p:cNvPr id="18" name="Freeform 82"/>
              <p:cNvSpPr/>
              <p:nvPr/>
            </p:nvSpPr>
            <p:spPr bwMode="auto">
              <a:xfrm>
                <a:off x="6227445" y="2928938"/>
                <a:ext cx="255588" cy="71438"/>
              </a:xfrm>
              <a:custGeom>
                <a:gdLst>
                  <a:gd fmla="*/ 39 w 68" name="T0"/>
                  <a:gd fmla="*/ 18 h 19" name="T1"/>
                  <a:gd fmla="*/ 68 w 68" name="T2"/>
                  <a:gd fmla="*/ 1 h 19" name="T3"/>
                  <a:gd fmla="*/ 66 w 68" name="T4"/>
                  <a:gd fmla="*/ 0 h 19" name="T5"/>
                  <a:gd fmla="*/ 3 w 68" name="T6"/>
                  <a:gd fmla="*/ 0 h 19" name="T7"/>
                  <a:gd fmla="*/ 0 w 68" name="T8"/>
                  <a:gd fmla="*/ 1 h 19" name="T9"/>
                  <a:gd fmla="*/ 30 w 68" name="T10"/>
                  <a:gd fmla="*/ 18 h 19" name="T11"/>
                  <a:gd fmla="*/ 39 w 68" name="T12"/>
                  <a:gd fmla="*/ 18 h 19" name="T13"/>
                </a:gdLst>
                <a:cxnLst>
                  <a:cxn ang="0">
                    <a:pos x="T0" y="T1"/>
                  </a:cxn>
                  <a:cxn ang="0">
                    <a:pos x="T2" y="T3"/>
                  </a:cxn>
                  <a:cxn ang="0">
                    <a:pos x="T4" y="T5"/>
                  </a:cxn>
                  <a:cxn ang="0">
                    <a:pos x="T6" y="T7"/>
                  </a:cxn>
                  <a:cxn ang="0">
                    <a:pos x="T8" y="T9"/>
                  </a:cxn>
                  <a:cxn ang="0">
                    <a:pos x="T10" y="T11"/>
                  </a:cxn>
                  <a:cxn ang="0">
                    <a:pos x="T12" y="T13"/>
                  </a:cxn>
                </a:cxnLst>
                <a:rect b="b" l="0" r="r" t="0"/>
                <a:pathLst>
                  <a:path h="19" w="68">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sp>
            <p:nvSpPr>
              <p:cNvPr id="19" name="Freeform 83"/>
              <p:cNvSpPr/>
              <p:nvPr/>
            </p:nvSpPr>
            <p:spPr bwMode="auto">
              <a:xfrm>
                <a:off x="6213158" y="2947988"/>
                <a:ext cx="285750" cy="157163"/>
              </a:xfrm>
              <a:custGeom>
                <a:gdLst>
                  <a:gd fmla="*/ 45 w 76" name="T0"/>
                  <a:gd fmla="*/ 18 h 42" name="T1"/>
                  <a:gd fmla="*/ 38 w 76" name="T2"/>
                  <a:gd fmla="*/ 20 h 42" name="T3"/>
                  <a:gd fmla="*/ 32 w 76" name="T4"/>
                  <a:gd fmla="*/ 18 h 42" name="T5"/>
                  <a:gd fmla="*/ 1 w 76" name="T6"/>
                  <a:gd fmla="*/ 0 h 42" name="T7"/>
                  <a:gd fmla="*/ 0 w 76" name="T8"/>
                  <a:gd fmla="*/ 1 h 42" name="T9"/>
                  <a:gd fmla="*/ 0 w 76" name="T10"/>
                  <a:gd fmla="*/ 38 h 42" name="T11"/>
                  <a:gd fmla="*/ 7 w 76" name="T12"/>
                  <a:gd fmla="*/ 42 h 42" name="T13"/>
                  <a:gd fmla="*/ 70 w 76" name="T14"/>
                  <a:gd fmla="*/ 42 h 42" name="T15"/>
                  <a:gd fmla="*/ 76 w 76" name="T16"/>
                  <a:gd fmla="*/ 38 h 42" name="T17"/>
                  <a:gd fmla="*/ 76 w 76" name="T18"/>
                  <a:gd fmla="*/ 1 h 42" name="T19"/>
                  <a:gd fmla="*/ 76 w 76" name="T20"/>
                  <a:gd fmla="*/ 0 h 42" name="T21"/>
                  <a:gd fmla="*/ 45 w 76" name="T22"/>
                  <a:gd fmla="*/ 18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76">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grpSp>
      </p:grpSp>
      <p:grpSp>
        <p:nvGrpSpPr>
          <p:cNvPr id="20" name="组合 19"/>
          <p:cNvGrpSpPr/>
          <p:nvPr/>
        </p:nvGrpSpPr>
        <p:grpSpPr>
          <a:xfrm>
            <a:off x="5660276" y="3371143"/>
            <a:ext cx="2201840" cy="2554135"/>
            <a:chOff x="4521135" y="2207929"/>
            <a:chExt cx="1651380" cy="1915601"/>
          </a:xfrm>
        </p:grpSpPr>
        <p:sp>
          <p:nvSpPr>
            <p:cNvPr id="21" name="六边形 20"/>
            <p:cNvSpPr/>
            <p:nvPr/>
          </p:nvSpPr>
          <p:spPr>
            <a:xfrm rot="16200000">
              <a:off x="4389024" y="2340040"/>
              <a:ext cx="1915601" cy="1651380"/>
            </a:xfrm>
            <a:prstGeom prst="hexagon">
              <a:avLst/>
            </a:prstGeom>
            <a:solidFill>
              <a:srgbClr val="FF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kern="0" lang="zh-CN">
                <a:solidFill>
                  <a:sysClr lastClr="000000" val="windowText"/>
                </a:solidFill>
              </a:endParaRPr>
            </a:p>
          </p:txBody>
        </p:sp>
        <p:sp>
          <p:nvSpPr>
            <p:cNvPr id="22" name="任意多边形 21"/>
            <p:cNvSpPr>
              <a:spLocks noChangeAspect="1"/>
            </p:cNvSpPr>
            <p:nvPr/>
          </p:nvSpPr>
          <p:spPr>
            <a:xfrm rot="16200000">
              <a:off x="5140075" y="1588992"/>
              <a:ext cx="413502" cy="1651378"/>
            </a:xfrm>
            <a:custGeom>
              <a:gdLst>
                <a:gd fmla="*/ 623528 w 623528" name="connsiteX0"/>
                <a:gd fmla="*/ 1245074 h 2490148" name="connsiteY0"/>
                <a:gd fmla="*/ 991 w 623528" name="connsiteX1"/>
                <a:gd fmla="*/ 2490148 h 2490148" name="connsiteY1"/>
                <a:gd fmla="*/ 0 w 623528" name="connsiteX2"/>
                <a:gd fmla="*/ 2490148 h 2490148" name="connsiteY2"/>
                <a:gd fmla="*/ 0 w 623528" name="connsiteX3"/>
                <a:gd fmla="*/ 0 h 2490148" name="connsiteY3"/>
                <a:gd fmla="*/ 991 w 623528" name="connsiteX4"/>
                <a:gd fmla="*/ 0 h 2490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0148" w="623528">
                  <a:moveTo>
                    <a:pt x="623528" y="1245074"/>
                  </a:moveTo>
                  <a:lnTo>
                    <a:pt x="991" y="2490148"/>
                  </a:lnTo>
                  <a:lnTo>
                    <a:pt x="0" y="2490148"/>
                  </a:lnTo>
                  <a:lnTo>
                    <a:pt x="0" y="0"/>
                  </a:lnTo>
                  <a:lnTo>
                    <a:pt x="991" y="0"/>
                  </a:lnTo>
                  <a:close/>
                </a:path>
              </a:pathLst>
            </a:custGeom>
            <a:solidFill>
              <a:srgbClr val="0D0D0D">
                <a:alpha val="20000"/>
              </a:srgbClr>
            </a:solidFill>
            <a:ln>
              <a:noFill/>
            </a:ln>
          </p:spPr>
          <p:txBody>
            <a:bodyPr anchor="t" anchorCtr="0" bIns="45720" compatLnSpc="1" lIns="91440" numCol="1" rIns="91440" tIns="45720" vert="horz" wrap="square">
              <a:prstTxWarp prst="textNoShape">
                <a:avLst/>
              </a:prstTxWarp>
              <a:noAutofit/>
            </a:bodyPr>
            <a:lstStyle/>
            <a:p>
              <a:pPr>
                <a:defRPr/>
              </a:pPr>
              <a:endParaRPr altLang="en-US" kern="0" lang="zh-CN">
                <a:solidFill>
                  <a:sysClr lastClr="000000" val="windowText"/>
                </a:solidFill>
              </a:endParaRPr>
            </a:p>
          </p:txBody>
        </p:sp>
      </p:grpSp>
      <p:grpSp>
        <p:nvGrpSpPr>
          <p:cNvPr id="23" name="组合 22"/>
          <p:cNvGrpSpPr/>
          <p:nvPr/>
        </p:nvGrpSpPr>
        <p:grpSpPr>
          <a:xfrm>
            <a:off x="3458032" y="3371143"/>
            <a:ext cx="2202247" cy="2554135"/>
            <a:chOff x="2869451" y="2207929"/>
            <a:chExt cx="1651685" cy="1915601"/>
          </a:xfrm>
        </p:grpSpPr>
        <p:sp>
          <p:nvSpPr>
            <p:cNvPr id="24" name="六边形 23"/>
            <p:cNvSpPr/>
            <p:nvPr/>
          </p:nvSpPr>
          <p:spPr>
            <a:xfrm rot="16200000">
              <a:off x="2737645" y="2340040"/>
              <a:ext cx="1915601" cy="1651380"/>
            </a:xfrm>
            <a:prstGeom prst="hexagon">
              <a:avLst/>
            </a:prstGeom>
            <a:solidFill>
              <a:srgbClr val="C00000"/>
            </a:solidFill>
            <a:ln>
              <a:noFill/>
            </a:ln>
          </p:spPr>
          <p:txBody>
            <a:bodyPr anchor="t" anchorCtr="0" bIns="45720" compatLnSpc="1" lIns="91440" numCol="1" rIns="91440" tIns="45720" vert="horz" wrap="square">
              <a:prstTxWarp prst="textNoShape">
                <a:avLst/>
              </a:prstTxWarp>
            </a:bodyPr>
            <a:lstStyle/>
            <a:p>
              <a:pPr>
                <a:defRPr/>
              </a:pPr>
              <a:endParaRPr altLang="en-US" kern="0" lang="zh-CN">
                <a:solidFill>
                  <a:sysClr lastClr="000000" val="windowText"/>
                </a:solidFill>
              </a:endParaRPr>
            </a:p>
          </p:txBody>
        </p:sp>
        <p:sp>
          <p:nvSpPr>
            <p:cNvPr id="25" name="任意多边形 24"/>
            <p:cNvSpPr/>
            <p:nvPr/>
          </p:nvSpPr>
          <p:spPr>
            <a:xfrm rot="16200000">
              <a:off x="3488390" y="1588992"/>
              <a:ext cx="413502" cy="1651378"/>
            </a:xfrm>
            <a:custGeom>
              <a:gdLst>
                <a:gd fmla="*/ 623528 w 623528" name="connsiteX0"/>
                <a:gd fmla="*/ 1245074 h 2490148" name="connsiteY0"/>
                <a:gd fmla="*/ 991 w 623528" name="connsiteX1"/>
                <a:gd fmla="*/ 2490148 h 2490148" name="connsiteY1"/>
                <a:gd fmla="*/ 0 w 623528" name="connsiteX2"/>
                <a:gd fmla="*/ 2490148 h 2490148" name="connsiteY2"/>
                <a:gd fmla="*/ 0 w 623528" name="connsiteX3"/>
                <a:gd fmla="*/ 0 h 2490148" name="connsiteY3"/>
                <a:gd fmla="*/ 991 w 623528" name="connsiteX4"/>
                <a:gd fmla="*/ 0 h 2490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0148" w="62352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nchor="t" anchorCtr="0" bIns="45720" compatLnSpc="1" lIns="91440" numCol="1" rIns="91440" tIns="45720" vert="horz" wrap="square">
              <a:prstTxWarp prst="textNoShape">
                <a:avLst/>
              </a:prstTxWarp>
              <a:noAutofit/>
            </a:bodyPr>
            <a:lstStyle/>
            <a:p>
              <a:pPr>
                <a:defRPr/>
              </a:pPr>
              <a:endParaRPr altLang="en-US" kern="0" lang="zh-CN">
                <a:solidFill>
                  <a:sysClr lastClr="000000" val="windowText"/>
                </a:solidFill>
              </a:endParaRPr>
            </a:p>
          </p:txBody>
        </p:sp>
      </p:grpSp>
      <p:grpSp>
        <p:nvGrpSpPr>
          <p:cNvPr id="26" name="组合 25"/>
          <p:cNvGrpSpPr/>
          <p:nvPr/>
        </p:nvGrpSpPr>
        <p:grpSpPr>
          <a:xfrm>
            <a:off x="4559357" y="1373919"/>
            <a:ext cx="2201840" cy="2554135"/>
            <a:chOff x="3695446" y="710011"/>
            <a:chExt cx="1651380" cy="1915601"/>
          </a:xfrm>
        </p:grpSpPr>
        <p:sp>
          <p:nvSpPr>
            <p:cNvPr id="27" name="六边形 26"/>
            <p:cNvSpPr/>
            <p:nvPr/>
          </p:nvSpPr>
          <p:spPr>
            <a:xfrm rot="16200000">
              <a:off x="3563335" y="842122"/>
              <a:ext cx="1915601" cy="1651380"/>
            </a:xfrm>
            <a:prstGeom prst="hexagon">
              <a:avLst/>
            </a:pr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pPr>
                <a:defRPr/>
              </a:pPr>
              <a:endParaRPr altLang="en-US" kern="0" lang="zh-CN">
                <a:solidFill>
                  <a:sysClr lastClr="000000" val="windowText"/>
                </a:solidFill>
              </a:endParaRPr>
            </a:p>
          </p:txBody>
        </p:sp>
        <p:sp>
          <p:nvSpPr>
            <p:cNvPr id="28" name="任意多边形 27"/>
            <p:cNvSpPr>
              <a:spLocks noChangeAspect="1"/>
            </p:cNvSpPr>
            <p:nvPr/>
          </p:nvSpPr>
          <p:spPr>
            <a:xfrm flipV="1" rot="5400000">
              <a:off x="4314385" y="1593172"/>
              <a:ext cx="413502" cy="1651378"/>
            </a:xfrm>
            <a:custGeom>
              <a:gdLst>
                <a:gd fmla="*/ 623528 w 623528" name="connsiteX0"/>
                <a:gd fmla="*/ 1245074 h 2490148" name="connsiteY0"/>
                <a:gd fmla="*/ 991 w 623528" name="connsiteX1"/>
                <a:gd fmla="*/ 2490148 h 2490148" name="connsiteY1"/>
                <a:gd fmla="*/ 0 w 623528" name="connsiteX2"/>
                <a:gd fmla="*/ 2490148 h 2490148" name="connsiteY2"/>
                <a:gd fmla="*/ 0 w 623528" name="connsiteX3"/>
                <a:gd fmla="*/ 0 h 2490148" name="connsiteY3"/>
                <a:gd fmla="*/ 991 w 623528" name="connsiteX4"/>
                <a:gd fmla="*/ 0 h 2490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0148" w="623528">
                  <a:moveTo>
                    <a:pt x="623528" y="1245074"/>
                  </a:moveTo>
                  <a:lnTo>
                    <a:pt x="991" y="2490148"/>
                  </a:lnTo>
                  <a:lnTo>
                    <a:pt x="0" y="2490148"/>
                  </a:lnTo>
                  <a:lnTo>
                    <a:pt x="0" y="0"/>
                  </a:lnTo>
                  <a:lnTo>
                    <a:pt x="991" y="0"/>
                  </a:lnTo>
                  <a:close/>
                </a:path>
              </a:pathLst>
            </a:custGeom>
            <a:solidFill>
              <a:srgbClr val="0D0D0D">
                <a:alpha val="20000"/>
              </a:srgbClr>
            </a:solidFill>
            <a:ln>
              <a:noFill/>
            </a:ln>
          </p:spPr>
          <p:txBody>
            <a:bodyPr anchor="t" anchorCtr="0" bIns="45720" compatLnSpc="1" lIns="91440" numCol="1" rIns="91440" tIns="45720" vert="horz" wrap="square">
              <a:prstTxWarp prst="textNoShape">
                <a:avLst/>
              </a:prstTxWarp>
              <a:noAutofit/>
            </a:bodyPr>
            <a:lstStyle/>
            <a:p>
              <a:pPr>
                <a:defRPr/>
              </a:pPr>
              <a:endParaRPr altLang="en-US" kern="0" lang="zh-CN">
                <a:solidFill>
                  <a:sysClr lastClr="000000" val="windowText"/>
                </a:solidFill>
              </a:endParaRPr>
            </a:p>
          </p:txBody>
        </p:sp>
      </p:grpSp>
      <p:grpSp>
        <p:nvGrpSpPr>
          <p:cNvPr id="29" name="组合 28"/>
          <p:cNvGrpSpPr/>
          <p:nvPr/>
        </p:nvGrpSpPr>
        <p:grpSpPr>
          <a:xfrm>
            <a:off x="4681140" y="1552286"/>
            <a:ext cx="2027429" cy="1311045"/>
            <a:chOff x="3786783" y="843786"/>
            <a:chExt cx="1520572" cy="983284"/>
          </a:xfrm>
        </p:grpSpPr>
        <p:sp>
          <p:nvSpPr>
            <p:cNvPr id="30" name="文本框 62"/>
            <p:cNvSpPr txBox="1"/>
            <p:nvPr/>
          </p:nvSpPr>
          <p:spPr>
            <a:xfrm>
              <a:off x="4280512" y="843786"/>
              <a:ext cx="589598" cy="556298"/>
            </a:xfrm>
            <a:prstGeom prst="rect">
              <a:avLst/>
            </a:prstGeom>
            <a:noFill/>
          </p:spPr>
          <p:txBody>
            <a:bodyPr bIns="45720" lIns="91440" rIns="91440" rtlCol="0" tIns="45720" wrap="none">
              <a:spAutoFit/>
            </a:bodyPr>
            <a:lstStyle/>
            <a:p>
              <a:pPr>
                <a:defRPr/>
              </a:pPr>
              <a:r>
                <a:rPr altLang="zh-CN" b="1" kern="0" lang="en-US" sz="4267">
                  <a:solidFill>
                    <a:sysClr lastClr="FFFFFF" val="window"/>
                  </a:solidFill>
                </a:rPr>
                <a:t>01</a:t>
              </a:r>
            </a:p>
          </p:txBody>
        </p:sp>
        <p:sp>
          <p:nvSpPr>
            <p:cNvPr id="31" name="文本框 76"/>
            <p:cNvSpPr txBox="1"/>
            <p:nvPr/>
          </p:nvSpPr>
          <p:spPr>
            <a:xfrm>
              <a:off x="3786783" y="1480821"/>
              <a:ext cx="1520572" cy="274320"/>
            </a:xfrm>
            <a:prstGeom prst="rect">
              <a:avLst/>
            </a:prstGeom>
            <a:noFill/>
          </p:spPr>
          <p:txBody>
            <a:bodyPr bIns="45720" lIns="91440" rIns="91440" rtlCol="0" tIns="45720" wrap="square">
              <a:spAutoFit/>
            </a:bodyPr>
            <a:lstStyle/>
            <a:p>
              <a:pPr algn="ctr">
                <a:defRPr/>
              </a:pPr>
              <a:r>
                <a:rPr altLang="en-US" b="1" kern="0" lang="zh-CN" spc="400">
                  <a:solidFill>
                    <a:sysClr lastClr="FFFFFF" val="window"/>
                  </a:solidFill>
                  <a:latin charset="-122" pitchFamily="34" typeface="微软雅黑"/>
                  <a:ea charset="-122" pitchFamily="34" typeface="微软雅黑"/>
                </a:rPr>
                <a:t>我是标题</a:t>
              </a:r>
            </a:p>
          </p:txBody>
        </p:sp>
      </p:grpSp>
      <p:grpSp>
        <p:nvGrpSpPr>
          <p:cNvPr id="32" name="组合 31"/>
          <p:cNvGrpSpPr/>
          <p:nvPr/>
        </p:nvGrpSpPr>
        <p:grpSpPr>
          <a:xfrm>
            <a:off x="3514267" y="4286086"/>
            <a:ext cx="2027429" cy="1518237"/>
            <a:chOff x="2911628" y="2894136"/>
            <a:chExt cx="1520572" cy="1138678"/>
          </a:xfrm>
        </p:grpSpPr>
        <p:sp>
          <p:nvSpPr>
            <p:cNvPr id="33" name="文本框 75"/>
            <p:cNvSpPr txBox="1"/>
            <p:nvPr/>
          </p:nvSpPr>
          <p:spPr>
            <a:xfrm>
              <a:off x="3434093" y="3471073"/>
              <a:ext cx="589598" cy="556298"/>
            </a:xfrm>
            <a:prstGeom prst="rect">
              <a:avLst/>
            </a:prstGeom>
            <a:noFill/>
          </p:spPr>
          <p:txBody>
            <a:bodyPr bIns="45720" lIns="91440" rIns="91440" rtlCol="0" tIns="45720" wrap="none">
              <a:spAutoFit/>
            </a:bodyPr>
            <a:lstStyle/>
            <a:p>
              <a:pPr>
                <a:defRPr/>
              </a:pPr>
              <a:r>
                <a:rPr altLang="zh-CN" b="1" kern="0" lang="en-US" sz="4267">
                  <a:solidFill>
                    <a:sysClr lastClr="FFFFFF" val="window"/>
                  </a:solidFill>
                </a:rPr>
                <a:t>02</a:t>
              </a:r>
            </a:p>
          </p:txBody>
        </p:sp>
        <p:sp>
          <p:nvSpPr>
            <p:cNvPr id="34" name="文本框 77"/>
            <p:cNvSpPr txBox="1"/>
            <p:nvPr/>
          </p:nvSpPr>
          <p:spPr>
            <a:xfrm>
              <a:off x="2911628" y="2894135"/>
              <a:ext cx="1520572" cy="274320"/>
            </a:xfrm>
            <a:prstGeom prst="rect">
              <a:avLst/>
            </a:prstGeom>
            <a:noFill/>
          </p:spPr>
          <p:txBody>
            <a:bodyPr bIns="45720" lIns="91440" rIns="91440" rtlCol="0" tIns="45720" wrap="square">
              <a:spAutoFit/>
            </a:bodyPr>
            <a:lstStyle/>
            <a:p>
              <a:pPr algn="ctr">
                <a:defRPr/>
              </a:pPr>
              <a:r>
                <a:rPr altLang="en-US" b="1" kern="0" lang="zh-CN" spc="400">
                  <a:solidFill>
                    <a:sysClr lastClr="FFFFFF" val="window"/>
                  </a:solidFill>
                  <a:latin charset="-122" pitchFamily="34" typeface="微软雅黑"/>
                  <a:ea charset="-122" pitchFamily="34" typeface="微软雅黑"/>
                </a:rPr>
                <a:t>我是标题</a:t>
              </a:r>
            </a:p>
          </p:txBody>
        </p:sp>
      </p:grpSp>
      <p:grpSp>
        <p:nvGrpSpPr>
          <p:cNvPr id="37" name="组合 36"/>
          <p:cNvGrpSpPr/>
          <p:nvPr/>
        </p:nvGrpSpPr>
        <p:grpSpPr>
          <a:xfrm>
            <a:off x="5739116" y="4286086"/>
            <a:ext cx="2027429" cy="1518237"/>
            <a:chOff x="4580265" y="2894136"/>
            <a:chExt cx="1520572" cy="1138678"/>
          </a:xfrm>
        </p:grpSpPr>
        <p:sp>
          <p:nvSpPr>
            <p:cNvPr id="38" name="文本框 71"/>
            <p:cNvSpPr txBox="1"/>
            <p:nvPr/>
          </p:nvSpPr>
          <p:spPr>
            <a:xfrm>
              <a:off x="5066049" y="3471073"/>
              <a:ext cx="589598" cy="556298"/>
            </a:xfrm>
            <a:prstGeom prst="rect">
              <a:avLst/>
            </a:prstGeom>
            <a:noFill/>
          </p:spPr>
          <p:txBody>
            <a:bodyPr bIns="45720" lIns="91440" rIns="91440" rtlCol="0" tIns="45720" wrap="none">
              <a:spAutoFit/>
            </a:bodyPr>
            <a:lstStyle/>
            <a:p>
              <a:pPr>
                <a:defRPr/>
              </a:pPr>
              <a:r>
                <a:rPr altLang="zh-CN" b="1" kern="0" lang="en-US" sz="4267">
                  <a:solidFill>
                    <a:sysClr lastClr="FFFFFF" val="window"/>
                  </a:solidFill>
                </a:rPr>
                <a:t>03</a:t>
              </a:r>
            </a:p>
          </p:txBody>
        </p:sp>
        <p:sp>
          <p:nvSpPr>
            <p:cNvPr id="39" name="文本框 78"/>
            <p:cNvSpPr txBox="1"/>
            <p:nvPr/>
          </p:nvSpPr>
          <p:spPr>
            <a:xfrm>
              <a:off x="4580265" y="2894135"/>
              <a:ext cx="1520572" cy="274320"/>
            </a:xfrm>
            <a:prstGeom prst="rect">
              <a:avLst/>
            </a:prstGeom>
            <a:noFill/>
          </p:spPr>
          <p:txBody>
            <a:bodyPr bIns="45720" lIns="91440" rIns="91440" rtlCol="0" tIns="45720" wrap="square">
              <a:spAutoFit/>
            </a:bodyPr>
            <a:lstStyle>
              <a:defPPr>
                <a:defRPr lang="zh-CN"/>
              </a:defPPr>
              <a:lvl1pPr algn="ctr">
                <a:defRPr b="1" spc="300">
                  <a:solidFill>
                    <a:schemeClr val="bg1"/>
                  </a:solidFill>
                  <a:latin charset="-122" pitchFamily="34" typeface="微软雅黑"/>
                  <a:ea charset="-122" pitchFamily="34" typeface="微软雅黑"/>
                </a:defRPr>
              </a:lvl1pPr>
            </a:lstStyle>
            <a:p>
              <a:pPr>
                <a:defRPr/>
              </a:pPr>
              <a:r>
                <a:rPr altLang="en-US" kern="0" lang="zh-CN" spc="400">
                  <a:solidFill>
                    <a:sysClr lastClr="FFFFFF" val="window"/>
                  </a:solidFill>
                </a:rPr>
                <a:t>我是标题</a:t>
              </a:r>
            </a:p>
          </p:txBody>
        </p:sp>
      </p:grpSp>
      <p:sp>
        <p:nvSpPr>
          <p:cNvPr id="40" name="TextBox 69"/>
          <p:cNvSpPr txBox="1"/>
          <p:nvPr/>
        </p:nvSpPr>
        <p:spPr>
          <a:xfrm>
            <a:off x="7142749" y="1917095"/>
            <a:ext cx="2275485"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defRPr/>
            </a:pPr>
            <a:r>
              <a:rPr altLang="en-US" kern="0" lang="zh-CN" sz="1200">
                <a:solidFill>
                  <a:srgbClr val="000000">
                    <a:lumMod val="65000"/>
                    <a:lumOff val="35000"/>
                  </a:srgbClr>
                </a:solidFill>
              </a:rPr>
              <a:t>详写内容……点击输入本栏的具体文字，简明扼要的说明分项内容，此为概念图解，请根据您的具体内容酌情修改</a:t>
            </a:r>
          </a:p>
        </p:txBody>
      </p:sp>
      <p:sp>
        <p:nvSpPr>
          <p:cNvPr id="41" name="TextBox 70"/>
          <p:cNvSpPr txBox="1"/>
          <p:nvPr/>
        </p:nvSpPr>
        <p:spPr>
          <a:xfrm>
            <a:off x="911424" y="4162675"/>
            <a:ext cx="2032363"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defRPr/>
            </a:pPr>
            <a:r>
              <a:rPr altLang="en-US" kern="0" lang="zh-CN" sz="1200">
                <a:solidFill>
                  <a:srgbClr val="000000">
                    <a:lumMod val="65000"/>
                    <a:lumOff val="35000"/>
                  </a:srgbClr>
                </a:solidFill>
              </a:rPr>
              <a:t>详写内容……点击输入本栏的具体文字，简明扼要的说明分项内容，此为概念图解，请根据您的具体内容酌情修改</a:t>
            </a:r>
          </a:p>
        </p:txBody>
      </p:sp>
      <p:sp>
        <p:nvSpPr>
          <p:cNvPr id="42" name="TextBox 71"/>
          <p:cNvSpPr txBox="1"/>
          <p:nvPr/>
        </p:nvSpPr>
        <p:spPr>
          <a:xfrm>
            <a:off x="8880309" y="4162675"/>
            <a:ext cx="2032363"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defRPr/>
            </a:pPr>
            <a:r>
              <a:rPr altLang="en-US" kern="0" lang="zh-CN" sz="1200">
                <a:solidFill>
                  <a:srgbClr val="000000">
                    <a:lumMod val="65000"/>
                    <a:lumOff val="35000"/>
                  </a:srgbClr>
                </a:solidFill>
              </a:rPr>
              <a:t>详写内容……点击输入本栏的具体文字，简明扼要的说明分项内容，此为概念图解，请根据您的具体内容酌情修改</a:t>
            </a:r>
          </a:p>
        </p:txBody>
      </p:sp>
    </p:spTree>
    <p:extLst>
      <p:ext uri="{BB962C8B-B14F-4D97-AF65-F5344CB8AC3E}">
        <p14:creationId val="38137735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wipe(down)" transition="in">
                                      <p:cBhvr>
                                        <p:cTn dur="500" id="7"/>
                                        <p:tgtEl>
                                          <p:spTgt spid="26"/>
                                        </p:tgtEl>
                                      </p:cBhvr>
                                    </p:animEffect>
                                  </p:childTnLst>
                                </p:cTn>
                              </p:par>
                            </p:childTnLst>
                          </p:cTn>
                        </p:par>
                        <p:par>
                          <p:cTn fill="hold" id="8" nodeType="afterGroup">
                            <p:stCondLst>
                              <p:cond delay="500"/>
                            </p:stCondLst>
                            <p:childTnLst>
                              <p:par>
                                <p:cTn fill="hold" id="9" nodeType="afterEffect" presetClass="entr" presetID="55" presetSubtype="0">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p:cTn dur="500" fill="hold" id="11"/>
                                        <p:tgtEl>
                                          <p:spTgt spid="29"/>
                                        </p:tgtEl>
                                        <p:attrNameLst>
                                          <p:attrName>ppt_w</p:attrName>
                                        </p:attrNameLst>
                                      </p:cBhvr>
                                      <p:tavLst>
                                        <p:tav tm="0">
                                          <p:val>
                                            <p:strVal val="#ppt_w*0.70"/>
                                          </p:val>
                                        </p:tav>
                                        <p:tav tm="100000">
                                          <p:val>
                                            <p:strVal val="#ppt_w"/>
                                          </p:val>
                                        </p:tav>
                                      </p:tavLst>
                                    </p:anim>
                                    <p:anim calcmode="lin" valueType="num">
                                      <p:cBhvr>
                                        <p:cTn dur="500" fill="hold" id="12"/>
                                        <p:tgtEl>
                                          <p:spTgt spid="29"/>
                                        </p:tgtEl>
                                        <p:attrNameLst>
                                          <p:attrName>ppt_h</p:attrName>
                                        </p:attrNameLst>
                                      </p:cBhvr>
                                      <p:tavLst>
                                        <p:tav tm="0">
                                          <p:val>
                                            <p:strVal val="#ppt_h"/>
                                          </p:val>
                                        </p:tav>
                                        <p:tav tm="100000">
                                          <p:val>
                                            <p:strVal val="#ppt_h"/>
                                          </p:val>
                                        </p:tav>
                                      </p:tavLst>
                                    </p:anim>
                                    <p:animEffect filter="fade" transition="in">
                                      <p:cBhvr>
                                        <p:cTn dur="500" id="13"/>
                                        <p:tgtEl>
                                          <p:spTgt spid="29"/>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23"/>
                                        </p:tgtEl>
                                        <p:attrNameLst>
                                          <p:attrName>style.visibility</p:attrName>
                                        </p:attrNameLst>
                                      </p:cBhvr>
                                      <p:to>
                                        <p:strVal val="visible"/>
                                      </p:to>
                                    </p:set>
                                    <p:animEffect filter="wipe(up)" transition="in">
                                      <p:cBhvr>
                                        <p:cTn dur="500" id="23"/>
                                        <p:tgtEl>
                                          <p:spTgt spid="23"/>
                                        </p:tgtEl>
                                      </p:cBhvr>
                                    </p:animEffect>
                                  </p:childTnLst>
                                </p:cTn>
                              </p:par>
                            </p:childTnLst>
                          </p:cTn>
                        </p:par>
                        <p:par>
                          <p:cTn fill="hold" id="24" nodeType="afterGroup">
                            <p:stCondLst>
                              <p:cond delay="2000"/>
                            </p:stCondLst>
                            <p:childTnLst>
                              <p:par>
                                <p:cTn fill="hold" id="25" nodeType="afterEffect" presetClass="entr" presetID="55" presetSubtype="0">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p:cTn dur="500" fill="hold" id="27"/>
                                        <p:tgtEl>
                                          <p:spTgt spid="32"/>
                                        </p:tgtEl>
                                        <p:attrNameLst>
                                          <p:attrName>ppt_w</p:attrName>
                                        </p:attrNameLst>
                                      </p:cBhvr>
                                      <p:tavLst>
                                        <p:tav tm="0">
                                          <p:val>
                                            <p:strVal val="#ppt_w*0.70"/>
                                          </p:val>
                                        </p:tav>
                                        <p:tav tm="100000">
                                          <p:val>
                                            <p:strVal val="#ppt_w"/>
                                          </p:val>
                                        </p:tav>
                                      </p:tavLst>
                                    </p:anim>
                                    <p:anim calcmode="lin" valueType="num">
                                      <p:cBhvr>
                                        <p:cTn dur="500" fill="hold" id="28"/>
                                        <p:tgtEl>
                                          <p:spTgt spid="32"/>
                                        </p:tgtEl>
                                        <p:attrNameLst>
                                          <p:attrName>ppt_h</p:attrName>
                                        </p:attrNameLst>
                                      </p:cBhvr>
                                      <p:tavLst>
                                        <p:tav tm="0">
                                          <p:val>
                                            <p:strVal val="#ppt_h"/>
                                          </p:val>
                                        </p:tav>
                                        <p:tav tm="100000">
                                          <p:val>
                                            <p:strVal val="#ppt_h"/>
                                          </p:val>
                                        </p:tav>
                                      </p:tavLst>
                                    </p:anim>
                                    <p:animEffect filter="fade" transition="in">
                                      <p:cBhvr>
                                        <p:cTn dur="500" id="29"/>
                                        <p:tgtEl>
                                          <p:spTgt spid="32"/>
                                        </p:tgtEl>
                                      </p:cBhvr>
                                    </p:animEffect>
                                  </p:childTnLst>
                                </p:cTn>
                              </p:par>
                            </p:childTnLst>
                          </p:cTn>
                        </p:par>
                        <p:par>
                          <p:cTn fill="hold" id="30" nodeType="afterGroup">
                            <p:stCondLst>
                              <p:cond delay="2500"/>
                            </p:stCondLst>
                            <p:childTnLst>
                              <p:par>
                                <p:cTn fill="hold" id="31" nodeType="after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childTnLst>
                          </p:cTn>
                        </p:par>
                        <p:par>
                          <p:cTn fill="hold" id="36" nodeType="afterGroup">
                            <p:stCondLst>
                              <p:cond delay="3000"/>
                            </p:stCondLst>
                            <p:childTnLst>
                              <p:par>
                                <p:cTn fill="hold" id="37" nodeType="afterEffect" presetClass="entr" presetID="22" presetSubtype="1">
                                  <p:stCondLst>
                                    <p:cond delay="0"/>
                                  </p:stCondLst>
                                  <p:childTnLst>
                                    <p:set>
                                      <p:cBhvr>
                                        <p:cTn dur="1" fill="hold" id="38">
                                          <p:stCondLst>
                                            <p:cond delay="0"/>
                                          </p:stCondLst>
                                        </p:cTn>
                                        <p:tgtEl>
                                          <p:spTgt spid="20"/>
                                        </p:tgtEl>
                                        <p:attrNameLst>
                                          <p:attrName>style.visibility</p:attrName>
                                        </p:attrNameLst>
                                      </p:cBhvr>
                                      <p:to>
                                        <p:strVal val="visible"/>
                                      </p:to>
                                    </p:set>
                                    <p:animEffect filter="wipe(up)" transition="in">
                                      <p:cBhvr>
                                        <p:cTn dur="500" id="39"/>
                                        <p:tgtEl>
                                          <p:spTgt spid="20"/>
                                        </p:tgtEl>
                                      </p:cBhvr>
                                    </p:animEffect>
                                  </p:childTnLst>
                                </p:cTn>
                              </p:par>
                            </p:childTnLst>
                          </p:cTn>
                        </p:par>
                        <p:par>
                          <p:cTn fill="hold" id="40" nodeType="afterGroup">
                            <p:stCondLst>
                              <p:cond delay="3500"/>
                            </p:stCondLst>
                            <p:childTnLst>
                              <p:par>
                                <p:cTn fill="hold" id="41" nodeType="afterEffect" presetClass="entr" presetID="55" presetSubtype="0">
                                  <p:stCondLst>
                                    <p:cond delay="0"/>
                                  </p:stCondLst>
                                  <p:childTnLst>
                                    <p:set>
                                      <p:cBhvr>
                                        <p:cTn dur="1" fill="hold" id="42">
                                          <p:stCondLst>
                                            <p:cond delay="0"/>
                                          </p:stCondLst>
                                        </p:cTn>
                                        <p:tgtEl>
                                          <p:spTgt spid="37"/>
                                        </p:tgtEl>
                                        <p:attrNameLst>
                                          <p:attrName>style.visibility</p:attrName>
                                        </p:attrNameLst>
                                      </p:cBhvr>
                                      <p:to>
                                        <p:strVal val="visible"/>
                                      </p:to>
                                    </p:set>
                                    <p:anim calcmode="lin" valueType="num">
                                      <p:cBhvr>
                                        <p:cTn dur="500" fill="hold" id="43"/>
                                        <p:tgtEl>
                                          <p:spTgt spid="37"/>
                                        </p:tgtEl>
                                        <p:attrNameLst>
                                          <p:attrName>ppt_w</p:attrName>
                                        </p:attrNameLst>
                                      </p:cBhvr>
                                      <p:tavLst>
                                        <p:tav tm="0">
                                          <p:val>
                                            <p:strVal val="#ppt_w*0.70"/>
                                          </p:val>
                                        </p:tav>
                                        <p:tav tm="100000">
                                          <p:val>
                                            <p:strVal val="#ppt_w"/>
                                          </p:val>
                                        </p:tav>
                                      </p:tavLst>
                                    </p:anim>
                                    <p:anim calcmode="lin" valueType="num">
                                      <p:cBhvr>
                                        <p:cTn dur="500" fill="hold" id="44"/>
                                        <p:tgtEl>
                                          <p:spTgt spid="37"/>
                                        </p:tgtEl>
                                        <p:attrNameLst>
                                          <p:attrName>ppt_h</p:attrName>
                                        </p:attrNameLst>
                                      </p:cBhvr>
                                      <p:tavLst>
                                        <p:tav tm="0">
                                          <p:val>
                                            <p:strVal val="#ppt_h"/>
                                          </p:val>
                                        </p:tav>
                                        <p:tav tm="100000">
                                          <p:val>
                                            <p:strVal val="#ppt_h"/>
                                          </p:val>
                                        </p:tav>
                                      </p:tavLst>
                                    </p:anim>
                                    <p:animEffect filter="fade" transition="in">
                                      <p:cBhvr>
                                        <p:cTn dur="500" id="45"/>
                                        <p:tgtEl>
                                          <p:spTgt spid="37"/>
                                        </p:tgtEl>
                                      </p:cBhvr>
                                    </p:animEffect>
                                  </p:childTnLst>
                                </p:cTn>
                              </p:par>
                            </p:childTnLst>
                          </p:cTn>
                        </p:par>
                        <p:par>
                          <p:cTn fill="hold" id="46" nodeType="afterGroup">
                            <p:stCondLst>
                              <p:cond delay="4000"/>
                            </p:stCondLst>
                            <p:childTnLst>
                              <p:par>
                                <p:cTn fill="hold" id="47" nodeType="afterEffect" presetClass="entr" presetID="53" presetSubtype="0">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ppt_w</p:attrName>
                                        </p:attrNameLst>
                                      </p:cBhvr>
                                      <p:tavLst>
                                        <p:tav tm="0">
                                          <p:val>
                                            <p:fltVal val="0"/>
                                          </p:val>
                                        </p:tav>
                                        <p:tav tm="100000">
                                          <p:val>
                                            <p:strVal val="#ppt_w"/>
                                          </p:val>
                                        </p:tav>
                                      </p:tavLst>
                                    </p:anim>
                                    <p:anim calcmode="lin" valueType="num">
                                      <p:cBhvr>
                                        <p:cTn dur="500" fill="hold" id="50"/>
                                        <p:tgtEl>
                                          <p:spTgt spid="9"/>
                                        </p:tgtEl>
                                        <p:attrNameLst>
                                          <p:attrName>ppt_h</p:attrName>
                                        </p:attrNameLst>
                                      </p:cBhvr>
                                      <p:tavLst>
                                        <p:tav tm="0">
                                          <p:val>
                                            <p:fltVal val="0"/>
                                          </p:val>
                                        </p:tav>
                                        <p:tav tm="100000">
                                          <p:val>
                                            <p:strVal val="#ppt_h"/>
                                          </p:val>
                                        </p:tav>
                                      </p:tavLst>
                                    </p:anim>
                                    <p:animEffect filter="fade" transition="in">
                                      <p:cBhvr>
                                        <p:cTn dur="500" id="51"/>
                                        <p:tgtEl>
                                          <p:spTgt spid="9"/>
                                        </p:tgtEl>
                                      </p:cBhvr>
                                    </p:animEffect>
                                  </p:childTnLst>
                                </p:cTn>
                              </p:par>
                              <p:par>
                                <p:cTn fill="hold" grpId="0" id="52" nodeType="withEffect" presetClass="entr" presetID="22" presetSubtype="2">
                                  <p:stCondLst>
                                    <p:cond delay="0"/>
                                  </p:stCondLst>
                                  <p:childTnLst>
                                    <p:set>
                                      <p:cBhvr>
                                        <p:cTn dur="1" fill="hold" id="53">
                                          <p:stCondLst>
                                            <p:cond delay="0"/>
                                          </p:stCondLst>
                                        </p:cTn>
                                        <p:tgtEl>
                                          <p:spTgt spid="40"/>
                                        </p:tgtEl>
                                        <p:attrNameLst>
                                          <p:attrName>style.visibility</p:attrName>
                                        </p:attrNameLst>
                                      </p:cBhvr>
                                      <p:to>
                                        <p:strVal val="visible"/>
                                      </p:to>
                                    </p:set>
                                    <p:animEffect filter="wipe(right)" transition="in">
                                      <p:cBhvr>
                                        <p:cTn dur="500" id="54"/>
                                        <p:tgtEl>
                                          <p:spTgt spid="40"/>
                                        </p:tgtEl>
                                      </p:cBhvr>
                                    </p:animEffect>
                                  </p:childTnLst>
                                </p:cTn>
                              </p:par>
                              <p:par>
                                <p:cTn fill="hold" grpId="0" id="55" nodeType="withEffect" presetClass="entr" presetID="22" presetSubtype="2">
                                  <p:stCondLst>
                                    <p:cond delay="0"/>
                                  </p:stCondLst>
                                  <p:childTnLst>
                                    <p:set>
                                      <p:cBhvr>
                                        <p:cTn dur="1" fill="hold" id="56">
                                          <p:stCondLst>
                                            <p:cond delay="0"/>
                                          </p:stCondLst>
                                        </p:cTn>
                                        <p:tgtEl>
                                          <p:spTgt spid="41"/>
                                        </p:tgtEl>
                                        <p:attrNameLst>
                                          <p:attrName>style.visibility</p:attrName>
                                        </p:attrNameLst>
                                      </p:cBhvr>
                                      <p:to>
                                        <p:strVal val="visible"/>
                                      </p:to>
                                    </p:set>
                                    <p:animEffect filter="wipe(right)" transition="in">
                                      <p:cBhvr>
                                        <p:cTn dur="500" id="57"/>
                                        <p:tgtEl>
                                          <p:spTgt spid="41"/>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42"/>
                                        </p:tgtEl>
                                        <p:attrNameLst>
                                          <p:attrName>style.visibility</p:attrName>
                                        </p:attrNameLst>
                                      </p:cBhvr>
                                      <p:to>
                                        <p:strVal val="visible"/>
                                      </p:to>
                                    </p:set>
                                    <p:animEffect filter="wipe(right)" transition="in">
                                      <p:cBhvr>
                                        <p:cTn dur="500" id="6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11562945" y="0"/>
            <a:ext cx="629055" cy="67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42"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5" name="组合 4"/>
          <p:cNvGrpSpPr/>
          <p:nvPr/>
        </p:nvGrpSpPr>
        <p:grpSpPr>
          <a:xfrm>
            <a:off x="1060449" y="1896533"/>
            <a:ext cx="3090333" cy="3831167"/>
            <a:chOff x="1060449" y="1896533"/>
            <a:chExt cx="3090333" cy="3831167"/>
          </a:xfrm>
        </p:grpSpPr>
        <p:grpSp>
          <p:nvGrpSpPr>
            <p:cNvPr id="6" name="组 37"/>
            <p:cNvGrpSpPr/>
            <p:nvPr/>
          </p:nvGrpSpPr>
          <p:grpSpPr>
            <a:xfrm>
              <a:off x="1060449" y="1896533"/>
              <a:ext cx="3090333" cy="3831167"/>
              <a:chOff x="1060449" y="1896533"/>
              <a:chExt cx="3090333" cy="3831167"/>
            </a:xfrm>
          </p:grpSpPr>
          <p:sp>
            <p:nvSpPr>
              <p:cNvPr id="19" name="流程图: 过程 12"/>
              <p:cNvSpPr/>
              <p:nvPr/>
            </p:nvSpPr>
            <p:spPr>
              <a:xfrm>
                <a:off x="1060449" y="2497884"/>
                <a:ext cx="3090333" cy="3229816"/>
              </a:xfrm>
              <a:prstGeom prst="flowChartProcess">
                <a:avLst/>
              </a:prstGeom>
              <a:solidFill>
                <a:srgbClr val="C00000"/>
              </a:solidFill>
              <a:ln>
                <a:noFill/>
              </a:ln>
              <a:effectLst>
                <a:innerShdw blurRad="63500" dir="5400000" dist="381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20" name="组 39"/>
              <p:cNvGrpSpPr/>
              <p:nvPr/>
            </p:nvGrpSpPr>
            <p:grpSpPr>
              <a:xfrm>
                <a:off x="1867332" y="1896533"/>
                <a:ext cx="227736" cy="884335"/>
                <a:chOff x="1867332" y="1896533"/>
                <a:chExt cx="227736" cy="884335"/>
              </a:xfrm>
            </p:grpSpPr>
            <p:sp>
              <p:nvSpPr>
                <p:cNvPr id="24" name="矩形 23"/>
                <p:cNvSpPr/>
                <p:nvPr/>
              </p:nvSpPr>
              <p:spPr>
                <a:xfrm>
                  <a:off x="1947333" y="1896533"/>
                  <a:ext cx="67734" cy="7704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5" name="椭圆 24"/>
                <p:cNvSpPr/>
                <p:nvPr/>
              </p:nvSpPr>
              <p:spPr>
                <a:xfrm>
                  <a:off x="1867332" y="2553132"/>
                  <a:ext cx="227736" cy="227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21" name="组 40"/>
              <p:cNvGrpSpPr/>
              <p:nvPr/>
            </p:nvGrpSpPr>
            <p:grpSpPr>
              <a:xfrm>
                <a:off x="3135214" y="1896533"/>
                <a:ext cx="227736" cy="884335"/>
                <a:chOff x="3135214" y="1896533"/>
                <a:chExt cx="227736" cy="884335"/>
              </a:xfrm>
            </p:grpSpPr>
            <p:sp>
              <p:nvSpPr>
                <p:cNvPr id="22" name="矩形 21"/>
                <p:cNvSpPr/>
                <p:nvPr/>
              </p:nvSpPr>
              <p:spPr>
                <a:xfrm>
                  <a:off x="3215215" y="1896533"/>
                  <a:ext cx="67734" cy="7704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椭圆 22"/>
                <p:cNvSpPr/>
                <p:nvPr/>
              </p:nvSpPr>
              <p:spPr>
                <a:xfrm>
                  <a:off x="3135214" y="2553132"/>
                  <a:ext cx="227736" cy="227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 name="Group 121"/>
            <p:cNvGrpSpPr>
              <a:grpSpLocks noChangeAspect="1"/>
            </p:cNvGrpSpPr>
            <p:nvPr/>
          </p:nvGrpSpPr>
          <p:grpSpPr>
            <a:xfrm>
              <a:off x="2051319" y="2928404"/>
              <a:ext cx="1055688" cy="898525"/>
              <a:chOff x="515" y="3088"/>
              <a:chExt cx="665" cy="566"/>
            </a:xfrm>
            <a:solidFill>
              <a:schemeClr val="bg1"/>
            </a:solidFill>
          </p:grpSpPr>
          <p:sp>
            <p:nvSpPr>
              <p:cNvPr id="10" name="Freeform 122"/>
              <p:cNvSpPr/>
              <p:nvPr/>
            </p:nvSpPr>
            <p:spPr bwMode="auto">
              <a:xfrm>
                <a:off x="706" y="3550"/>
                <a:ext cx="283" cy="104"/>
              </a:xfrm>
              <a:custGeom>
                <a:gdLst>
                  <a:gd fmla="*/ 269 w 340" name="T0"/>
                  <a:gd fmla="*/ 71 h 125" name="T1"/>
                  <a:gd fmla="*/ 269 w 340" name="T2"/>
                  <a:gd fmla="*/ 12 h 125" name="T3"/>
                  <a:gd fmla="*/ 266 w 340" name="T4"/>
                  <a:gd fmla="*/ 3 h 125" name="T5"/>
                  <a:gd fmla="*/ 257 w 340" name="T6"/>
                  <a:gd fmla="*/ 0 h 125" name="T7"/>
                  <a:gd fmla="*/ 83 w 340" name="T8"/>
                  <a:gd fmla="*/ 0 h 125" name="T9"/>
                  <a:gd fmla="*/ 74 w 340" name="T10"/>
                  <a:gd fmla="*/ 3 h 125" name="T11"/>
                  <a:gd fmla="*/ 71 w 340" name="T12"/>
                  <a:gd fmla="*/ 12 h 125" name="T13"/>
                  <a:gd fmla="*/ 71 w 340" name="T14"/>
                  <a:gd fmla="*/ 71 h 125" name="T15"/>
                  <a:gd fmla="*/ 2 w 340" name="T16"/>
                  <a:gd fmla="*/ 108 h 125" name="T17"/>
                  <a:gd fmla="*/ 1 w 340" name="T18"/>
                  <a:gd fmla="*/ 110 h 125" name="T19"/>
                  <a:gd fmla="*/ 0 w 340" name="T20"/>
                  <a:gd fmla="*/ 112 h 125" name="T21"/>
                  <a:gd fmla="*/ 0 w 340" name="T22"/>
                  <a:gd fmla="*/ 120 h 125" name="T23"/>
                  <a:gd fmla="*/ 1 w 340" name="T24"/>
                  <a:gd fmla="*/ 124 h 125" name="T25"/>
                  <a:gd fmla="*/ 5 w 340" name="T26"/>
                  <a:gd fmla="*/ 125 h 125" name="T27"/>
                  <a:gd fmla="*/ 335 w 340" name="T28"/>
                  <a:gd fmla="*/ 125 h 125" name="T29"/>
                  <a:gd fmla="*/ 339 w 340" name="T30"/>
                  <a:gd fmla="*/ 124 h 125" name="T31"/>
                  <a:gd fmla="*/ 340 w 340" name="T32"/>
                  <a:gd fmla="*/ 120 h 125" name="T33"/>
                  <a:gd fmla="*/ 340 w 340" name="T34"/>
                  <a:gd fmla="*/ 112 h 125" name="T35"/>
                  <a:gd fmla="*/ 339 w 340" name="T36"/>
                  <a:gd fmla="*/ 110 h 125" name="T37"/>
                  <a:gd fmla="*/ 338 w 340" name="T38"/>
                  <a:gd fmla="*/ 108 h 125" name="T39"/>
                  <a:gd fmla="*/ 269 w 340" name="T40"/>
                  <a:gd fmla="*/ 71 h 12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5" w="340">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1" name="Freeform 123"/>
              <p:cNvSpPr>
                <a:spLocks noEditPoints="1"/>
              </p:cNvSpPr>
              <p:nvPr/>
            </p:nvSpPr>
            <p:spPr bwMode="auto">
              <a:xfrm>
                <a:off x="515" y="3088"/>
                <a:ext cx="665" cy="449"/>
              </a:xfrm>
              <a:custGeom>
                <a:gdLst>
                  <a:gd fmla="*/ 791 w 800" name="T0"/>
                  <a:gd fmla="*/ 9 h 539" name="T1"/>
                  <a:gd fmla="*/ 770 w 800" name="T2"/>
                  <a:gd fmla="*/ 0 h 539" name="T3"/>
                  <a:gd fmla="*/ 30 w 800" name="T4"/>
                  <a:gd fmla="*/ 0 h 539" name="T5"/>
                  <a:gd fmla="*/ 9 w 800" name="T6"/>
                  <a:gd fmla="*/ 9 h 539" name="T7"/>
                  <a:gd fmla="*/ 0 w 800" name="T8"/>
                  <a:gd fmla="*/ 30 h 539" name="T9"/>
                  <a:gd fmla="*/ 0 w 800" name="T10"/>
                  <a:gd fmla="*/ 509 h 539" name="T11"/>
                  <a:gd fmla="*/ 9 w 800" name="T12"/>
                  <a:gd fmla="*/ 530 h 539" name="T13"/>
                  <a:gd fmla="*/ 30 w 800" name="T14"/>
                  <a:gd fmla="*/ 539 h 539" name="T15"/>
                  <a:gd fmla="*/ 770 w 800" name="T16"/>
                  <a:gd fmla="*/ 539 h 539" name="T17"/>
                  <a:gd fmla="*/ 791 w 800" name="T18"/>
                  <a:gd fmla="*/ 530 h 539" name="T19"/>
                  <a:gd fmla="*/ 800 w 800" name="T20"/>
                  <a:gd fmla="*/ 509 h 539" name="T21"/>
                  <a:gd fmla="*/ 800 w 800" name="T22"/>
                  <a:gd fmla="*/ 30 h 539" name="T23"/>
                  <a:gd fmla="*/ 791 w 800" name="T24"/>
                  <a:gd fmla="*/ 9 h 539" name="T25"/>
                  <a:gd fmla="*/ 400 w 800" name="T26"/>
                  <a:gd fmla="*/ 526 h 539" name="T27"/>
                  <a:gd fmla="*/ 387 w 800" name="T28"/>
                  <a:gd fmla="*/ 513 h 539" name="T29"/>
                  <a:gd fmla="*/ 400 w 800" name="T30"/>
                  <a:gd fmla="*/ 500 h 539" name="T31"/>
                  <a:gd fmla="*/ 413 w 800" name="T32"/>
                  <a:gd fmla="*/ 513 h 539" name="T33"/>
                  <a:gd fmla="*/ 400 w 800" name="T34"/>
                  <a:gd fmla="*/ 526 h 539" name="T35"/>
                  <a:gd fmla="*/ 748 w 800" name="T36"/>
                  <a:gd fmla="*/ 487 h 539" name="T37"/>
                  <a:gd fmla="*/ 52 w 800" name="T38"/>
                  <a:gd fmla="*/ 487 h 539" name="T39"/>
                  <a:gd fmla="*/ 52 w 800" name="T40"/>
                  <a:gd fmla="*/ 52 h 539" name="T41"/>
                  <a:gd fmla="*/ 748 w 800" name="T42"/>
                  <a:gd fmla="*/ 52 h 539" name="T43"/>
                  <a:gd fmla="*/ 748 w 800" name="T44"/>
                  <a:gd fmla="*/ 487 h 53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39" w="800">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2" name="Freeform 124"/>
              <p:cNvSpPr/>
              <p:nvPr/>
            </p:nvSpPr>
            <p:spPr bwMode="auto">
              <a:xfrm>
                <a:off x="646" y="3459"/>
                <a:ext cx="56" cy="9"/>
              </a:xfrm>
              <a:custGeom>
                <a:gdLst>
                  <a:gd fmla="*/ 6 w 67" name="T0"/>
                  <a:gd fmla="*/ 0 h 11" name="T1"/>
                  <a:gd fmla="*/ 2 w 67" name="T2"/>
                  <a:gd fmla="*/ 2 h 11" name="T3"/>
                  <a:gd fmla="*/ 0 w 67" name="T4"/>
                  <a:gd fmla="*/ 6 h 11" name="T5"/>
                  <a:gd fmla="*/ 0 w 67" name="T6"/>
                  <a:gd fmla="*/ 11 h 11" name="T7"/>
                  <a:gd fmla="*/ 67 w 67" name="T8"/>
                  <a:gd fmla="*/ 11 h 11" name="T9"/>
                  <a:gd fmla="*/ 67 w 67" name="T10"/>
                  <a:gd fmla="*/ 6 h 11" name="T11"/>
                  <a:gd fmla="*/ 65 w 67" name="T12"/>
                  <a:gd fmla="*/ 2 h 11" name="T13"/>
                  <a:gd fmla="*/ 61 w 67" name="T14"/>
                  <a:gd fmla="*/ 0 h 11" name="T15"/>
                  <a:gd fmla="*/ 6 w 67" name="T16"/>
                  <a:gd fmla="*/ 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67">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3" name="Freeform 125"/>
              <p:cNvSpPr/>
              <p:nvPr/>
            </p:nvSpPr>
            <p:spPr bwMode="auto">
              <a:xfrm>
                <a:off x="715" y="3395"/>
                <a:ext cx="55" cy="73"/>
              </a:xfrm>
              <a:custGeom>
                <a:gdLst>
                  <a:gd fmla="*/ 6 w 67" name="T0"/>
                  <a:gd fmla="*/ 0 h 88" name="T1"/>
                  <a:gd fmla="*/ 2 w 67" name="T2"/>
                  <a:gd fmla="*/ 1 h 88" name="T3"/>
                  <a:gd fmla="*/ 0 w 67" name="T4"/>
                  <a:gd fmla="*/ 6 h 88" name="T5"/>
                  <a:gd fmla="*/ 0 w 67" name="T6"/>
                  <a:gd fmla="*/ 88 h 88" name="T7"/>
                  <a:gd fmla="*/ 67 w 67" name="T8"/>
                  <a:gd fmla="*/ 88 h 88" name="T9"/>
                  <a:gd fmla="*/ 67 w 67" name="T10"/>
                  <a:gd fmla="*/ 6 h 88" name="T11"/>
                  <a:gd fmla="*/ 65 w 67" name="T12"/>
                  <a:gd fmla="*/ 1 h 88" name="T13"/>
                  <a:gd fmla="*/ 61 w 67" name="T14"/>
                  <a:gd fmla="*/ 0 h 88" name="T15"/>
                  <a:gd fmla="*/ 6 w 67" name="T16"/>
                  <a:gd fmla="*/ 0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67">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4" name="Freeform 126"/>
              <p:cNvSpPr/>
              <p:nvPr/>
            </p:nvSpPr>
            <p:spPr bwMode="auto">
              <a:xfrm>
                <a:off x="783" y="3368"/>
                <a:ext cx="55" cy="100"/>
              </a:xfrm>
              <a:custGeom>
                <a:gdLst>
                  <a:gd fmla="*/ 6 w 67" name="T0"/>
                  <a:gd fmla="*/ 0 h 120" name="T1"/>
                  <a:gd fmla="*/ 2 w 67" name="T2"/>
                  <a:gd fmla="*/ 2 h 120" name="T3"/>
                  <a:gd fmla="*/ 0 w 67" name="T4"/>
                  <a:gd fmla="*/ 6 h 120" name="T5"/>
                  <a:gd fmla="*/ 0 w 67" name="T6"/>
                  <a:gd fmla="*/ 120 h 120" name="T7"/>
                  <a:gd fmla="*/ 67 w 67" name="T8"/>
                  <a:gd fmla="*/ 120 h 120" name="T9"/>
                  <a:gd fmla="*/ 67 w 67" name="T10"/>
                  <a:gd fmla="*/ 6 h 120" name="T11"/>
                  <a:gd fmla="*/ 65 w 67" name="T12"/>
                  <a:gd fmla="*/ 2 h 120" name="T13"/>
                  <a:gd fmla="*/ 61 w 67" name="T14"/>
                  <a:gd fmla="*/ 0 h 120" name="T15"/>
                  <a:gd fmla="*/ 6 w 67" name="T16"/>
                  <a:gd fmla="*/ 0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67">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5" name="Freeform 127"/>
              <p:cNvSpPr/>
              <p:nvPr/>
            </p:nvSpPr>
            <p:spPr bwMode="auto">
              <a:xfrm>
                <a:off x="851" y="3379"/>
                <a:ext cx="56" cy="89"/>
              </a:xfrm>
              <a:custGeom>
                <a:gdLst>
                  <a:gd fmla="*/ 6 w 67" name="T0"/>
                  <a:gd fmla="*/ 0 h 107" name="T1"/>
                  <a:gd fmla="*/ 2 w 67" name="T2"/>
                  <a:gd fmla="*/ 2 h 107" name="T3"/>
                  <a:gd fmla="*/ 0 w 67" name="T4"/>
                  <a:gd fmla="*/ 6 h 107" name="T5"/>
                  <a:gd fmla="*/ 0 w 67" name="T6"/>
                  <a:gd fmla="*/ 107 h 107" name="T7"/>
                  <a:gd fmla="*/ 67 w 67" name="T8"/>
                  <a:gd fmla="*/ 107 h 107" name="T9"/>
                  <a:gd fmla="*/ 67 w 67" name="T10"/>
                  <a:gd fmla="*/ 6 h 107" name="T11"/>
                  <a:gd fmla="*/ 65 w 67" name="T12"/>
                  <a:gd fmla="*/ 2 h 107" name="T13"/>
                  <a:gd fmla="*/ 61 w 67" name="T14"/>
                  <a:gd fmla="*/ 0 h 107" name="T15"/>
                  <a:gd fmla="*/ 6 w 67" name="T16"/>
                  <a:gd fmla="*/ 0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6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6" name="Freeform 128"/>
              <p:cNvSpPr/>
              <p:nvPr/>
            </p:nvSpPr>
            <p:spPr bwMode="auto">
              <a:xfrm>
                <a:off x="919" y="3337"/>
                <a:ext cx="56" cy="131"/>
              </a:xfrm>
              <a:custGeom>
                <a:gdLst>
                  <a:gd fmla="*/ 6 w 67" name="T0"/>
                  <a:gd fmla="*/ 0 h 158" name="T1"/>
                  <a:gd fmla="*/ 2 w 67" name="T2"/>
                  <a:gd fmla="*/ 1 h 158" name="T3"/>
                  <a:gd fmla="*/ 0 w 67" name="T4"/>
                  <a:gd fmla="*/ 6 h 158" name="T5"/>
                  <a:gd fmla="*/ 0 w 67" name="T6"/>
                  <a:gd fmla="*/ 158 h 158" name="T7"/>
                  <a:gd fmla="*/ 67 w 67" name="T8"/>
                  <a:gd fmla="*/ 158 h 158" name="T9"/>
                  <a:gd fmla="*/ 67 w 67" name="T10"/>
                  <a:gd fmla="*/ 6 h 158" name="T11"/>
                  <a:gd fmla="*/ 65 w 67" name="T12"/>
                  <a:gd fmla="*/ 1 h 158" name="T13"/>
                  <a:gd fmla="*/ 61 w 67" name="T14"/>
                  <a:gd fmla="*/ 0 h 158" name="T15"/>
                  <a:gd fmla="*/ 6 w 67" name="T16"/>
                  <a:gd fmla="*/ 0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67">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7" name="Freeform 129"/>
              <p:cNvSpPr/>
              <p:nvPr/>
            </p:nvSpPr>
            <p:spPr bwMode="auto">
              <a:xfrm>
                <a:off x="987" y="3284"/>
                <a:ext cx="56" cy="184"/>
              </a:xfrm>
              <a:custGeom>
                <a:gdLst>
                  <a:gd fmla="*/ 6 w 67" name="T0"/>
                  <a:gd fmla="*/ 0 h 222" name="T1"/>
                  <a:gd fmla="*/ 2 w 67" name="T2"/>
                  <a:gd fmla="*/ 1 h 222" name="T3"/>
                  <a:gd fmla="*/ 0 w 67" name="T4"/>
                  <a:gd fmla="*/ 6 h 222" name="T5"/>
                  <a:gd fmla="*/ 0 w 67" name="T6"/>
                  <a:gd fmla="*/ 222 h 222" name="T7"/>
                  <a:gd fmla="*/ 67 w 67" name="T8"/>
                  <a:gd fmla="*/ 222 h 222" name="T9"/>
                  <a:gd fmla="*/ 67 w 67" name="T10"/>
                  <a:gd fmla="*/ 6 h 222" name="T11"/>
                  <a:gd fmla="*/ 65 w 67" name="T12"/>
                  <a:gd fmla="*/ 1 h 222" name="T13"/>
                  <a:gd fmla="*/ 61 w 67" name="T14"/>
                  <a:gd fmla="*/ 0 h 222" name="T15"/>
                  <a:gd fmla="*/ 6 w 67" name="T16"/>
                  <a:gd fmla="*/ 0 h 2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 w="67">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8" name="Freeform 130"/>
              <p:cNvSpPr/>
              <p:nvPr/>
            </p:nvSpPr>
            <p:spPr bwMode="auto">
              <a:xfrm>
                <a:off x="610" y="3178"/>
                <a:ext cx="475" cy="289"/>
              </a:xfrm>
              <a:custGeom>
                <a:gdLst>
                  <a:gd fmla="*/ 572 w 572" name="T0"/>
                  <a:gd fmla="*/ 7 h 347" name="T1"/>
                  <a:gd fmla="*/ 571 w 572" name="T2"/>
                  <a:gd fmla="*/ 2 h 347" name="T3"/>
                  <a:gd fmla="*/ 567 w 572" name="T4"/>
                  <a:gd fmla="*/ 1 h 347" name="T5"/>
                  <a:gd fmla="*/ 500 w 572" name="T6"/>
                  <a:gd fmla="*/ 20 h 347" name="T7"/>
                  <a:gd fmla="*/ 497 w 572" name="T8"/>
                  <a:gd fmla="*/ 23 h 347" name="T9"/>
                  <a:gd fmla="*/ 498 w 572" name="T10"/>
                  <a:gd fmla="*/ 27 h 347" name="T11"/>
                  <a:gd fmla="*/ 506 w 572" name="T12"/>
                  <a:gd fmla="*/ 37 h 347" name="T13"/>
                  <a:gd fmla="*/ 302 w 572" name="T14"/>
                  <a:gd fmla="*/ 196 h 347" name="T15"/>
                  <a:gd fmla="*/ 190 w 572" name="T16"/>
                  <a:gd fmla="*/ 148 h 347" name="T17"/>
                  <a:gd fmla="*/ 2 w 572" name="T18"/>
                  <a:gd fmla="*/ 327 h 347" name="T19"/>
                  <a:gd fmla="*/ 0 w 572" name="T20"/>
                  <a:gd fmla="*/ 331 h 347" name="T21"/>
                  <a:gd fmla="*/ 2 w 572" name="T22"/>
                  <a:gd fmla="*/ 336 h 347" name="T23"/>
                  <a:gd fmla="*/ 10 w 572" name="T24"/>
                  <a:gd fmla="*/ 345 h 347" name="T25"/>
                  <a:gd fmla="*/ 15 w 572" name="T26"/>
                  <a:gd fmla="*/ 347 h 347" name="T27"/>
                  <a:gd fmla="*/ 19 w 572" name="T28"/>
                  <a:gd fmla="*/ 345 h 347" name="T29"/>
                  <a:gd fmla="*/ 195 w 572" name="T30"/>
                  <a:gd fmla="*/ 178 h 347" name="T31"/>
                  <a:gd fmla="*/ 306 w 572" name="T32"/>
                  <a:gd fmla="*/ 225 h 347" name="T33"/>
                  <a:gd fmla="*/ 521 w 572" name="T34"/>
                  <a:gd fmla="*/ 57 h 347" name="T35"/>
                  <a:gd fmla="*/ 529 w 572" name="T36"/>
                  <a:gd fmla="*/ 68 h 347" name="T37"/>
                  <a:gd fmla="*/ 533 w 572" name="T38"/>
                  <a:gd fmla="*/ 69 h 347" name="T39"/>
                  <a:gd fmla="*/ 536 w 572" name="T40"/>
                  <a:gd fmla="*/ 67 h 347" name="T41"/>
                  <a:gd fmla="*/ 572 w 572" name="T42"/>
                  <a:gd fmla="*/ 7 h 3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7" w="572">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8" name="矩形 7"/>
            <p:cNvSpPr/>
            <p:nvPr/>
          </p:nvSpPr>
          <p:spPr>
            <a:xfrm>
              <a:off x="1569056" y="3847566"/>
              <a:ext cx="2011680" cy="365760"/>
            </a:xfrm>
            <a:prstGeom prst="rect">
              <a:avLst/>
            </a:prstGeom>
          </p:spPr>
          <p:txBody>
            <a:bodyPr wrap="none">
              <a:spAutoFit/>
            </a:bodyPr>
            <a:lstStyle/>
            <a:p>
              <a:r>
                <a:rPr altLang="en-US" b="1" lang="zh-CN">
                  <a:solidFill>
                    <a:schemeClr val="bg1"/>
                  </a:solidFill>
                </a:rPr>
                <a:t>点击此处添加标题</a:t>
              </a:r>
            </a:p>
          </p:txBody>
        </p:sp>
        <p:sp>
          <p:nvSpPr>
            <p:cNvPr id="9" name="矩形 8"/>
            <p:cNvSpPr/>
            <p:nvPr/>
          </p:nvSpPr>
          <p:spPr>
            <a:xfrm>
              <a:off x="1126045" y="4353451"/>
              <a:ext cx="3024737" cy="1042416"/>
            </a:xfrm>
            <a:prstGeom prst="rect">
              <a:avLst/>
            </a:prstGeom>
          </p:spPr>
          <p:txBody>
            <a:bodyPr wrap="square">
              <a:spAutoFit/>
            </a:bodyPr>
            <a:lstStyle/>
            <a:p>
              <a:pPr algn="ctr">
                <a:lnSpc>
                  <a:spcPct val="130000"/>
                </a:lnSpc>
              </a:pPr>
              <a:r>
                <a:rPr altLang="en-US" lang="zh-CN" sz="1200">
                  <a:solidFill>
                    <a:schemeClr val="bg1"/>
                  </a:solidFill>
                  <a:latin typeface="微软雅黑"/>
                  <a:ea typeface="微软雅黑"/>
                </a:rPr>
                <a:t>标题数字等都可以通过点击和重新输入进行更改，顶部“开始”面板中可以对字体、字号、颜色、行距等进行修改。建议正文8-14号字，1.3倍字间距</a:t>
              </a:r>
            </a:p>
          </p:txBody>
        </p:sp>
      </p:grpSp>
      <p:grpSp>
        <p:nvGrpSpPr>
          <p:cNvPr id="26" name="组合 25"/>
          <p:cNvGrpSpPr/>
          <p:nvPr/>
        </p:nvGrpSpPr>
        <p:grpSpPr>
          <a:xfrm>
            <a:off x="4633643" y="1896533"/>
            <a:ext cx="3090333" cy="3831167"/>
            <a:chOff x="4633643" y="1896533"/>
            <a:chExt cx="3090333" cy="3831167"/>
          </a:xfrm>
        </p:grpSpPr>
        <p:grpSp>
          <p:nvGrpSpPr>
            <p:cNvPr id="27" name="组 45"/>
            <p:cNvGrpSpPr/>
            <p:nvPr/>
          </p:nvGrpSpPr>
          <p:grpSpPr>
            <a:xfrm>
              <a:off x="4633643" y="1896533"/>
              <a:ext cx="3090333" cy="3831167"/>
              <a:chOff x="4633643" y="1896533"/>
              <a:chExt cx="3090333" cy="3831167"/>
            </a:xfrm>
          </p:grpSpPr>
          <p:sp>
            <p:nvSpPr>
              <p:cNvPr id="40" name="流程图: 过程 18"/>
              <p:cNvSpPr/>
              <p:nvPr/>
            </p:nvSpPr>
            <p:spPr>
              <a:xfrm>
                <a:off x="4633643" y="2497884"/>
                <a:ext cx="3090333" cy="3229816"/>
              </a:xfrm>
              <a:prstGeom prst="flowChartProcess">
                <a:avLst/>
              </a:prstGeom>
              <a:solidFill>
                <a:srgbClr val="FF0000"/>
              </a:solidFill>
              <a:ln>
                <a:noFill/>
              </a:ln>
              <a:effectLst>
                <a:innerShdw blurRad="63500" dir="5400000" dist="381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43" name="组 47"/>
              <p:cNvGrpSpPr/>
              <p:nvPr/>
            </p:nvGrpSpPr>
            <p:grpSpPr>
              <a:xfrm>
                <a:off x="5439640" y="1896533"/>
                <a:ext cx="227736" cy="884335"/>
                <a:chOff x="5439640" y="1896533"/>
                <a:chExt cx="227736" cy="884335"/>
              </a:xfrm>
            </p:grpSpPr>
            <p:sp>
              <p:nvSpPr>
                <p:cNvPr id="47" name="矩形 46"/>
                <p:cNvSpPr/>
                <p:nvPr/>
              </p:nvSpPr>
              <p:spPr>
                <a:xfrm>
                  <a:off x="5509408" y="1896533"/>
                  <a:ext cx="67734" cy="7704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8" name="椭圆 47"/>
                <p:cNvSpPr/>
                <p:nvPr/>
              </p:nvSpPr>
              <p:spPr>
                <a:xfrm>
                  <a:off x="5439640" y="2553132"/>
                  <a:ext cx="227736" cy="227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44" name="组 48"/>
              <p:cNvGrpSpPr/>
              <p:nvPr/>
            </p:nvGrpSpPr>
            <p:grpSpPr>
              <a:xfrm>
                <a:off x="6707522" y="1896533"/>
                <a:ext cx="227736" cy="884335"/>
                <a:chOff x="6707522" y="1896533"/>
                <a:chExt cx="227736" cy="884335"/>
              </a:xfrm>
            </p:grpSpPr>
            <p:sp>
              <p:nvSpPr>
                <p:cNvPr id="45" name="矩形 44"/>
                <p:cNvSpPr/>
                <p:nvPr/>
              </p:nvSpPr>
              <p:spPr>
                <a:xfrm>
                  <a:off x="6787523" y="1896533"/>
                  <a:ext cx="67734" cy="7704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6" name="椭圆 45"/>
                <p:cNvSpPr/>
                <p:nvPr/>
              </p:nvSpPr>
              <p:spPr>
                <a:xfrm>
                  <a:off x="6707522" y="2553132"/>
                  <a:ext cx="227736" cy="227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8" name="Group 11"/>
            <p:cNvGrpSpPr>
              <a:grpSpLocks noChangeAspect="1"/>
            </p:cNvGrpSpPr>
            <p:nvPr/>
          </p:nvGrpSpPr>
          <p:grpSpPr>
            <a:xfrm>
              <a:off x="5557786" y="2928404"/>
              <a:ext cx="1270001" cy="901701"/>
              <a:chOff x="1407" y="1098"/>
              <a:chExt cx="800" cy="568"/>
            </a:xfrm>
            <a:solidFill>
              <a:schemeClr val="bg1"/>
            </a:solidFill>
          </p:grpSpPr>
          <p:sp>
            <p:nvSpPr>
              <p:cNvPr id="31" name="Freeform 12"/>
              <p:cNvSpPr>
                <a:spLocks noEditPoints="1"/>
              </p:cNvSpPr>
              <p:nvPr/>
            </p:nvSpPr>
            <p:spPr bwMode="auto">
              <a:xfrm>
                <a:off x="1494" y="1098"/>
                <a:ext cx="626" cy="423"/>
              </a:xfrm>
              <a:custGeom>
                <a:gdLst>
                  <a:gd fmla="*/ 621 w 628" name="T0"/>
                  <a:gd fmla="*/ 7 h 423" name="T1"/>
                  <a:gd fmla="*/ 605 w 628" name="T2"/>
                  <a:gd fmla="*/ 0 h 423" name="T3"/>
                  <a:gd fmla="*/ 23 w 628" name="T4"/>
                  <a:gd fmla="*/ 0 h 423" name="T5"/>
                  <a:gd fmla="*/ 7 w 628" name="T6"/>
                  <a:gd fmla="*/ 7 h 423" name="T7"/>
                  <a:gd fmla="*/ 0 w 628" name="T8"/>
                  <a:gd fmla="*/ 23 h 423" name="T9"/>
                  <a:gd fmla="*/ 0 w 628" name="T10"/>
                  <a:gd fmla="*/ 423 h 423" name="T11"/>
                  <a:gd fmla="*/ 628 w 628" name="T12"/>
                  <a:gd fmla="*/ 423 h 423" name="T13"/>
                  <a:gd fmla="*/ 628 w 628" name="T14"/>
                  <a:gd fmla="*/ 23 h 423" name="T15"/>
                  <a:gd fmla="*/ 621 w 628" name="T16"/>
                  <a:gd fmla="*/ 7 h 423" name="T17"/>
                  <a:gd fmla="*/ 314 w 628" name="T18"/>
                  <a:gd fmla="*/ 13 h 423" name="T19"/>
                  <a:gd fmla="*/ 321 w 628" name="T20"/>
                  <a:gd fmla="*/ 20 h 423" name="T21"/>
                  <a:gd fmla="*/ 314 w 628" name="T22"/>
                  <a:gd fmla="*/ 27 h 423" name="T23"/>
                  <a:gd fmla="*/ 307 w 628" name="T24"/>
                  <a:gd fmla="*/ 20 h 423" name="T25"/>
                  <a:gd fmla="*/ 314 w 628" name="T26"/>
                  <a:gd fmla="*/ 13 h 423" name="T27"/>
                  <a:gd fmla="*/ 587 w 628" name="T28"/>
                  <a:gd fmla="*/ 382 h 423" name="T29"/>
                  <a:gd fmla="*/ 41 w 628" name="T30"/>
                  <a:gd fmla="*/ 382 h 423" name="T31"/>
                  <a:gd fmla="*/ 41 w 628" name="T32"/>
                  <a:gd fmla="*/ 41 h 423" name="T33"/>
                  <a:gd fmla="*/ 587 w 628" name="T34"/>
                  <a:gd fmla="*/ 41 h 423" name="T35"/>
                  <a:gd fmla="*/ 587 w 628" name="T36"/>
                  <a:gd fmla="*/ 382 h 42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22" w="628">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2" name="Freeform 13"/>
              <p:cNvSpPr>
                <a:spLocks noEditPoints="1"/>
              </p:cNvSpPr>
              <p:nvPr/>
            </p:nvSpPr>
            <p:spPr bwMode="auto">
              <a:xfrm>
                <a:off x="1407" y="1538"/>
                <a:ext cx="800" cy="97"/>
              </a:xfrm>
              <a:custGeom>
                <a:gdLst>
                  <a:gd fmla="*/ 87 w 802" name="T0"/>
                  <a:gd fmla="*/ 0 h 97" name="T1"/>
                  <a:gd fmla="*/ 4 w 802" name="T2"/>
                  <a:gd fmla="*/ 83 h 97" name="T3"/>
                  <a:gd fmla="*/ 2 w 802" name="T4"/>
                  <a:gd fmla="*/ 92 h 97" name="T5"/>
                  <a:gd fmla="*/ 10 w 802" name="T6"/>
                  <a:gd fmla="*/ 97 h 97" name="T7"/>
                  <a:gd fmla="*/ 792 w 802" name="T8"/>
                  <a:gd fmla="*/ 97 h 97" name="T9"/>
                  <a:gd fmla="*/ 800 w 802" name="T10"/>
                  <a:gd fmla="*/ 92 h 97" name="T11"/>
                  <a:gd fmla="*/ 798 w 802" name="T12"/>
                  <a:gd fmla="*/ 83 h 97" name="T13"/>
                  <a:gd fmla="*/ 715 w 802" name="T14"/>
                  <a:gd fmla="*/ 0 h 97" name="T15"/>
                  <a:gd fmla="*/ 87 w 802" name="T16"/>
                  <a:gd fmla="*/ 0 h 97" name="T17"/>
                  <a:gd fmla="*/ 711 w 802" name="T18"/>
                  <a:gd fmla="*/ 47 h 97" name="T19"/>
                  <a:gd fmla="*/ 712 w 802" name="T20"/>
                  <a:gd fmla="*/ 54 h 97" name="T21"/>
                  <a:gd fmla="*/ 706 w 802" name="T22"/>
                  <a:gd fmla="*/ 58 h 97" name="T23"/>
                  <a:gd fmla="*/ 484 w 802" name="T24"/>
                  <a:gd fmla="*/ 58 h 97" name="T25"/>
                  <a:gd fmla="*/ 485 w 802" name="T26"/>
                  <a:gd fmla="*/ 64 h 97" name="T27"/>
                  <a:gd fmla="*/ 484 w 802" name="T28"/>
                  <a:gd fmla="*/ 67 h 97" name="T29"/>
                  <a:gd fmla="*/ 481 w 802" name="T30"/>
                  <a:gd fmla="*/ 69 h 97" name="T31"/>
                  <a:gd fmla="*/ 321 w 802" name="T32"/>
                  <a:gd fmla="*/ 69 h 97" name="T33"/>
                  <a:gd fmla="*/ 318 w 802" name="T34"/>
                  <a:gd fmla="*/ 67 h 97" name="T35"/>
                  <a:gd fmla="*/ 317 w 802" name="T36"/>
                  <a:gd fmla="*/ 64 h 97" name="T37"/>
                  <a:gd fmla="*/ 318 w 802" name="T38"/>
                  <a:gd fmla="*/ 58 h 97" name="T39"/>
                  <a:gd fmla="*/ 96 w 802" name="T40"/>
                  <a:gd fmla="*/ 58 h 97" name="T41"/>
                  <a:gd fmla="*/ 90 w 802" name="T42"/>
                  <a:gd fmla="*/ 54 h 97" name="T43"/>
                  <a:gd fmla="*/ 91 w 802" name="T44"/>
                  <a:gd fmla="*/ 47 h 97" name="T45"/>
                  <a:gd fmla="*/ 113 w 802" name="T46"/>
                  <a:gd fmla="*/ 20 h 97" name="T47"/>
                  <a:gd fmla="*/ 689 w 802" name="T48"/>
                  <a:gd fmla="*/ 20 h 97" name="T49"/>
                  <a:gd fmla="*/ 711 w 802" name="T50"/>
                  <a:gd fmla="*/ 47 h 9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 w="802">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3" name="Freeform 14"/>
              <p:cNvSpPr>
                <a:spLocks noEditPoints="1"/>
              </p:cNvSpPr>
              <p:nvPr/>
            </p:nvSpPr>
            <p:spPr bwMode="auto">
              <a:xfrm>
                <a:off x="1408" y="1637"/>
                <a:ext cx="798" cy="29"/>
              </a:xfrm>
              <a:custGeom>
                <a:gdLst>
                  <a:gd fmla="*/ 791 w 800" name="T0"/>
                  <a:gd fmla="*/ 3 h 29" name="T1"/>
                  <a:gd fmla="*/ 469 w 800" name="T2"/>
                  <a:gd fmla="*/ 3 h 29" name="T3"/>
                  <a:gd fmla="*/ 468 w 800" name="T4"/>
                  <a:gd fmla="*/ 6 h 29" name="T5"/>
                  <a:gd fmla="*/ 461 w 800" name="T6"/>
                  <a:gd fmla="*/ 9 h 29" name="T7"/>
                  <a:gd fmla="*/ 339 w 800" name="T8"/>
                  <a:gd fmla="*/ 9 h 29" name="T9"/>
                  <a:gd fmla="*/ 332 w 800" name="T10"/>
                  <a:gd fmla="*/ 6 h 29" name="T11"/>
                  <a:gd fmla="*/ 331 w 800" name="T12"/>
                  <a:gd fmla="*/ 3 h 29" name="T13"/>
                  <a:gd fmla="*/ 9 w 800" name="T14"/>
                  <a:gd fmla="*/ 3 h 29" name="T15"/>
                  <a:gd fmla="*/ 0 w 800" name="T16"/>
                  <a:gd fmla="*/ 0 h 29" name="T17"/>
                  <a:gd fmla="*/ 0 w 800" name="T18"/>
                  <a:gd fmla="*/ 9 h 29" name="T19"/>
                  <a:gd fmla="*/ 6 w 800" name="T20"/>
                  <a:gd fmla="*/ 23 h 29" name="T21"/>
                  <a:gd fmla="*/ 21 w 800" name="T22"/>
                  <a:gd fmla="*/ 29 h 29" name="T23"/>
                  <a:gd fmla="*/ 779 w 800" name="T24"/>
                  <a:gd fmla="*/ 29 h 29" name="T25"/>
                  <a:gd fmla="*/ 794 w 800" name="T26"/>
                  <a:gd fmla="*/ 23 h 29" name="T27"/>
                  <a:gd fmla="*/ 800 w 800" name="T28"/>
                  <a:gd fmla="*/ 9 h 29" name="T29"/>
                  <a:gd fmla="*/ 800 w 800" name="T30"/>
                  <a:gd fmla="*/ 0 h 29" name="T31"/>
                  <a:gd fmla="*/ 791 w 800" name="T32"/>
                  <a:gd fmla="*/ 3 h 29" name="T33"/>
                  <a:gd fmla="*/ 72 w 800" name="T34"/>
                  <a:gd fmla="*/ 21 h 29" name="T35"/>
                  <a:gd fmla="*/ 68 w 800" name="T36"/>
                  <a:gd fmla="*/ 16 h 29" name="T37"/>
                  <a:gd fmla="*/ 72 w 800" name="T38"/>
                  <a:gd fmla="*/ 12 h 29" name="T39"/>
                  <a:gd fmla="*/ 77 w 800" name="T40"/>
                  <a:gd fmla="*/ 16 h 29" name="T41"/>
                  <a:gd fmla="*/ 72 w 800" name="T42"/>
                  <a:gd fmla="*/ 21 h 29" name="T43"/>
                  <a:gd fmla="*/ 94 w 800" name="T44"/>
                  <a:gd fmla="*/ 21 h 29" name="T45"/>
                  <a:gd fmla="*/ 89 w 800" name="T46"/>
                  <a:gd fmla="*/ 16 h 29" name="T47"/>
                  <a:gd fmla="*/ 94 w 800" name="T48"/>
                  <a:gd fmla="*/ 12 h 29" name="T49"/>
                  <a:gd fmla="*/ 98 w 800" name="T50"/>
                  <a:gd fmla="*/ 16 h 29" name="T51"/>
                  <a:gd fmla="*/ 94 w 800" name="T52"/>
                  <a:gd fmla="*/ 21 h 29" name="T53"/>
                  <a:gd fmla="*/ 115 w 800" name="T54"/>
                  <a:gd fmla="*/ 21 h 29" name="T55"/>
                  <a:gd fmla="*/ 111 w 800" name="T56"/>
                  <a:gd fmla="*/ 16 h 29" name="T57"/>
                  <a:gd fmla="*/ 115 w 800" name="T58"/>
                  <a:gd fmla="*/ 12 h 29" name="T59"/>
                  <a:gd fmla="*/ 120 w 800" name="T60"/>
                  <a:gd fmla="*/ 16 h 29" name="T61"/>
                  <a:gd fmla="*/ 115 w 800" name="T62"/>
                  <a:gd fmla="*/ 21 h 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 w="800">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4" name="Freeform 15"/>
              <p:cNvSpPr/>
              <p:nvPr/>
            </p:nvSpPr>
            <p:spPr bwMode="auto">
              <a:xfrm>
                <a:off x="1624" y="1386"/>
                <a:ext cx="48" cy="56"/>
              </a:xfrm>
              <a:custGeom>
                <a:gdLst>
                  <a:gd fmla="*/ 48 w 48" name="T0"/>
                  <a:gd fmla="*/ 56 h 56" name="T1"/>
                  <a:gd fmla="*/ 0 w 48" name="T2"/>
                  <a:gd fmla="*/ 56 h 56" name="T3"/>
                  <a:gd fmla="*/ 0 w 48" name="T4"/>
                  <a:gd fmla="*/ 5 h 56" name="T5"/>
                  <a:gd fmla="*/ 2 w 48" name="T6"/>
                  <a:gd fmla="*/ 2 h 56" name="T7"/>
                  <a:gd fmla="*/ 5 w 48" name="T8"/>
                  <a:gd fmla="*/ 0 h 56" name="T9"/>
                  <a:gd fmla="*/ 43 w 48" name="T10"/>
                  <a:gd fmla="*/ 0 h 56" name="T11"/>
                  <a:gd fmla="*/ 47 w 48" name="T12"/>
                  <a:gd fmla="*/ 2 h 56" name="T13"/>
                  <a:gd fmla="*/ 48 w 48" name="T14"/>
                  <a:gd fmla="*/ 5 h 56" name="T15"/>
                  <a:gd fmla="*/ 48 w 48" name="T16"/>
                  <a:gd fmla="*/ 56 h 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 w="48">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5" name="Freeform 16"/>
              <p:cNvSpPr/>
              <p:nvPr/>
            </p:nvSpPr>
            <p:spPr bwMode="auto">
              <a:xfrm>
                <a:off x="1723" y="1314"/>
                <a:ext cx="47" cy="128"/>
              </a:xfrm>
              <a:custGeom>
                <a:gdLst>
                  <a:gd fmla="*/ 47 w 47" name="T0"/>
                  <a:gd fmla="*/ 128 h 128" name="T1"/>
                  <a:gd fmla="*/ 0 w 47" name="T2"/>
                  <a:gd fmla="*/ 128 h 128" name="T3"/>
                  <a:gd fmla="*/ 0 w 47" name="T4"/>
                  <a:gd fmla="*/ 5 h 128" name="T5"/>
                  <a:gd fmla="*/ 1 w 47" name="T6"/>
                  <a:gd fmla="*/ 2 h 128" name="T7"/>
                  <a:gd fmla="*/ 5 w 47" name="T8"/>
                  <a:gd fmla="*/ 0 h 128" name="T9"/>
                  <a:gd fmla="*/ 42 w 47" name="T10"/>
                  <a:gd fmla="*/ 0 h 128" name="T11"/>
                  <a:gd fmla="*/ 46 w 47" name="T12"/>
                  <a:gd fmla="*/ 2 h 128" name="T13"/>
                  <a:gd fmla="*/ 47 w 47" name="T14"/>
                  <a:gd fmla="*/ 5 h 128" name="T15"/>
                  <a:gd fmla="*/ 47 w 47" name="T16"/>
                  <a:gd fmla="*/ 128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47">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6" name="Freeform 17"/>
              <p:cNvSpPr/>
              <p:nvPr/>
            </p:nvSpPr>
            <p:spPr bwMode="auto">
              <a:xfrm>
                <a:off x="1821" y="1353"/>
                <a:ext cx="48" cy="89"/>
              </a:xfrm>
              <a:custGeom>
                <a:gdLst>
                  <a:gd fmla="*/ 48 w 48" name="T0"/>
                  <a:gd fmla="*/ 89 h 89" name="T1"/>
                  <a:gd fmla="*/ 0 w 48" name="T2"/>
                  <a:gd fmla="*/ 89 h 89" name="T3"/>
                  <a:gd fmla="*/ 0 w 48" name="T4"/>
                  <a:gd fmla="*/ 6 h 89" name="T5"/>
                  <a:gd fmla="*/ 1 w 48" name="T6"/>
                  <a:gd fmla="*/ 2 h 89" name="T7"/>
                  <a:gd fmla="*/ 5 w 48" name="T8"/>
                  <a:gd fmla="*/ 0 h 89" name="T9"/>
                  <a:gd fmla="*/ 43 w 48" name="T10"/>
                  <a:gd fmla="*/ 0 h 89" name="T11"/>
                  <a:gd fmla="*/ 46 w 48" name="T12"/>
                  <a:gd fmla="*/ 2 h 89" name="T13"/>
                  <a:gd fmla="*/ 48 w 48" name="T14"/>
                  <a:gd fmla="*/ 6 h 89" name="T15"/>
                  <a:gd fmla="*/ 48 w 48" name="T16"/>
                  <a:gd fmla="*/ 89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48">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7" name="Freeform 18"/>
              <p:cNvSpPr/>
              <p:nvPr/>
            </p:nvSpPr>
            <p:spPr bwMode="auto">
              <a:xfrm>
                <a:off x="1901" y="1205"/>
                <a:ext cx="84" cy="237"/>
              </a:xfrm>
              <a:custGeom>
                <a:gdLst>
                  <a:gd fmla="*/ 79 w 84" name="T0"/>
                  <a:gd fmla="*/ 64 h 237" name="T1"/>
                  <a:gd fmla="*/ 84 w 84" name="T2"/>
                  <a:gd fmla="*/ 62 h 237" name="T3"/>
                  <a:gd fmla="*/ 83 w 84" name="T4"/>
                  <a:gd fmla="*/ 56 h 237" name="T5"/>
                  <a:gd fmla="*/ 46 w 84" name="T6"/>
                  <a:gd fmla="*/ 2 h 237" name="T7"/>
                  <a:gd fmla="*/ 42 w 84" name="T8"/>
                  <a:gd fmla="*/ 0 h 237" name="T9"/>
                  <a:gd fmla="*/ 38 w 84" name="T10"/>
                  <a:gd fmla="*/ 2 h 237" name="T11"/>
                  <a:gd fmla="*/ 1 w 84" name="T12"/>
                  <a:gd fmla="*/ 56 h 237" name="T13"/>
                  <a:gd fmla="*/ 1 w 84" name="T14"/>
                  <a:gd fmla="*/ 62 h 237" name="T15"/>
                  <a:gd fmla="*/ 5 w 84" name="T16"/>
                  <a:gd fmla="*/ 64 h 237" name="T17"/>
                  <a:gd fmla="*/ 18 w 84" name="T18"/>
                  <a:gd fmla="*/ 64 h 237" name="T19"/>
                  <a:gd fmla="*/ 18 w 84" name="T20"/>
                  <a:gd fmla="*/ 237 h 237" name="T21"/>
                  <a:gd fmla="*/ 66 w 84" name="T22"/>
                  <a:gd fmla="*/ 237 h 237" name="T23"/>
                  <a:gd fmla="*/ 66 w 84" name="T24"/>
                  <a:gd fmla="*/ 64 h 237" name="T25"/>
                  <a:gd fmla="*/ 79 w 84" name="T26"/>
                  <a:gd fmla="*/ 64 h 2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6" w="84">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9" name="Freeform 19"/>
              <p:cNvSpPr/>
              <p:nvPr/>
            </p:nvSpPr>
            <p:spPr bwMode="auto">
              <a:xfrm>
                <a:off x="1552" y="1187"/>
                <a:ext cx="510" cy="276"/>
              </a:xfrm>
              <a:custGeom>
                <a:gdLst>
                  <a:gd fmla="*/ 8 w 512" name="T0"/>
                  <a:gd fmla="*/ 268 h 276" name="T1"/>
                  <a:gd fmla="*/ 8 w 512" name="T2"/>
                  <a:gd fmla="*/ 4 h 276" name="T3"/>
                  <a:gd fmla="*/ 7 w 512" name="T4"/>
                  <a:gd fmla="*/ 1 h 276" name="T5"/>
                  <a:gd fmla="*/ 4 w 512" name="T6"/>
                  <a:gd fmla="*/ 0 h 276" name="T7"/>
                  <a:gd fmla="*/ 4 w 512" name="T8"/>
                  <a:gd fmla="*/ 0 h 276" name="T9"/>
                  <a:gd fmla="*/ 1 w 512" name="T10"/>
                  <a:gd fmla="*/ 1 h 276" name="T11"/>
                  <a:gd fmla="*/ 0 w 512" name="T12"/>
                  <a:gd fmla="*/ 4 h 276" name="T13"/>
                  <a:gd fmla="*/ 0 w 512" name="T14"/>
                  <a:gd fmla="*/ 276 h 276" name="T15"/>
                  <a:gd fmla="*/ 508 w 512" name="T16"/>
                  <a:gd fmla="*/ 276 h 276" name="T17"/>
                  <a:gd fmla="*/ 511 w 512" name="T18"/>
                  <a:gd fmla="*/ 275 h 276" name="T19"/>
                  <a:gd fmla="*/ 512 w 512" name="T20"/>
                  <a:gd fmla="*/ 272 h 276" name="T21"/>
                  <a:gd fmla="*/ 512 w 512" name="T22"/>
                  <a:gd fmla="*/ 272 h 276" name="T23"/>
                  <a:gd fmla="*/ 511 w 512" name="T24"/>
                  <a:gd fmla="*/ 269 h 276" name="T25"/>
                  <a:gd fmla="*/ 508 w 512" name="T26"/>
                  <a:gd fmla="*/ 268 h 276" name="T27"/>
                  <a:gd fmla="*/ 8 w 512" name="T28"/>
                  <a:gd fmla="*/ 268 h 27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6" w="512">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29" name="矩形 28"/>
            <p:cNvSpPr/>
            <p:nvPr/>
          </p:nvSpPr>
          <p:spPr>
            <a:xfrm>
              <a:off x="5080334" y="3847566"/>
              <a:ext cx="2011680" cy="365760"/>
            </a:xfrm>
            <a:prstGeom prst="rect">
              <a:avLst/>
            </a:prstGeom>
          </p:spPr>
          <p:txBody>
            <a:bodyPr wrap="none">
              <a:spAutoFit/>
            </a:bodyPr>
            <a:lstStyle/>
            <a:p>
              <a:r>
                <a:rPr altLang="en-US" b="1" lang="zh-CN">
                  <a:solidFill>
                    <a:schemeClr val="bg1"/>
                  </a:solidFill>
                </a:rPr>
                <a:t>点击此处添加标题</a:t>
              </a:r>
            </a:p>
          </p:txBody>
        </p:sp>
        <p:sp>
          <p:nvSpPr>
            <p:cNvPr id="30" name="矩形 29"/>
            <p:cNvSpPr/>
            <p:nvPr/>
          </p:nvSpPr>
          <p:spPr>
            <a:xfrm>
              <a:off x="4680417" y="4353451"/>
              <a:ext cx="3024737" cy="1042416"/>
            </a:xfrm>
            <a:prstGeom prst="rect">
              <a:avLst/>
            </a:prstGeom>
          </p:spPr>
          <p:txBody>
            <a:bodyPr wrap="square">
              <a:spAutoFit/>
            </a:bodyPr>
            <a:lstStyle/>
            <a:p>
              <a:pPr algn="ctr">
                <a:lnSpc>
                  <a:spcPct val="130000"/>
                </a:lnSpc>
              </a:pPr>
              <a:r>
                <a:rPr altLang="en-US" lang="zh-CN" sz="1200">
                  <a:solidFill>
                    <a:schemeClr val="bg1"/>
                  </a:solidFill>
                  <a:latin typeface="微软雅黑"/>
                  <a:ea typeface="微软雅黑"/>
                </a:rPr>
                <a:t>标题数字等都可以通过点击和重新输入进行更改，顶部“开始”面板中可以对字体、字号、颜色、行距等进行修改。建议正文8-14号字，1.3倍字间距</a:t>
              </a:r>
            </a:p>
          </p:txBody>
        </p:sp>
      </p:grpSp>
      <p:grpSp>
        <p:nvGrpSpPr>
          <p:cNvPr id="49" name="组合 48"/>
          <p:cNvGrpSpPr/>
          <p:nvPr/>
        </p:nvGrpSpPr>
        <p:grpSpPr>
          <a:xfrm>
            <a:off x="8182846" y="1896533"/>
            <a:ext cx="3090333" cy="3831167"/>
            <a:chOff x="8182846" y="1896533"/>
            <a:chExt cx="3090333" cy="3831167"/>
          </a:xfrm>
        </p:grpSpPr>
        <p:grpSp>
          <p:nvGrpSpPr>
            <p:cNvPr id="50" name="组 53"/>
            <p:cNvGrpSpPr/>
            <p:nvPr/>
          </p:nvGrpSpPr>
          <p:grpSpPr>
            <a:xfrm>
              <a:off x="8182846" y="1896533"/>
              <a:ext cx="3090333" cy="3831167"/>
              <a:chOff x="8040369" y="1896533"/>
              <a:chExt cx="3090333" cy="3831167"/>
            </a:xfrm>
          </p:grpSpPr>
          <p:sp>
            <p:nvSpPr>
              <p:cNvPr id="60" name="流程图: 过程 59"/>
              <p:cNvSpPr/>
              <p:nvPr/>
            </p:nvSpPr>
            <p:spPr>
              <a:xfrm>
                <a:off x="8040369" y="2497884"/>
                <a:ext cx="3090333" cy="3229816"/>
              </a:xfrm>
              <a:prstGeom prst="flowChartProcess">
                <a:avLst/>
              </a:prstGeom>
              <a:solidFill>
                <a:srgbClr val="C00000"/>
              </a:solidFill>
              <a:ln>
                <a:noFill/>
              </a:ln>
              <a:effectLst>
                <a:innerShdw blurRad="63500" dir="5400000" dist="381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61" name="组 55"/>
              <p:cNvGrpSpPr/>
              <p:nvPr/>
            </p:nvGrpSpPr>
            <p:grpSpPr>
              <a:xfrm>
                <a:off x="8778244" y="1896533"/>
                <a:ext cx="227736" cy="884335"/>
                <a:chOff x="8778244" y="1896533"/>
                <a:chExt cx="227736" cy="884335"/>
              </a:xfrm>
            </p:grpSpPr>
            <p:sp>
              <p:nvSpPr>
                <p:cNvPr id="65" name="矩形 64"/>
                <p:cNvSpPr/>
                <p:nvPr/>
              </p:nvSpPr>
              <p:spPr>
                <a:xfrm>
                  <a:off x="8858245" y="1896533"/>
                  <a:ext cx="67734" cy="7704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6" name="椭圆 65"/>
                <p:cNvSpPr/>
                <p:nvPr/>
              </p:nvSpPr>
              <p:spPr>
                <a:xfrm>
                  <a:off x="8778244" y="2553132"/>
                  <a:ext cx="227736" cy="227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62" name="组 56"/>
              <p:cNvGrpSpPr/>
              <p:nvPr/>
            </p:nvGrpSpPr>
            <p:grpSpPr>
              <a:xfrm>
                <a:off x="10046126" y="1896533"/>
                <a:ext cx="227736" cy="884335"/>
                <a:chOff x="10046126" y="1896533"/>
                <a:chExt cx="227736" cy="884335"/>
              </a:xfrm>
            </p:grpSpPr>
            <p:sp>
              <p:nvSpPr>
                <p:cNvPr id="63" name="矩形 62"/>
                <p:cNvSpPr/>
                <p:nvPr/>
              </p:nvSpPr>
              <p:spPr>
                <a:xfrm>
                  <a:off x="10126127" y="1896533"/>
                  <a:ext cx="67734" cy="7704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4" name="椭圆 63"/>
                <p:cNvSpPr/>
                <p:nvPr/>
              </p:nvSpPr>
              <p:spPr>
                <a:xfrm>
                  <a:off x="10046126" y="2553132"/>
                  <a:ext cx="227736" cy="227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51" name="Group 32"/>
            <p:cNvGrpSpPr>
              <a:grpSpLocks noChangeAspect="1"/>
            </p:cNvGrpSpPr>
            <p:nvPr/>
          </p:nvGrpSpPr>
          <p:grpSpPr>
            <a:xfrm>
              <a:off x="9055631" y="2854056"/>
              <a:ext cx="1269999" cy="901701"/>
              <a:chOff x="4354" y="1098"/>
              <a:chExt cx="800" cy="568"/>
            </a:xfrm>
            <a:solidFill>
              <a:schemeClr val="bg1"/>
            </a:solidFill>
          </p:grpSpPr>
          <p:sp>
            <p:nvSpPr>
              <p:cNvPr id="54" name="Freeform 33"/>
              <p:cNvSpPr>
                <a:spLocks noEditPoints="1"/>
              </p:cNvSpPr>
              <p:nvPr/>
            </p:nvSpPr>
            <p:spPr bwMode="auto">
              <a:xfrm>
                <a:off x="4441" y="1098"/>
                <a:ext cx="626" cy="423"/>
              </a:xfrm>
              <a:custGeom>
                <a:gdLst>
                  <a:gd fmla="*/ 621 w 628" name="T0"/>
                  <a:gd fmla="*/ 7 h 423" name="T1"/>
                  <a:gd fmla="*/ 605 w 628" name="T2"/>
                  <a:gd fmla="*/ 0 h 423" name="T3"/>
                  <a:gd fmla="*/ 24 w 628" name="T4"/>
                  <a:gd fmla="*/ 0 h 423" name="T5"/>
                  <a:gd fmla="*/ 7 w 628" name="T6"/>
                  <a:gd fmla="*/ 7 h 423" name="T7"/>
                  <a:gd fmla="*/ 0 w 628" name="T8"/>
                  <a:gd fmla="*/ 23 h 423" name="T9"/>
                  <a:gd fmla="*/ 0 w 628" name="T10"/>
                  <a:gd fmla="*/ 423 h 423" name="T11"/>
                  <a:gd fmla="*/ 628 w 628" name="T12"/>
                  <a:gd fmla="*/ 423 h 423" name="T13"/>
                  <a:gd fmla="*/ 628 w 628" name="T14"/>
                  <a:gd fmla="*/ 23 h 423" name="T15"/>
                  <a:gd fmla="*/ 621 w 628" name="T16"/>
                  <a:gd fmla="*/ 7 h 423" name="T17"/>
                  <a:gd fmla="*/ 314 w 628" name="T18"/>
                  <a:gd fmla="*/ 13 h 423" name="T19"/>
                  <a:gd fmla="*/ 321 w 628" name="T20"/>
                  <a:gd fmla="*/ 20 h 423" name="T21"/>
                  <a:gd fmla="*/ 314 w 628" name="T22"/>
                  <a:gd fmla="*/ 27 h 423" name="T23"/>
                  <a:gd fmla="*/ 307 w 628" name="T24"/>
                  <a:gd fmla="*/ 20 h 423" name="T25"/>
                  <a:gd fmla="*/ 314 w 628" name="T26"/>
                  <a:gd fmla="*/ 13 h 423" name="T27"/>
                  <a:gd fmla="*/ 587 w 628" name="T28"/>
                  <a:gd fmla="*/ 382 h 423" name="T29"/>
                  <a:gd fmla="*/ 41 w 628" name="T30"/>
                  <a:gd fmla="*/ 382 h 423" name="T31"/>
                  <a:gd fmla="*/ 41 w 628" name="T32"/>
                  <a:gd fmla="*/ 41 h 423" name="T33"/>
                  <a:gd fmla="*/ 587 w 628" name="T34"/>
                  <a:gd fmla="*/ 41 h 423" name="T35"/>
                  <a:gd fmla="*/ 587 w 628" name="T36"/>
                  <a:gd fmla="*/ 382 h 42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22" w="628">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5" name="Freeform 34"/>
              <p:cNvSpPr>
                <a:spLocks noEditPoints="1"/>
              </p:cNvSpPr>
              <p:nvPr/>
            </p:nvSpPr>
            <p:spPr bwMode="auto">
              <a:xfrm>
                <a:off x="4354" y="1538"/>
                <a:ext cx="800" cy="97"/>
              </a:xfrm>
              <a:custGeom>
                <a:gdLst>
                  <a:gd fmla="*/ 87 w 802" name="T0"/>
                  <a:gd fmla="*/ 0 h 97" name="T1"/>
                  <a:gd fmla="*/ 4 w 802" name="T2"/>
                  <a:gd fmla="*/ 83 h 97" name="T3"/>
                  <a:gd fmla="*/ 2 w 802" name="T4"/>
                  <a:gd fmla="*/ 92 h 97" name="T5"/>
                  <a:gd fmla="*/ 10 w 802" name="T6"/>
                  <a:gd fmla="*/ 97 h 97" name="T7"/>
                  <a:gd fmla="*/ 792 w 802" name="T8"/>
                  <a:gd fmla="*/ 97 h 97" name="T9"/>
                  <a:gd fmla="*/ 800 w 802" name="T10"/>
                  <a:gd fmla="*/ 92 h 97" name="T11"/>
                  <a:gd fmla="*/ 798 w 802" name="T12"/>
                  <a:gd fmla="*/ 83 h 97" name="T13"/>
                  <a:gd fmla="*/ 715 w 802" name="T14"/>
                  <a:gd fmla="*/ 0 h 97" name="T15"/>
                  <a:gd fmla="*/ 87 w 802" name="T16"/>
                  <a:gd fmla="*/ 0 h 97" name="T17"/>
                  <a:gd fmla="*/ 711 w 802" name="T18"/>
                  <a:gd fmla="*/ 47 h 97" name="T19"/>
                  <a:gd fmla="*/ 712 w 802" name="T20"/>
                  <a:gd fmla="*/ 54 h 97" name="T21"/>
                  <a:gd fmla="*/ 706 w 802" name="T22"/>
                  <a:gd fmla="*/ 58 h 97" name="T23"/>
                  <a:gd fmla="*/ 484 w 802" name="T24"/>
                  <a:gd fmla="*/ 58 h 97" name="T25"/>
                  <a:gd fmla="*/ 485 w 802" name="T26"/>
                  <a:gd fmla="*/ 64 h 97" name="T27"/>
                  <a:gd fmla="*/ 484 w 802" name="T28"/>
                  <a:gd fmla="*/ 67 h 97" name="T29"/>
                  <a:gd fmla="*/ 481 w 802" name="T30"/>
                  <a:gd fmla="*/ 69 h 97" name="T31"/>
                  <a:gd fmla="*/ 321 w 802" name="T32"/>
                  <a:gd fmla="*/ 69 h 97" name="T33"/>
                  <a:gd fmla="*/ 318 w 802" name="T34"/>
                  <a:gd fmla="*/ 67 h 97" name="T35"/>
                  <a:gd fmla="*/ 317 w 802" name="T36"/>
                  <a:gd fmla="*/ 64 h 97" name="T37"/>
                  <a:gd fmla="*/ 318 w 802" name="T38"/>
                  <a:gd fmla="*/ 58 h 97" name="T39"/>
                  <a:gd fmla="*/ 96 w 802" name="T40"/>
                  <a:gd fmla="*/ 58 h 97" name="T41"/>
                  <a:gd fmla="*/ 90 w 802" name="T42"/>
                  <a:gd fmla="*/ 54 h 97" name="T43"/>
                  <a:gd fmla="*/ 91 w 802" name="T44"/>
                  <a:gd fmla="*/ 47 h 97" name="T45"/>
                  <a:gd fmla="*/ 113 w 802" name="T46"/>
                  <a:gd fmla="*/ 20 h 97" name="T47"/>
                  <a:gd fmla="*/ 689 w 802" name="T48"/>
                  <a:gd fmla="*/ 20 h 97" name="T49"/>
                  <a:gd fmla="*/ 711 w 802" name="T50"/>
                  <a:gd fmla="*/ 47 h 9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 w="802">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6" name="Freeform 35"/>
              <p:cNvSpPr>
                <a:spLocks noEditPoints="1"/>
              </p:cNvSpPr>
              <p:nvPr/>
            </p:nvSpPr>
            <p:spPr bwMode="auto">
              <a:xfrm>
                <a:off x="4355" y="1637"/>
                <a:ext cx="798" cy="29"/>
              </a:xfrm>
              <a:custGeom>
                <a:gdLst>
                  <a:gd fmla="*/ 791 w 800" name="T0"/>
                  <a:gd fmla="*/ 3 h 29" name="T1"/>
                  <a:gd fmla="*/ 469 w 800" name="T2"/>
                  <a:gd fmla="*/ 3 h 29" name="T3"/>
                  <a:gd fmla="*/ 468 w 800" name="T4"/>
                  <a:gd fmla="*/ 6 h 29" name="T5"/>
                  <a:gd fmla="*/ 461 w 800" name="T6"/>
                  <a:gd fmla="*/ 9 h 29" name="T7"/>
                  <a:gd fmla="*/ 339 w 800" name="T8"/>
                  <a:gd fmla="*/ 9 h 29" name="T9"/>
                  <a:gd fmla="*/ 332 w 800" name="T10"/>
                  <a:gd fmla="*/ 6 h 29" name="T11"/>
                  <a:gd fmla="*/ 331 w 800" name="T12"/>
                  <a:gd fmla="*/ 3 h 29" name="T13"/>
                  <a:gd fmla="*/ 9 w 800" name="T14"/>
                  <a:gd fmla="*/ 3 h 29" name="T15"/>
                  <a:gd fmla="*/ 0 w 800" name="T16"/>
                  <a:gd fmla="*/ 0 h 29" name="T17"/>
                  <a:gd fmla="*/ 0 w 800" name="T18"/>
                  <a:gd fmla="*/ 9 h 29" name="T19"/>
                  <a:gd fmla="*/ 6 w 800" name="T20"/>
                  <a:gd fmla="*/ 23 h 29" name="T21"/>
                  <a:gd fmla="*/ 21 w 800" name="T22"/>
                  <a:gd fmla="*/ 29 h 29" name="T23"/>
                  <a:gd fmla="*/ 779 w 800" name="T24"/>
                  <a:gd fmla="*/ 29 h 29" name="T25"/>
                  <a:gd fmla="*/ 794 w 800" name="T26"/>
                  <a:gd fmla="*/ 23 h 29" name="T27"/>
                  <a:gd fmla="*/ 800 w 800" name="T28"/>
                  <a:gd fmla="*/ 9 h 29" name="T29"/>
                  <a:gd fmla="*/ 800 w 800" name="T30"/>
                  <a:gd fmla="*/ 0 h 29" name="T31"/>
                  <a:gd fmla="*/ 791 w 800" name="T32"/>
                  <a:gd fmla="*/ 3 h 29" name="T33"/>
                  <a:gd fmla="*/ 72 w 800" name="T34"/>
                  <a:gd fmla="*/ 21 h 29" name="T35"/>
                  <a:gd fmla="*/ 68 w 800" name="T36"/>
                  <a:gd fmla="*/ 16 h 29" name="T37"/>
                  <a:gd fmla="*/ 72 w 800" name="T38"/>
                  <a:gd fmla="*/ 12 h 29" name="T39"/>
                  <a:gd fmla="*/ 77 w 800" name="T40"/>
                  <a:gd fmla="*/ 16 h 29" name="T41"/>
                  <a:gd fmla="*/ 72 w 800" name="T42"/>
                  <a:gd fmla="*/ 21 h 29" name="T43"/>
                  <a:gd fmla="*/ 94 w 800" name="T44"/>
                  <a:gd fmla="*/ 21 h 29" name="T45"/>
                  <a:gd fmla="*/ 89 w 800" name="T46"/>
                  <a:gd fmla="*/ 16 h 29" name="T47"/>
                  <a:gd fmla="*/ 94 w 800" name="T48"/>
                  <a:gd fmla="*/ 12 h 29" name="T49"/>
                  <a:gd fmla="*/ 98 w 800" name="T50"/>
                  <a:gd fmla="*/ 16 h 29" name="T51"/>
                  <a:gd fmla="*/ 94 w 800" name="T52"/>
                  <a:gd fmla="*/ 21 h 29" name="T53"/>
                  <a:gd fmla="*/ 115 w 800" name="T54"/>
                  <a:gd fmla="*/ 21 h 29" name="T55"/>
                  <a:gd fmla="*/ 111 w 800" name="T56"/>
                  <a:gd fmla="*/ 16 h 29" name="T57"/>
                  <a:gd fmla="*/ 115 w 800" name="T58"/>
                  <a:gd fmla="*/ 12 h 29" name="T59"/>
                  <a:gd fmla="*/ 120 w 800" name="T60"/>
                  <a:gd fmla="*/ 16 h 29" name="T61"/>
                  <a:gd fmla="*/ 115 w 800" name="T62"/>
                  <a:gd fmla="*/ 21 h 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 w="800">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7" name="Freeform 36"/>
              <p:cNvSpPr/>
              <p:nvPr/>
            </p:nvSpPr>
            <p:spPr bwMode="auto">
              <a:xfrm>
                <a:off x="4702" y="1225"/>
                <a:ext cx="50" cy="48"/>
              </a:xfrm>
              <a:custGeom>
                <a:gdLst>
                  <a:gd fmla="*/ 50 w 50" name="T0"/>
                  <a:gd fmla="*/ 24 h 48" name="T1"/>
                  <a:gd fmla="*/ 47 w 50" name="T2"/>
                  <a:gd fmla="*/ 36 h 48" name="T3"/>
                  <a:gd fmla="*/ 40 w 50" name="T4"/>
                  <a:gd fmla="*/ 30 h 48" name="T5"/>
                  <a:gd fmla="*/ 41 w 50" name="T6"/>
                  <a:gd fmla="*/ 24 h 48" name="T7"/>
                  <a:gd fmla="*/ 25 w 50" name="T8"/>
                  <a:gd fmla="*/ 8 h 48" name="T9"/>
                  <a:gd fmla="*/ 9 w 50" name="T10"/>
                  <a:gd fmla="*/ 24 h 48" name="T11"/>
                  <a:gd fmla="*/ 19 w 50" name="T12"/>
                  <a:gd fmla="*/ 40 h 48" name="T13"/>
                  <a:gd fmla="*/ 19 w 50" name="T14"/>
                  <a:gd fmla="*/ 48 h 48" name="T15"/>
                  <a:gd fmla="*/ 0 w 50" name="T16"/>
                  <a:gd fmla="*/ 24 h 48" name="T17"/>
                  <a:gd fmla="*/ 25 w 50" name="T18"/>
                  <a:gd fmla="*/ 0 h 48" name="T19"/>
                  <a:gd fmla="*/ 50 w 50" name="T20"/>
                  <a:gd fmla="*/ 24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50">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8" name="Freeform 37"/>
              <p:cNvSpPr/>
              <p:nvPr/>
            </p:nvSpPr>
            <p:spPr bwMode="auto">
              <a:xfrm>
                <a:off x="4682" y="1204"/>
                <a:ext cx="90" cy="90"/>
              </a:xfrm>
              <a:custGeom>
                <a:gdLst>
                  <a:gd fmla="*/ 45 w 90" name="T0"/>
                  <a:gd fmla="*/ 0 h 90" name="T1"/>
                  <a:gd fmla="*/ 0 w 90" name="T2"/>
                  <a:gd fmla="*/ 45 h 90" name="T3"/>
                  <a:gd fmla="*/ 39 w 90" name="T4"/>
                  <a:gd fmla="*/ 90 h 90" name="T5"/>
                  <a:gd fmla="*/ 39 w 90" name="T6"/>
                  <a:gd fmla="*/ 82 h 90" name="T7"/>
                  <a:gd fmla="*/ 8 w 90" name="T8"/>
                  <a:gd fmla="*/ 45 h 90" name="T9"/>
                  <a:gd fmla="*/ 45 w 90" name="T10"/>
                  <a:gd fmla="*/ 9 h 90" name="T11"/>
                  <a:gd fmla="*/ 82 w 90" name="T12"/>
                  <a:gd fmla="*/ 45 h 90" name="T13"/>
                  <a:gd fmla="*/ 75 w 90" name="T14"/>
                  <a:gd fmla="*/ 66 h 90" name="T15"/>
                  <a:gd fmla="*/ 81 w 90" name="T16"/>
                  <a:gd fmla="*/ 72 h 90" name="T17"/>
                  <a:gd fmla="*/ 90 w 90" name="T18"/>
                  <a:gd fmla="*/ 45 h 90" name="T19"/>
                  <a:gd fmla="*/ 45 w 90" name="T20"/>
                  <a:gd fmla="*/ 0 h 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0" w="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9" name="Freeform 38"/>
              <p:cNvSpPr/>
              <p:nvPr/>
            </p:nvSpPr>
            <p:spPr bwMode="auto">
              <a:xfrm>
                <a:off x="4727" y="1248"/>
                <a:ext cx="99" cy="167"/>
              </a:xfrm>
              <a:custGeom>
                <a:gdLst>
                  <a:gd fmla="*/ 0 w 99" name="T0"/>
                  <a:gd fmla="*/ 1 h 167" name="T1"/>
                  <a:gd fmla="*/ 0 w 99" name="T2"/>
                  <a:gd fmla="*/ 1 h 167" name="T3"/>
                  <a:gd fmla="*/ 0 w 99" name="T4"/>
                  <a:gd fmla="*/ 143 h 167" name="T5"/>
                  <a:gd fmla="*/ 0 w 99" name="T6"/>
                  <a:gd fmla="*/ 143 h 167" name="T7"/>
                  <a:gd fmla="*/ 1 w 99" name="T8"/>
                  <a:gd fmla="*/ 143 h 167" name="T9"/>
                  <a:gd fmla="*/ 1 w 99" name="T10"/>
                  <a:gd fmla="*/ 143 h 167" name="T11"/>
                  <a:gd fmla="*/ 29 w 99" name="T12"/>
                  <a:gd fmla="*/ 119 h 167" name="T13"/>
                  <a:gd fmla="*/ 29 w 99" name="T14"/>
                  <a:gd fmla="*/ 119 h 167" name="T15"/>
                  <a:gd fmla="*/ 29 w 99" name="T16"/>
                  <a:gd fmla="*/ 119 h 167" name="T17"/>
                  <a:gd fmla="*/ 30 w 99" name="T18"/>
                  <a:gd fmla="*/ 119 h 167" name="T19"/>
                  <a:gd fmla="*/ 47 w 99" name="T20"/>
                  <a:gd fmla="*/ 163 h 167" name="T21"/>
                  <a:gd fmla="*/ 50 w 99" name="T22"/>
                  <a:gd fmla="*/ 166 h 167" name="T23"/>
                  <a:gd fmla="*/ 54 w 99" name="T24"/>
                  <a:gd fmla="*/ 166 h 167" name="T25"/>
                  <a:gd fmla="*/ 76 w 99" name="T26"/>
                  <a:gd fmla="*/ 157 h 167" name="T27"/>
                  <a:gd fmla="*/ 79 w 99" name="T28"/>
                  <a:gd fmla="*/ 155 h 167" name="T29"/>
                  <a:gd fmla="*/ 79 w 99" name="T30"/>
                  <a:gd fmla="*/ 151 h 167" name="T31"/>
                  <a:gd fmla="*/ 61 w 99" name="T32"/>
                  <a:gd fmla="*/ 107 h 167" name="T33"/>
                  <a:gd fmla="*/ 61 w 99" name="T34"/>
                  <a:gd fmla="*/ 106 h 167" name="T35"/>
                  <a:gd fmla="*/ 61 w 99" name="T36"/>
                  <a:gd fmla="*/ 106 h 167" name="T37"/>
                  <a:gd fmla="*/ 62 w 99" name="T38"/>
                  <a:gd fmla="*/ 106 h 167" name="T39"/>
                  <a:gd fmla="*/ 98 w 99" name="T40"/>
                  <a:gd fmla="*/ 104 h 167" name="T41"/>
                  <a:gd fmla="*/ 99 w 99" name="T42"/>
                  <a:gd fmla="*/ 104 h 167" name="T43"/>
                  <a:gd fmla="*/ 99 w 99" name="T44"/>
                  <a:gd fmla="*/ 104 h 167" name="T45"/>
                  <a:gd fmla="*/ 99 w 99" name="T46"/>
                  <a:gd fmla="*/ 103 h 167" name="T47"/>
                  <a:gd fmla="*/ 1 w 99" name="T48"/>
                  <a:gd fmla="*/ 1 h 167" name="T49"/>
                  <a:gd fmla="*/ 0 w 99" name="T50"/>
                  <a:gd fmla="*/ 1 h 16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7" w="99">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52" name="矩形 51"/>
            <p:cNvSpPr/>
            <p:nvPr/>
          </p:nvSpPr>
          <p:spPr>
            <a:xfrm>
              <a:off x="8671795" y="3847566"/>
              <a:ext cx="2011680" cy="365760"/>
            </a:xfrm>
            <a:prstGeom prst="rect">
              <a:avLst/>
            </a:prstGeom>
          </p:spPr>
          <p:txBody>
            <a:bodyPr wrap="none">
              <a:spAutoFit/>
            </a:bodyPr>
            <a:lstStyle/>
            <a:p>
              <a:r>
                <a:rPr altLang="en-US" b="1" lang="zh-CN">
                  <a:solidFill>
                    <a:schemeClr val="bg1"/>
                  </a:solidFill>
                </a:rPr>
                <a:t>点击此处添加标题</a:t>
              </a:r>
            </a:p>
          </p:txBody>
        </p:sp>
        <p:sp>
          <p:nvSpPr>
            <p:cNvPr id="53" name="矩形 52"/>
            <p:cNvSpPr/>
            <p:nvPr/>
          </p:nvSpPr>
          <p:spPr>
            <a:xfrm>
              <a:off x="8206837" y="4353451"/>
              <a:ext cx="3024737" cy="1042416"/>
            </a:xfrm>
            <a:prstGeom prst="rect">
              <a:avLst/>
            </a:prstGeom>
          </p:spPr>
          <p:txBody>
            <a:bodyPr wrap="square">
              <a:spAutoFit/>
            </a:bodyPr>
            <a:lstStyle/>
            <a:p>
              <a:pPr algn="ctr">
                <a:lnSpc>
                  <a:spcPct val="130000"/>
                </a:lnSpc>
              </a:pPr>
              <a:r>
                <a:rPr altLang="en-US" lang="zh-CN" sz="1200">
                  <a:solidFill>
                    <a:schemeClr val="bg1"/>
                  </a:solidFill>
                  <a:latin typeface="微软雅黑"/>
                  <a:ea typeface="微软雅黑"/>
                </a:rPr>
                <a:t>标题数字等都可以通过点击和重新输入进行更改，顶部“开始”面板中可以对字体、字号、颜色、行距等进行修改。建议正文8-14号字，1.3倍字间距</a:t>
              </a:r>
            </a:p>
          </p:txBody>
        </p:sp>
      </p:grpSp>
      <p:cxnSp>
        <p:nvCxnSpPr>
          <p:cNvPr id="67" name="直接连接符 66"/>
          <p:cNvCxnSpPr/>
          <p:nvPr/>
        </p:nvCxnSpPr>
        <p:spPr>
          <a:xfrm>
            <a:off x="-9974" y="1896533"/>
            <a:ext cx="12201974" cy="0"/>
          </a:xfrm>
          <a:prstGeom prst="line">
            <a:avLst/>
          </a:prstGeom>
          <a:ln w="44450">
            <a:solidFill>
              <a:srgbClr val="5959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4483924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fill="hold" id="7"/>
                                        <p:tgtEl>
                                          <p:spTgt spid="67"/>
                                        </p:tgtEl>
                                        <p:attrNameLst>
                                          <p:attrName>ppt_x</p:attrName>
                                        </p:attrNameLst>
                                      </p:cBhvr>
                                      <p:tavLst>
                                        <p:tav tm="0">
                                          <p:val>
                                            <p:strVal val="0-#ppt_w/2"/>
                                          </p:val>
                                        </p:tav>
                                        <p:tav tm="100000">
                                          <p:val>
                                            <p:strVal val="#ppt_x"/>
                                          </p:val>
                                        </p:tav>
                                      </p:tavLst>
                                    </p:anim>
                                    <p:anim calcmode="lin" valueType="num">
                                      <p:cBhvr additive="base">
                                        <p:cTn dur="500" fill="hold" id="8"/>
                                        <p:tgtEl>
                                          <p:spTgt spid="6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par>
                                <p:cTn fill="hold" id="13" nodeType="withEffect" presetClass="entr" presetID="22" presetSubtype="1">
                                  <p:stCondLst>
                                    <p:cond delay="100"/>
                                  </p:stCondLst>
                                  <p:childTnLst>
                                    <p:set>
                                      <p:cBhvr>
                                        <p:cTn dur="1" fill="hold" id="14">
                                          <p:stCondLst>
                                            <p:cond delay="0"/>
                                          </p:stCondLst>
                                        </p:cTn>
                                        <p:tgtEl>
                                          <p:spTgt spid="26"/>
                                        </p:tgtEl>
                                        <p:attrNameLst>
                                          <p:attrName>style.visibility</p:attrName>
                                        </p:attrNameLst>
                                      </p:cBhvr>
                                      <p:to>
                                        <p:strVal val="visible"/>
                                      </p:to>
                                    </p:set>
                                    <p:animEffect filter="wipe(up)" transition="in">
                                      <p:cBhvr>
                                        <p:cTn dur="500" id="15"/>
                                        <p:tgtEl>
                                          <p:spTgt spid="26"/>
                                        </p:tgtEl>
                                      </p:cBhvr>
                                    </p:animEffect>
                                  </p:childTnLst>
                                </p:cTn>
                              </p:par>
                              <p:par>
                                <p:cTn fill="hold" id="16" nodeType="withEffect" presetClass="entr" presetID="22" presetSubtype="1">
                                  <p:stCondLst>
                                    <p:cond delay="200"/>
                                  </p:stCondLst>
                                  <p:childTnLst>
                                    <p:set>
                                      <p:cBhvr>
                                        <p:cTn dur="1" fill="hold" id="17">
                                          <p:stCondLst>
                                            <p:cond delay="0"/>
                                          </p:stCondLst>
                                        </p:cTn>
                                        <p:tgtEl>
                                          <p:spTgt spid="49"/>
                                        </p:tgtEl>
                                        <p:attrNameLst>
                                          <p:attrName>style.visibility</p:attrName>
                                        </p:attrNameLst>
                                      </p:cBhvr>
                                      <p:to>
                                        <p:strVal val="visible"/>
                                      </p:to>
                                    </p:set>
                                    <p:animEffect filter="wipe(up)" transition="in">
                                      <p:cBhvr>
                                        <p:cTn dur="500" id="18"/>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椭圆 3"/>
          <p:cNvSpPr/>
          <p:nvPr/>
        </p:nvSpPr>
        <p:spPr>
          <a:xfrm>
            <a:off x="4969820" y="2474844"/>
            <a:ext cx="2382981" cy="2382981"/>
          </a:xfrm>
          <a:prstGeom prst="ellipse">
            <a:avLst/>
          </a:prstGeom>
          <a:noFill/>
          <a:ln algn="ctr" cap="flat" cmpd="sng" w="76200">
            <a:solidFill>
              <a:srgbClr val="C00000"/>
            </a:solidFill>
            <a:prstDash val="solid"/>
          </a:ln>
          <a:effectLst/>
        </p:spPr>
        <p:txBody>
          <a:bodyPr anchor="ctr" rtlCol="0"/>
          <a:lstStyle/>
          <a:p>
            <a:pPr algn="ctr">
              <a:defRPr/>
            </a:pPr>
            <a:endParaRPr altLang="en-US" kern="0" lang="zh-CN">
              <a:solidFill>
                <a:sysClr lastClr="FFFFFF" val="window"/>
              </a:solidFill>
              <a:latin panose="020f0502020204030204" typeface="Calibri"/>
              <a:ea typeface="宋体"/>
            </a:endParaRPr>
          </a:p>
        </p:txBody>
      </p:sp>
      <p:sp>
        <p:nvSpPr>
          <p:cNvPr id="5" name="椭圆 4"/>
          <p:cNvSpPr/>
          <p:nvPr/>
        </p:nvSpPr>
        <p:spPr>
          <a:xfrm>
            <a:off x="5062761" y="2567785"/>
            <a:ext cx="2197099" cy="2197099"/>
          </a:xfrm>
          <a:prstGeom prst="ellipse">
            <a:avLst/>
          </a:prstGeom>
          <a:solidFill>
            <a:srgbClr val="C00000"/>
          </a:solidFill>
          <a:ln algn="ctr" cap="flat" cmpd="sng" w="12700">
            <a:noFill/>
            <a:prstDash val="solid"/>
          </a:ln>
          <a:effectLst/>
        </p:spPr>
        <p:txBody>
          <a:bodyPr anchor="ctr" rtlCol="0"/>
          <a:lstStyle/>
          <a:p>
            <a:pPr algn="ctr">
              <a:defRPr/>
            </a:pPr>
            <a:endParaRPr altLang="en-US" kern="0" lang="zh-CN">
              <a:solidFill>
                <a:sysClr lastClr="FFFFFF" val="window"/>
              </a:solidFill>
              <a:latin panose="020f0502020204030204" typeface="Calibri"/>
              <a:ea typeface="宋体"/>
            </a:endParaRPr>
          </a:p>
        </p:txBody>
      </p:sp>
      <p:cxnSp>
        <p:nvCxnSpPr>
          <p:cNvPr id="6" name="直接连接符 5"/>
          <p:cNvCxnSpPr/>
          <p:nvPr/>
        </p:nvCxnSpPr>
        <p:spPr>
          <a:xfrm flipH="1">
            <a:off x="6161311" y="1970663"/>
            <a:ext cx="0" cy="745277"/>
          </a:xfrm>
          <a:prstGeom prst="line">
            <a:avLst/>
          </a:prstGeom>
          <a:solidFill>
            <a:srgbClr val="FFFFFF"/>
          </a:solidFill>
          <a:ln algn="ctr" cap="flat" cmpd="sng" w="63500">
            <a:solidFill>
              <a:schemeClr val="tx1">
                <a:lumMod val="75000"/>
                <a:lumOff val="25000"/>
              </a:schemeClr>
            </a:solidFill>
            <a:prstDash val="solid"/>
            <a:headEnd type="arrow"/>
          </a:ln>
          <a:effectLst/>
        </p:spPr>
      </p:cxnSp>
      <p:cxnSp>
        <p:nvCxnSpPr>
          <p:cNvPr id="7" name="直接连接符 6"/>
          <p:cNvCxnSpPr/>
          <p:nvPr/>
        </p:nvCxnSpPr>
        <p:spPr>
          <a:xfrm flipH="1">
            <a:off x="6161311" y="4591525"/>
            <a:ext cx="0" cy="744000"/>
          </a:xfrm>
          <a:prstGeom prst="line">
            <a:avLst/>
          </a:prstGeom>
          <a:solidFill>
            <a:srgbClr val="FFFFFF"/>
          </a:solidFill>
          <a:ln algn="ctr" cap="flat" cmpd="sng" w="63500">
            <a:solidFill>
              <a:schemeClr val="tx1">
                <a:lumMod val="75000"/>
                <a:lumOff val="25000"/>
              </a:schemeClr>
            </a:solidFill>
            <a:prstDash val="solid"/>
            <a:tailEnd type="arrow"/>
          </a:ln>
          <a:effectLst/>
        </p:spPr>
      </p:cxnSp>
      <p:cxnSp>
        <p:nvCxnSpPr>
          <p:cNvPr id="8" name="直接连接符 7"/>
          <p:cNvCxnSpPr/>
          <p:nvPr/>
        </p:nvCxnSpPr>
        <p:spPr>
          <a:xfrm flipH="1" rot="5400000">
            <a:off x="7493416" y="3294335"/>
            <a:ext cx="0" cy="744000"/>
          </a:xfrm>
          <a:prstGeom prst="line">
            <a:avLst/>
          </a:prstGeom>
          <a:solidFill>
            <a:srgbClr val="FFFFFF"/>
          </a:solidFill>
          <a:ln algn="ctr" cap="flat" cmpd="sng" w="63500">
            <a:solidFill>
              <a:schemeClr val="tx1">
                <a:lumMod val="75000"/>
                <a:lumOff val="25000"/>
              </a:schemeClr>
            </a:solidFill>
            <a:prstDash val="solid"/>
            <a:headEnd type="arrow"/>
          </a:ln>
          <a:effectLst/>
        </p:spPr>
      </p:cxnSp>
      <p:cxnSp>
        <p:nvCxnSpPr>
          <p:cNvPr id="9" name="直接连接符 8"/>
          <p:cNvCxnSpPr/>
          <p:nvPr/>
        </p:nvCxnSpPr>
        <p:spPr>
          <a:xfrm flipH="1" rot="5400000">
            <a:off x="4827232" y="3294335"/>
            <a:ext cx="0" cy="744000"/>
          </a:xfrm>
          <a:prstGeom prst="line">
            <a:avLst/>
          </a:prstGeom>
          <a:solidFill>
            <a:srgbClr val="FFFFFF"/>
          </a:solidFill>
          <a:ln algn="ctr" cap="flat" cmpd="sng" w="63500">
            <a:solidFill>
              <a:schemeClr val="tx1">
                <a:lumMod val="75000"/>
                <a:lumOff val="25000"/>
              </a:schemeClr>
            </a:solidFill>
            <a:prstDash val="solid"/>
            <a:tailEnd type="arrow"/>
          </a:ln>
          <a:effectLst/>
        </p:spPr>
      </p:cxnSp>
      <p:sp>
        <p:nvSpPr>
          <p:cNvPr id="10" name="TextBox 34"/>
          <p:cNvSpPr txBox="1"/>
          <p:nvPr/>
        </p:nvSpPr>
        <p:spPr>
          <a:xfrm>
            <a:off x="6975078" y="1220756"/>
            <a:ext cx="2834637" cy="284531"/>
          </a:xfrm>
          <a:prstGeom prst="rect">
            <a:avLst/>
          </a:prstGeom>
          <a:noFill/>
        </p:spPr>
        <p:txBody>
          <a:bodyPr bIns="0" lIns="0" rIns="0" rtlCol="0" tIns="0" wrap="square">
            <a:spAutoFit/>
          </a:bodyPr>
          <a:lstStyle/>
          <a:p>
            <a:pPr>
              <a:defRPr/>
            </a:pPr>
            <a:r>
              <a:rPr altLang="en-US" b="1" kern="0" lang="zh-CN" sz="1867">
                <a:solidFill>
                  <a:schemeClr val="tx1">
                    <a:lumMod val="75000"/>
                    <a:lumOff val="25000"/>
                  </a:schemeClr>
                </a:solidFill>
                <a:latin charset="-122" pitchFamily="34" typeface="微软雅黑"/>
                <a:ea charset="-122" pitchFamily="34" typeface="微软雅黑"/>
              </a:rPr>
              <a:t>概述性文字观点</a:t>
            </a:r>
          </a:p>
        </p:txBody>
      </p:sp>
      <p:sp>
        <p:nvSpPr>
          <p:cNvPr id="11" name="TextBox 35"/>
          <p:cNvSpPr txBox="1"/>
          <p:nvPr/>
        </p:nvSpPr>
        <p:spPr>
          <a:xfrm>
            <a:off x="6975078" y="1675933"/>
            <a:ext cx="3928588" cy="474218"/>
          </a:xfrm>
          <a:prstGeom prst="rect">
            <a:avLst/>
          </a:prstGeom>
          <a:noFill/>
        </p:spPr>
        <p:txBody>
          <a:bodyPr bIns="0" lIns="0" rIns="0" rtlCol="0" tIns="0" wrap="square">
            <a:spAutoFit/>
          </a:bodyPr>
          <a:lstStyle/>
          <a:p>
            <a:pPr>
              <a:lnSpc>
                <a:spcPts val="1867"/>
              </a:lnSpc>
              <a:defRPr/>
            </a:pPr>
            <a:r>
              <a:rPr altLang="en-US" kern="0" lang="zh-CN" sz="1200">
                <a:solidFill>
                  <a:srgbClr val="000000">
                    <a:lumMod val="65000"/>
                    <a:lumOff val="35000"/>
                  </a:srgbClr>
                </a:solidFill>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12" name="TextBox 36"/>
          <p:cNvSpPr txBox="1"/>
          <p:nvPr/>
        </p:nvSpPr>
        <p:spPr>
          <a:xfrm>
            <a:off x="5842184" y="1306070"/>
            <a:ext cx="638252" cy="487680"/>
          </a:xfrm>
          <a:prstGeom prst="rect">
            <a:avLst/>
          </a:prstGeom>
          <a:noFill/>
        </p:spPr>
        <p:txBody>
          <a:bodyPr bIns="0" lIns="0" rIns="0" rtlCol="0" tIns="0" wrap="square">
            <a:spAutoFit/>
          </a:bodyPr>
          <a:lstStyle/>
          <a:p>
            <a:pPr algn="ctr">
              <a:defRPr/>
            </a:pPr>
            <a:r>
              <a:rPr altLang="zh-CN" b="1" kern="0" lang="en-US" sz="3200">
                <a:solidFill>
                  <a:schemeClr val="tx1">
                    <a:lumMod val="75000"/>
                    <a:lumOff val="25000"/>
                  </a:schemeClr>
                </a:solidFill>
                <a:latin charset="-122" pitchFamily="34" typeface="微软雅黑"/>
                <a:ea charset="-122" pitchFamily="34" typeface="微软雅黑"/>
              </a:rPr>
              <a:t>01</a:t>
            </a:r>
          </a:p>
        </p:txBody>
      </p:sp>
      <p:sp>
        <p:nvSpPr>
          <p:cNvPr id="13" name="TextBox 37"/>
          <p:cNvSpPr txBox="1"/>
          <p:nvPr/>
        </p:nvSpPr>
        <p:spPr>
          <a:xfrm>
            <a:off x="7961427" y="3420115"/>
            <a:ext cx="638252" cy="487680"/>
          </a:xfrm>
          <a:prstGeom prst="rect">
            <a:avLst/>
          </a:prstGeom>
          <a:noFill/>
        </p:spPr>
        <p:txBody>
          <a:bodyPr bIns="0" lIns="0" rIns="0" rtlCol="0" tIns="0" wrap="square">
            <a:spAutoFit/>
          </a:bodyPr>
          <a:lstStyle/>
          <a:p>
            <a:pPr algn="ctr">
              <a:defRPr/>
            </a:pPr>
            <a:r>
              <a:rPr altLang="zh-CN" b="1" kern="0" lang="en-US" sz="3200">
                <a:solidFill>
                  <a:schemeClr val="tx1">
                    <a:lumMod val="75000"/>
                    <a:lumOff val="25000"/>
                  </a:schemeClr>
                </a:solidFill>
                <a:latin charset="-122" pitchFamily="34" typeface="微软雅黑"/>
                <a:ea charset="-122" pitchFamily="34" typeface="微软雅黑"/>
              </a:rPr>
              <a:t>02</a:t>
            </a:r>
          </a:p>
        </p:txBody>
      </p:sp>
      <p:sp>
        <p:nvSpPr>
          <p:cNvPr id="14" name="TextBox 38"/>
          <p:cNvSpPr txBox="1"/>
          <p:nvPr/>
        </p:nvSpPr>
        <p:spPr>
          <a:xfrm>
            <a:off x="9051097" y="3071703"/>
            <a:ext cx="1852568" cy="284531"/>
          </a:xfrm>
          <a:prstGeom prst="rect">
            <a:avLst/>
          </a:prstGeom>
          <a:noFill/>
        </p:spPr>
        <p:txBody>
          <a:bodyPr bIns="0" lIns="0" rIns="0" rtlCol="0" tIns="0" wrap="square">
            <a:spAutoFit/>
          </a:bodyPr>
          <a:lstStyle/>
          <a:p>
            <a:pPr>
              <a:defRPr/>
            </a:pPr>
            <a:r>
              <a:rPr altLang="en-US" b="1" kern="0" lang="zh-CN" sz="1867">
                <a:solidFill>
                  <a:schemeClr val="tx1">
                    <a:lumMod val="75000"/>
                    <a:lumOff val="25000"/>
                  </a:schemeClr>
                </a:solidFill>
                <a:latin charset="-122" pitchFamily="34" typeface="微软雅黑"/>
                <a:ea charset="-122" pitchFamily="34" typeface="微软雅黑"/>
              </a:rPr>
              <a:t>概述性文字观点</a:t>
            </a:r>
          </a:p>
        </p:txBody>
      </p:sp>
      <p:sp>
        <p:nvSpPr>
          <p:cNvPr id="15" name="TextBox 39"/>
          <p:cNvSpPr txBox="1"/>
          <p:nvPr/>
        </p:nvSpPr>
        <p:spPr>
          <a:xfrm>
            <a:off x="9051099" y="3480167"/>
            <a:ext cx="1852568" cy="1185545"/>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a:lnSpc>
                <a:spcPts val="1867"/>
              </a:lnSpc>
              <a:defRPr/>
            </a:pPr>
            <a:r>
              <a:rPr altLang="en-US" kern="0" lang="zh-CN" sz="1200">
                <a:solidFill>
                  <a:srgbClr val="000000">
                    <a:lumMod val="65000"/>
                    <a:lumOff val="35000"/>
                  </a:srgbClr>
                </a:solidFill>
              </a:rPr>
              <a:t>详写内容……点击输入本栏的具体文字，简明扼要的说明分项内容，此为概念图解，请根据您的具体内容酌情修改</a:t>
            </a:r>
          </a:p>
        </p:txBody>
      </p:sp>
      <p:sp>
        <p:nvSpPr>
          <p:cNvPr id="16" name="TextBox 40"/>
          <p:cNvSpPr txBox="1"/>
          <p:nvPr/>
        </p:nvSpPr>
        <p:spPr>
          <a:xfrm>
            <a:off x="5842184" y="5446358"/>
            <a:ext cx="638252" cy="487680"/>
          </a:xfrm>
          <a:prstGeom prst="rect">
            <a:avLst/>
          </a:prstGeom>
          <a:noFill/>
        </p:spPr>
        <p:txBody>
          <a:bodyPr bIns="0" lIns="0" rIns="0" rtlCol="0" tIns="0" wrap="square">
            <a:spAutoFit/>
          </a:bodyPr>
          <a:lstStyle/>
          <a:p>
            <a:pPr algn="ctr">
              <a:defRPr/>
            </a:pPr>
            <a:r>
              <a:rPr altLang="zh-CN" b="1" kern="0" lang="en-US" sz="3200">
                <a:solidFill>
                  <a:schemeClr val="tx1">
                    <a:lumMod val="75000"/>
                    <a:lumOff val="25000"/>
                  </a:schemeClr>
                </a:solidFill>
                <a:latin charset="-122" pitchFamily="34" typeface="微软雅黑"/>
                <a:ea charset="-122" pitchFamily="34" typeface="微软雅黑"/>
              </a:rPr>
              <a:t>03</a:t>
            </a:r>
          </a:p>
        </p:txBody>
      </p:sp>
      <p:sp>
        <p:nvSpPr>
          <p:cNvPr id="17" name="TextBox 41"/>
          <p:cNvSpPr txBox="1"/>
          <p:nvPr/>
        </p:nvSpPr>
        <p:spPr>
          <a:xfrm>
            <a:off x="3780037" y="3420115"/>
            <a:ext cx="638252" cy="487680"/>
          </a:xfrm>
          <a:prstGeom prst="rect">
            <a:avLst/>
          </a:prstGeom>
          <a:noFill/>
        </p:spPr>
        <p:txBody>
          <a:bodyPr bIns="0" lIns="0" rIns="0" rtlCol="0" tIns="0" wrap="square">
            <a:spAutoFit/>
          </a:bodyPr>
          <a:lstStyle/>
          <a:p>
            <a:pPr algn="ctr">
              <a:defRPr/>
            </a:pPr>
            <a:r>
              <a:rPr altLang="zh-CN" b="1" kern="0" lang="en-US" sz="3200">
                <a:solidFill>
                  <a:schemeClr val="tx1">
                    <a:lumMod val="75000"/>
                    <a:lumOff val="25000"/>
                  </a:schemeClr>
                </a:solidFill>
                <a:latin charset="-122" pitchFamily="34" typeface="微软雅黑"/>
                <a:ea charset="-122" pitchFamily="34" typeface="微软雅黑"/>
              </a:rPr>
              <a:t>04</a:t>
            </a:r>
          </a:p>
        </p:txBody>
      </p:sp>
      <p:cxnSp>
        <p:nvCxnSpPr>
          <p:cNvPr id="18" name="直接连接符 17"/>
          <p:cNvCxnSpPr/>
          <p:nvPr/>
        </p:nvCxnSpPr>
        <p:spPr>
          <a:xfrm flipH="1">
            <a:off x="6827771" y="1220755"/>
            <a:ext cx="0" cy="1122547"/>
          </a:xfrm>
          <a:prstGeom prst="line">
            <a:avLst/>
          </a:prstGeom>
          <a:noFill/>
          <a:ln algn="ctr" cap="flat" cmpd="sng" w="9525">
            <a:solidFill>
              <a:sysClr lastClr="FFFFFF" val="window">
                <a:lumMod val="65000"/>
              </a:sysClr>
            </a:solidFill>
            <a:prstDash val="solid"/>
          </a:ln>
          <a:effectLst/>
        </p:spPr>
      </p:cxnSp>
      <p:cxnSp>
        <p:nvCxnSpPr>
          <p:cNvPr id="19" name="直接连接符 18"/>
          <p:cNvCxnSpPr>
            <a:stCxn id="12" idx="3"/>
          </p:cNvCxnSpPr>
          <p:nvPr/>
        </p:nvCxnSpPr>
        <p:spPr>
          <a:xfrm>
            <a:off x="6480436" y="1549910"/>
            <a:ext cx="352948" cy="1"/>
          </a:xfrm>
          <a:prstGeom prst="line">
            <a:avLst/>
          </a:prstGeom>
          <a:noFill/>
          <a:ln algn="ctr" cap="flat" cmpd="sng" w="9525">
            <a:solidFill>
              <a:sysClr lastClr="FFFFFF" val="window">
                <a:lumMod val="65000"/>
              </a:sysClr>
            </a:solidFill>
            <a:prstDash val="solid"/>
            <a:headEnd type="oval"/>
          </a:ln>
          <a:effectLst/>
        </p:spPr>
      </p:cxnSp>
      <p:cxnSp>
        <p:nvCxnSpPr>
          <p:cNvPr id="20" name="直接连接符 19"/>
          <p:cNvCxnSpPr/>
          <p:nvPr/>
        </p:nvCxnSpPr>
        <p:spPr>
          <a:xfrm flipH="1">
            <a:off x="8929717" y="3092207"/>
            <a:ext cx="0" cy="1584869"/>
          </a:xfrm>
          <a:prstGeom prst="line">
            <a:avLst/>
          </a:prstGeom>
          <a:noFill/>
          <a:ln algn="ctr" cap="flat" cmpd="sng" w="9525">
            <a:solidFill>
              <a:sysClr lastClr="FFFFFF" val="window">
                <a:lumMod val="65000"/>
              </a:sysClr>
            </a:solidFill>
            <a:prstDash val="solid"/>
          </a:ln>
          <a:effectLst/>
        </p:spPr>
      </p:cxnSp>
      <p:cxnSp>
        <p:nvCxnSpPr>
          <p:cNvPr id="21" name="直接连接符 20"/>
          <p:cNvCxnSpPr/>
          <p:nvPr/>
        </p:nvCxnSpPr>
        <p:spPr>
          <a:xfrm>
            <a:off x="8582382" y="3637015"/>
            <a:ext cx="352949" cy="0"/>
          </a:xfrm>
          <a:prstGeom prst="line">
            <a:avLst/>
          </a:prstGeom>
          <a:noFill/>
          <a:ln algn="ctr" cap="flat" cmpd="sng" w="9525">
            <a:solidFill>
              <a:sysClr lastClr="FFFFFF" val="window">
                <a:lumMod val="65000"/>
              </a:sysClr>
            </a:solidFill>
            <a:prstDash val="solid"/>
            <a:headEnd type="oval"/>
          </a:ln>
          <a:effectLst/>
        </p:spPr>
      </p:cxnSp>
      <p:cxnSp>
        <p:nvCxnSpPr>
          <p:cNvPr id="22" name="直接连接符 21"/>
          <p:cNvCxnSpPr/>
          <p:nvPr/>
        </p:nvCxnSpPr>
        <p:spPr>
          <a:xfrm flipH="1">
            <a:off x="5433817" y="5074357"/>
            <a:ext cx="0" cy="1063251"/>
          </a:xfrm>
          <a:prstGeom prst="line">
            <a:avLst/>
          </a:prstGeom>
          <a:noFill/>
          <a:ln algn="ctr" cap="flat" cmpd="sng" w="9525">
            <a:solidFill>
              <a:sysClr lastClr="FFFFFF" val="window">
                <a:lumMod val="65000"/>
              </a:sysClr>
            </a:solidFill>
            <a:prstDash val="solid"/>
          </a:ln>
          <a:effectLst/>
        </p:spPr>
      </p:cxnSp>
      <p:cxnSp>
        <p:nvCxnSpPr>
          <p:cNvPr id="23" name="直接连接符 22"/>
          <p:cNvCxnSpPr/>
          <p:nvPr/>
        </p:nvCxnSpPr>
        <p:spPr>
          <a:xfrm flipH="1">
            <a:off x="5433818" y="5692579"/>
            <a:ext cx="352949" cy="0"/>
          </a:xfrm>
          <a:prstGeom prst="line">
            <a:avLst/>
          </a:prstGeom>
          <a:noFill/>
          <a:ln algn="ctr" cap="flat" cmpd="sng" w="9525">
            <a:solidFill>
              <a:sysClr lastClr="FFFFFF" val="window">
                <a:lumMod val="65000"/>
              </a:sysClr>
            </a:solidFill>
            <a:prstDash val="solid"/>
            <a:headEnd type="oval"/>
          </a:ln>
          <a:effectLst/>
        </p:spPr>
      </p:cxnSp>
      <p:sp>
        <p:nvSpPr>
          <p:cNvPr id="24" name="TextBox 48"/>
          <p:cNvSpPr txBox="1"/>
          <p:nvPr/>
        </p:nvSpPr>
        <p:spPr>
          <a:xfrm>
            <a:off x="3444646" y="5032387"/>
            <a:ext cx="1852568" cy="284531"/>
          </a:xfrm>
          <a:prstGeom prst="rect">
            <a:avLst/>
          </a:prstGeom>
          <a:noFill/>
        </p:spPr>
        <p:txBody>
          <a:bodyPr bIns="0" lIns="0" rIns="0" rtlCol="0" tIns="0" wrap="square">
            <a:spAutoFit/>
          </a:bodyPr>
          <a:lstStyle/>
          <a:p>
            <a:pPr algn="r">
              <a:defRPr/>
            </a:pPr>
            <a:r>
              <a:rPr altLang="en-US" b="1" kern="0" lang="zh-CN" sz="1867">
                <a:solidFill>
                  <a:schemeClr val="tx1">
                    <a:lumMod val="75000"/>
                    <a:lumOff val="25000"/>
                  </a:schemeClr>
                </a:solidFill>
                <a:latin charset="-122" pitchFamily="34" typeface="微软雅黑"/>
                <a:ea charset="-122" pitchFamily="34" typeface="微软雅黑"/>
              </a:rPr>
              <a:t>概述性文字观点</a:t>
            </a:r>
          </a:p>
        </p:txBody>
      </p:sp>
      <p:sp>
        <p:nvSpPr>
          <p:cNvPr id="25" name="TextBox 49"/>
          <p:cNvSpPr txBox="1"/>
          <p:nvPr/>
        </p:nvSpPr>
        <p:spPr>
          <a:xfrm>
            <a:off x="1391477" y="5487565"/>
            <a:ext cx="3887264" cy="474218"/>
          </a:xfrm>
          <a:prstGeom prst="rect">
            <a:avLst/>
          </a:prstGeom>
          <a:noFill/>
        </p:spPr>
        <p:txBody>
          <a:bodyPr bIns="0" lIns="0" rIns="0" rtlCol="0" tIns="0" wrap="square">
            <a:spAutoFit/>
          </a:bodyPr>
          <a:lstStyle/>
          <a:p>
            <a:pPr>
              <a:lnSpc>
                <a:spcPts val="1867"/>
              </a:lnSpc>
              <a:defRPr/>
            </a:pPr>
            <a:r>
              <a:rPr altLang="en-US" kern="0" lang="zh-CN" sz="1200">
                <a:solidFill>
                  <a:srgbClr val="000000">
                    <a:lumMod val="65000"/>
                    <a:lumOff val="35000"/>
                  </a:srgbClr>
                </a:solidFill>
                <a:latin charset="-122" pitchFamily="34" typeface="微软雅黑"/>
                <a:ea charset="-122" pitchFamily="34" typeface="微软雅黑"/>
              </a:rPr>
              <a:t>详写内容……点击输入本栏的具体文字，简明扼要的说明分项内容，此为概念图解，请根据您的具体内容酌情修改</a:t>
            </a:r>
          </a:p>
        </p:txBody>
      </p:sp>
      <p:cxnSp>
        <p:nvCxnSpPr>
          <p:cNvPr id="26" name="直接连接符 25"/>
          <p:cNvCxnSpPr/>
          <p:nvPr/>
        </p:nvCxnSpPr>
        <p:spPr>
          <a:xfrm flipH="1">
            <a:off x="3392359" y="2567786"/>
            <a:ext cx="0" cy="1680517"/>
          </a:xfrm>
          <a:prstGeom prst="line">
            <a:avLst/>
          </a:prstGeom>
          <a:noFill/>
          <a:ln algn="ctr" cap="flat" cmpd="sng" w="9525">
            <a:solidFill>
              <a:sysClr lastClr="FFFFFF" val="window">
                <a:lumMod val="65000"/>
              </a:sysClr>
            </a:solidFill>
            <a:prstDash val="solid"/>
          </a:ln>
          <a:effectLst/>
        </p:spPr>
      </p:cxnSp>
      <p:cxnSp>
        <p:nvCxnSpPr>
          <p:cNvPr id="27" name="直接连接符 26"/>
          <p:cNvCxnSpPr/>
          <p:nvPr/>
        </p:nvCxnSpPr>
        <p:spPr>
          <a:xfrm flipH="1">
            <a:off x="3392359" y="3637015"/>
            <a:ext cx="352949" cy="0"/>
          </a:xfrm>
          <a:prstGeom prst="line">
            <a:avLst/>
          </a:prstGeom>
          <a:noFill/>
          <a:ln algn="ctr" cap="flat" cmpd="sng" w="9525">
            <a:solidFill>
              <a:sysClr lastClr="FFFFFF" val="window">
                <a:lumMod val="65000"/>
              </a:sysClr>
            </a:solidFill>
            <a:prstDash val="solid"/>
            <a:headEnd type="oval"/>
          </a:ln>
          <a:effectLst/>
        </p:spPr>
      </p:cxnSp>
      <p:sp>
        <p:nvSpPr>
          <p:cNvPr id="28" name="TextBox 52"/>
          <p:cNvSpPr txBox="1"/>
          <p:nvPr/>
        </p:nvSpPr>
        <p:spPr>
          <a:xfrm>
            <a:off x="1391477" y="2583320"/>
            <a:ext cx="1852568" cy="284531"/>
          </a:xfrm>
          <a:prstGeom prst="rect">
            <a:avLst/>
          </a:prstGeom>
          <a:noFill/>
        </p:spPr>
        <p:txBody>
          <a:bodyPr bIns="0" lIns="0" rIns="0" rtlCol="0" tIns="0" wrap="square">
            <a:spAutoFit/>
          </a:bodyPr>
          <a:lstStyle/>
          <a:p>
            <a:pPr algn="r">
              <a:defRPr/>
            </a:pPr>
            <a:r>
              <a:rPr altLang="en-US" b="1" kern="0" lang="zh-CN" sz="1867">
                <a:solidFill>
                  <a:schemeClr val="tx1">
                    <a:lumMod val="75000"/>
                    <a:lumOff val="25000"/>
                  </a:schemeClr>
                </a:solidFill>
                <a:latin charset="-122" pitchFamily="34" typeface="微软雅黑"/>
                <a:ea charset="-122" pitchFamily="34" typeface="微软雅黑"/>
              </a:rPr>
              <a:t>概述性文字观点</a:t>
            </a:r>
          </a:p>
        </p:txBody>
      </p:sp>
      <p:sp>
        <p:nvSpPr>
          <p:cNvPr id="29" name="TextBox 53"/>
          <p:cNvSpPr txBox="1"/>
          <p:nvPr/>
        </p:nvSpPr>
        <p:spPr>
          <a:xfrm>
            <a:off x="1391477" y="3079299"/>
            <a:ext cx="1834096" cy="1185545"/>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ts val="1867"/>
              </a:lnSpc>
              <a:defRPr/>
            </a:pPr>
            <a:r>
              <a:rPr altLang="en-US" kern="0" lang="zh-CN" sz="1200">
                <a:solidFill>
                  <a:srgbClr val="000000">
                    <a:lumMod val="65000"/>
                    <a:lumOff val="35000"/>
                  </a:srgbClr>
                </a:solidFill>
              </a:rPr>
              <a:t>详写内容……点击输入本栏的具体文字，简明扼要的说明分项内容，此为概念图解，请根据您的具体内容酌情修改</a:t>
            </a:r>
          </a:p>
        </p:txBody>
      </p:sp>
      <p:sp>
        <p:nvSpPr>
          <p:cNvPr id="30" name="Freeform 5"/>
          <p:cNvSpPr>
            <a:spLocks noEditPoints="1"/>
          </p:cNvSpPr>
          <p:nvPr/>
        </p:nvSpPr>
        <p:spPr bwMode="auto">
          <a:xfrm>
            <a:off x="5637343" y="2895849"/>
            <a:ext cx="1047939" cy="1540971"/>
          </a:xfrm>
          <a:custGeom>
            <a:gdLst>
              <a:gd fmla="*/ 101 w 301" name="T0"/>
              <a:gd fmla="*/ 414 h 445" name="T1"/>
              <a:gd fmla="*/ 200 w 301" name="T2"/>
              <a:gd fmla="*/ 414 h 445" name="T3"/>
              <a:gd fmla="*/ 301 w 301" name="T4"/>
              <a:gd fmla="*/ 147 h 445" name="T5"/>
              <a:gd fmla="*/ 236 w 301" name="T6"/>
              <a:gd fmla="*/ 300 h 445" name="T7"/>
              <a:gd fmla="*/ 205 w 301" name="T8"/>
              <a:gd fmla="*/ 349 h 445" name="T9"/>
              <a:gd fmla="*/ 64 w 301" name="T10"/>
              <a:gd fmla="*/ 300 h 445" name="T11"/>
              <a:gd fmla="*/ 0 w 301" name="T12"/>
              <a:gd fmla="*/ 147 h 445" name="T13"/>
              <a:gd fmla="*/ 108 w 301" name="T14"/>
              <a:gd fmla="*/ 421 h 445" name="T15"/>
              <a:gd fmla="*/ 101 w 301" name="T16"/>
              <a:gd fmla="*/ 413 h 445" name="T17"/>
              <a:gd fmla="*/ 200 w 301" name="T18"/>
              <a:gd fmla="*/ 413 h 445" name="T19"/>
              <a:gd fmla="*/ 192 w 301" name="T20"/>
              <a:gd fmla="*/ 421 h 445" name="T21"/>
              <a:gd fmla="*/ 194 w 301" name="T22"/>
              <a:gd fmla="*/ 152 h 445" name="T23"/>
              <a:gd fmla="*/ 207 w 301" name="T24"/>
              <a:gd fmla="*/ 168 h 445" name="T25"/>
              <a:gd fmla="*/ 211 w 301" name="T26"/>
              <a:gd fmla="*/ 162 h 445" name="T27"/>
              <a:gd fmla="*/ 211 w 301" name="T28"/>
              <a:gd fmla="*/ 150 h 445" name="T29"/>
              <a:gd fmla="*/ 204 w 301" name="T30"/>
              <a:gd fmla="*/ 136 h 445" name="T31"/>
              <a:gd fmla="*/ 221 w 301" name="T32"/>
              <a:gd fmla="*/ 159 h 445" name="T33"/>
              <a:gd fmla="*/ 227 w 301" name="T34"/>
              <a:gd fmla="*/ 168 h 445" name="T35"/>
              <a:gd fmla="*/ 240 w 301" name="T36"/>
              <a:gd fmla="*/ 168 h 445" name="T37"/>
              <a:gd fmla="*/ 236 w 301" name="T38"/>
              <a:gd fmla="*/ 175 h 445" name="T39"/>
              <a:gd fmla="*/ 167 w 301" name="T40"/>
              <a:gd fmla="*/ 327 h 445" name="T41"/>
              <a:gd fmla="*/ 222 w 301" name="T42"/>
              <a:gd fmla="*/ 267 h 445" name="T43"/>
              <a:gd fmla="*/ 241 w 301" name="T44"/>
              <a:gd fmla="*/ 59 h 445" name="T45"/>
              <a:gd fmla="*/ 22 w 301" name="T46"/>
              <a:gd fmla="*/ 147 h 445" name="T47"/>
              <a:gd fmla="*/ 86 w 301" name="T48"/>
              <a:gd fmla="*/ 298 h 445" name="T49"/>
              <a:gd fmla="*/ 132 w 301" name="T50"/>
              <a:gd fmla="*/ 317 h 445" name="T51"/>
              <a:gd fmla="*/ 67 w 301" name="T52"/>
              <a:gd fmla="*/ 172 h 445" name="T53"/>
              <a:gd fmla="*/ 80 w 301" name="T54"/>
              <a:gd fmla="*/ 149 h 445" name="T55"/>
              <a:gd fmla="*/ 93 w 301" name="T56"/>
              <a:gd fmla="*/ 143 h 445" name="T57"/>
              <a:gd fmla="*/ 92 w 301" name="T58"/>
              <a:gd fmla="*/ 173 h 445" name="T59"/>
              <a:gd fmla="*/ 103 w 301" name="T60"/>
              <a:gd fmla="*/ 166 h 445" name="T61"/>
              <a:gd fmla="*/ 126 w 301" name="T62"/>
              <a:gd fmla="*/ 135 h 445" name="T63"/>
              <a:gd fmla="*/ 139 w 301" name="T64"/>
              <a:gd fmla="*/ 107 h 445" name="T65"/>
              <a:gd fmla="*/ 146 w 301" name="T66"/>
              <a:gd fmla="*/ 171 h 445" name="T67"/>
              <a:gd fmla="*/ 148 w 301" name="T68"/>
              <a:gd fmla="*/ 159 h 445" name="T69"/>
              <a:gd fmla="*/ 152 w 301" name="T70"/>
              <a:gd fmla="*/ 142 h 445" name="T71"/>
              <a:gd fmla="*/ 180 w 301" name="T72"/>
              <a:gd fmla="*/ 143 h 445" name="T73"/>
              <a:gd fmla="*/ 167 w 301" name="T74"/>
              <a:gd fmla="*/ 169 h 445" name="T75"/>
              <a:gd fmla="*/ 186 w 301" name="T76"/>
              <a:gd fmla="*/ 167 h 445" name="T77"/>
              <a:gd fmla="*/ 229 w 301" name="T78"/>
              <a:gd fmla="*/ 176 h 445" name="T79"/>
              <a:gd fmla="*/ 217 w 301" name="T80"/>
              <a:gd fmla="*/ 170 h 445" name="T81"/>
              <a:gd fmla="*/ 175 w 301" name="T82"/>
              <a:gd fmla="*/ 179 h 445" name="T83"/>
              <a:gd fmla="*/ 137 w 301" name="T84"/>
              <a:gd fmla="*/ 176 h 445" name="T85"/>
              <a:gd fmla="*/ 124 w 301" name="T86"/>
              <a:gd fmla="*/ 180 h 445" name="T87"/>
              <a:gd fmla="*/ 106 w 301" name="T88"/>
              <a:gd fmla="*/ 174 h 445" name="T89"/>
              <a:gd fmla="*/ 80 w 301" name="T90"/>
              <a:gd fmla="*/ 167 h 445" name="T91"/>
              <a:gd fmla="*/ 72 w 301" name="T92"/>
              <a:gd fmla="*/ 169 h 445" name="T93"/>
              <a:gd fmla="*/ 161 w 301" name="T94"/>
              <a:gd fmla="*/ 327 h 445" name="T95"/>
              <a:gd fmla="*/ 111 w 301" name="T96"/>
              <a:gd fmla="*/ 166 h 445" name="T97"/>
              <a:gd fmla="*/ 118 w 301" name="T98"/>
              <a:gd fmla="*/ 172 h 445" name="T99"/>
              <a:gd fmla="*/ 128 w 301" name="T100"/>
              <a:gd fmla="*/ 145 h 445" name="T101"/>
              <a:gd fmla="*/ 111 w 301" name="T102"/>
              <a:gd fmla="*/ 157 h 445" name="T103"/>
              <a:gd fmla="*/ 167 w 301" name="T104"/>
              <a:gd fmla="*/ 158 h 445" name="T105"/>
              <a:gd fmla="*/ 170 w 301" name="T106"/>
              <a:gd fmla="*/ 144 h 445" name="T107"/>
              <a:gd fmla="*/ 157 w 301" name="T108"/>
              <a:gd fmla="*/ 152 h 445" name="T109"/>
              <a:gd fmla="*/ 159 w 301" name="T110"/>
              <a:gd fmla="*/ 165 h 445" name="T111"/>
              <a:gd fmla="*/ 130 w 301" name="T112"/>
              <a:gd fmla="*/ 428 h 445" name="T113"/>
              <a:gd fmla="*/ 170 w 301" name="T114"/>
              <a:gd fmla="*/ 445 h 445" name="T115"/>
              <a:gd fmla="*/ 92 w 301" name="T116"/>
              <a:gd fmla="*/ 389 h 445" name="T117"/>
              <a:gd fmla="*/ 208 w 301" name="T118"/>
              <a:gd fmla="*/ 389 h 445" name="T119"/>
              <a:gd fmla="*/ 101 w 301" name="T120"/>
              <a:gd fmla="*/ 373 h 445" name="T121"/>
              <a:gd fmla="*/ 200 w 301" name="T122"/>
              <a:gd fmla="*/ 356 h 445" name="T123"/>
              <a:gd fmla="*/ 101 w 301" name="T124"/>
              <a:gd fmla="*/ 373 h 44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45" w="301">
                <a:moveTo>
                  <a:pt x="101" y="414"/>
                </a:moveTo>
                <a:cubicBezTo>
                  <a:pt x="101" y="414"/>
                  <a:pt x="101" y="414"/>
                  <a:pt x="101" y="414"/>
                </a:cubicBezTo>
                <a:cubicBezTo>
                  <a:pt x="101" y="414"/>
                  <a:pt x="101" y="414"/>
                  <a:pt x="101" y="414"/>
                </a:cubicBezTo>
                <a:close/>
                <a:moveTo>
                  <a:pt x="200" y="414"/>
                </a:moveTo>
                <a:cubicBezTo>
                  <a:pt x="200" y="414"/>
                  <a:pt x="200" y="414"/>
                  <a:pt x="200" y="414"/>
                </a:cubicBezTo>
                <a:cubicBezTo>
                  <a:pt x="200" y="414"/>
                  <a:pt x="200" y="414"/>
                  <a:pt x="200" y="414"/>
                </a:cubicBezTo>
                <a:close/>
                <a:moveTo>
                  <a:pt x="150" y="0"/>
                </a:moveTo>
                <a:cubicBezTo>
                  <a:pt x="192" y="0"/>
                  <a:pt x="229" y="17"/>
                  <a:pt x="257" y="43"/>
                </a:cubicBezTo>
                <a:cubicBezTo>
                  <a:pt x="284" y="69"/>
                  <a:pt x="301" y="106"/>
                  <a:pt x="301" y="147"/>
                </a:cubicBezTo>
                <a:cubicBezTo>
                  <a:pt x="301" y="197"/>
                  <a:pt x="284" y="218"/>
                  <a:pt x="266" y="239"/>
                </a:cubicBezTo>
                <a:cubicBezTo>
                  <a:pt x="258" y="249"/>
                  <a:pt x="249" y="260"/>
                  <a:pt x="243" y="275"/>
                </a:cubicBezTo>
                <a:cubicBezTo>
                  <a:pt x="238" y="286"/>
                  <a:pt x="237" y="294"/>
                  <a:pt x="236" y="300"/>
                </a:cubicBezTo>
                <a:cubicBezTo>
                  <a:pt x="235" y="313"/>
                  <a:pt x="234" y="323"/>
                  <a:pt x="213" y="346"/>
                </a:cubicBezTo>
                <a:cubicBezTo>
                  <a:pt x="211" y="348"/>
                  <a:pt x="208" y="349"/>
                  <a:pt x="205" y="349"/>
                </a:cubicBezTo>
                <a:cubicBezTo>
                  <a:pt x="205" y="349"/>
                  <a:pt x="205" y="349"/>
                  <a:pt x="205" y="349"/>
                </a:cubicBezTo>
                <a:cubicBezTo>
                  <a:pt x="95" y="349"/>
                  <a:pt x="95" y="349"/>
                  <a:pt x="95" y="349"/>
                </a:cubicBezTo>
                <a:cubicBezTo>
                  <a:pt x="92" y="349"/>
                  <a:pt x="89" y="348"/>
                  <a:pt x="86" y="345"/>
                </a:cubicBezTo>
                <a:cubicBezTo>
                  <a:pt x="67" y="323"/>
                  <a:pt x="65" y="313"/>
                  <a:pt x="64" y="300"/>
                </a:cubicBezTo>
                <a:cubicBezTo>
                  <a:pt x="63" y="294"/>
                  <a:pt x="63" y="286"/>
                  <a:pt x="58" y="275"/>
                </a:cubicBezTo>
                <a:cubicBezTo>
                  <a:pt x="52" y="260"/>
                  <a:pt x="43" y="249"/>
                  <a:pt x="34" y="239"/>
                </a:cubicBezTo>
                <a:cubicBezTo>
                  <a:pt x="17" y="218"/>
                  <a:pt x="0" y="197"/>
                  <a:pt x="0" y="147"/>
                </a:cubicBezTo>
                <a:cubicBezTo>
                  <a:pt x="0" y="106"/>
                  <a:pt x="17" y="69"/>
                  <a:pt x="44" y="43"/>
                </a:cubicBezTo>
                <a:cubicBezTo>
                  <a:pt x="71" y="17"/>
                  <a:pt x="109" y="0"/>
                  <a:pt x="150" y="0"/>
                </a:cubicBezTo>
                <a:close/>
                <a:moveTo>
                  <a:pt x="108" y="421"/>
                </a:moveTo>
                <a:cubicBezTo>
                  <a:pt x="104" y="421"/>
                  <a:pt x="101" y="418"/>
                  <a:pt x="101" y="414"/>
                </a:cubicBezTo>
                <a:cubicBezTo>
                  <a:pt x="101" y="413"/>
                  <a:pt x="101" y="413"/>
                  <a:pt x="101" y="413"/>
                </a:cubicBezTo>
                <a:cubicBezTo>
                  <a:pt x="101" y="413"/>
                  <a:pt x="101" y="413"/>
                  <a:pt x="101" y="413"/>
                </a:cubicBezTo>
                <a:cubicBezTo>
                  <a:pt x="101" y="408"/>
                  <a:pt x="104" y="404"/>
                  <a:pt x="108" y="404"/>
                </a:cubicBezTo>
                <a:cubicBezTo>
                  <a:pt x="192" y="404"/>
                  <a:pt x="192" y="404"/>
                  <a:pt x="192" y="404"/>
                </a:cubicBezTo>
                <a:cubicBezTo>
                  <a:pt x="196" y="404"/>
                  <a:pt x="200" y="408"/>
                  <a:pt x="200" y="413"/>
                </a:cubicBezTo>
                <a:cubicBezTo>
                  <a:pt x="200" y="413"/>
                  <a:pt x="200" y="413"/>
                  <a:pt x="200" y="414"/>
                </a:cubicBezTo>
                <a:cubicBezTo>
                  <a:pt x="200" y="414"/>
                  <a:pt x="200" y="414"/>
                  <a:pt x="200" y="414"/>
                </a:cubicBezTo>
                <a:cubicBezTo>
                  <a:pt x="199" y="418"/>
                  <a:pt x="196" y="421"/>
                  <a:pt x="192" y="421"/>
                </a:cubicBezTo>
                <a:cubicBezTo>
                  <a:pt x="108" y="421"/>
                  <a:pt x="108" y="421"/>
                  <a:pt x="108" y="421"/>
                </a:cubicBezTo>
                <a:close/>
                <a:moveTo>
                  <a:pt x="204" y="144"/>
                </a:moveTo>
                <a:cubicBezTo>
                  <a:pt x="199" y="144"/>
                  <a:pt x="195" y="147"/>
                  <a:pt x="194" y="152"/>
                </a:cubicBezTo>
                <a:cubicBezTo>
                  <a:pt x="193" y="154"/>
                  <a:pt x="192" y="156"/>
                  <a:pt x="192" y="157"/>
                </a:cubicBezTo>
                <a:cubicBezTo>
                  <a:pt x="193" y="159"/>
                  <a:pt x="193" y="161"/>
                  <a:pt x="194" y="163"/>
                </a:cubicBezTo>
                <a:cubicBezTo>
                  <a:pt x="196" y="166"/>
                  <a:pt x="200" y="168"/>
                  <a:pt x="207" y="168"/>
                </a:cubicBezTo>
                <a:cubicBezTo>
                  <a:pt x="209" y="168"/>
                  <a:pt x="210" y="165"/>
                  <a:pt x="211" y="162"/>
                </a:cubicBezTo>
                <a:cubicBezTo>
                  <a:pt x="211" y="162"/>
                  <a:pt x="211" y="162"/>
                  <a:pt x="211" y="162"/>
                </a:cubicBezTo>
                <a:cubicBezTo>
                  <a:pt x="211" y="162"/>
                  <a:pt x="211" y="162"/>
                  <a:pt x="211" y="162"/>
                </a:cubicBezTo>
                <a:cubicBezTo>
                  <a:pt x="212" y="161"/>
                  <a:pt x="212" y="159"/>
                  <a:pt x="212" y="158"/>
                </a:cubicBezTo>
                <a:cubicBezTo>
                  <a:pt x="212" y="157"/>
                  <a:pt x="212" y="156"/>
                  <a:pt x="212" y="154"/>
                </a:cubicBezTo>
                <a:cubicBezTo>
                  <a:pt x="211" y="153"/>
                  <a:pt x="211" y="151"/>
                  <a:pt x="211" y="150"/>
                </a:cubicBezTo>
                <a:cubicBezTo>
                  <a:pt x="209" y="147"/>
                  <a:pt x="207" y="144"/>
                  <a:pt x="204" y="144"/>
                </a:cubicBezTo>
                <a:close/>
                <a:moveTo>
                  <a:pt x="186" y="149"/>
                </a:moveTo>
                <a:cubicBezTo>
                  <a:pt x="189" y="141"/>
                  <a:pt x="195" y="136"/>
                  <a:pt x="204" y="136"/>
                </a:cubicBezTo>
                <a:cubicBezTo>
                  <a:pt x="208" y="136"/>
                  <a:pt x="213" y="138"/>
                  <a:pt x="215" y="141"/>
                </a:cubicBezTo>
                <a:cubicBezTo>
                  <a:pt x="218" y="130"/>
                  <a:pt x="225" y="134"/>
                  <a:pt x="226" y="139"/>
                </a:cubicBezTo>
                <a:cubicBezTo>
                  <a:pt x="227" y="143"/>
                  <a:pt x="219" y="153"/>
                  <a:pt x="221" y="159"/>
                </a:cubicBezTo>
                <a:cubicBezTo>
                  <a:pt x="221" y="160"/>
                  <a:pt x="221" y="162"/>
                  <a:pt x="222" y="163"/>
                </a:cubicBezTo>
                <a:cubicBezTo>
                  <a:pt x="223" y="164"/>
                  <a:pt x="223" y="165"/>
                  <a:pt x="224" y="166"/>
                </a:cubicBezTo>
                <a:cubicBezTo>
                  <a:pt x="225" y="167"/>
                  <a:pt x="226" y="168"/>
                  <a:pt x="227" y="168"/>
                </a:cubicBezTo>
                <a:cubicBezTo>
                  <a:pt x="228" y="168"/>
                  <a:pt x="230" y="168"/>
                  <a:pt x="231" y="168"/>
                </a:cubicBezTo>
                <a:cubicBezTo>
                  <a:pt x="232" y="168"/>
                  <a:pt x="233" y="167"/>
                  <a:pt x="234" y="167"/>
                </a:cubicBezTo>
                <a:cubicBezTo>
                  <a:pt x="236" y="166"/>
                  <a:pt x="238" y="166"/>
                  <a:pt x="240" y="168"/>
                </a:cubicBezTo>
                <a:cubicBezTo>
                  <a:pt x="241" y="171"/>
                  <a:pt x="240" y="173"/>
                  <a:pt x="238" y="174"/>
                </a:cubicBezTo>
                <a:cubicBezTo>
                  <a:pt x="238" y="174"/>
                  <a:pt x="237" y="175"/>
                  <a:pt x="237" y="175"/>
                </a:cubicBezTo>
                <a:cubicBezTo>
                  <a:pt x="236" y="175"/>
                  <a:pt x="236" y="175"/>
                  <a:pt x="236" y="175"/>
                </a:cubicBezTo>
                <a:cubicBezTo>
                  <a:pt x="234" y="179"/>
                  <a:pt x="231" y="183"/>
                  <a:pt x="229" y="186"/>
                </a:cubicBezTo>
                <a:cubicBezTo>
                  <a:pt x="201" y="228"/>
                  <a:pt x="173" y="273"/>
                  <a:pt x="167" y="320"/>
                </a:cubicBezTo>
                <a:cubicBezTo>
                  <a:pt x="167" y="322"/>
                  <a:pt x="167" y="325"/>
                  <a:pt x="167" y="327"/>
                </a:cubicBezTo>
                <a:cubicBezTo>
                  <a:pt x="200" y="327"/>
                  <a:pt x="200" y="327"/>
                  <a:pt x="200" y="327"/>
                </a:cubicBezTo>
                <a:cubicBezTo>
                  <a:pt x="212" y="312"/>
                  <a:pt x="213" y="306"/>
                  <a:pt x="214" y="298"/>
                </a:cubicBezTo>
                <a:cubicBezTo>
                  <a:pt x="215" y="290"/>
                  <a:pt x="216" y="281"/>
                  <a:pt x="222" y="267"/>
                </a:cubicBezTo>
                <a:cubicBezTo>
                  <a:pt x="229" y="249"/>
                  <a:pt x="239" y="236"/>
                  <a:pt x="249" y="225"/>
                </a:cubicBezTo>
                <a:cubicBezTo>
                  <a:pt x="264" y="207"/>
                  <a:pt x="278" y="189"/>
                  <a:pt x="278" y="147"/>
                </a:cubicBezTo>
                <a:cubicBezTo>
                  <a:pt x="278" y="112"/>
                  <a:pt x="264" y="81"/>
                  <a:pt x="241" y="59"/>
                </a:cubicBezTo>
                <a:cubicBezTo>
                  <a:pt x="218" y="37"/>
                  <a:pt x="186" y="23"/>
                  <a:pt x="150" y="23"/>
                </a:cubicBezTo>
                <a:cubicBezTo>
                  <a:pt x="115" y="23"/>
                  <a:pt x="83" y="37"/>
                  <a:pt x="60" y="59"/>
                </a:cubicBezTo>
                <a:cubicBezTo>
                  <a:pt x="36" y="81"/>
                  <a:pt x="22" y="112"/>
                  <a:pt x="22" y="147"/>
                </a:cubicBezTo>
                <a:cubicBezTo>
                  <a:pt x="22" y="189"/>
                  <a:pt x="37" y="207"/>
                  <a:pt x="51" y="225"/>
                </a:cubicBezTo>
                <a:cubicBezTo>
                  <a:pt x="61" y="236"/>
                  <a:pt x="71" y="249"/>
                  <a:pt x="79" y="267"/>
                </a:cubicBezTo>
                <a:cubicBezTo>
                  <a:pt x="85" y="281"/>
                  <a:pt x="86" y="290"/>
                  <a:pt x="86" y="298"/>
                </a:cubicBezTo>
                <a:cubicBezTo>
                  <a:pt x="87" y="306"/>
                  <a:pt x="88" y="312"/>
                  <a:pt x="100" y="327"/>
                </a:cubicBezTo>
                <a:cubicBezTo>
                  <a:pt x="133" y="327"/>
                  <a:pt x="133" y="327"/>
                  <a:pt x="133" y="327"/>
                </a:cubicBezTo>
                <a:cubicBezTo>
                  <a:pt x="133" y="324"/>
                  <a:pt x="133" y="320"/>
                  <a:pt x="132" y="317"/>
                </a:cubicBezTo>
                <a:cubicBezTo>
                  <a:pt x="129" y="293"/>
                  <a:pt x="121" y="270"/>
                  <a:pt x="110" y="246"/>
                </a:cubicBezTo>
                <a:cubicBezTo>
                  <a:pt x="100" y="224"/>
                  <a:pt x="87" y="202"/>
                  <a:pt x="74" y="182"/>
                </a:cubicBezTo>
                <a:cubicBezTo>
                  <a:pt x="71" y="179"/>
                  <a:pt x="69" y="175"/>
                  <a:pt x="67" y="172"/>
                </a:cubicBezTo>
                <a:cubicBezTo>
                  <a:pt x="65" y="172"/>
                  <a:pt x="64" y="172"/>
                  <a:pt x="63" y="170"/>
                </a:cubicBezTo>
                <a:cubicBezTo>
                  <a:pt x="61" y="168"/>
                  <a:pt x="62" y="166"/>
                  <a:pt x="64" y="164"/>
                </a:cubicBezTo>
                <a:cubicBezTo>
                  <a:pt x="73" y="157"/>
                  <a:pt x="77" y="154"/>
                  <a:pt x="80" y="149"/>
                </a:cubicBezTo>
                <a:cubicBezTo>
                  <a:pt x="81" y="142"/>
                  <a:pt x="83" y="137"/>
                  <a:pt x="84" y="135"/>
                </a:cubicBezTo>
                <a:cubicBezTo>
                  <a:pt x="84" y="135"/>
                  <a:pt x="89" y="128"/>
                  <a:pt x="93" y="136"/>
                </a:cubicBezTo>
                <a:cubicBezTo>
                  <a:pt x="94" y="137"/>
                  <a:pt x="94" y="140"/>
                  <a:pt x="93" y="143"/>
                </a:cubicBezTo>
                <a:cubicBezTo>
                  <a:pt x="92" y="145"/>
                  <a:pt x="91" y="148"/>
                  <a:pt x="89" y="152"/>
                </a:cubicBezTo>
                <a:cubicBezTo>
                  <a:pt x="88" y="159"/>
                  <a:pt x="88" y="164"/>
                  <a:pt x="89" y="167"/>
                </a:cubicBezTo>
                <a:cubicBezTo>
                  <a:pt x="89" y="172"/>
                  <a:pt x="91" y="172"/>
                  <a:pt x="92" y="173"/>
                </a:cubicBezTo>
                <a:cubicBezTo>
                  <a:pt x="94" y="173"/>
                  <a:pt x="97" y="170"/>
                  <a:pt x="101" y="168"/>
                </a:cubicBezTo>
                <a:cubicBezTo>
                  <a:pt x="101" y="167"/>
                  <a:pt x="101" y="167"/>
                  <a:pt x="101" y="167"/>
                </a:cubicBezTo>
                <a:cubicBezTo>
                  <a:pt x="102" y="167"/>
                  <a:pt x="102" y="166"/>
                  <a:pt x="103" y="166"/>
                </a:cubicBezTo>
                <a:cubicBezTo>
                  <a:pt x="102" y="163"/>
                  <a:pt x="102" y="159"/>
                  <a:pt x="103" y="155"/>
                </a:cubicBezTo>
                <a:cubicBezTo>
                  <a:pt x="105" y="143"/>
                  <a:pt x="111" y="137"/>
                  <a:pt x="117" y="135"/>
                </a:cubicBezTo>
                <a:cubicBezTo>
                  <a:pt x="120" y="134"/>
                  <a:pt x="123" y="134"/>
                  <a:pt x="126" y="135"/>
                </a:cubicBezTo>
                <a:cubicBezTo>
                  <a:pt x="128" y="136"/>
                  <a:pt x="131" y="137"/>
                  <a:pt x="133" y="139"/>
                </a:cubicBezTo>
                <a:cubicBezTo>
                  <a:pt x="133" y="139"/>
                  <a:pt x="133" y="139"/>
                  <a:pt x="133" y="139"/>
                </a:cubicBezTo>
                <a:cubicBezTo>
                  <a:pt x="134" y="127"/>
                  <a:pt x="137" y="115"/>
                  <a:pt x="139" y="107"/>
                </a:cubicBezTo>
                <a:cubicBezTo>
                  <a:pt x="142" y="96"/>
                  <a:pt x="155" y="95"/>
                  <a:pt x="148" y="119"/>
                </a:cubicBezTo>
                <a:cubicBezTo>
                  <a:pt x="146" y="128"/>
                  <a:pt x="142" y="137"/>
                  <a:pt x="141" y="147"/>
                </a:cubicBezTo>
                <a:cubicBezTo>
                  <a:pt x="141" y="151"/>
                  <a:pt x="139" y="172"/>
                  <a:pt x="146" y="171"/>
                </a:cubicBezTo>
                <a:cubicBezTo>
                  <a:pt x="147" y="170"/>
                  <a:pt x="148" y="170"/>
                  <a:pt x="148" y="170"/>
                </a:cubicBezTo>
                <a:cubicBezTo>
                  <a:pt x="149" y="170"/>
                  <a:pt x="150" y="169"/>
                  <a:pt x="151" y="169"/>
                </a:cubicBezTo>
                <a:cubicBezTo>
                  <a:pt x="150" y="166"/>
                  <a:pt x="149" y="163"/>
                  <a:pt x="148" y="159"/>
                </a:cubicBezTo>
                <a:cubicBezTo>
                  <a:pt x="148" y="156"/>
                  <a:pt x="148" y="153"/>
                  <a:pt x="149" y="150"/>
                </a:cubicBezTo>
                <a:cubicBezTo>
                  <a:pt x="148" y="150"/>
                  <a:pt x="148" y="150"/>
                  <a:pt x="148" y="150"/>
                </a:cubicBezTo>
                <a:cubicBezTo>
                  <a:pt x="149" y="147"/>
                  <a:pt x="150" y="144"/>
                  <a:pt x="152" y="142"/>
                </a:cubicBezTo>
                <a:cubicBezTo>
                  <a:pt x="155" y="138"/>
                  <a:pt x="158" y="135"/>
                  <a:pt x="163" y="135"/>
                </a:cubicBezTo>
                <a:cubicBezTo>
                  <a:pt x="168" y="134"/>
                  <a:pt x="172" y="135"/>
                  <a:pt x="175" y="137"/>
                </a:cubicBezTo>
                <a:cubicBezTo>
                  <a:pt x="177" y="138"/>
                  <a:pt x="179" y="141"/>
                  <a:pt x="180" y="143"/>
                </a:cubicBezTo>
                <a:cubicBezTo>
                  <a:pt x="181" y="146"/>
                  <a:pt x="181" y="149"/>
                  <a:pt x="181" y="152"/>
                </a:cubicBezTo>
                <a:cubicBezTo>
                  <a:pt x="180" y="156"/>
                  <a:pt x="177" y="161"/>
                  <a:pt x="173" y="164"/>
                </a:cubicBezTo>
                <a:cubicBezTo>
                  <a:pt x="171" y="166"/>
                  <a:pt x="169" y="168"/>
                  <a:pt x="167" y="169"/>
                </a:cubicBezTo>
                <a:cubicBezTo>
                  <a:pt x="170" y="170"/>
                  <a:pt x="173" y="171"/>
                  <a:pt x="175" y="171"/>
                </a:cubicBezTo>
                <a:cubicBezTo>
                  <a:pt x="180" y="171"/>
                  <a:pt x="183" y="170"/>
                  <a:pt x="187" y="167"/>
                </a:cubicBezTo>
                <a:cubicBezTo>
                  <a:pt x="187" y="167"/>
                  <a:pt x="187" y="167"/>
                  <a:pt x="186" y="167"/>
                </a:cubicBezTo>
                <a:cubicBezTo>
                  <a:pt x="185" y="164"/>
                  <a:pt x="184" y="161"/>
                  <a:pt x="184" y="158"/>
                </a:cubicBezTo>
                <a:cubicBezTo>
                  <a:pt x="184" y="155"/>
                  <a:pt x="185" y="151"/>
                  <a:pt x="186" y="149"/>
                </a:cubicBezTo>
                <a:close/>
                <a:moveTo>
                  <a:pt x="229" y="176"/>
                </a:moveTo>
                <a:cubicBezTo>
                  <a:pt x="228" y="177"/>
                  <a:pt x="227" y="176"/>
                  <a:pt x="226" y="176"/>
                </a:cubicBezTo>
                <a:cubicBezTo>
                  <a:pt x="223" y="176"/>
                  <a:pt x="220" y="174"/>
                  <a:pt x="218" y="171"/>
                </a:cubicBezTo>
                <a:cubicBezTo>
                  <a:pt x="217" y="171"/>
                  <a:pt x="217" y="171"/>
                  <a:pt x="217" y="170"/>
                </a:cubicBezTo>
                <a:cubicBezTo>
                  <a:pt x="215" y="174"/>
                  <a:pt x="212" y="176"/>
                  <a:pt x="208" y="176"/>
                </a:cubicBezTo>
                <a:cubicBezTo>
                  <a:pt x="201" y="177"/>
                  <a:pt x="196" y="176"/>
                  <a:pt x="193" y="173"/>
                </a:cubicBezTo>
                <a:cubicBezTo>
                  <a:pt x="188" y="178"/>
                  <a:pt x="182" y="179"/>
                  <a:pt x="175" y="179"/>
                </a:cubicBezTo>
                <a:cubicBezTo>
                  <a:pt x="169" y="179"/>
                  <a:pt x="163" y="177"/>
                  <a:pt x="158" y="175"/>
                </a:cubicBezTo>
                <a:cubicBezTo>
                  <a:pt x="156" y="176"/>
                  <a:pt x="153" y="177"/>
                  <a:pt x="151" y="178"/>
                </a:cubicBezTo>
                <a:cubicBezTo>
                  <a:pt x="146" y="180"/>
                  <a:pt x="140" y="179"/>
                  <a:pt x="137" y="176"/>
                </a:cubicBezTo>
                <a:cubicBezTo>
                  <a:pt x="137" y="176"/>
                  <a:pt x="137" y="176"/>
                  <a:pt x="137" y="176"/>
                </a:cubicBezTo>
                <a:cubicBezTo>
                  <a:pt x="136" y="175"/>
                  <a:pt x="135" y="173"/>
                  <a:pt x="135" y="171"/>
                </a:cubicBezTo>
                <a:cubicBezTo>
                  <a:pt x="132" y="176"/>
                  <a:pt x="128" y="179"/>
                  <a:pt x="124" y="180"/>
                </a:cubicBezTo>
                <a:cubicBezTo>
                  <a:pt x="122" y="181"/>
                  <a:pt x="119" y="181"/>
                  <a:pt x="116" y="181"/>
                </a:cubicBezTo>
                <a:cubicBezTo>
                  <a:pt x="114" y="180"/>
                  <a:pt x="111" y="179"/>
                  <a:pt x="109" y="177"/>
                </a:cubicBezTo>
                <a:cubicBezTo>
                  <a:pt x="108" y="176"/>
                  <a:pt x="107" y="175"/>
                  <a:pt x="106" y="174"/>
                </a:cubicBezTo>
                <a:cubicBezTo>
                  <a:pt x="106" y="174"/>
                  <a:pt x="106" y="174"/>
                  <a:pt x="106" y="174"/>
                </a:cubicBezTo>
                <a:cubicBezTo>
                  <a:pt x="101" y="178"/>
                  <a:pt x="97" y="181"/>
                  <a:pt x="92" y="181"/>
                </a:cubicBezTo>
                <a:cubicBezTo>
                  <a:pt x="87" y="180"/>
                  <a:pt x="81" y="179"/>
                  <a:pt x="80" y="167"/>
                </a:cubicBezTo>
                <a:cubicBezTo>
                  <a:pt x="80" y="166"/>
                  <a:pt x="80" y="164"/>
                  <a:pt x="80" y="163"/>
                </a:cubicBezTo>
                <a:cubicBezTo>
                  <a:pt x="78" y="165"/>
                  <a:pt x="76" y="166"/>
                  <a:pt x="74" y="167"/>
                </a:cubicBezTo>
                <a:cubicBezTo>
                  <a:pt x="74" y="168"/>
                  <a:pt x="73" y="168"/>
                  <a:pt x="72" y="169"/>
                </a:cubicBezTo>
                <a:cubicBezTo>
                  <a:pt x="87" y="192"/>
                  <a:pt x="103" y="218"/>
                  <a:pt x="115" y="244"/>
                </a:cubicBezTo>
                <a:cubicBezTo>
                  <a:pt x="128" y="271"/>
                  <a:pt x="137" y="299"/>
                  <a:pt x="139" y="327"/>
                </a:cubicBezTo>
                <a:cubicBezTo>
                  <a:pt x="161" y="327"/>
                  <a:pt x="161" y="327"/>
                  <a:pt x="161" y="327"/>
                </a:cubicBezTo>
                <a:cubicBezTo>
                  <a:pt x="165" y="273"/>
                  <a:pt x="198" y="223"/>
                  <a:pt x="229" y="176"/>
                </a:cubicBezTo>
                <a:close/>
                <a:moveTo>
                  <a:pt x="111" y="157"/>
                </a:moveTo>
                <a:cubicBezTo>
                  <a:pt x="110" y="160"/>
                  <a:pt x="110" y="163"/>
                  <a:pt x="111" y="166"/>
                </a:cubicBezTo>
                <a:cubicBezTo>
                  <a:pt x="111" y="166"/>
                  <a:pt x="112" y="166"/>
                  <a:pt x="112" y="167"/>
                </a:cubicBezTo>
                <a:cubicBezTo>
                  <a:pt x="112" y="168"/>
                  <a:pt x="113" y="170"/>
                  <a:pt x="115" y="171"/>
                </a:cubicBezTo>
                <a:cubicBezTo>
                  <a:pt x="116" y="171"/>
                  <a:pt x="117" y="172"/>
                  <a:pt x="118" y="172"/>
                </a:cubicBezTo>
                <a:cubicBezTo>
                  <a:pt x="119" y="173"/>
                  <a:pt x="121" y="173"/>
                  <a:pt x="122" y="172"/>
                </a:cubicBezTo>
                <a:cubicBezTo>
                  <a:pt x="126" y="171"/>
                  <a:pt x="129" y="167"/>
                  <a:pt x="131" y="158"/>
                </a:cubicBezTo>
                <a:cubicBezTo>
                  <a:pt x="132" y="152"/>
                  <a:pt x="131" y="147"/>
                  <a:pt x="128" y="145"/>
                </a:cubicBezTo>
                <a:cubicBezTo>
                  <a:pt x="126" y="144"/>
                  <a:pt x="125" y="144"/>
                  <a:pt x="124" y="143"/>
                </a:cubicBezTo>
                <a:cubicBezTo>
                  <a:pt x="123" y="143"/>
                  <a:pt x="121" y="143"/>
                  <a:pt x="120" y="143"/>
                </a:cubicBezTo>
                <a:cubicBezTo>
                  <a:pt x="116" y="144"/>
                  <a:pt x="113" y="149"/>
                  <a:pt x="111" y="157"/>
                </a:cubicBezTo>
                <a:close/>
                <a:moveTo>
                  <a:pt x="159" y="165"/>
                </a:moveTo>
                <a:cubicBezTo>
                  <a:pt x="159" y="164"/>
                  <a:pt x="160" y="164"/>
                  <a:pt x="160" y="164"/>
                </a:cubicBezTo>
                <a:cubicBezTo>
                  <a:pt x="163" y="162"/>
                  <a:pt x="165" y="160"/>
                  <a:pt x="167" y="158"/>
                </a:cubicBezTo>
                <a:cubicBezTo>
                  <a:pt x="170" y="156"/>
                  <a:pt x="172" y="153"/>
                  <a:pt x="172" y="150"/>
                </a:cubicBezTo>
                <a:cubicBezTo>
                  <a:pt x="173" y="149"/>
                  <a:pt x="173" y="148"/>
                  <a:pt x="172" y="146"/>
                </a:cubicBezTo>
                <a:cubicBezTo>
                  <a:pt x="172" y="145"/>
                  <a:pt x="171" y="145"/>
                  <a:pt x="170" y="144"/>
                </a:cubicBezTo>
                <a:cubicBezTo>
                  <a:pt x="169" y="143"/>
                  <a:pt x="167" y="143"/>
                  <a:pt x="164" y="143"/>
                </a:cubicBezTo>
                <a:cubicBezTo>
                  <a:pt x="162" y="143"/>
                  <a:pt x="160" y="145"/>
                  <a:pt x="159" y="146"/>
                </a:cubicBezTo>
                <a:cubicBezTo>
                  <a:pt x="158" y="148"/>
                  <a:pt x="157" y="150"/>
                  <a:pt x="157" y="152"/>
                </a:cubicBezTo>
                <a:cubicBezTo>
                  <a:pt x="157" y="152"/>
                  <a:pt x="157" y="152"/>
                  <a:pt x="157" y="152"/>
                </a:cubicBezTo>
                <a:cubicBezTo>
                  <a:pt x="156" y="154"/>
                  <a:pt x="156" y="156"/>
                  <a:pt x="157" y="158"/>
                </a:cubicBezTo>
                <a:cubicBezTo>
                  <a:pt x="157" y="161"/>
                  <a:pt x="158" y="163"/>
                  <a:pt x="159" y="165"/>
                </a:cubicBezTo>
                <a:close/>
                <a:moveTo>
                  <a:pt x="130" y="445"/>
                </a:moveTo>
                <a:cubicBezTo>
                  <a:pt x="125" y="445"/>
                  <a:pt x="122" y="441"/>
                  <a:pt x="122" y="436"/>
                </a:cubicBezTo>
                <a:cubicBezTo>
                  <a:pt x="122" y="432"/>
                  <a:pt x="125" y="428"/>
                  <a:pt x="130" y="428"/>
                </a:cubicBezTo>
                <a:cubicBezTo>
                  <a:pt x="170" y="428"/>
                  <a:pt x="170" y="428"/>
                  <a:pt x="170" y="428"/>
                </a:cubicBezTo>
                <a:cubicBezTo>
                  <a:pt x="175" y="428"/>
                  <a:pt x="179" y="432"/>
                  <a:pt x="179" y="436"/>
                </a:cubicBezTo>
                <a:cubicBezTo>
                  <a:pt x="179" y="441"/>
                  <a:pt x="175" y="445"/>
                  <a:pt x="170" y="445"/>
                </a:cubicBezTo>
                <a:cubicBezTo>
                  <a:pt x="130" y="445"/>
                  <a:pt x="130" y="445"/>
                  <a:pt x="130" y="445"/>
                </a:cubicBezTo>
                <a:close/>
                <a:moveTo>
                  <a:pt x="101" y="397"/>
                </a:moveTo>
                <a:cubicBezTo>
                  <a:pt x="96" y="397"/>
                  <a:pt x="92" y="393"/>
                  <a:pt x="92" y="389"/>
                </a:cubicBezTo>
                <a:cubicBezTo>
                  <a:pt x="92" y="384"/>
                  <a:pt x="96" y="380"/>
                  <a:pt x="101" y="380"/>
                </a:cubicBezTo>
                <a:cubicBezTo>
                  <a:pt x="200" y="380"/>
                  <a:pt x="200" y="380"/>
                  <a:pt x="200" y="380"/>
                </a:cubicBezTo>
                <a:cubicBezTo>
                  <a:pt x="204" y="380"/>
                  <a:pt x="208" y="384"/>
                  <a:pt x="208" y="389"/>
                </a:cubicBezTo>
                <a:cubicBezTo>
                  <a:pt x="208" y="393"/>
                  <a:pt x="204" y="397"/>
                  <a:pt x="200" y="397"/>
                </a:cubicBezTo>
                <a:cubicBezTo>
                  <a:pt x="101" y="397"/>
                  <a:pt x="101" y="397"/>
                  <a:pt x="101" y="397"/>
                </a:cubicBezTo>
                <a:close/>
                <a:moveTo>
                  <a:pt x="101" y="373"/>
                </a:moveTo>
                <a:cubicBezTo>
                  <a:pt x="96" y="373"/>
                  <a:pt x="92" y="369"/>
                  <a:pt x="92" y="365"/>
                </a:cubicBezTo>
                <a:cubicBezTo>
                  <a:pt x="92" y="360"/>
                  <a:pt x="96" y="356"/>
                  <a:pt x="101" y="356"/>
                </a:cubicBezTo>
                <a:cubicBezTo>
                  <a:pt x="200" y="356"/>
                  <a:pt x="200" y="356"/>
                  <a:pt x="200" y="356"/>
                </a:cubicBezTo>
                <a:cubicBezTo>
                  <a:pt x="204" y="356"/>
                  <a:pt x="208" y="360"/>
                  <a:pt x="208" y="365"/>
                </a:cubicBezTo>
                <a:cubicBezTo>
                  <a:pt x="208" y="369"/>
                  <a:pt x="204" y="373"/>
                  <a:pt x="200" y="373"/>
                </a:cubicBezTo>
                <a:lnTo>
                  <a:pt x="101" y="373"/>
                </a:lnTo>
                <a:close/>
              </a:path>
            </a:pathLst>
          </a:custGeom>
          <a:solidFill>
            <a:schemeClr val="bg1">
              <a:lumMod val="95000"/>
            </a:schemeClr>
          </a:solidFill>
          <a:ln>
            <a:noFill/>
          </a:ln>
        </p:spPr>
        <p:txBody>
          <a:bodyPr anchor="t" anchorCtr="0" bIns="60960" compatLnSpc="1" lIns="121920" numCol="1" rIns="121920" tIns="60960" vert="horz" wrap="square">
            <a:prstTxWarp prst="textNoShape">
              <a:avLst/>
            </a:prstTxWarp>
          </a:bodyPr>
          <a:lstStyle/>
          <a:p>
            <a:pPr>
              <a:defRPr/>
            </a:pPr>
            <a:endParaRPr altLang="en-US" kern="0" lang="zh-CN">
              <a:solidFill>
                <a:sysClr lastClr="000000" val="windowText"/>
              </a:solidFill>
            </a:endParaRPr>
          </a:p>
        </p:txBody>
      </p:sp>
    </p:spTree>
    <p:extLst>
      <p:ext uri="{BB962C8B-B14F-4D97-AF65-F5344CB8AC3E}">
        <p14:creationId val="2488461352"/>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3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strVal val="(6*min(max(#ppt_w*#ppt_h,.3),1)-7.4)/-.7*#ppt_w"/>
                                          </p:val>
                                        </p:tav>
                                        <p:tav tm="100000">
                                          <p:val>
                                            <p:strVal val="#ppt_w"/>
                                          </p:val>
                                        </p:tav>
                                      </p:tavLst>
                                    </p:anim>
                                    <p:anim calcmode="lin" valueType="num">
                                      <p:cBhvr>
                                        <p:cTn dur="500" fill="hold" id="8"/>
                                        <p:tgtEl>
                                          <p:spTgt spid="5"/>
                                        </p:tgtEl>
                                        <p:attrNameLst>
                                          <p:attrName>ppt_h</p:attrName>
                                        </p:attrNameLst>
                                      </p:cBhvr>
                                      <p:tavLst>
                                        <p:tav tm="0">
                                          <p:val>
                                            <p:strVal val="(6*min(max(#ppt_w*#ppt_h,.3),1)-7.4)/-.7*#ppt_h"/>
                                          </p:val>
                                        </p:tav>
                                        <p:tav tm="100000">
                                          <p:val>
                                            <p:strVal val="#ppt_h"/>
                                          </p:val>
                                        </p:tav>
                                      </p:tavLst>
                                    </p:anim>
                                    <p:anim calcmode="lin" valueType="num">
                                      <p:cBhvr>
                                        <p:cTn dur="500" fill="hold" id="9"/>
                                        <p:tgtEl>
                                          <p:spTgt spid="5"/>
                                        </p:tgtEl>
                                        <p:attrNameLst>
                                          <p:attrName>ppt_x</p:attrName>
                                        </p:attrNameLst>
                                      </p:cBhvr>
                                      <p:tavLst>
                                        <p:tav tm="0">
                                          <p:val>
                                            <p:fltVal val="0.5"/>
                                          </p:val>
                                        </p:tav>
                                        <p:tav tm="100000">
                                          <p:val>
                                            <p:strVal val="#ppt_x"/>
                                          </p:val>
                                        </p:tav>
                                      </p:tavLst>
                                    </p:anim>
                                    <p:anim calcmode="lin" valueType="num">
                                      <p:cBhvr>
                                        <p:cTn dur="500" fill="hold" id="10"/>
                                        <p:tgtEl>
                                          <p:spTgt spid="5"/>
                                        </p:tgtEl>
                                        <p:attrNameLst>
                                          <p:attrName>ppt_y</p:attrName>
                                        </p:attrNameLst>
                                      </p:cBhvr>
                                      <p:tavLst>
                                        <p:tav tm="0">
                                          <p:val>
                                            <p:strVal val="1+(6*min(max(#ppt_w*#ppt_h,.3),1)-7.4)/-.7*#ppt_h/2"/>
                                          </p:val>
                                        </p:tav>
                                        <p:tav tm="100000">
                                          <p:val>
                                            <p:strVal val="#ppt_y"/>
                                          </p:val>
                                        </p:tav>
                                      </p:tavLst>
                                    </p:anim>
                                  </p:childTnLst>
                                </p:cTn>
                              </p:par>
                              <p:par>
                                <p:cTn fill="hold" grpId="0" id="11" nodeType="withEffect" presetClass="entr" presetID="23" presetSubtype="36">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strVal val="(6*min(max(#ppt_w*#ppt_h,.3),1)-7.4)/-.7*#ppt_w"/>
                                          </p:val>
                                        </p:tav>
                                        <p:tav tm="100000">
                                          <p:val>
                                            <p:strVal val="#ppt_w"/>
                                          </p:val>
                                        </p:tav>
                                      </p:tavLst>
                                    </p:anim>
                                    <p:anim calcmode="lin" valueType="num">
                                      <p:cBhvr>
                                        <p:cTn dur="500" fill="hold" id="14"/>
                                        <p:tgtEl>
                                          <p:spTgt spid="30"/>
                                        </p:tgtEl>
                                        <p:attrNameLst>
                                          <p:attrName>ppt_h</p:attrName>
                                        </p:attrNameLst>
                                      </p:cBhvr>
                                      <p:tavLst>
                                        <p:tav tm="0">
                                          <p:val>
                                            <p:strVal val="(6*min(max(#ppt_w*#ppt_h,.3),1)-7.4)/-.7*#ppt_h"/>
                                          </p:val>
                                        </p:tav>
                                        <p:tav tm="100000">
                                          <p:val>
                                            <p:strVal val="#ppt_h"/>
                                          </p:val>
                                        </p:tav>
                                      </p:tavLst>
                                    </p:anim>
                                    <p:anim calcmode="lin" valueType="num">
                                      <p:cBhvr>
                                        <p:cTn dur="500" fill="hold" id="15"/>
                                        <p:tgtEl>
                                          <p:spTgt spid="30"/>
                                        </p:tgtEl>
                                        <p:attrNameLst>
                                          <p:attrName>ppt_x</p:attrName>
                                        </p:attrNameLst>
                                      </p:cBhvr>
                                      <p:tavLst>
                                        <p:tav tm="0">
                                          <p:val>
                                            <p:fltVal val="0.5"/>
                                          </p:val>
                                        </p:tav>
                                        <p:tav tm="100000">
                                          <p:val>
                                            <p:strVal val="#ppt_x"/>
                                          </p:val>
                                        </p:tav>
                                      </p:tavLst>
                                    </p:anim>
                                    <p:anim calcmode="lin" valueType="num">
                                      <p:cBhvr>
                                        <p:cTn dur="500" fill="hold" id="16"/>
                                        <p:tgtEl>
                                          <p:spTgt spid="30"/>
                                        </p:tgtEl>
                                        <p:attrNameLst>
                                          <p:attrName>ppt_y</p:attrName>
                                        </p:attrNameLst>
                                      </p:cBhvr>
                                      <p:tavLst>
                                        <p:tav tm="0">
                                          <p:val>
                                            <p:strVal val="1+(6*min(max(#ppt_w*#ppt_h,.3),1)-7.4)/-.7*#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14" presetSubtype="10">
                                  <p:stCondLst>
                                    <p:cond delay="0"/>
                                  </p:stCondLst>
                                  <p:childTnLst>
                                    <p:set>
                                      <p:cBhvr>
                                        <p:cTn dur="1" fill="hold" id="19">
                                          <p:stCondLst>
                                            <p:cond delay="0"/>
                                          </p:stCondLst>
                                        </p:cTn>
                                        <p:tgtEl>
                                          <p:spTgt spid="4"/>
                                        </p:tgtEl>
                                        <p:attrNameLst>
                                          <p:attrName>style.visibility</p:attrName>
                                        </p:attrNameLst>
                                      </p:cBhvr>
                                      <p:to>
                                        <p:strVal val="visible"/>
                                      </p:to>
                                    </p:set>
                                    <p:animEffect filter="randombar(horizontal)" transition="in">
                                      <p:cBhvr>
                                        <p:cTn dur="500" id="20"/>
                                        <p:tgtEl>
                                          <p:spTgt spid="4"/>
                                        </p:tgtEl>
                                      </p:cBhvr>
                                    </p:animEffect>
                                  </p:childTnLst>
                                </p:cTn>
                              </p:par>
                            </p:childTnLst>
                          </p:cTn>
                        </p:par>
                        <p:par>
                          <p:cTn fill="hold" id="21" nodeType="afterGroup">
                            <p:stCondLst>
                              <p:cond delay="1000"/>
                            </p:stCondLst>
                            <p:childTnLst>
                              <p:par>
                                <p:cTn fill="hold" id="22" nodeType="afterEffect" presetClass="entr" presetID="53" presetSubtype="0">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anim calcmode="lin" valueType="num">
                                      <p:cBhvr>
                                        <p:cTn dur="500" fill="hold" id="27"/>
                                        <p:tgtEl>
                                          <p:spTgt spid="8"/>
                                        </p:tgtEl>
                                        <p:attrNameLst>
                                          <p:attrName>ppt_x</p:attrName>
                                        </p:attrNameLst>
                                      </p:cBhvr>
                                      <p:tavLst>
                                        <p:tav tm="0">
                                          <p:val>
                                            <p:fltVal val="0.5"/>
                                          </p:val>
                                        </p:tav>
                                        <p:tav tm="100000">
                                          <p:val>
                                            <p:strVal val="#ppt_x"/>
                                          </p:val>
                                        </p:tav>
                                      </p:tavLst>
                                    </p:anim>
                                    <p:anim calcmode="lin" valueType="num">
                                      <p:cBhvr>
                                        <p:cTn dur="500" fill="hold" id="28"/>
                                        <p:tgtEl>
                                          <p:spTgt spid="8"/>
                                        </p:tgtEl>
                                        <p:attrNameLst>
                                          <p:attrName>ppt_y</p:attrName>
                                        </p:attrNameLst>
                                      </p:cBhvr>
                                      <p:tavLst>
                                        <p:tav tm="0">
                                          <p:val>
                                            <p:fltVal val="0.5"/>
                                          </p:val>
                                        </p:tav>
                                        <p:tav tm="100000">
                                          <p:val>
                                            <p:strVal val="#ppt_y"/>
                                          </p:val>
                                        </p:tav>
                                      </p:tavLst>
                                    </p:anim>
                                  </p:childTnLst>
                                </p:cTn>
                              </p:par>
                              <p:par>
                                <p:cTn fill="hold" id="29" nodeType="with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anim calcmode="lin" valueType="num">
                                      <p:cBhvr>
                                        <p:cTn dur="500" fill="hold" id="34"/>
                                        <p:tgtEl>
                                          <p:spTgt spid="6"/>
                                        </p:tgtEl>
                                        <p:attrNameLst>
                                          <p:attrName>ppt_x</p:attrName>
                                        </p:attrNameLst>
                                      </p:cBhvr>
                                      <p:tavLst>
                                        <p:tav tm="0">
                                          <p:val>
                                            <p:fltVal val="0.5"/>
                                          </p:val>
                                        </p:tav>
                                        <p:tav tm="100000">
                                          <p:val>
                                            <p:strVal val="#ppt_x"/>
                                          </p:val>
                                        </p:tav>
                                      </p:tavLst>
                                    </p:anim>
                                    <p:anim calcmode="lin" valueType="num">
                                      <p:cBhvr>
                                        <p:cTn dur="500" fill="hold" id="35"/>
                                        <p:tgtEl>
                                          <p:spTgt spid="6"/>
                                        </p:tgtEl>
                                        <p:attrNameLst>
                                          <p:attrName>ppt_y</p:attrName>
                                        </p:attrNameLst>
                                      </p:cBhvr>
                                      <p:tavLst>
                                        <p:tav tm="0">
                                          <p:val>
                                            <p:fltVal val="0.5"/>
                                          </p:val>
                                        </p:tav>
                                        <p:tav tm="100000">
                                          <p:val>
                                            <p:strVal val="#ppt_y"/>
                                          </p:val>
                                        </p:tav>
                                      </p:tavLst>
                                    </p:anim>
                                  </p:childTnLst>
                                </p:cTn>
                              </p:par>
                              <p:par>
                                <p:cTn fill="hold" id="36" nodeType="with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anim calcmode="lin" valueType="num">
                                      <p:cBhvr>
                                        <p:cTn dur="500" fill="hold" id="41"/>
                                        <p:tgtEl>
                                          <p:spTgt spid="9"/>
                                        </p:tgtEl>
                                        <p:attrNameLst>
                                          <p:attrName>ppt_x</p:attrName>
                                        </p:attrNameLst>
                                      </p:cBhvr>
                                      <p:tavLst>
                                        <p:tav tm="0">
                                          <p:val>
                                            <p:fltVal val="0.5"/>
                                          </p:val>
                                        </p:tav>
                                        <p:tav tm="100000">
                                          <p:val>
                                            <p:strVal val="#ppt_x"/>
                                          </p:val>
                                        </p:tav>
                                      </p:tavLst>
                                    </p:anim>
                                    <p:anim calcmode="lin" valueType="num">
                                      <p:cBhvr>
                                        <p:cTn dur="500" fill="hold" id="42"/>
                                        <p:tgtEl>
                                          <p:spTgt spid="9"/>
                                        </p:tgtEl>
                                        <p:attrNameLst>
                                          <p:attrName>ppt_y</p:attrName>
                                        </p:attrNameLst>
                                      </p:cBhvr>
                                      <p:tavLst>
                                        <p:tav tm="0">
                                          <p:val>
                                            <p:fltVal val="0.5"/>
                                          </p:val>
                                        </p:tav>
                                        <p:tav tm="100000">
                                          <p:val>
                                            <p:strVal val="#ppt_y"/>
                                          </p:val>
                                        </p:tav>
                                      </p:tavLst>
                                    </p:anim>
                                  </p:childTnLst>
                                </p:cTn>
                              </p:par>
                              <p:par>
                                <p:cTn fill="hold" id="43" nodeType="withEffect" presetClass="entr" presetID="53"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anim calcmode="lin" valueType="num">
                                      <p:cBhvr>
                                        <p:cTn dur="500" fill="hold" id="48"/>
                                        <p:tgtEl>
                                          <p:spTgt spid="7"/>
                                        </p:tgtEl>
                                        <p:attrNameLst>
                                          <p:attrName>ppt_x</p:attrName>
                                        </p:attrNameLst>
                                      </p:cBhvr>
                                      <p:tavLst>
                                        <p:tav tm="0">
                                          <p:val>
                                            <p:fltVal val="0.5"/>
                                          </p:val>
                                        </p:tav>
                                        <p:tav tm="100000">
                                          <p:val>
                                            <p:strVal val="#ppt_x"/>
                                          </p:val>
                                        </p:tav>
                                      </p:tavLst>
                                    </p:anim>
                                    <p:anim calcmode="lin" valueType="num">
                                      <p:cBhvr>
                                        <p:cTn dur="500" fill="hold" id="49"/>
                                        <p:tgtEl>
                                          <p:spTgt spid="7"/>
                                        </p:tgtEl>
                                        <p:attrNameLst>
                                          <p:attrName>ppt_y</p:attrName>
                                        </p:attrNameLst>
                                      </p:cBhvr>
                                      <p:tavLst>
                                        <p:tav tm="0">
                                          <p:val>
                                            <p:fltVal val="0.5"/>
                                          </p:val>
                                        </p:tav>
                                        <p:tav tm="100000">
                                          <p:val>
                                            <p:strVal val="#ppt_y"/>
                                          </p:val>
                                        </p:tav>
                                      </p:tavLst>
                                    </p:anim>
                                  </p:childTnLst>
                                </p:cTn>
                              </p:par>
                            </p:childTnLst>
                          </p:cTn>
                        </p:par>
                        <p:par>
                          <p:cTn fill="hold" id="50" nodeType="afterGroup">
                            <p:stCondLst>
                              <p:cond delay="1500"/>
                            </p:stCondLst>
                            <p:childTnLst>
                              <p:par>
                                <p:cTn fill="hold" grpId="0" id="51" nodeType="afterEffect" presetClass="entr" presetID="10"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500" id="53"/>
                                        <p:tgtEl>
                                          <p:spTgt spid="12"/>
                                        </p:tgtEl>
                                      </p:cBhvr>
                                    </p:animEffect>
                                  </p:childTnLst>
                                </p:cTn>
                              </p:par>
                            </p:childTnLst>
                          </p:cTn>
                        </p:par>
                        <p:par>
                          <p:cTn fill="hold" id="54" nodeType="afterGroup">
                            <p:stCondLst>
                              <p:cond delay="2000"/>
                            </p:stCondLst>
                            <p:childTnLst>
                              <p:par>
                                <p:cTn fill="hold" id="55" nodeType="afterEffect" presetClass="entr" presetID="16" presetSubtype="42">
                                  <p:stCondLst>
                                    <p:cond delay="0"/>
                                  </p:stCondLst>
                                  <p:childTnLst>
                                    <p:set>
                                      <p:cBhvr>
                                        <p:cTn dur="1" fill="hold" id="56">
                                          <p:stCondLst>
                                            <p:cond delay="0"/>
                                          </p:stCondLst>
                                        </p:cTn>
                                        <p:tgtEl>
                                          <p:spTgt spid="18"/>
                                        </p:tgtEl>
                                        <p:attrNameLst>
                                          <p:attrName>style.visibility</p:attrName>
                                        </p:attrNameLst>
                                      </p:cBhvr>
                                      <p:to>
                                        <p:strVal val="visible"/>
                                      </p:to>
                                    </p:set>
                                    <p:animEffect filter="barn(outHorizontal)" transition="in">
                                      <p:cBhvr>
                                        <p:cTn dur="500" id="57"/>
                                        <p:tgtEl>
                                          <p:spTgt spid="18"/>
                                        </p:tgtEl>
                                      </p:cBhvr>
                                    </p:animEffect>
                                  </p:childTnLst>
                                </p:cTn>
                              </p:par>
                            </p:childTnLst>
                          </p:cTn>
                        </p:par>
                        <p:par>
                          <p:cTn fill="hold" id="58" nodeType="afterGroup">
                            <p:stCondLst>
                              <p:cond delay="2500"/>
                            </p:stCondLst>
                            <p:childTnLst>
                              <p:par>
                                <p:cTn fill="hold" id="59" nodeType="afterEffect" presetClass="entr" presetID="22" presetSubtype="2">
                                  <p:stCondLst>
                                    <p:cond delay="0"/>
                                  </p:stCondLst>
                                  <p:childTnLst>
                                    <p:set>
                                      <p:cBhvr>
                                        <p:cTn dur="1" fill="hold" id="60">
                                          <p:stCondLst>
                                            <p:cond delay="0"/>
                                          </p:stCondLst>
                                        </p:cTn>
                                        <p:tgtEl>
                                          <p:spTgt spid="19"/>
                                        </p:tgtEl>
                                        <p:attrNameLst>
                                          <p:attrName>style.visibility</p:attrName>
                                        </p:attrNameLst>
                                      </p:cBhvr>
                                      <p:to>
                                        <p:strVal val="visible"/>
                                      </p:to>
                                    </p:set>
                                    <p:animEffect filter="wipe(right)" transition="in">
                                      <p:cBhvr>
                                        <p:cTn dur="500" id="61"/>
                                        <p:tgtEl>
                                          <p:spTgt spid="19"/>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0"/>
                                        </p:tgtEl>
                                        <p:attrNameLst>
                                          <p:attrName>style.visibility</p:attrName>
                                        </p:attrNameLst>
                                      </p:cBhvr>
                                      <p:to>
                                        <p:strVal val="visible"/>
                                      </p:to>
                                    </p:set>
                                    <p:animEffect filter="wipe(left)" transition="in">
                                      <p:cBhvr>
                                        <p:cTn dur="500" id="64"/>
                                        <p:tgtEl>
                                          <p:spTgt spid="10"/>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11"/>
                                        </p:tgtEl>
                                        <p:attrNameLst>
                                          <p:attrName>style.visibility</p:attrName>
                                        </p:attrNameLst>
                                      </p:cBhvr>
                                      <p:to>
                                        <p:strVal val="visible"/>
                                      </p:to>
                                    </p:set>
                                    <p:animEffect filter="wipe(left)" transition="in">
                                      <p:cBhvr>
                                        <p:cTn dur="500" id="67"/>
                                        <p:tgtEl>
                                          <p:spTgt spid="11"/>
                                        </p:tgtEl>
                                      </p:cBhvr>
                                    </p:animEffect>
                                  </p:childTnLst>
                                </p:cTn>
                              </p:par>
                            </p:childTnLst>
                          </p:cTn>
                        </p:par>
                        <p:par>
                          <p:cTn fill="hold" id="68" nodeType="afterGroup">
                            <p:stCondLst>
                              <p:cond delay="3000"/>
                            </p:stCondLst>
                            <p:childTnLst>
                              <p:par>
                                <p:cTn fill="hold" grpId="0" id="69" nodeType="afterEffect" presetClass="entr" presetID="10"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500" id="71"/>
                                        <p:tgtEl>
                                          <p:spTgt spid="13"/>
                                        </p:tgtEl>
                                      </p:cBhvr>
                                    </p:animEffect>
                                  </p:childTnLst>
                                </p:cTn>
                              </p:par>
                            </p:childTnLst>
                          </p:cTn>
                        </p:par>
                        <p:par>
                          <p:cTn fill="hold" id="72" nodeType="afterGroup">
                            <p:stCondLst>
                              <p:cond delay="3500"/>
                            </p:stCondLst>
                            <p:childTnLst>
                              <p:par>
                                <p:cTn fill="hold" id="73" nodeType="afterEffect" presetClass="entr" presetID="16" presetSubtype="42">
                                  <p:stCondLst>
                                    <p:cond delay="0"/>
                                  </p:stCondLst>
                                  <p:childTnLst>
                                    <p:set>
                                      <p:cBhvr>
                                        <p:cTn dur="1" fill="hold" id="74">
                                          <p:stCondLst>
                                            <p:cond delay="0"/>
                                          </p:stCondLst>
                                        </p:cTn>
                                        <p:tgtEl>
                                          <p:spTgt spid="20"/>
                                        </p:tgtEl>
                                        <p:attrNameLst>
                                          <p:attrName>style.visibility</p:attrName>
                                        </p:attrNameLst>
                                      </p:cBhvr>
                                      <p:to>
                                        <p:strVal val="visible"/>
                                      </p:to>
                                    </p:set>
                                    <p:animEffect filter="barn(outHorizontal)" transition="in">
                                      <p:cBhvr>
                                        <p:cTn dur="500" id="75"/>
                                        <p:tgtEl>
                                          <p:spTgt spid="20"/>
                                        </p:tgtEl>
                                      </p:cBhvr>
                                    </p:animEffect>
                                  </p:childTnLst>
                                </p:cTn>
                              </p:par>
                            </p:childTnLst>
                          </p:cTn>
                        </p:par>
                        <p:par>
                          <p:cTn fill="hold" id="76" nodeType="afterGroup">
                            <p:stCondLst>
                              <p:cond delay="4000"/>
                            </p:stCondLst>
                            <p:childTnLst>
                              <p:par>
                                <p:cTn fill="hold" id="77" nodeType="afterEffect" presetClass="entr" presetID="22" presetSubtype="2">
                                  <p:stCondLst>
                                    <p:cond delay="0"/>
                                  </p:stCondLst>
                                  <p:childTnLst>
                                    <p:set>
                                      <p:cBhvr>
                                        <p:cTn dur="1" fill="hold" id="78">
                                          <p:stCondLst>
                                            <p:cond delay="0"/>
                                          </p:stCondLst>
                                        </p:cTn>
                                        <p:tgtEl>
                                          <p:spTgt spid="21"/>
                                        </p:tgtEl>
                                        <p:attrNameLst>
                                          <p:attrName>style.visibility</p:attrName>
                                        </p:attrNameLst>
                                      </p:cBhvr>
                                      <p:to>
                                        <p:strVal val="visible"/>
                                      </p:to>
                                    </p:set>
                                    <p:animEffect filter="wipe(right)" transition="in">
                                      <p:cBhvr>
                                        <p:cTn dur="500" id="79"/>
                                        <p:tgtEl>
                                          <p:spTgt spid="21"/>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14"/>
                                        </p:tgtEl>
                                        <p:attrNameLst>
                                          <p:attrName>style.visibility</p:attrName>
                                        </p:attrNameLst>
                                      </p:cBhvr>
                                      <p:to>
                                        <p:strVal val="visible"/>
                                      </p:to>
                                    </p:set>
                                    <p:animEffect filter="wipe(left)" transition="in">
                                      <p:cBhvr>
                                        <p:cTn dur="500" id="82"/>
                                        <p:tgtEl>
                                          <p:spTgt spid="14"/>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15"/>
                                        </p:tgtEl>
                                        <p:attrNameLst>
                                          <p:attrName>style.visibility</p:attrName>
                                        </p:attrNameLst>
                                      </p:cBhvr>
                                      <p:to>
                                        <p:strVal val="visible"/>
                                      </p:to>
                                    </p:set>
                                    <p:animEffect filter="wipe(left)" transition="in">
                                      <p:cBhvr>
                                        <p:cTn dur="500" id="85"/>
                                        <p:tgtEl>
                                          <p:spTgt spid="15"/>
                                        </p:tgtEl>
                                      </p:cBhvr>
                                    </p:animEffect>
                                  </p:childTnLst>
                                </p:cTn>
                              </p:par>
                            </p:childTnLst>
                          </p:cTn>
                        </p:par>
                        <p:par>
                          <p:cTn fill="hold" id="86" nodeType="afterGroup">
                            <p:stCondLst>
                              <p:cond delay="4500"/>
                            </p:stCondLst>
                            <p:childTnLst>
                              <p:par>
                                <p:cTn fill="hold" grpId="0" id="87" nodeType="afterEffect" presetClass="entr" presetID="10" presetSubtype="0">
                                  <p:stCondLst>
                                    <p:cond delay="0"/>
                                  </p:stCondLst>
                                  <p:childTnLst>
                                    <p:set>
                                      <p:cBhvr>
                                        <p:cTn dur="1" fill="hold" id="88">
                                          <p:stCondLst>
                                            <p:cond delay="0"/>
                                          </p:stCondLst>
                                        </p:cTn>
                                        <p:tgtEl>
                                          <p:spTgt spid="16"/>
                                        </p:tgtEl>
                                        <p:attrNameLst>
                                          <p:attrName>style.visibility</p:attrName>
                                        </p:attrNameLst>
                                      </p:cBhvr>
                                      <p:to>
                                        <p:strVal val="visible"/>
                                      </p:to>
                                    </p:set>
                                    <p:animEffect filter="fade" transition="in">
                                      <p:cBhvr>
                                        <p:cTn dur="500" id="89"/>
                                        <p:tgtEl>
                                          <p:spTgt spid="16"/>
                                        </p:tgtEl>
                                      </p:cBhvr>
                                    </p:animEffect>
                                  </p:childTnLst>
                                </p:cTn>
                              </p:par>
                            </p:childTnLst>
                          </p:cTn>
                        </p:par>
                        <p:par>
                          <p:cTn fill="hold" id="90" nodeType="afterGroup">
                            <p:stCondLst>
                              <p:cond delay="5000"/>
                            </p:stCondLst>
                            <p:childTnLst>
                              <p:par>
                                <p:cTn fill="hold" id="91" nodeType="afterEffect" presetClass="entr" presetID="16" presetSubtype="42">
                                  <p:stCondLst>
                                    <p:cond delay="0"/>
                                  </p:stCondLst>
                                  <p:childTnLst>
                                    <p:set>
                                      <p:cBhvr>
                                        <p:cTn dur="1" fill="hold" id="92">
                                          <p:stCondLst>
                                            <p:cond delay="0"/>
                                          </p:stCondLst>
                                        </p:cTn>
                                        <p:tgtEl>
                                          <p:spTgt spid="22"/>
                                        </p:tgtEl>
                                        <p:attrNameLst>
                                          <p:attrName>style.visibility</p:attrName>
                                        </p:attrNameLst>
                                      </p:cBhvr>
                                      <p:to>
                                        <p:strVal val="visible"/>
                                      </p:to>
                                    </p:set>
                                    <p:animEffect filter="barn(outHorizontal)" transition="in">
                                      <p:cBhvr>
                                        <p:cTn dur="500" id="93"/>
                                        <p:tgtEl>
                                          <p:spTgt spid="22"/>
                                        </p:tgtEl>
                                      </p:cBhvr>
                                    </p:animEffect>
                                  </p:childTnLst>
                                </p:cTn>
                              </p:par>
                            </p:childTnLst>
                          </p:cTn>
                        </p:par>
                        <p:par>
                          <p:cTn fill="hold" id="94" nodeType="afterGroup">
                            <p:stCondLst>
                              <p:cond delay="5500"/>
                            </p:stCondLst>
                            <p:childTnLst>
                              <p:par>
                                <p:cTn fill="hold" id="95" nodeType="afterEffect" presetClass="entr" presetID="22" presetSubtype="8">
                                  <p:stCondLst>
                                    <p:cond delay="0"/>
                                  </p:stCondLst>
                                  <p:childTnLst>
                                    <p:set>
                                      <p:cBhvr>
                                        <p:cTn dur="1" fill="hold" id="96">
                                          <p:stCondLst>
                                            <p:cond delay="0"/>
                                          </p:stCondLst>
                                        </p:cTn>
                                        <p:tgtEl>
                                          <p:spTgt spid="23"/>
                                        </p:tgtEl>
                                        <p:attrNameLst>
                                          <p:attrName>style.visibility</p:attrName>
                                        </p:attrNameLst>
                                      </p:cBhvr>
                                      <p:to>
                                        <p:strVal val="visible"/>
                                      </p:to>
                                    </p:set>
                                    <p:animEffect filter="wipe(left)" transition="in">
                                      <p:cBhvr>
                                        <p:cTn dur="500" id="97"/>
                                        <p:tgtEl>
                                          <p:spTgt spid="23"/>
                                        </p:tgtEl>
                                      </p:cBhvr>
                                    </p:animEffect>
                                  </p:childTnLst>
                                </p:cTn>
                              </p:par>
                              <p:par>
                                <p:cTn fill="hold" grpId="0" id="98" nodeType="withEffect" presetClass="entr" presetID="22" presetSubtype="2">
                                  <p:stCondLst>
                                    <p:cond delay="0"/>
                                  </p:stCondLst>
                                  <p:childTnLst>
                                    <p:set>
                                      <p:cBhvr>
                                        <p:cTn dur="1" fill="hold" id="99">
                                          <p:stCondLst>
                                            <p:cond delay="0"/>
                                          </p:stCondLst>
                                        </p:cTn>
                                        <p:tgtEl>
                                          <p:spTgt spid="24"/>
                                        </p:tgtEl>
                                        <p:attrNameLst>
                                          <p:attrName>style.visibility</p:attrName>
                                        </p:attrNameLst>
                                      </p:cBhvr>
                                      <p:to>
                                        <p:strVal val="visible"/>
                                      </p:to>
                                    </p:set>
                                    <p:animEffect filter="wipe(right)" transition="in">
                                      <p:cBhvr>
                                        <p:cTn dur="500" id="100"/>
                                        <p:tgtEl>
                                          <p:spTgt spid="24"/>
                                        </p:tgtEl>
                                      </p:cBhvr>
                                    </p:animEffect>
                                  </p:childTnLst>
                                </p:cTn>
                              </p:par>
                              <p:par>
                                <p:cTn fill="hold" grpId="0" id="101" nodeType="withEffect" presetClass="entr" presetID="22" presetSubtype="2">
                                  <p:stCondLst>
                                    <p:cond delay="0"/>
                                  </p:stCondLst>
                                  <p:childTnLst>
                                    <p:set>
                                      <p:cBhvr>
                                        <p:cTn dur="1" fill="hold" id="102">
                                          <p:stCondLst>
                                            <p:cond delay="0"/>
                                          </p:stCondLst>
                                        </p:cTn>
                                        <p:tgtEl>
                                          <p:spTgt spid="25"/>
                                        </p:tgtEl>
                                        <p:attrNameLst>
                                          <p:attrName>style.visibility</p:attrName>
                                        </p:attrNameLst>
                                      </p:cBhvr>
                                      <p:to>
                                        <p:strVal val="visible"/>
                                      </p:to>
                                    </p:set>
                                    <p:animEffect filter="wipe(right)" transition="in">
                                      <p:cBhvr>
                                        <p:cTn dur="500" id="103"/>
                                        <p:tgtEl>
                                          <p:spTgt spid="25"/>
                                        </p:tgtEl>
                                      </p:cBhvr>
                                    </p:animEffect>
                                  </p:childTnLst>
                                </p:cTn>
                              </p:par>
                            </p:childTnLst>
                          </p:cTn>
                        </p:par>
                        <p:par>
                          <p:cTn fill="hold" id="104" nodeType="afterGroup">
                            <p:stCondLst>
                              <p:cond delay="6000"/>
                            </p:stCondLst>
                            <p:childTnLst>
                              <p:par>
                                <p:cTn fill="hold" grpId="0" id="105" nodeType="afterEffect" presetClass="entr" presetID="10" presetSubtype="0">
                                  <p:stCondLst>
                                    <p:cond delay="0"/>
                                  </p:stCondLst>
                                  <p:childTnLst>
                                    <p:set>
                                      <p:cBhvr>
                                        <p:cTn dur="1" fill="hold" id="106">
                                          <p:stCondLst>
                                            <p:cond delay="0"/>
                                          </p:stCondLst>
                                        </p:cTn>
                                        <p:tgtEl>
                                          <p:spTgt spid="17"/>
                                        </p:tgtEl>
                                        <p:attrNameLst>
                                          <p:attrName>style.visibility</p:attrName>
                                        </p:attrNameLst>
                                      </p:cBhvr>
                                      <p:to>
                                        <p:strVal val="visible"/>
                                      </p:to>
                                    </p:set>
                                    <p:animEffect filter="fade" transition="in">
                                      <p:cBhvr>
                                        <p:cTn dur="500" id="107"/>
                                        <p:tgtEl>
                                          <p:spTgt spid="17"/>
                                        </p:tgtEl>
                                      </p:cBhvr>
                                    </p:animEffect>
                                  </p:childTnLst>
                                </p:cTn>
                              </p:par>
                            </p:childTnLst>
                          </p:cTn>
                        </p:par>
                        <p:par>
                          <p:cTn fill="hold" id="108" nodeType="afterGroup">
                            <p:stCondLst>
                              <p:cond delay="6500"/>
                            </p:stCondLst>
                            <p:childTnLst>
                              <p:par>
                                <p:cTn fill="hold" id="109" nodeType="afterEffect" presetClass="entr" presetID="16" presetSubtype="42">
                                  <p:stCondLst>
                                    <p:cond delay="0"/>
                                  </p:stCondLst>
                                  <p:childTnLst>
                                    <p:set>
                                      <p:cBhvr>
                                        <p:cTn dur="1" fill="hold" id="110">
                                          <p:stCondLst>
                                            <p:cond delay="0"/>
                                          </p:stCondLst>
                                        </p:cTn>
                                        <p:tgtEl>
                                          <p:spTgt spid="26"/>
                                        </p:tgtEl>
                                        <p:attrNameLst>
                                          <p:attrName>style.visibility</p:attrName>
                                        </p:attrNameLst>
                                      </p:cBhvr>
                                      <p:to>
                                        <p:strVal val="visible"/>
                                      </p:to>
                                    </p:set>
                                    <p:animEffect filter="barn(outHorizontal)" transition="in">
                                      <p:cBhvr>
                                        <p:cTn dur="500" id="111"/>
                                        <p:tgtEl>
                                          <p:spTgt spid="26"/>
                                        </p:tgtEl>
                                      </p:cBhvr>
                                    </p:animEffect>
                                  </p:childTnLst>
                                </p:cTn>
                              </p:par>
                            </p:childTnLst>
                          </p:cTn>
                        </p:par>
                        <p:par>
                          <p:cTn fill="hold" id="112" nodeType="afterGroup">
                            <p:stCondLst>
                              <p:cond delay="7000"/>
                            </p:stCondLst>
                            <p:childTnLst>
                              <p:par>
                                <p:cTn fill="hold" id="113" nodeType="afterEffect" presetClass="entr" presetID="22" presetSubtype="8">
                                  <p:stCondLst>
                                    <p:cond delay="0"/>
                                  </p:stCondLst>
                                  <p:childTnLst>
                                    <p:set>
                                      <p:cBhvr>
                                        <p:cTn dur="1" fill="hold" id="114">
                                          <p:stCondLst>
                                            <p:cond delay="0"/>
                                          </p:stCondLst>
                                        </p:cTn>
                                        <p:tgtEl>
                                          <p:spTgt spid="27"/>
                                        </p:tgtEl>
                                        <p:attrNameLst>
                                          <p:attrName>style.visibility</p:attrName>
                                        </p:attrNameLst>
                                      </p:cBhvr>
                                      <p:to>
                                        <p:strVal val="visible"/>
                                      </p:to>
                                    </p:set>
                                    <p:animEffect filter="wipe(left)" transition="in">
                                      <p:cBhvr>
                                        <p:cTn dur="500" id="115"/>
                                        <p:tgtEl>
                                          <p:spTgt spid="27"/>
                                        </p:tgtEl>
                                      </p:cBhvr>
                                    </p:animEffect>
                                  </p:childTnLst>
                                </p:cTn>
                              </p:par>
                              <p:par>
                                <p:cTn fill="hold" grpId="0" id="116" nodeType="withEffect" presetClass="entr" presetID="22" presetSubtype="2">
                                  <p:stCondLst>
                                    <p:cond delay="0"/>
                                  </p:stCondLst>
                                  <p:childTnLst>
                                    <p:set>
                                      <p:cBhvr>
                                        <p:cTn dur="1" fill="hold" id="117">
                                          <p:stCondLst>
                                            <p:cond delay="0"/>
                                          </p:stCondLst>
                                        </p:cTn>
                                        <p:tgtEl>
                                          <p:spTgt spid="28"/>
                                        </p:tgtEl>
                                        <p:attrNameLst>
                                          <p:attrName>style.visibility</p:attrName>
                                        </p:attrNameLst>
                                      </p:cBhvr>
                                      <p:to>
                                        <p:strVal val="visible"/>
                                      </p:to>
                                    </p:set>
                                    <p:animEffect filter="wipe(right)" transition="in">
                                      <p:cBhvr>
                                        <p:cTn dur="500" id="118"/>
                                        <p:tgtEl>
                                          <p:spTgt spid="28"/>
                                        </p:tgtEl>
                                      </p:cBhvr>
                                    </p:animEffect>
                                  </p:childTnLst>
                                </p:cTn>
                              </p:par>
                              <p:par>
                                <p:cTn fill="hold" grpId="0" id="119" nodeType="withEffect" presetClass="entr" presetID="22" presetSubtype="2">
                                  <p:stCondLst>
                                    <p:cond delay="0"/>
                                  </p:stCondLst>
                                  <p:childTnLst>
                                    <p:set>
                                      <p:cBhvr>
                                        <p:cTn dur="1" fill="hold" id="120">
                                          <p:stCondLst>
                                            <p:cond delay="0"/>
                                          </p:stCondLst>
                                        </p:cTn>
                                        <p:tgtEl>
                                          <p:spTgt spid="29"/>
                                        </p:tgtEl>
                                        <p:attrNameLst>
                                          <p:attrName>style.visibility</p:attrName>
                                        </p:attrNameLst>
                                      </p:cBhvr>
                                      <p:to>
                                        <p:strVal val="visible"/>
                                      </p:to>
                                    </p:set>
                                    <p:animEffect filter="wipe(right)" transition="in">
                                      <p:cBhvr>
                                        <p:cTn dur="500" id="12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P grpId="0" spid="11"/>
      <p:bldP grpId="0" spid="12"/>
      <p:bldP grpId="0" spid="13"/>
      <p:bldP grpId="0" spid="14"/>
      <p:bldP grpId="0" spid="15"/>
      <p:bldP grpId="0" spid="16"/>
      <p:bldP grpId="0" spid="17"/>
      <p:bldP grpId="0" spid="24"/>
      <p:bldP grpId="0" spid="25"/>
      <p:bldP grpId="0" spid="28"/>
      <p:bldP grpId="0" spid="29"/>
      <p:bldP grpId="0" spid="3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727802" y="136786"/>
            <a:ext cx="5154038" cy="5056562"/>
          </a:xfrm>
          <a:prstGeom prst="rect">
            <a:avLst/>
          </a:prstGeom>
        </p:spPr>
      </p:pic>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84338" y="5795433"/>
            <a:ext cx="873280" cy="873276"/>
            <a:chOff x="1174007" y="954462"/>
            <a:chExt cx="1329951" cy="1329951"/>
          </a:xfrm>
          <a:solidFill>
            <a:schemeClr val="bg1"/>
          </a:solidFill>
        </p:grpSpPr>
        <p:sp>
          <p:nvSpPr>
            <p:cNvPr id="5" name="矩形 4"/>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6" name="矩形 5"/>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7" name="矩形 6"/>
          <p:cNvSpPr/>
          <p:nvPr/>
        </p:nvSpPr>
        <p:spPr>
          <a:xfrm>
            <a:off x="5895909" y="4318027"/>
            <a:ext cx="5070208" cy="1066800"/>
          </a:xfrm>
          <a:prstGeom prst="rect">
            <a:avLst/>
          </a:prstGeom>
          <a:noFill/>
        </p:spPr>
        <p:txBody>
          <a:bodyPr wrap="square">
            <a:spAutoFit/>
          </a:bodyPr>
          <a:lstStyle/>
          <a:p>
            <a:r>
              <a:rPr altLang="zh-CN" b="1" lang="en-US" smtClean="0" sz="3200">
                <a:solidFill>
                  <a:srgbClr val="C00000"/>
                </a:solidFill>
                <a:latin charset="0" panose="020b0603030804020204" pitchFamily="34" typeface="DejaVu Sans"/>
                <a:cs charset="0" panose="020b0603030804020204" pitchFamily="34" typeface="DejaVu Sans"/>
              </a:rPr>
              <a:t>THANKS FOR WATCHING</a:t>
            </a:r>
          </a:p>
        </p:txBody>
      </p:sp>
      <p:sp>
        <p:nvSpPr>
          <p:cNvPr id="8" name="文本框 24"/>
          <p:cNvSpPr txBox="1">
            <a:spLocks noChangeArrowheads="1"/>
          </p:cNvSpPr>
          <p:nvPr/>
        </p:nvSpPr>
        <p:spPr bwMode="auto">
          <a:xfrm>
            <a:off x="5895909" y="3654916"/>
            <a:ext cx="5070208" cy="839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4029" lIns="108057" rIns="108057" tIns="54029"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eaLnBrk="1" hangingPunct="1"/>
            <a:r>
              <a:rPr altLang="en-US" lang="zh-CN" smtClean="0" sz="4800">
                <a:solidFill>
                  <a:schemeClr val="tx1">
                    <a:lumMod val="65000"/>
                    <a:lumOff val="35000"/>
                  </a:schemeClr>
                </a:solidFill>
                <a:latin charset="-122" pitchFamily="34" typeface="微软雅黑"/>
                <a:ea charset="-122" pitchFamily="34" typeface="微软雅黑"/>
              </a:rPr>
              <a:t>感谢观看</a:t>
            </a:r>
          </a:p>
        </p:txBody>
      </p:sp>
      <p:sp>
        <p:nvSpPr>
          <p:cNvPr id="11" name="TextBox 57"/>
          <p:cNvSpPr txBox="1"/>
          <p:nvPr/>
        </p:nvSpPr>
        <p:spPr>
          <a:xfrm>
            <a:off x="1257619" y="6044628"/>
            <a:ext cx="5378403" cy="396240"/>
          </a:xfrm>
          <a:prstGeom prst="rect">
            <a:avLst/>
          </a:prstGeom>
          <a:noFill/>
        </p:spPr>
        <p:txBody>
          <a:bodyPr rtlCol="0" wrap="square">
            <a:spAutoFit/>
          </a:bodyPr>
          <a:lstStyle/>
          <a:p>
            <a:r>
              <a:rPr altLang="en-US" lang="zh-CN" sz="2000">
                <a:solidFill>
                  <a:schemeClr val="bg1"/>
                </a:solidFill>
              </a:rPr>
              <a:t>无德者不能为医，有品者方能济世</a:t>
            </a:r>
          </a:p>
        </p:txBody>
      </p:sp>
    </p:spTree>
    <p:extLst>
      <p:ext uri="{BB962C8B-B14F-4D97-AF65-F5344CB8AC3E}">
        <p14:creationId val="2175303389"/>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par>
                                <p:cTn fill="hold" id="8" nodeType="withEffect" presetClass="entr" presetID="14" presetSubtype="10">
                                  <p:stCondLst>
                                    <p:cond delay="0"/>
                                  </p:stCondLst>
                                  <p:childTnLst>
                                    <p:set>
                                      <p:cBhvr>
                                        <p:cTn dur="1" fill="hold" id="9">
                                          <p:stCondLst>
                                            <p:cond delay="0"/>
                                          </p:stCondLst>
                                        </p:cTn>
                                        <p:tgtEl>
                                          <p:spTgt spid="4"/>
                                        </p:tgtEl>
                                        <p:attrNameLst>
                                          <p:attrName>style.visibility</p:attrName>
                                        </p:attrNameLst>
                                      </p:cBhvr>
                                      <p:to>
                                        <p:strVal val="visible"/>
                                      </p:to>
                                    </p:set>
                                    <p:animEffect filter="randombar(horizontal)"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iterate type="lt">
                                    <p:tmPct val="10000"/>
                                  </p:iterate>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par>
                                <p:cTn fill="hold" id="15" nodeType="withEffect" presetClass="entr" presetID="52" presetSubtype="0">
                                  <p:stCondLst>
                                    <p:cond delay="0"/>
                                  </p:stCondLst>
                                  <p:childTnLst>
                                    <p:set>
                                      <p:cBhvr>
                                        <p:cTn dur="1" fill="hold" id="16">
                                          <p:stCondLst>
                                            <p:cond delay="0"/>
                                          </p:stCondLst>
                                        </p:cTn>
                                        <p:tgtEl>
                                          <p:spTgt spid="2"/>
                                        </p:tgtEl>
                                        <p:attrNameLst>
                                          <p:attrName>style.visibility</p:attrName>
                                        </p:attrNameLst>
                                      </p:cBhvr>
                                      <p:to>
                                        <p:strVal val="visible"/>
                                      </p:to>
                                    </p:set>
                                    <p:animScale>
                                      <p:cBhvr>
                                        <p:cTn decel="50000" dur="1000" fill="hold" id="1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
                                        </p:tgtEl>
                                        <p:attrNameLst>
                                          <p:attrName>ppt_x</p:attrName>
                                          <p:attrName>ppt_y</p:attrName>
                                        </p:attrNameLst>
                                      </p:cBhvr>
                                    </p:animMotion>
                                    <p:animEffect filter="fade" transition="in">
                                      <p:cBhvr>
                                        <p:cTn dur="1000" id="19"/>
                                        <p:tgtEl>
                                          <p:spTgt spid="2"/>
                                        </p:tgtEl>
                                      </p:cBhvr>
                                    </p:animEffect>
                                  </p:childTnLst>
                                </p:cTn>
                              </p:par>
                            </p:childTnLst>
                          </p:cTn>
                        </p:par>
                        <p:par>
                          <p:cTn fill="hold" id="20" nodeType="afterGroup">
                            <p:stCondLst>
                              <p:cond delay="1500"/>
                            </p:stCondLst>
                            <p:childTnLst>
                              <p:par>
                                <p:cTn fill="hold" grpId="0" id="21" nodeType="afterEffect" presetClass="entr" presetID="56" presetSubtype="0">
                                  <p:stCondLst>
                                    <p:cond delay="0"/>
                                  </p:stCondLst>
                                  <p:iterate type="lt">
                                    <p:tmPct val="10000"/>
                                  </p:iterate>
                                  <p:childTnLst>
                                    <p:set>
                                      <p:cBhvr>
                                        <p:cTn dur="1" fill="hold" id="22">
                                          <p:stCondLst>
                                            <p:cond delay="0"/>
                                          </p:stCondLst>
                                        </p:cTn>
                                        <p:tgtEl>
                                          <p:spTgt spid="8"/>
                                        </p:tgtEl>
                                        <p:attrNameLst>
                                          <p:attrName>style.visibility</p:attrName>
                                        </p:attrNameLst>
                                      </p:cBhvr>
                                      <p:to>
                                        <p:strVal val="visible"/>
                                      </p:to>
                                    </p:set>
                                    <p:anim by="(-#ppt_w*2)" calcmode="lin" valueType="num">
                                      <p:cBhvr rctx="PPT">
                                        <p:cTn autoRev="1" dur="500" fill="hold" id="23">
                                          <p:stCondLst>
                                            <p:cond delay="0"/>
                                          </p:stCondLst>
                                        </p:cTn>
                                        <p:tgtEl>
                                          <p:spTgt spid="8"/>
                                        </p:tgtEl>
                                        <p:attrNameLst>
                                          <p:attrName>ppt_w</p:attrName>
                                        </p:attrNameLst>
                                      </p:cBhvr>
                                    </p:anim>
                                    <p:anim by="(#ppt_w*0.50)" calcmode="lin" valueType="num">
                                      <p:cBhvr>
                                        <p:cTn autoRev="1" decel="50000" dur="500" fill="hold" id="24">
                                          <p:stCondLst>
                                            <p:cond delay="0"/>
                                          </p:stCondLst>
                                        </p:cTn>
                                        <p:tgtEl>
                                          <p:spTgt spid="8"/>
                                        </p:tgtEl>
                                        <p:attrNameLst>
                                          <p:attrName>ppt_x</p:attrName>
                                        </p:attrNameLst>
                                      </p:cBhvr>
                                    </p:anim>
                                    <p:anim calcmode="lin" from="(-#ppt_h/2)" to="(#ppt_y)" valueType="num">
                                      <p:cBhvr>
                                        <p:cTn dur="1000" fill="hold" id="25">
                                          <p:stCondLst>
                                            <p:cond delay="0"/>
                                          </p:stCondLst>
                                        </p:cTn>
                                        <p:tgtEl>
                                          <p:spTgt spid="8"/>
                                        </p:tgtEl>
                                        <p:attrNameLst>
                                          <p:attrName>ppt_y</p:attrName>
                                        </p:attrNameLst>
                                      </p:cBhvr>
                                    </p:anim>
                                    <p:animRot by="21600000">
                                      <p:cBhvr>
                                        <p:cTn dur="1000" fill="hold" id="26">
                                          <p:stCondLst>
                                            <p:cond delay="0"/>
                                          </p:stCondLst>
                                        </p:cTn>
                                        <p:tgtEl>
                                          <p:spTgt spid="8"/>
                                        </p:tgtEl>
                                        <p:attrNameLst>
                                          <p:attrName>r</p:attrName>
                                        </p:attrNameLst>
                                      </p:cBhvr>
                                    </p:animRo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7"/>
                                        </p:tgtEl>
                                        <p:attrNameLst>
                                          <p:attrName>style.visibility</p:attrName>
                                        </p:attrNameLst>
                                      </p:cBhvr>
                                      <p:to>
                                        <p:strVal val="visible"/>
                                      </p:to>
                                    </p:set>
                                    <p:animEffect filter="wipe(left)" transition="in">
                                      <p:cBhvr>
                                        <p:cTn dur="500" id="3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5606143"/>
            <a:ext cx="12192000" cy="1251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占位符 16"/>
          <p:cNvSpPr txBox="1"/>
          <p:nvPr/>
        </p:nvSpPr>
        <p:spPr>
          <a:xfrm>
            <a:off x="4271963" y="3105610"/>
            <a:ext cx="3648074" cy="701040"/>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1"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en-US" lang="zh-CN" smtClean="0" sz="4000">
                <a:solidFill>
                  <a:schemeClr val="tx1">
                    <a:lumMod val="65000"/>
                    <a:lumOff val="35000"/>
                  </a:schemeClr>
                </a:solidFill>
              </a:rPr>
              <a:t>基本工作概述</a:t>
            </a:r>
          </a:p>
        </p:txBody>
      </p:sp>
      <p:sp>
        <p:nvSpPr>
          <p:cNvPr id="14" name="文本占位符 16"/>
          <p:cNvSpPr txBox="1"/>
          <p:nvPr/>
        </p:nvSpPr>
        <p:spPr>
          <a:xfrm>
            <a:off x="3668486" y="3988557"/>
            <a:ext cx="4855028" cy="566928"/>
          </a:xfrm>
          <a:prstGeom prst="rect">
            <a:avLst/>
          </a:prstGeom>
        </p:spPr>
        <p:txBody>
          <a:bodyPr wrap="square">
            <a:spAutoFit/>
          </a:bodyPr>
          <a:lstStyle>
            <a:lvl1pPr algn="l" defTabSz="914400" eaLnBrk="1" hangingPunct="1" indent="0" latinLnBrk="0" marL="0" rtl="0">
              <a:lnSpc>
                <a:spcPct val="130000"/>
              </a:lnSpc>
              <a:spcBef>
                <a:spcPts val="1000"/>
              </a:spcBef>
              <a:buFont charset="0" panose="020b0604020202020204" pitchFamily="34" typeface="Arial"/>
              <a:buNone/>
              <a:defRPr b="0" kern="1200" sz="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lang="zh-CN" smtClean="0">
                <a:solidFill>
                  <a:schemeClr val="tx1">
                    <a:lumMod val="65000"/>
                    <a:lumOff val="35000"/>
                  </a:schemeClr>
                </a:solidFill>
              </a:rPr>
              <a:t>标题数字等都可以通过点击和重新输入进行更改，顶部“开始”面板中可以对字体、行距等进行修改</a:t>
            </a:r>
          </a:p>
        </p:txBody>
      </p:sp>
      <p:grpSp>
        <p:nvGrpSpPr>
          <p:cNvPr id="15" name="组合 14"/>
          <p:cNvGrpSpPr/>
          <p:nvPr/>
        </p:nvGrpSpPr>
        <p:grpSpPr>
          <a:xfrm>
            <a:off x="4844143" y="1146263"/>
            <a:ext cx="2503714" cy="1594528"/>
            <a:chOff x="288926" y="1736034"/>
            <a:chExt cx="1019174" cy="576254"/>
          </a:xfrm>
        </p:grpSpPr>
        <p:sp>
          <p:nvSpPr>
            <p:cNvPr id="16" name="矩形 15"/>
            <p:cNvSpPr/>
            <p:nvPr/>
          </p:nvSpPr>
          <p:spPr>
            <a:xfrm>
              <a:off x="442913" y="1752600"/>
              <a:ext cx="711200" cy="559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 name="文本占位符 16"/>
            <p:cNvSpPr txBox="1"/>
            <p:nvPr/>
          </p:nvSpPr>
          <p:spPr>
            <a:xfrm>
              <a:off x="288926" y="1736034"/>
              <a:ext cx="1019174" cy="548563"/>
            </a:xfrm>
            <a:prstGeom prst="rect">
              <a:avLst/>
            </a:prstGeom>
          </p:spPr>
          <p:txBody>
            <a:bodyPr wrap="square">
              <a:spAutoFit/>
            </a:bodyPr>
            <a:lstStyle>
              <a:lvl1pPr algn="ctr" defTabSz="914400" eaLnBrk="1" hangingPunct="1" indent="0" latinLnBrk="0" marL="0" rtl="0">
                <a:lnSpc>
                  <a:spcPct val="130000"/>
                </a:lnSpc>
                <a:spcBef>
                  <a:spcPts val="1000"/>
                </a:spcBef>
                <a:buFont charset="0" panose="020b0604020202020204" pitchFamily="34" typeface="Arial"/>
                <a:buNone/>
                <a:defRPr b="1" kern="1200" sz="32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7200"/>
                <a:t>01</a:t>
              </a:r>
            </a:p>
          </p:txBody>
        </p:sp>
      </p:grpSp>
      <p:grpSp>
        <p:nvGrpSpPr>
          <p:cNvPr id="33" name="组合 32"/>
          <p:cNvGrpSpPr/>
          <p:nvPr/>
        </p:nvGrpSpPr>
        <p:grpSpPr>
          <a:xfrm>
            <a:off x="314068" y="5820802"/>
            <a:ext cx="589688" cy="589685"/>
            <a:chOff x="1174007" y="954462"/>
            <a:chExt cx="1329951" cy="1329951"/>
          </a:xfrm>
          <a:solidFill>
            <a:schemeClr val="bg1"/>
          </a:solidFill>
        </p:grpSpPr>
        <p:sp>
          <p:nvSpPr>
            <p:cNvPr id="34" name="矩形 33"/>
            <p:cNvSpPr/>
            <p:nvPr/>
          </p:nvSpPr>
          <p:spPr>
            <a:xfrm>
              <a:off x="1605900" y="954462"/>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5" name="矩形 34"/>
            <p:cNvSpPr/>
            <p:nvPr/>
          </p:nvSpPr>
          <p:spPr>
            <a:xfrm rot="5400000">
              <a:off x="1605900" y="954461"/>
              <a:ext cx="466165" cy="1329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36" name="TextBox 57"/>
          <p:cNvSpPr txBox="1"/>
          <p:nvPr/>
        </p:nvSpPr>
        <p:spPr>
          <a:xfrm>
            <a:off x="989739" y="5930978"/>
            <a:ext cx="5378403" cy="365760"/>
          </a:xfrm>
          <a:prstGeom prst="rect">
            <a:avLst/>
          </a:prstGeom>
          <a:noFill/>
        </p:spPr>
        <p:txBody>
          <a:bodyPr rtlCol="0" wrap="square">
            <a:spAutoFit/>
          </a:bodyPr>
          <a:lstStyle/>
          <a:p>
            <a:r>
              <a:rPr altLang="en-US" lang="zh-CN">
                <a:solidFill>
                  <a:schemeClr val="bg1"/>
                </a:solidFill>
              </a:rPr>
              <a:t>无德者不能为医，有品者方能济世</a:t>
            </a:r>
          </a:p>
        </p:txBody>
      </p:sp>
    </p:spTree>
    <p:extLst>
      <p:ext uri="{BB962C8B-B14F-4D97-AF65-F5344CB8AC3E}">
        <p14:creationId val="585237747"/>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iterate type="wd">
                                    <p:tmPct val="10000"/>
                                  </p:iterate>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smtClean="0">
                <a:solidFill>
                  <a:schemeClr val="tx1">
                    <a:lumMod val="75000"/>
                    <a:lumOff val="25000"/>
                  </a:schemeClr>
                </a:solidFill>
              </a:rPr>
              <a:t>相关标题文字</a:t>
            </a:r>
          </a:p>
        </p:txBody>
      </p:sp>
      <p:sp>
        <p:nvSpPr>
          <p:cNvPr id="28" name="矩形 27"/>
          <p:cNvSpPr/>
          <p:nvPr/>
        </p:nvSpPr>
        <p:spPr>
          <a:xfrm>
            <a:off x="0" y="4122761"/>
            <a:ext cx="12192000" cy="296915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915447" y="1079724"/>
            <a:ext cx="10361107" cy="2514600"/>
          </a:xfrm>
          <a:prstGeom prst="rect">
            <a:avLst/>
          </a:prstGeom>
        </p:spPr>
        <p:txBody>
          <a:bodyPr wrap="square">
            <a:spAutoFit/>
          </a:bodyPr>
          <a:lstStyle/>
          <a:p>
            <a:pPr indent="-266700" marL="266700">
              <a:lnSpc>
                <a:spcPct val="150000"/>
              </a:lnSpc>
              <a:spcAft>
                <a:spcPts val="600"/>
              </a:spcAft>
              <a:buFont charset="2" panose="05000000000000000000" pitchFamily="2" typeface="Wingdings"/>
              <a:buChar char="l"/>
            </a:pPr>
            <a:r>
              <a:rPr altLang="en-US" lang="zh-CN" sz="1200">
                <a:solidFill>
                  <a:schemeClr val="tx1">
                    <a:lumMod val="75000"/>
                    <a:lumOff val="25000"/>
                  </a:schemeClr>
                </a:solidFill>
              </a:rPr>
              <a:t>企业文化——或称公司文化，一般指企业中长期形成的共同理想、基本价值观、作风、生活习惯和行为规范的总称，是企业在经营管理过程中创造的具有本企业特色的精神财富的总和，对企业成员有感召力和凝聚力，能把众多人的兴趣、目的、需要以及由此产生的行为统一起来，是企业长期文化建设的反映。</a:t>
            </a:r>
          </a:p>
          <a:p>
            <a:pPr indent="-266700" marL="266700">
              <a:lnSpc>
                <a:spcPct val="150000"/>
              </a:lnSpc>
              <a:spcAft>
                <a:spcPts val="600"/>
              </a:spcAft>
              <a:buFont charset="2" panose="05000000000000000000" pitchFamily="2" typeface="Wingdings"/>
              <a:buChar char="l"/>
            </a:pPr>
            <a:r>
              <a:rPr altLang="en-US" lang="zh-CN" sz="1200">
                <a:solidFill>
                  <a:schemeClr val="tx1">
                    <a:lumMod val="75000"/>
                    <a:lumOff val="25000"/>
                  </a:schemeClr>
                </a:solidFill>
              </a:rPr>
              <a:t>包含价值观、最高目标、行为准则、管理制度、道德风尚等内容。它以全体员工为工作对象，通过宣传、教育、培训和文化娱乐、交心联谊等方式，以最大限度地统一员工意志，规范员工行为，凝聚员工力量，为企业总目标服务。</a:t>
            </a:r>
          </a:p>
          <a:p>
            <a:pPr indent="-266700" marL="266700">
              <a:lnSpc>
                <a:spcPct val="150000"/>
              </a:lnSpc>
              <a:spcAft>
                <a:spcPts val="600"/>
              </a:spcAft>
              <a:buFont charset="2" panose="05000000000000000000" pitchFamily="2" typeface="Wingdings"/>
              <a:buChar char="l"/>
            </a:pPr>
            <a:r>
              <a:rPr altLang="en-US" lang="zh-CN" sz="1200">
                <a:solidFill>
                  <a:schemeClr val="tx1">
                    <a:lumMod val="75000"/>
                    <a:lumOff val="25000"/>
                  </a:schemeClr>
                </a:solidFill>
              </a:rPr>
              <a:t>企业文化建设是现代企业发展的重要内容，是精神文明的重要体现，是企业得以长久发展的重要保障。</a:t>
            </a:r>
          </a:p>
          <a:p>
            <a:pPr indent="-266700" marL="266700">
              <a:lnSpc>
                <a:spcPct val="150000"/>
              </a:lnSpc>
              <a:spcAft>
                <a:spcPts val="600"/>
              </a:spcAft>
              <a:buFont charset="2" panose="05000000000000000000" pitchFamily="2" typeface="Wingdings"/>
              <a:buChar char="l"/>
            </a:pPr>
            <a:r>
              <a:rPr altLang="en-US" lang="zh-CN" sz="1200">
                <a:solidFill>
                  <a:schemeClr val="tx1">
                    <a:lumMod val="75000"/>
                    <a:lumOff val="25000"/>
                  </a:schemeClr>
                </a:solidFill>
              </a:rPr>
              <a:t>近年来，依托企业文化建设，提高员工的工作积极性，增强企业凝聚力，促进企业的管理、形象、服务和环境达到现代化企业的标准，使聊城腾达钢材有限公司在社会上的知名度有了很大的提升。</a:t>
            </a:r>
          </a:p>
        </p:txBody>
      </p:sp>
      <p:sp>
        <p:nvSpPr>
          <p:cNvPr id="37" name="Oval 7"/>
          <p:cNvSpPr/>
          <p:nvPr/>
        </p:nvSpPr>
        <p:spPr>
          <a:xfrm>
            <a:off x="2643964" y="3613976"/>
            <a:ext cx="1198628" cy="1198628"/>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8" name="Oval 7"/>
          <p:cNvSpPr/>
          <p:nvPr/>
        </p:nvSpPr>
        <p:spPr>
          <a:xfrm>
            <a:off x="4393379" y="3613976"/>
            <a:ext cx="1198628" cy="1198628"/>
          </a:xfrm>
          <a:prstGeom prst="ellipse">
            <a:avLst/>
          </a:prstGeom>
          <a:solidFill>
            <a:schemeClr val="tx1">
              <a:lumMod val="65000"/>
              <a:lumOff val="3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9" name="Oval 7"/>
          <p:cNvSpPr/>
          <p:nvPr/>
        </p:nvSpPr>
        <p:spPr>
          <a:xfrm>
            <a:off x="6142794" y="3613976"/>
            <a:ext cx="1198628" cy="1198628"/>
          </a:xfrm>
          <a:prstGeom prst="ellipse">
            <a:avLst/>
          </a:prstGeom>
          <a:solidFill>
            <a:srgbClr val="FF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0" name="Oval 7"/>
          <p:cNvSpPr/>
          <p:nvPr/>
        </p:nvSpPr>
        <p:spPr>
          <a:xfrm>
            <a:off x="7892210" y="3613976"/>
            <a:ext cx="1198628" cy="1198628"/>
          </a:xfrm>
          <a:prstGeom prst="ellipse">
            <a:avLst/>
          </a:prstGeom>
          <a:solidFill>
            <a:srgbClr val="4F596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1" name="TextBox 6"/>
          <p:cNvSpPr txBox="1"/>
          <p:nvPr/>
        </p:nvSpPr>
        <p:spPr>
          <a:xfrm>
            <a:off x="2648202" y="3941908"/>
            <a:ext cx="1204664" cy="447480"/>
          </a:xfrm>
          <a:prstGeom prst="rect">
            <a:avLst/>
          </a:prstGeom>
          <a:noFill/>
        </p:spPr>
        <p:txBody>
          <a:bodyPr bIns="36000" numCol="1" rIns="144000" rtlCol="0" spcCol="360000" wrap="square">
            <a:spAutoFit/>
          </a:bodyPr>
          <a:lstStyle/>
          <a:p>
            <a:pPr algn="ctr"/>
            <a:r>
              <a:rPr altLang="en-US" lang="zh-CN" smtClean="0" sz="2400">
                <a:solidFill>
                  <a:schemeClr val="bg1"/>
                </a:solidFill>
                <a:latin typeface="+mj-ea"/>
                <a:ea typeface="+mj-ea"/>
              </a:rPr>
              <a:t>求实</a:t>
            </a:r>
          </a:p>
        </p:txBody>
      </p:sp>
      <p:sp>
        <p:nvSpPr>
          <p:cNvPr id="42" name="TextBox 6"/>
          <p:cNvSpPr txBox="1"/>
          <p:nvPr/>
        </p:nvSpPr>
        <p:spPr>
          <a:xfrm>
            <a:off x="4413205" y="3941908"/>
            <a:ext cx="1204664" cy="447480"/>
          </a:xfrm>
          <a:prstGeom prst="rect">
            <a:avLst/>
          </a:prstGeom>
          <a:noFill/>
        </p:spPr>
        <p:txBody>
          <a:bodyPr bIns="36000" numCol="1" rIns="144000" rtlCol="0" spcCol="360000" wrap="square">
            <a:spAutoFit/>
          </a:bodyPr>
          <a:lstStyle/>
          <a:p>
            <a:pPr algn="ctr"/>
            <a:r>
              <a:rPr altLang="en-US" lang="zh-CN" smtClean="0" sz="2400">
                <a:solidFill>
                  <a:schemeClr val="bg1"/>
                </a:solidFill>
                <a:latin typeface="+mj-ea"/>
                <a:ea typeface="+mj-ea"/>
              </a:rPr>
              <a:t>创新</a:t>
            </a:r>
          </a:p>
        </p:txBody>
      </p:sp>
      <p:sp>
        <p:nvSpPr>
          <p:cNvPr id="43" name="TextBox 6"/>
          <p:cNvSpPr txBox="1"/>
          <p:nvPr/>
        </p:nvSpPr>
        <p:spPr>
          <a:xfrm>
            <a:off x="6199476" y="3941908"/>
            <a:ext cx="1204664" cy="447480"/>
          </a:xfrm>
          <a:prstGeom prst="rect">
            <a:avLst/>
          </a:prstGeom>
          <a:noFill/>
        </p:spPr>
        <p:txBody>
          <a:bodyPr bIns="36000" numCol="1" rIns="144000" rtlCol="0" spcCol="360000" wrap="square">
            <a:spAutoFit/>
          </a:bodyPr>
          <a:lstStyle/>
          <a:p>
            <a:pPr algn="ctr"/>
            <a:r>
              <a:rPr altLang="en-US" lang="zh-CN" smtClean="0" sz="2400">
                <a:solidFill>
                  <a:schemeClr val="bg1"/>
                </a:solidFill>
                <a:latin typeface="+mj-ea"/>
                <a:ea typeface="+mj-ea"/>
              </a:rPr>
              <a:t>团结</a:t>
            </a:r>
          </a:p>
        </p:txBody>
      </p:sp>
      <p:sp>
        <p:nvSpPr>
          <p:cNvPr id="44" name="TextBox 6"/>
          <p:cNvSpPr txBox="1"/>
          <p:nvPr/>
        </p:nvSpPr>
        <p:spPr>
          <a:xfrm>
            <a:off x="7847523" y="3941908"/>
            <a:ext cx="1204664" cy="447480"/>
          </a:xfrm>
          <a:prstGeom prst="rect">
            <a:avLst/>
          </a:prstGeom>
          <a:noFill/>
        </p:spPr>
        <p:txBody>
          <a:bodyPr bIns="36000" numCol="1" rIns="144000" rtlCol="0" spcCol="360000" wrap="square">
            <a:spAutoFit/>
          </a:bodyPr>
          <a:lstStyle/>
          <a:p>
            <a:pPr algn="ctr"/>
            <a:r>
              <a:rPr altLang="en-US" lang="zh-CN" smtClean="0" sz="2400">
                <a:solidFill>
                  <a:schemeClr val="bg1"/>
                </a:solidFill>
                <a:latin typeface="+mj-ea"/>
                <a:ea typeface="+mj-ea"/>
              </a:rPr>
              <a:t>奋进</a:t>
            </a:r>
          </a:p>
        </p:txBody>
      </p:sp>
    </p:spTree>
    <p:extLst>
      <p:ext uri="{BB962C8B-B14F-4D97-AF65-F5344CB8AC3E}">
        <p14:creationId val="2362642866"/>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28"/>
                                        </p:tgtEl>
                                        <p:attrNameLst>
                                          <p:attrName>style.visibility</p:attrName>
                                        </p:attrNameLst>
                                      </p:cBhvr>
                                      <p:to>
                                        <p:strVal val="visible"/>
                                      </p:to>
                                    </p:set>
                                    <p:animEffect filter="randombar(horizontal)"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4">
                                            <p:txEl>
                                              <p:pRg end="0" st="0"/>
                                            </p:txEl>
                                          </p:spTgt>
                                        </p:tgtEl>
                                        <p:attrNameLst>
                                          <p:attrName>style.visibility</p:attrName>
                                        </p:attrNameLst>
                                      </p:cBhvr>
                                      <p:to>
                                        <p:strVal val="visible"/>
                                      </p:to>
                                    </p:set>
                                    <p:anim calcmode="lin" valueType="num">
                                      <p:cBhvr additive="base">
                                        <p:cTn dur="500" fill="hold" id="11"/>
                                        <p:tgtEl>
                                          <p:spTgt spid="34">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34">
                                            <p:txEl>
                                              <p:pRg end="0" st="0"/>
                                            </p:txEl>
                                          </p:spTgt>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250"/>
                                  </p:stCondLst>
                                  <p:childTnLst>
                                    <p:set>
                                      <p:cBhvr>
                                        <p:cTn dur="1" fill="hold" id="14">
                                          <p:stCondLst>
                                            <p:cond delay="0"/>
                                          </p:stCondLst>
                                        </p:cTn>
                                        <p:tgtEl>
                                          <p:spTgt spid="34">
                                            <p:txEl>
                                              <p:pRg end="1" st="1"/>
                                            </p:txEl>
                                          </p:spTgt>
                                        </p:tgtEl>
                                        <p:attrNameLst>
                                          <p:attrName>style.visibility</p:attrName>
                                        </p:attrNameLst>
                                      </p:cBhvr>
                                      <p:to>
                                        <p:strVal val="visible"/>
                                      </p:to>
                                    </p:set>
                                    <p:anim calcmode="lin" valueType="num">
                                      <p:cBhvr additive="base">
                                        <p:cTn dur="500" fill="hold" id="15"/>
                                        <p:tgtEl>
                                          <p:spTgt spid="34">
                                            <p:txEl>
                                              <p:pRg end="1" st="1"/>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34">
                                            <p:txEl>
                                              <p:pRg end="1" st="1"/>
                                            </p:txEl>
                                          </p:spTgt>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500"/>
                                  </p:stCondLst>
                                  <p:childTnLst>
                                    <p:set>
                                      <p:cBhvr>
                                        <p:cTn dur="1" fill="hold" id="18">
                                          <p:stCondLst>
                                            <p:cond delay="0"/>
                                          </p:stCondLst>
                                        </p:cTn>
                                        <p:tgtEl>
                                          <p:spTgt spid="34">
                                            <p:txEl>
                                              <p:pRg end="2" st="2"/>
                                            </p:txEl>
                                          </p:spTgt>
                                        </p:tgtEl>
                                        <p:attrNameLst>
                                          <p:attrName>style.visibility</p:attrName>
                                        </p:attrNameLst>
                                      </p:cBhvr>
                                      <p:to>
                                        <p:strVal val="visible"/>
                                      </p:to>
                                    </p:set>
                                    <p:anim calcmode="lin" valueType="num">
                                      <p:cBhvr additive="base">
                                        <p:cTn dur="500" fill="hold" id="19"/>
                                        <p:tgtEl>
                                          <p:spTgt spid="34">
                                            <p:txEl>
                                              <p:pRg end="2" st="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34">
                                            <p:txEl>
                                              <p:pRg end="2" st="2"/>
                                            </p:txEl>
                                          </p:spTgt>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750"/>
                                  </p:stCondLst>
                                  <p:childTnLst>
                                    <p:set>
                                      <p:cBhvr>
                                        <p:cTn dur="1" fill="hold" id="22">
                                          <p:stCondLst>
                                            <p:cond delay="0"/>
                                          </p:stCondLst>
                                        </p:cTn>
                                        <p:tgtEl>
                                          <p:spTgt spid="34">
                                            <p:txEl>
                                              <p:pRg end="3" st="3"/>
                                            </p:txEl>
                                          </p:spTgt>
                                        </p:tgtEl>
                                        <p:attrNameLst>
                                          <p:attrName>style.visibility</p:attrName>
                                        </p:attrNameLst>
                                      </p:cBhvr>
                                      <p:to>
                                        <p:strVal val="visible"/>
                                      </p:to>
                                    </p:set>
                                    <p:anim calcmode="lin" valueType="num">
                                      <p:cBhvr additive="base">
                                        <p:cTn dur="500" fill="hold" id="23"/>
                                        <p:tgtEl>
                                          <p:spTgt spid="34">
                                            <p:txEl>
                                              <p:pRg end="3" st="3"/>
                                            </p:txEl>
                                          </p:spTgt>
                                        </p:tgtEl>
                                        <p:attrNameLst>
                                          <p:attrName>ppt_x</p:attrName>
                                        </p:attrNameLst>
                                      </p:cBhvr>
                                      <p:tavLst>
                                        <p:tav tm="0">
                                          <p:val>
                                            <p:strVal val="0-#ppt_w/2"/>
                                          </p:val>
                                        </p:tav>
                                        <p:tav tm="100000">
                                          <p:val>
                                            <p:strVal val="#ppt_x"/>
                                          </p:val>
                                        </p:tav>
                                      </p:tavLst>
                                    </p:anim>
                                    <p:anim calcmode="lin" valueType="num">
                                      <p:cBhvr additive="base">
                                        <p:cTn dur="500" fill="hold" id="24"/>
                                        <p:tgtEl>
                                          <p:spTgt spid="34">
                                            <p:txEl>
                                              <p:pRg end="3" st="3"/>
                                            </p:txEl>
                                          </p:spTgt>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750"/>
                            </p:stCondLst>
                            <p:childTnLst>
                              <p:par>
                                <p:cTn fill="hold" grpId="0" id="26" nodeType="afterEffect" presetClass="entr" presetID="53" presetSubtype="0">
                                  <p:stCondLst>
                                    <p:cond delay="0"/>
                                  </p:stCondLst>
                                  <p:childTnLst>
                                    <p:set>
                                      <p:cBhvr>
                                        <p:cTn dur="1" fill="hold" id="27">
                                          <p:stCondLst>
                                            <p:cond delay="0"/>
                                          </p:stCondLst>
                                        </p:cTn>
                                        <p:tgtEl>
                                          <p:spTgt spid="37"/>
                                        </p:tgtEl>
                                        <p:attrNameLst>
                                          <p:attrName>style.visibility</p:attrName>
                                        </p:attrNameLst>
                                      </p:cBhvr>
                                      <p:to>
                                        <p:strVal val="visible"/>
                                      </p:to>
                                    </p:set>
                                    <p:anim calcmode="lin" valueType="num">
                                      <p:cBhvr>
                                        <p:cTn dur="500" fill="hold" id="28"/>
                                        <p:tgtEl>
                                          <p:spTgt spid="37"/>
                                        </p:tgtEl>
                                        <p:attrNameLst>
                                          <p:attrName>ppt_w</p:attrName>
                                        </p:attrNameLst>
                                      </p:cBhvr>
                                      <p:tavLst>
                                        <p:tav tm="0">
                                          <p:val>
                                            <p:fltVal val="0"/>
                                          </p:val>
                                        </p:tav>
                                        <p:tav tm="100000">
                                          <p:val>
                                            <p:strVal val="#ppt_w"/>
                                          </p:val>
                                        </p:tav>
                                      </p:tavLst>
                                    </p:anim>
                                    <p:anim calcmode="lin" valueType="num">
                                      <p:cBhvr>
                                        <p:cTn dur="500" fill="hold" id="29"/>
                                        <p:tgtEl>
                                          <p:spTgt spid="37"/>
                                        </p:tgtEl>
                                        <p:attrNameLst>
                                          <p:attrName>ppt_h</p:attrName>
                                        </p:attrNameLst>
                                      </p:cBhvr>
                                      <p:tavLst>
                                        <p:tav tm="0">
                                          <p:val>
                                            <p:fltVal val="0"/>
                                          </p:val>
                                        </p:tav>
                                        <p:tav tm="100000">
                                          <p:val>
                                            <p:strVal val="#ppt_h"/>
                                          </p:val>
                                        </p:tav>
                                      </p:tavLst>
                                    </p:anim>
                                    <p:animEffect filter="fade" transition="in">
                                      <p:cBhvr>
                                        <p:cTn dur="500" id="30"/>
                                        <p:tgtEl>
                                          <p:spTgt spid="37"/>
                                        </p:tgtEl>
                                      </p:cBhvr>
                                    </p:animEffect>
                                  </p:childTnLst>
                                </p:cTn>
                              </p:par>
                              <p:par>
                                <p:cTn fill="hold" grpId="0" id="31" nodeType="withEffect" presetClass="entr" presetID="53" presetSubtype="0">
                                  <p:stCondLst>
                                    <p:cond delay="100"/>
                                  </p:stCondLst>
                                  <p:childTnLst>
                                    <p:set>
                                      <p:cBhvr>
                                        <p:cTn dur="1" fill="hold" id="32">
                                          <p:stCondLst>
                                            <p:cond delay="0"/>
                                          </p:stCondLst>
                                        </p:cTn>
                                        <p:tgtEl>
                                          <p:spTgt spid="38"/>
                                        </p:tgtEl>
                                        <p:attrNameLst>
                                          <p:attrName>style.visibility</p:attrName>
                                        </p:attrNameLst>
                                      </p:cBhvr>
                                      <p:to>
                                        <p:strVal val="visible"/>
                                      </p:to>
                                    </p:set>
                                    <p:anim calcmode="lin" valueType="num">
                                      <p:cBhvr>
                                        <p:cTn dur="500" fill="hold" id="33"/>
                                        <p:tgtEl>
                                          <p:spTgt spid="38"/>
                                        </p:tgtEl>
                                        <p:attrNameLst>
                                          <p:attrName>ppt_w</p:attrName>
                                        </p:attrNameLst>
                                      </p:cBhvr>
                                      <p:tavLst>
                                        <p:tav tm="0">
                                          <p:val>
                                            <p:fltVal val="0"/>
                                          </p:val>
                                        </p:tav>
                                        <p:tav tm="100000">
                                          <p:val>
                                            <p:strVal val="#ppt_w"/>
                                          </p:val>
                                        </p:tav>
                                      </p:tavLst>
                                    </p:anim>
                                    <p:anim calcmode="lin" valueType="num">
                                      <p:cBhvr>
                                        <p:cTn dur="500" fill="hold" id="34"/>
                                        <p:tgtEl>
                                          <p:spTgt spid="38"/>
                                        </p:tgtEl>
                                        <p:attrNameLst>
                                          <p:attrName>ppt_h</p:attrName>
                                        </p:attrNameLst>
                                      </p:cBhvr>
                                      <p:tavLst>
                                        <p:tav tm="0">
                                          <p:val>
                                            <p:fltVal val="0"/>
                                          </p:val>
                                        </p:tav>
                                        <p:tav tm="100000">
                                          <p:val>
                                            <p:strVal val="#ppt_h"/>
                                          </p:val>
                                        </p:tav>
                                      </p:tavLst>
                                    </p:anim>
                                    <p:animEffect filter="fade" transition="in">
                                      <p:cBhvr>
                                        <p:cTn dur="500" id="35"/>
                                        <p:tgtEl>
                                          <p:spTgt spid="38"/>
                                        </p:tgtEl>
                                      </p:cBhvr>
                                    </p:animEffect>
                                  </p:childTnLst>
                                </p:cTn>
                              </p:par>
                              <p:par>
                                <p:cTn fill="hold" grpId="0" id="36" nodeType="withEffect" presetClass="entr" presetID="53" presetSubtype="0">
                                  <p:stCondLst>
                                    <p:cond delay="200"/>
                                  </p:stCondLst>
                                  <p:childTnLst>
                                    <p:set>
                                      <p:cBhvr>
                                        <p:cTn dur="1" fill="hold" id="37">
                                          <p:stCondLst>
                                            <p:cond delay="0"/>
                                          </p:stCondLst>
                                        </p:cTn>
                                        <p:tgtEl>
                                          <p:spTgt spid="39"/>
                                        </p:tgtEl>
                                        <p:attrNameLst>
                                          <p:attrName>style.visibility</p:attrName>
                                        </p:attrNameLst>
                                      </p:cBhvr>
                                      <p:to>
                                        <p:strVal val="visible"/>
                                      </p:to>
                                    </p:set>
                                    <p:anim calcmode="lin" valueType="num">
                                      <p:cBhvr>
                                        <p:cTn dur="500" fill="hold" id="38"/>
                                        <p:tgtEl>
                                          <p:spTgt spid="39"/>
                                        </p:tgtEl>
                                        <p:attrNameLst>
                                          <p:attrName>ppt_w</p:attrName>
                                        </p:attrNameLst>
                                      </p:cBhvr>
                                      <p:tavLst>
                                        <p:tav tm="0">
                                          <p:val>
                                            <p:fltVal val="0"/>
                                          </p:val>
                                        </p:tav>
                                        <p:tav tm="100000">
                                          <p:val>
                                            <p:strVal val="#ppt_w"/>
                                          </p:val>
                                        </p:tav>
                                      </p:tavLst>
                                    </p:anim>
                                    <p:anim calcmode="lin" valueType="num">
                                      <p:cBhvr>
                                        <p:cTn dur="500" fill="hold" id="39"/>
                                        <p:tgtEl>
                                          <p:spTgt spid="39"/>
                                        </p:tgtEl>
                                        <p:attrNameLst>
                                          <p:attrName>ppt_h</p:attrName>
                                        </p:attrNameLst>
                                      </p:cBhvr>
                                      <p:tavLst>
                                        <p:tav tm="0">
                                          <p:val>
                                            <p:fltVal val="0"/>
                                          </p:val>
                                        </p:tav>
                                        <p:tav tm="100000">
                                          <p:val>
                                            <p:strVal val="#ppt_h"/>
                                          </p:val>
                                        </p:tav>
                                      </p:tavLst>
                                    </p:anim>
                                    <p:animEffect filter="fade" transition="in">
                                      <p:cBhvr>
                                        <p:cTn dur="500" id="40"/>
                                        <p:tgtEl>
                                          <p:spTgt spid="39"/>
                                        </p:tgtEl>
                                      </p:cBhvr>
                                    </p:animEffect>
                                  </p:childTnLst>
                                </p:cTn>
                              </p:par>
                              <p:par>
                                <p:cTn fill="hold" grpId="0" id="41" nodeType="withEffect" presetClass="entr" presetID="53" presetSubtype="0">
                                  <p:stCondLst>
                                    <p:cond delay="300"/>
                                  </p:stCondLst>
                                  <p:childTnLst>
                                    <p:set>
                                      <p:cBhvr>
                                        <p:cTn dur="1" fill="hold" id="42">
                                          <p:stCondLst>
                                            <p:cond delay="0"/>
                                          </p:stCondLst>
                                        </p:cTn>
                                        <p:tgtEl>
                                          <p:spTgt spid="40"/>
                                        </p:tgtEl>
                                        <p:attrNameLst>
                                          <p:attrName>style.visibility</p:attrName>
                                        </p:attrNameLst>
                                      </p:cBhvr>
                                      <p:to>
                                        <p:strVal val="visible"/>
                                      </p:to>
                                    </p:set>
                                    <p:anim calcmode="lin" valueType="num">
                                      <p:cBhvr>
                                        <p:cTn dur="500" fill="hold" id="43"/>
                                        <p:tgtEl>
                                          <p:spTgt spid="40"/>
                                        </p:tgtEl>
                                        <p:attrNameLst>
                                          <p:attrName>ppt_w</p:attrName>
                                        </p:attrNameLst>
                                      </p:cBhvr>
                                      <p:tavLst>
                                        <p:tav tm="0">
                                          <p:val>
                                            <p:fltVal val="0"/>
                                          </p:val>
                                        </p:tav>
                                        <p:tav tm="100000">
                                          <p:val>
                                            <p:strVal val="#ppt_w"/>
                                          </p:val>
                                        </p:tav>
                                      </p:tavLst>
                                    </p:anim>
                                    <p:anim calcmode="lin" valueType="num">
                                      <p:cBhvr>
                                        <p:cTn dur="500" fill="hold" id="44"/>
                                        <p:tgtEl>
                                          <p:spTgt spid="40"/>
                                        </p:tgtEl>
                                        <p:attrNameLst>
                                          <p:attrName>ppt_h</p:attrName>
                                        </p:attrNameLst>
                                      </p:cBhvr>
                                      <p:tavLst>
                                        <p:tav tm="0">
                                          <p:val>
                                            <p:fltVal val="0"/>
                                          </p:val>
                                        </p:tav>
                                        <p:tav tm="100000">
                                          <p:val>
                                            <p:strVal val="#ppt_h"/>
                                          </p:val>
                                        </p:tav>
                                      </p:tavLst>
                                    </p:anim>
                                    <p:animEffect filter="fade" transition="in">
                                      <p:cBhvr>
                                        <p:cTn dur="500" id="45"/>
                                        <p:tgtEl>
                                          <p:spTgt spid="40"/>
                                        </p:tgtEl>
                                      </p:cBhvr>
                                    </p:animEffect>
                                  </p:childTnLst>
                                </p:cTn>
                              </p:par>
                            </p:childTnLst>
                          </p:cTn>
                        </p:par>
                        <p:par>
                          <p:cTn fill="hold" id="46" nodeType="afterGroup">
                            <p:stCondLst>
                              <p:cond delay="2550"/>
                            </p:stCondLst>
                            <p:childTnLst>
                              <p:par>
                                <p:cTn fill="hold" grpId="0" id="47" nodeType="afterEffect" presetClass="entr" presetID="42" presetSubtype="0">
                                  <p:stCondLst>
                                    <p:cond delay="0"/>
                                  </p:stCondLst>
                                  <p:childTnLst>
                                    <p:set>
                                      <p:cBhvr>
                                        <p:cTn dur="1" fill="hold" id="48">
                                          <p:stCondLst>
                                            <p:cond delay="0"/>
                                          </p:stCondLst>
                                        </p:cTn>
                                        <p:tgtEl>
                                          <p:spTgt spid="41"/>
                                        </p:tgtEl>
                                        <p:attrNameLst>
                                          <p:attrName>style.visibility</p:attrName>
                                        </p:attrNameLst>
                                      </p:cBhvr>
                                      <p:to>
                                        <p:strVal val="visible"/>
                                      </p:to>
                                    </p:set>
                                    <p:animEffect filter="fade" transition="in">
                                      <p:cBhvr>
                                        <p:cTn dur="750" id="49"/>
                                        <p:tgtEl>
                                          <p:spTgt spid="41"/>
                                        </p:tgtEl>
                                      </p:cBhvr>
                                    </p:animEffect>
                                    <p:anim calcmode="lin" valueType="num">
                                      <p:cBhvr>
                                        <p:cTn dur="750" fill="hold" id="50"/>
                                        <p:tgtEl>
                                          <p:spTgt spid="41"/>
                                        </p:tgtEl>
                                        <p:attrNameLst>
                                          <p:attrName>ppt_x</p:attrName>
                                        </p:attrNameLst>
                                      </p:cBhvr>
                                      <p:tavLst>
                                        <p:tav tm="0">
                                          <p:val>
                                            <p:strVal val="#ppt_x"/>
                                          </p:val>
                                        </p:tav>
                                        <p:tav tm="100000">
                                          <p:val>
                                            <p:strVal val="#ppt_x"/>
                                          </p:val>
                                        </p:tav>
                                      </p:tavLst>
                                    </p:anim>
                                    <p:anim calcmode="lin" valueType="num">
                                      <p:cBhvr>
                                        <p:cTn dur="750" fill="hold" id="51"/>
                                        <p:tgtEl>
                                          <p:spTgt spid="41"/>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750" id="54"/>
                                        <p:tgtEl>
                                          <p:spTgt spid="42"/>
                                        </p:tgtEl>
                                      </p:cBhvr>
                                    </p:animEffect>
                                    <p:anim calcmode="lin" valueType="num">
                                      <p:cBhvr>
                                        <p:cTn dur="750" fill="hold" id="55"/>
                                        <p:tgtEl>
                                          <p:spTgt spid="42"/>
                                        </p:tgtEl>
                                        <p:attrNameLst>
                                          <p:attrName>ppt_x</p:attrName>
                                        </p:attrNameLst>
                                      </p:cBhvr>
                                      <p:tavLst>
                                        <p:tav tm="0">
                                          <p:val>
                                            <p:strVal val="#ppt_x"/>
                                          </p:val>
                                        </p:tav>
                                        <p:tav tm="100000">
                                          <p:val>
                                            <p:strVal val="#ppt_x"/>
                                          </p:val>
                                        </p:tav>
                                      </p:tavLst>
                                    </p:anim>
                                    <p:anim calcmode="lin" valueType="num">
                                      <p:cBhvr>
                                        <p:cTn dur="750" fill="hold" id="56"/>
                                        <p:tgtEl>
                                          <p:spTgt spid="42"/>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43"/>
                                        </p:tgtEl>
                                        <p:attrNameLst>
                                          <p:attrName>style.visibility</p:attrName>
                                        </p:attrNameLst>
                                      </p:cBhvr>
                                      <p:to>
                                        <p:strVal val="visible"/>
                                      </p:to>
                                    </p:set>
                                    <p:animEffect filter="fade" transition="in">
                                      <p:cBhvr>
                                        <p:cTn dur="750" id="59"/>
                                        <p:tgtEl>
                                          <p:spTgt spid="43"/>
                                        </p:tgtEl>
                                      </p:cBhvr>
                                    </p:animEffect>
                                    <p:anim calcmode="lin" valueType="num">
                                      <p:cBhvr>
                                        <p:cTn dur="750" fill="hold" id="60"/>
                                        <p:tgtEl>
                                          <p:spTgt spid="43"/>
                                        </p:tgtEl>
                                        <p:attrNameLst>
                                          <p:attrName>ppt_x</p:attrName>
                                        </p:attrNameLst>
                                      </p:cBhvr>
                                      <p:tavLst>
                                        <p:tav tm="0">
                                          <p:val>
                                            <p:strVal val="#ppt_x"/>
                                          </p:val>
                                        </p:tav>
                                        <p:tav tm="100000">
                                          <p:val>
                                            <p:strVal val="#ppt_x"/>
                                          </p:val>
                                        </p:tav>
                                      </p:tavLst>
                                    </p:anim>
                                    <p:anim calcmode="lin" valueType="num">
                                      <p:cBhvr>
                                        <p:cTn dur="750" fill="hold" id="61"/>
                                        <p:tgtEl>
                                          <p:spTgt spid="43"/>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44"/>
                                        </p:tgtEl>
                                        <p:attrNameLst>
                                          <p:attrName>style.visibility</p:attrName>
                                        </p:attrNameLst>
                                      </p:cBhvr>
                                      <p:to>
                                        <p:strVal val="visible"/>
                                      </p:to>
                                    </p:set>
                                    <p:animEffect filter="fade" transition="in">
                                      <p:cBhvr>
                                        <p:cTn dur="750" id="64"/>
                                        <p:tgtEl>
                                          <p:spTgt spid="44"/>
                                        </p:tgtEl>
                                      </p:cBhvr>
                                    </p:animEffect>
                                    <p:anim calcmode="lin" valueType="num">
                                      <p:cBhvr>
                                        <p:cTn dur="750" fill="hold" id="65"/>
                                        <p:tgtEl>
                                          <p:spTgt spid="44"/>
                                        </p:tgtEl>
                                        <p:attrNameLst>
                                          <p:attrName>ppt_x</p:attrName>
                                        </p:attrNameLst>
                                      </p:cBhvr>
                                      <p:tavLst>
                                        <p:tav tm="0">
                                          <p:val>
                                            <p:strVal val="#ppt_x"/>
                                          </p:val>
                                        </p:tav>
                                        <p:tav tm="100000">
                                          <p:val>
                                            <p:strVal val="#ppt_x"/>
                                          </p:val>
                                        </p:tav>
                                      </p:tavLst>
                                    </p:anim>
                                    <p:anim calcmode="lin" valueType="num">
                                      <p:cBhvr>
                                        <p:cTn dur="750" fill="hold" id="66"/>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7"/>
      <p:bldP grpId="0" spid="38"/>
      <p:bldP grpId="0" spid="39"/>
      <p:bldP grpId="0" spid="40"/>
      <p:bldP grpId="0" spid="41"/>
      <p:bldP grpId="0" spid="42"/>
      <p:bldP grpId="0" spid="43"/>
      <p:bldP grpId="0" spid="4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36885" y="1963553"/>
            <a:ext cx="2685448" cy="22619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p:cNvSpPr/>
          <p:nvPr/>
        </p:nvSpPr>
        <p:spPr>
          <a:xfrm>
            <a:off x="3285424" y="1963553"/>
            <a:ext cx="2685448" cy="2261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p:cNvSpPr/>
          <p:nvPr/>
        </p:nvSpPr>
        <p:spPr>
          <a:xfrm>
            <a:off x="6233963" y="1963553"/>
            <a:ext cx="2685448" cy="2261937"/>
          </a:xfrm>
          <a:prstGeom prst="rect">
            <a:avLst/>
          </a:pr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8"/>
          <p:cNvSpPr/>
          <p:nvPr/>
        </p:nvSpPr>
        <p:spPr>
          <a:xfrm>
            <a:off x="9182502" y="1963553"/>
            <a:ext cx="2685448" cy="2261937"/>
          </a:xfrm>
          <a:prstGeom prst="rect">
            <a:avLst/>
          </a:prstGeom>
          <a:solidFill>
            <a:srgbClr val="4F59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Freeform 26"/>
          <p:cNvSpPr>
            <a:spLocks noEditPoints="1"/>
          </p:cNvSpPr>
          <p:nvPr/>
        </p:nvSpPr>
        <p:spPr bwMode="auto">
          <a:xfrm>
            <a:off x="1170586" y="2586389"/>
            <a:ext cx="1018045" cy="1016265"/>
          </a:xfrm>
          <a:custGeom>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b="b" l="0" r="r" t="0"/>
            <a:pathLst>
              <a:path h="1142" w="1144">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 name="Freeform 26"/>
          <p:cNvSpPr>
            <a:spLocks noEditPoints="1"/>
          </p:cNvSpPr>
          <p:nvPr/>
        </p:nvSpPr>
        <p:spPr bwMode="auto">
          <a:xfrm>
            <a:off x="4119125" y="2586389"/>
            <a:ext cx="1018045" cy="1016265"/>
          </a:xfrm>
          <a:custGeom>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b="b" l="0" r="r" t="0"/>
            <a:pathLst>
              <a:path h="1142" w="1144">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 name="Freeform 26"/>
          <p:cNvSpPr>
            <a:spLocks noEditPoints="1"/>
          </p:cNvSpPr>
          <p:nvPr/>
        </p:nvSpPr>
        <p:spPr bwMode="auto">
          <a:xfrm>
            <a:off x="7067664" y="2586389"/>
            <a:ext cx="1018045" cy="1016265"/>
          </a:xfrm>
          <a:custGeom>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b="b" l="0" r="r" t="0"/>
            <a:pathLst>
              <a:path h="1142" w="1144">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 name="Freeform 26"/>
          <p:cNvSpPr>
            <a:spLocks noEditPoints="1"/>
          </p:cNvSpPr>
          <p:nvPr/>
        </p:nvSpPr>
        <p:spPr bwMode="auto">
          <a:xfrm>
            <a:off x="10016203" y="2586389"/>
            <a:ext cx="1018045" cy="1016265"/>
          </a:xfrm>
          <a:custGeom>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b="b" l="0" r="r" t="0"/>
            <a:pathLst>
              <a:path h="1142" w="1144">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nvGrpSpPr>
          <p:cNvPr id="6" name="组合 5"/>
          <p:cNvGrpSpPr/>
          <p:nvPr/>
        </p:nvGrpSpPr>
        <p:grpSpPr>
          <a:xfrm>
            <a:off x="336885" y="4225490"/>
            <a:ext cx="2685448" cy="1568918"/>
            <a:chOff x="336885" y="4225490"/>
            <a:chExt cx="2685448" cy="1568918"/>
          </a:xfrm>
        </p:grpSpPr>
        <p:sp>
          <p:nvSpPr>
            <p:cNvPr id="12" name="矩形 11"/>
            <p:cNvSpPr/>
            <p:nvPr/>
          </p:nvSpPr>
          <p:spPr>
            <a:xfrm>
              <a:off x="336885" y="4225490"/>
              <a:ext cx="2685448" cy="156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20" name="矩形 19"/>
            <p:cNvSpPr/>
            <p:nvPr/>
          </p:nvSpPr>
          <p:spPr>
            <a:xfrm>
              <a:off x="561353" y="4662610"/>
              <a:ext cx="2236510" cy="1042416"/>
            </a:xfrm>
            <a:prstGeom prst="rect">
              <a:avLst/>
            </a:prstGeom>
          </p:spPr>
          <p:txBody>
            <a:bodyPr wrap="square">
              <a:spAutoFit/>
            </a:bodyPr>
            <a:lstStyle/>
            <a:p>
              <a:pPr algn="just" lvl="0">
                <a:lnSpc>
                  <a:spcPct val="130000"/>
                </a:lnSpc>
              </a:pPr>
              <a:r>
                <a:rPr altLang="en-US" lang="zh-CN" sz="1200">
                  <a:solidFill>
                    <a:schemeClr val="tx1">
                      <a:lumMod val="65000"/>
                      <a:lumOff val="35000"/>
                    </a:schemeClr>
                  </a:solidFill>
                  <a:cs typeface="+mn-ea"/>
                  <a:sym typeface="+mn-lt"/>
                </a:rPr>
                <a:t>标题数字等都可以通过点击和重新输入进行更改，顶部“开始”面板中可以对字体、字号、颜色、行距等进行修改。</a:t>
              </a:r>
            </a:p>
          </p:txBody>
        </p:sp>
        <p:sp>
          <p:nvSpPr>
            <p:cNvPr id="21" name="矩形 20"/>
            <p:cNvSpPr/>
            <p:nvPr/>
          </p:nvSpPr>
          <p:spPr>
            <a:xfrm>
              <a:off x="561353" y="4225490"/>
              <a:ext cx="2214880" cy="487680"/>
            </a:xfrm>
            <a:prstGeom prst="rect">
              <a:avLst/>
            </a:prstGeom>
          </p:spPr>
          <p:txBody>
            <a:bodyPr wrap="none">
              <a:spAutoFit/>
            </a:bodyPr>
            <a:lstStyle/>
            <a:p>
              <a:pPr defTabSz="1219170">
                <a:lnSpc>
                  <a:spcPct val="130000"/>
                </a:lnSpc>
                <a:defRPr/>
              </a:pPr>
              <a:r>
                <a:rPr altLang="en-US" b="1" kern="0" lang="zh-CN" sz="2000">
                  <a:solidFill>
                    <a:schemeClr val="tx1">
                      <a:lumMod val="65000"/>
                      <a:lumOff val="35000"/>
                    </a:schemeClr>
                  </a:solidFill>
                  <a:cs typeface="+mn-ea"/>
                  <a:sym typeface="+mn-lt"/>
                </a:rPr>
                <a:t>点击此处添加标题</a:t>
              </a:r>
            </a:p>
          </p:txBody>
        </p:sp>
      </p:grpSp>
      <p:grpSp>
        <p:nvGrpSpPr>
          <p:cNvPr id="7" name="组合 6"/>
          <p:cNvGrpSpPr/>
          <p:nvPr/>
        </p:nvGrpSpPr>
        <p:grpSpPr>
          <a:xfrm>
            <a:off x="3285424" y="4225490"/>
            <a:ext cx="2685448" cy="1568918"/>
            <a:chOff x="3285424" y="4225490"/>
            <a:chExt cx="2685448" cy="1568918"/>
          </a:xfrm>
        </p:grpSpPr>
        <p:sp>
          <p:nvSpPr>
            <p:cNvPr id="13" name="矩形 12"/>
            <p:cNvSpPr/>
            <p:nvPr/>
          </p:nvSpPr>
          <p:spPr>
            <a:xfrm>
              <a:off x="3285424" y="4225490"/>
              <a:ext cx="2685448" cy="156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25" name="矩形 24"/>
            <p:cNvSpPr/>
            <p:nvPr/>
          </p:nvSpPr>
          <p:spPr>
            <a:xfrm>
              <a:off x="3506977" y="4662610"/>
              <a:ext cx="2236510" cy="1042416"/>
            </a:xfrm>
            <a:prstGeom prst="rect">
              <a:avLst/>
            </a:prstGeom>
          </p:spPr>
          <p:txBody>
            <a:bodyPr wrap="square">
              <a:spAutoFit/>
            </a:bodyPr>
            <a:lstStyle/>
            <a:p>
              <a:pPr algn="just" lvl="0">
                <a:lnSpc>
                  <a:spcPct val="130000"/>
                </a:lnSpc>
              </a:pPr>
              <a:r>
                <a:rPr altLang="en-US" lang="zh-CN" sz="1200">
                  <a:solidFill>
                    <a:schemeClr val="tx1">
                      <a:lumMod val="65000"/>
                      <a:lumOff val="35000"/>
                    </a:schemeClr>
                  </a:solidFill>
                  <a:cs typeface="+mn-ea"/>
                  <a:sym typeface="+mn-lt"/>
                </a:rPr>
                <a:t>标题数字等都可以通过点击和重新输入进行更改，顶部“开始”面板中可以对字体、字号、颜色、行距等进行修改。</a:t>
              </a:r>
            </a:p>
          </p:txBody>
        </p:sp>
        <p:sp>
          <p:nvSpPr>
            <p:cNvPr id="26" name="矩形 25"/>
            <p:cNvSpPr/>
            <p:nvPr/>
          </p:nvSpPr>
          <p:spPr>
            <a:xfrm>
              <a:off x="3506977" y="4225490"/>
              <a:ext cx="2214880" cy="487680"/>
            </a:xfrm>
            <a:prstGeom prst="rect">
              <a:avLst/>
            </a:prstGeom>
          </p:spPr>
          <p:txBody>
            <a:bodyPr wrap="none">
              <a:spAutoFit/>
            </a:bodyPr>
            <a:lstStyle/>
            <a:p>
              <a:pPr defTabSz="1219170">
                <a:lnSpc>
                  <a:spcPct val="130000"/>
                </a:lnSpc>
                <a:defRPr/>
              </a:pPr>
              <a:r>
                <a:rPr altLang="en-US" b="1" kern="0" lang="zh-CN" sz="2000">
                  <a:solidFill>
                    <a:schemeClr val="tx1">
                      <a:lumMod val="65000"/>
                      <a:lumOff val="35000"/>
                    </a:schemeClr>
                  </a:solidFill>
                  <a:cs typeface="+mn-ea"/>
                  <a:sym typeface="+mn-lt"/>
                </a:rPr>
                <a:t>点击此处添加标题</a:t>
              </a:r>
            </a:p>
          </p:txBody>
        </p:sp>
      </p:grpSp>
      <p:grpSp>
        <p:nvGrpSpPr>
          <p:cNvPr id="10" name="组合 9"/>
          <p:cNvGrpSpPr/>
          <p:nvPr/>
        </p:nvGrpSpPr>
        <p:grpSpPr>
          <a:xfrm>
            <a:off x="6233963" y="4225490"/>
            <a:ext cx="2685448" cy="1568918"/>
            <a:chOff x="6233963" y="4225490"/>
            <a:chExt cx="2685448" cy="1568918"/>
          </a:xfrm>
        </p:grpSpPr>
        <p:sp>
          <p:nvSpPr>
            <p:cNvPr id="14" name="矩形 13"/>
            <p:cNvSpPr/>
            <p:nvPr/>
          </p:nvSpPr>
          <p:spPr>
            <a:xfrm>
              <a:off x="6233963" y="4225490"/>
              <a:ext cx="2685448" cy="156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30" name="矩形 29"/>
            <p:cNvSpPr/>
            <p:nvPr/>
          </p:nvSpPr>
          <p:spPr>
            <a:xfrm>
              <a:off x="6459582" y="4662610"/>
              <a:ext cx="2236510" cy="1042416"/>
            </a:xfrm>
            <a:prstGeom prst="rect">
              <a:avLst/>
            </a:prstGeom>
          </p:spPr>
          <p:txBody>
            <a:bodyPr wrap="square">
              <a:spAutoFit/>
            </a:bodyPr>
            <a:lstStyle/>
            <a:p>
              <a:pPr algn="just" lvl="0">
                <a:lnSpc>
                  <a:spcPct val="130000"/>
                </a:lnSpc>
              </a:pPr>
              <a:r>
                <a:rPr altLang="en-US" lang="zh-CN" sz="1200">
                  <a:solidFill>
                    <a:schemeClr val="tx1">
                      <a:lumMod val="65000"/>
                      <a:lumOff val="35000"/>
                    </a:schemeClr>
                  </a:solidFill>
                  <a:cs typeface="+mn-ea"/>
                  <a:sym typeface="+mn-lt"/>
                </a:rPr>
                <a:t>标题数字等都可以通过点击和重新输入进行更改，顶部“开始”面板中可以对字体、字号、颜色、行距等进行修改。</a:t>
              </a:r>
            </a:p>
          </p:txBody>
        </p:sp>
        <p:sp>
          <p:nvSpPr>
            <p:cNvPr id="31" name="矩形 30"/>
            <p:cNvSpPr/>
            <p:nvPr/>
          </p:nvSpPr>
          <p:spPr>
            <a:xfrm>
              <a:off x="6459582" y="4225490"/>
              <a:ext cx="2214880" cy="487680"/>
            </a:xfrm>
            <a:prstGeom prst="rect">
              <a:avLst/>
            </a:prstGeom>
          </p:spPr>
          <p:txBody>
            <a:bodyPr wrap="none">
              <a:spAutoFit/>
            </a:bodyPr>
            <a:lstStyle/>
            <a:p>
              <a:pPr defTabSz="1219170">
                <a:lnSpc>
                  <a:spcPct val="130000"/>
                </a:lnSpc>
                <a:defRPr/>
              </a:pPr>
              <a:r>
                <a:rPr altLang="en-US" b="1" kern="0" lang="zh-CN" sz="2000">
                  <a:solidFill>
                    <a:schemeClr val="tx1">
                      <a:lumMod val="65000"/>
                      <a:lumOff val="35000"/>
                    </a:schemeClr>
                  </a:solidFill>
                  <a:cs typeface="+mn-ea"/>
                  <a:sym typeface="+mn-lt"/>
                </a:rPr>
                <a:t>点击此处添加标题</a:t>
              </a:r>
            </a:p>
          </p:txBody>
        </p:sp>
      </p:grpSp>
      <p:grpSp>
        <p:nvGrpSpPr>
          <p:cNvPr id="11" name="组合 10"/>
          <p:cNvGrpSpPr/>
          <p:nvPr/>
        </p:nvGrpSpPr>
        <p:grpSpPr>
          <a:xfrm>
            <a:off x="9182502" y="4225490"/>
            <a:ext cx="2685448" cy="1568918"/>
            <a:chOff x="9182502" y="4225490"/>
            <a:chExt cx="2685448" cy="1568918"/>
          </a:xfrm>
        </p:grpSpPr>
        <p:sp>
          <p:nvSpPr>
            <p:cNvPr id="15" name="矩形 14"/>
            <p:cNvSpPr/>
            <p:nvPr/>
          </p:nvSpPr>
          <p:spPr>
            <a:xfrm>
              <a:off x="9182502" y="4225490"/>
              <a:ext cx="2685448" cy="156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32" name="矩形 31"/>
            <p:cNvSpPr/>
            <p:nvPr/>
          </p:nvSpPr>
          <p:spPr>
            <a:xfrm>
              <a:off x="9398227" y="4662610"/>
              <a:ext cx="2236510" cy="1042416"/>
            </a:xfrm>
            <a:prstGeom prst="rect">
              <a:avLst/>
            </a:prstGeom>
          </p:spPr>
          <p:txBody>
            <a:bodyPr wrap="square">
              <a:spAutoFit/>
            </a:bodyPr>
            <a:lstStyle/>
            <a:p>
              <a:pPr algn="just" lvl="0">
                <a:lnSpc>
                  <a:spcPct val="130000"/>
                </a:lnSpc>
              </a:pPr>
              <a:r>
                <a:rPr altLang="en-US" lang="zh-CN" sz="1200">
                  <a:solidFill>
                    <a:schemeClr val="tx1">
                      <a:lumMod val="65000"/>
                      <a:lumOff val="35000"/>
                    </a:schemeClr>
                  </a:solidFill>
                  <a:cs typeface="+mn-ea"/>
                  <a:sym typeface="+mn-lt"/>
                </a:rPr>
                <a:t>标题数字等都可以通过点击和重新输入进行更改，顶部“开始”面板中可以对字体、字号、颜色、行距等进行修改。</a:t>
              </a:r>
            </a:p>
          </p:txBody>
        </p:sp>
        <p:sp>
          <p:nvSpPr>
            <p:cNvPr id="33" name="矩形 32"/>
            <p:cNvSpPr/>
            <p:nvPr/>
          </p:nvSpPr>
          <p:spPr>
            <a:xfrm>
              <a:off x="9398229" y="4225490"/>
              <a:ext cx="2214880" cy="487680"/>
            </a:xfrm>
            <a:prstGeom prst="rect">
              <a:avLst/>
            </a:prstGeom>
          </p:spPr>
          <p:txBody>
            <a:bodyPr wrap="none">
              <a:spAutoFit/>
            </a:bodyPr>
            <a:lstStyle/>
            <a:p>
              <a:pPr defTabSz="1219170">
                <a:lnSpc>
                  <a:spcPct val="130000"/>
                </a:lnSpc>
                <a:defRPr/>
              </a:pPr>
              <a:r>
                <a:rPr altLang="en-US" b="1" kern="0" lang="zh-CN" sz="2000">
                  <a:solidFill>
                    <a:schemeClr val="tx1">
                      <a:lumMod val="65000"/>
                      <a:lumOff val="35000"/>
                    </a:schemeClr>
                  </a:solidFill>
                  <a:cs typeface="+mn-ea"/>
                  <a:sym typeface="+mn-lt"/>
                </a:rPr>
                <a:t>点击此处添加标题</a:t>
              </a:r>
            </a:p>
          </p:txBody>
        </p:sp>
      </p:grpSp>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Tree>
    <p:extLst>
      <p:ext uri="{BB962C8B-B14F-4D97-AF65-F5344CB8AC3E}">
        <p14:creationId val="686763391"/>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ppt_x"/>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fill="hold" id="23"/>
                                        <p:tgtEl>
                                          <p:spTgt spid="16"/>
                                        </p:tgtEl>
                                        <p:attrNameLst>
                                          <p:attrName>ppt_x</p:attrName>
                                        </p:attrNameLst>
                                      </p:cBhvr>
                                      <p:tavLst>
                                        <p:tav tm="0">
                                          <p:val>
                                            <p:strVal val="#ppt_x"/>
                                          </p:val>
                                        </p:tav>
                                        <p:tav tm="100000">
                                          <p:val>
                                            <p:strVal val="#ppt_x"/>
                                          </p:val>
                                        </p:tav>
                                      </p:tavLst>
                                    </p:anim>
                                    <p:anim calcmode="lin" valueType="num">
                                      <p:cBhvr additive="base">
                                        <p:cTn dur="500" fill="hold" id="24"/>
                                        <p:tgtEl>
                                          <p:spTgt spid="1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ppt_x"/>
                                          </p:val>
                                        </p:tav>
                                        <p:tav tm="100000">
                                          <p:val>
                                            <p:strVal val="#ppt_x"/>
                                          </p:val>
                                        </p:tav>
                                      </p:tavLst>
                                    </p:anim>
                                    <p:anim calcmode="lin" valueType="num">
                                      <p:cBhvr additive="base">
                                        <p:cTn dur="500" fill="hold" id="28"/>
                                        <p:tgtEl>
                                          <p:spTgt spid="1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fill="hold" id="31"/>
                                        <p:tgtEl>
                                          <p:spTgt spid="18"/>
                                        </p:tgtEl>
                                        <p:attrNameLst>
                                          <p:attrName>ppt_x</p:attrName>
                                        </p:attrNameLst>
                                      </p:cBhvr>
                                      <p:tavLst>
                                        <p:tav tm="0">
                                          <p:val>
                                            <p:strVal val="#ppt_x"/>
                                          </p:val>
                                        </p:tav>
                                        <p:tav tm="100000">
                                          <p:val>
                                            <p:strVal val="#ppt_x"/>
                                          </p:val>
                                        </p:tav>
                                      </p:tavLst>
                                    </p:anim>
                                    <p:anim calcmode="lin" valueType="num">
                                      <p:cBhvr additive="base">
                                        <p:cTn dur="500" fill="hold" id="32"/>
                                        <p:tgtEl>
                                          <p:spTgt spid="18"/>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500" fill="hold" id="35"/>
                                        <p:tgtEl>
                                          <p:spTgt spid="19"/>
                                        </p:tgtEl>
                                        <p:attrNameLst>
                                          <p:attrName>ppt_x</p:attrName>
                                        </p:attrNameLst>
                                      </p:cBhvr>
                                      <p:tavLst>
                                        <p:tav tm="0">
                                          <p:val>
                                            <p:strVal val="#ppt_x"/>
                                          </p:val>
                                        </p:tav>
                                        <p:tav tm="100000">
                                          <p:val>
                                            <p:strVal val="#ppt_x"/>
                                          </p:val>
                                        </p:tav>
                                      </p:tavLst>
                                    </p:anim>
                                    <p:anim calcmode="lin" valueType="num">
                                      <p:cBhvr additive="base">
                                        <p:cTn dur="500" fill="hold" id="36"/>
                                        <p:tgtEl>
                                          <p:spTgt spid="19"/>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500"/>
                            </p:stCondLst>
                            <p:childTnLst>
                              <p:par>
                                <p:cTn fill="hold" id="38" nodeType="afterEffect" presetClass="entr" presetID="22" presetSubtype="1">
                                  <p:stCondLst>
                                    <p:cond delay="0"/>
                                  </p:stCondLst>
                                  <p:childTnLst>
                                    <p:set>
                                      <p:cBhvr>
                                        <p:cTn dur="1" fill="hold" id="39">
                                          <p:stCondLst>
                                            <p:cond delay="0"/>
                                          </p:stCondLst>
                                        </p:cTn>
                                        <p:tgtEl>
                                          <p:spTgt spid="6"/>
                                        </p:tgtEl>
                                        <p:attrNameLst>
                                          <p:attrName>style.visibility</p:attrName>
                                        </p:attrNameLst>
                                      </p:cBhvr>
                                      <p:to>
                                        <p:strVal val="visible"/>
                                      </p:to>
                                    </p:set>
                                    <p:animEffect filter="wipe(up)" transition="in">
                                      <p:cBhvr>
                                        <p:cTn dur="500" id="40"/>
                                        <p:tgtEl>
                                          <p:spTgt spid="6"/>
                                        </p:tgtEl>
                                      </p:cBhvr>
                                    </p:animEffect>
                                  </p:childTnLst>
                                </p:cTn>
                              </p:par>
                              <p:par>
                                <p:cTn fill="hold" id="41" nodeType="withEffect" presetClass="entr" presetID="22" presetSubtype="1">
                                  <p:stCondLst>
                                    <p:cond delay="0"/>
                                  </p:stCondLst>
                                  <p:childTnLst>
                                    <p:set>
                                      <p:cBhvr>
                                        <p:cTn dur="1" fill="hold" id="42">
                                          <p:stCondLst>
                                            <p:cond delay="0"/>
                                          </p:stCondLst>
                                        </p:cTn>
                                        <p:tgtEl>
                                          <p:spTgt spid="7"/>
                                        </p:tgtEl>
                                        <p:attrNameLst>
                                          <p:attrName>style.visibility</p:attrName>
                                        </p:attrNameLst>
                                      </p:cBhvr>
                                      <p:to>
                                        <p:strVal val="visible"/>
                                      </p:to>
                                    </p:set>
                                    <p:animEffect filter="wipe(up)" transition="in">
                                      <p:cBhvr>
                                        <p:cTn dur="500" id="43"/>
                                        <p:tgtEl>
                                          <p:spTgt spid="7"/>
                                        </p:tgtEl>
                                      </p:cBhvr>
                                    </p:animEffect>
                                  </p:childTnLst>
                                </p:cTn>
                              </p:par>
                              <p:par>
                                <p:cTn fill="hold" id="44" nodeType="withEffect" presetClass="entr" presetID="22" presetSubtype="1">
                                  <p:stCondLst>
                                    <p:cond delay="0"/>
                                  </p:stCondLst>
                                  <p:childTnLst>
                                    <p:set>
                                      <p:cBhvr>
                                        <p:cTn dur="1" fill="hold" id="45">
                                          <p:stCondLst>
                                            <p:cond delay="0"/>
                                          </p:stCondLst>
                                        </p:cTn>
                                        <p:tgtEl>
                                          <p:spTgt spid="10"/>
                                        </p:tgtEl>
                                        <p:attrNameLst>
                                          <p:attrName>style.visibility</p:attrName>
                                        </p:attrNameLst>
                                      </p:cBhvr>
                                      <p:to>
                                        <p:strVal val="visible"/>
                                      </p:to>
                                    </p:set>
                                    <p:animEffect filter="wipe(up)" transition="in">
                                      <p:cBhvr>
                                        <p:cTn dur="500" id="46"/>
                                        <p:tgtEl>
                                          <p:spTgt spid="10"/>
                                        </p:tgtEl>
                                      </p:cBhvr>
                                    </p:animEffect>
                                  </p:childTnLst>
                                </p:cTn>
                              </p:par>
                              <p:par>
                                <p:cTn fill="hold" id="47" nodeType="withEffect" presetClass="entr" presetID="22" presetSubtype="1">
                                  <p:stCondLst>
                                    <p:cond delay="0"/>
                                  </p:stCondLst>
                                  <p:childTnLst>
                                    <p:set>
                                      <p:cBhvr>
                                        <p:cTn dur="1" fill="hold" id="48">
                                          <p:stCondLst>
                                            <p:cond delay="0"/>
                                          </p:stCondLst>
                                        </p:cTn>
                                        <p:tgtEl>
                                          <p:spTgt spid="11"/>
                                        </p:tgtEl>
                                        <p:attrNameLst>
                                          <p:attrName>style.visibility</p:attrName>
                                        </p:attrNameLst>
                                      </p:cBhvr>
                                      <p:to>
                                        <p:strVal val="visible"/>
                                      </p:to>
                                    </p:set>
                                    <p:animEffect filter="wipe(up)" transition="in">
                                      <p:cBhvr>
                                        <p:cTn dur="500" id="4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9"/>
      <p:bldP grpId="0" spid="16"/>
      <p:bldP grpId="0" spid="17"/>
      <p:bldP grpId="0" spid="18"/>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矩形 3"/>
          <p:cNvSpPr/>
          <p:nvPr/>
        </p:nvSpPr>
        <p:spPr>
          <a:xfrm>
            <a:off x="6389915" y="1441021"/>
            <a:ext cx="3745908" cy="48213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grpSp>
        <p:nvGrpSpPr>
          <p:cNvPr id="5" name="组合 4"/>
          <p:cNvGrpSpPr/>
          <p:nvPr/>
        </p:nvGrpSpPr>
        <p:grpSpPr>
          <a:xfrm>
            <a:off x="1295331" y="1707256"/>
            <a:ext cx="4286283" cy="2200603"/>
            <a:chOff x="2128741" y="1722189"/>
            <a:chExt cx="3000114" cy="2200603"/>
          </a:xfrm>
        </p:grpSpPr>
        <p:sp>
          <p:nvSpPr>
            <p:cNvPr id="6" name="矩形 5"/>
            <p:cNvSpPr/>
            <p:nvPr/>
          </p:nvSpPr>
          <p:spPr>
            <a:xfrm>
              <a:off x="2128741" y="1722189"/>
              <a:ext cx="2125716" cy="365760"/>
            </a:xfrm>
            <a:prstGeom prst="rect">
              <a:avLst/>
            </a:prstGeom>
          </p:spPr>
          <p:txBody>
            <a:bodyPr wrap="square">
              <a:spAutoFit/>
            </a:bodyPr>
            <a:lstStyle/>
            <a:p>
              <a:pPr fontAlgn="base">
                <a:spcBef>
                  <a:spcPct val="0"/>
                </a:spcBef>
                <a:spcAft>
                  <a:spcPts val="600"/>
                </a:spcAft>
                <a:buClr>
                  <a:srgbClr val="99CB38"/>
                </a:buClr>
              </a:pPr>
              <a:r>
                <a:rPr altLang="en-US" lang="zh-CN" smtClean="0">
                  <a:solidFill>
                    <a:schemeClr val="tx1">
                      <a:lumMod val="85000"/>
                      <a:lumOff val="15000"/>
                    </a:schemeClr>
                  </a:solidFill>
                  <a:cs typeface="+mn-ea"/>
                  <a:sym typeface="+mn-lt"/>
                </a:rPr>
                <a:t>单击此处输入标题</a:t>
              </a:r>
            </a:p>
          </p:txBody>
        </p:sp>
        <p:sp>
          <p:nvSpPr>
            <p:cNvPr id="7" name="矩形 6"/>
            <p:cNvSpPr/>
            <p:nvPr/>
          </p:nvSpPr>
          <p:spPr>
            <a:xfrm>
              <a:off x="2128741" y="2091521"/>
              <a:ext cx="3000114" cy="1539240"/>
            </a:xfrm>
            <a:prstGeom prst="rect">
              <a:avLst/>
            </a:prstGeom>
          </p:spPr>
          <p:txBody>
            <a:bodyPr wrap="square">
              <a:spAutoFit/>
            </a:bodyPr>
            <a:lstStyle/>
            <a:p>
              <a:pPr fontAlgn="base">
                <a:lnSpc>
                  <a:spcPct val="150000"/>
                </a:lnSpc>
                <a:spcBef>
                  <a:spcPct val="0"/>
                </a:spcBef>
                <a:spcAft>
                  <a:spcPts val="600"/>
                </a:spcAft>
                <a:buClr>
                  <a:srgbClr val="99CB38"/>
                </a:buClr>
              </a:pPr>
              <a:r>
                <a:rPr altLang="en-US" lang="zh-CN" smtClean="0" sz="1200">
                  <a:solidFill>
                    <a:schemeClr val="tx1">
                      <a:lumMod val="85000"/>
                      <a:lumOff val="15000"/>
                    </a:schemeClr>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p>
            <a:p>
              <a:pPr fontAlgn="base">
                <a:lnSpc>
                  <a:spcPct val="150000"/>
                </a:lnSpc>
                <a:spcBef>
                  <a:spcPct val="0"/>
                </a:spcBef>
                <a:spcAft>
                  <a:spcPts val="600"/>
                </a:spcAft>
                <a:buClr>
                  <a:srgbClr val="99CB38"/>
                </a:buClr>
              </a:pPr>
              <a:r>
                <a:rPr altLang="en-US" lang="zh-CN" smtClean="0" sz="120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8" name="组合 7"/>
          <p:cNvGrpSpPr/>
          <p:nvPr/>
        </p:nvGrpSpPr>
        <p:grpSpPr>
          <a:xfrm>
            <a:off x="1295331" y="4110215"/>
            <a:ext cx="4286283" cy="2200603"/>
            <a:chOff x="2128741" y="1722189"/>
            <a:chExt cx="3000114" cy="2200603"/>
          </a:xfrm>
        </p:grpSpPr>
        <p:sp>
          <p:nvSpPr>
            <p:cNvPr id="9" name="矩形 8"/>
            <p:cNvSpPr/>
            <p:nvPr/>
          </p:nvSpPr>
          <p:spPr>
            <a:xfrm>
              <a:off x="2128741" y="1722189"/>
              <a:ext cx="2125716" cy="365760"/>
            </a:xfrm>
            <a:prstGeom prst="rect">
              <a:avLst/>
            </a:prstGeom>
          </p:spPr>
          <p:txBody>
            <a:bodyPr wrap="square">
              <a:spAutoFit/>
            </a:bodyPr>
            <a:lstStyle/>
            <a:p>
              <a:pPr fontAlgn="base">
                <a:spcBef>
                  <a:spcPct val="0"/>
                </a:spcBef>
                <a:spcAft>
                  <a:spcPts val="600"/>
                </a:spcAft>
                <a:buClr>
                  <a:srgbClr val="99CB38"/>
                </a:buClr>
              </a:pPr>
              <a:r>
                <a:rPr altLang="en-US" lang="zh-CN">
                  <a:solidFill>
                    <a:schemeClr val="tx1">
                      <a:lumMod val="85000"/>
                      <a:lumOff val="15000"/>
                    </a:schemeClr>
                  </a:solidFill>
                  <a:cs typeface="+mn-ea"/>
                  <a:sym typeface="+mn-lt"/>
                </a:rPr>
                <a:t>单击此处输入标题</a:t>
              </a:r>
            </a:p>
          </p:txBody>
        </p:sp>
        <p:sp>
          <p:nvSpPr>
            <p:cNvPr id="10" name="矩形 9"/>
            <p:cNvSpPr/>
            <p:nvPr/>
          </p:nvSpPr>
          <p:spPr>
            <a:xfrm>
              <a:off x="2128741" y="2091520"/>
              <a:ext cx="3000114" cy="1539240"/>
            </a:xfrm>
            <a:prstGeom prst="rect">
              <a:avLst/>
            </a:prstGeom>
          </p:spPr>
          <p:txBody>
            <a:bodyPr wrap="square">
              <a:spAutoFit/>
            </a:bodyPr>
            <a:lstStyle/>
            <a:p>
              <a:pPr fontAlgn="base">
                <a:lnSpc>
                  <a:spcPct val="150000"/>
                </a:lnSpc>
                <a:spcBef>
                  <a:spcPct val="0"/>
                </a:spcBef>
                <a:spcAft>
                  <a:spcPts val="600"/>
                </a:spcAft>
                <a:buClr>
                  <a:srgbClr val="99CB38"/>
                </a:buClr>
              </a:pPr>
              <a:r>
                <a:rPr altLang="en-US" lang="zh-CN" smtClean="0" sz="1200">
                  <a:solidFill>
                    <a:schemeClr val="tx1">
                      <a:lumMod val="85000"/>
                      <a:lumOff val="15000"/>
                    </a:schemeClr>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p>
            <a:p>
              <a:pPr fontAlgn="base">
                <a:lnSpc>
                  <a:spcPct val="150000"/>
                </a:lnSpc>
                <a:spcBef>
                  <a:spcPct val="0"/>
                </a:spcBef>
                <a:spcAft>
                  <a:spcPts val="600"/>
                </a:spcAft>
                <a:buClr>
                  <a:srgbClr val="99CB38"/>
                </a:buClr>
              </a:pPr>
              <a:r>
                <a:rPr altLang="en-US" lang="zh-CN" smtClean="0" sz="1200">
                  <a:solidFill>
                    <a:schemeClr val="tx1">
                      <a:lumMod val="85000"/>
                      <a:lumOff val="15000"/>
                    </a:schemeClr>
                  </a:solidFill>
                  <a:cs typeface="+mn-ea"/>
                  <a:sym typeface="+mn-lt"/>
                </a:rPr>
                <a:t>为客户提供有效服务，是我们工作的方向和价值评价的标尺，成就客户就是成就我们自己。</a:t>
              </a:r>
            </a:p>
          </p:txBody>
        </p:sp>
      </p:grpSp>
    </p:spTree>
    <p:extLst>
      <p:ext uri="{BB962C8B-B14F-4D97-AF65-F5344CB8AC3E}">
        <p14:creationId val="2725068342"/>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750" id="7"/>
                                        <p:tgtEl>
                                          <p:spTgt spid="4"/>
                                        </p:tgtEl>
                                      </p:cBhvr>
                                    </p:animEffect>
                                    <p:anim calcmode="lin" valueType="num">
                                      <p:cBhvr>
                                        <p:cTn dur="1750" fill="hold" id="8"/>
                                        <p:tgtEl>
                                          <p:spTgt spid="4"/>
                                        </p:tgtEl>
                                        <p:attrNameLst>
                                          <p:attrName>ppt_x</p:attrName>
                                        </p:attrNameLst>
                                      </p:cBhvr>
                                      <p:tavLst>
                                        <p:tav tm="0">
                                          <p:val>
                                            <p:strVal val="#ppt_x"/>
                                          </p:val>
                                        </p:tav>
                                        <p:tav tm="100000">
                                          <p:val>
                                            <p:strVal val="#ppt_x"/>
                                          </p:val>
                                        </p:tav>
                                      </p:tavLst>
                                    </p:anim>
                                    <p:anim calcmode="lin" valueType="num">
                                      <p:cBhvr>
                                        <p:cTn dur="175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1000" id="12"/>
                                        <p:tgtEl>
                                          <p:spTgt spid="5"/>
                                        </p:tgtEl>
                                      </p:cBhvr>
                                    </p:animEffect>
                                  </p:childTnLst>
                                </p:cTn>
                              </p:par>
                              <p:par>
                                <p:cTn fill="hold" id="13" nodeType="withEffect" presetClass="entr" presetID="22" presetSubtype="1">
                                  <p:stCondLst>
                                    <p:cond delay="750"/>
                                  </p:stCondLst>
                                  <p:childTnLst>
                                    <p:set>
                                      <p:cBhvr>
                                        <p:cTn dur="1" fill="hold" id="14">
                                          <p:stCondLst>
                                            <p:cond delay="0"/>
                                          </p:stCondLst>
                                        </p:cTn>
                                        <p:tgtEl>
                                          <p:spTgt spid="8"/>
                                        </p:tgtEl>
                                        <p:attrNameLst>
                                          <p:attrName>style.visibility</p:attrName>
                                        </p:attrNameLst>
                                      </p:cBhvr>
                                      <p:to>
                                        <p:strVal val="visible"/>
                                      </p:to>
                                    </p:set>
                                    <p:animEffect filter="wipe(up)" transition="in">
                                      <p:cBhvr>
                                        <p:cTn dur="1000" id="1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sp>
        <p:nvSpPr>
          <p:cNvPr id="4" name="Sev04"/>
          <p:cNvSpPr/>
          <p:nvPr/>
        </p:nvSpPr>
        <p:spPr>
          <a:xfrm rot="18900000">
            <a:off x="9306694" y="1822236"/>
            <a:ext cx="1612996" cy="1612996"/>
          </a:xfrm>
          <a:prstGeom prst="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sp>
        <p:nvSpPr>
          <p:cNvPr id="5" name="Sev03"/>
          <p:cNvSpPr/>
          <p:nvPr/>
        </p:nvSpPr>
        <p:spPr>
          <a:xfrm rot="18900000">
            <a:off x="6656927" y="2292036"/>
            <a:ext cx="1612996" cy="1612996"/>
          </a:xfrm>
          <a:prstGeom prst="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sp>
        <p:nvSpPr>
          <p:cNvPr id="6" name="Sev02"/>
          <p:cNvSpPr/>
          <p:nvPr/>
        </p:nvSpPr>
        <p:spPr>
          <a:xfrm rot="18900000">
            <a:off x="3941319" y="1822236"/>
            <a:ext cx="1612996" cy="1612996"/>
          </a:xfrm>
          <a:prstGeom prst="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sp>
        <p:nvSpPr>
          <p:cNvPr id="7" name="Sev01"/>
          <p:cNvSpPr/>
          <p:nvPr/>
        </p:nvSpPr>
        <p:spPr>
          <a:xfrm rot="18900000">
            <a:off x="1242179" y="2292036"/>
            <a:ext cx="1612996" cy="1612996"/>
          </a:xfrm>
          <a:prstGeom prst="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sp>
        <p:nvSpPr>
          <p:cNvPr id="8" name="Sev01"/>
          <p:cNvSpPr/>
          <p:nvPr/>
        </p:nvSpPr>
        <p:spPr>
          <a:xfrm rot="18900000">
            <a:off x="1242179" y="2038611"/>
            <a:ext cx="1612996" cy="1612996"/>
          </a:xfrm>
          <a:prstGeom prst="rect">
            <a:avLst/>
          </a:prstGeom>
          <a:solidFill>
            <a:srgbClr val="C00000"/>
          </a:solidFill>
          <a:ln cap="flat" w="28575">
            <a:noFill/>
            <a:prstDash val="solid"/>
            <a:miter lim="800000"/>
          </a:ln>
          <a:effec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122" pitchFamily="34" typeface="微软雅黑"/>
              <a:ea charset="-122" pitchFamily="34" typeface="微软雅黑"/>
              <a:sym typeface="+mn-lt"/>
            </a:endParaRPr>
          </a:p>
        </p:txBody>
      </p:sp>
      <p:sp>
        <p:nvSpPr>
          <p:cNvPr id="9" name="Sev02"/>
          <p:cNvSpPr/>
          <p:nvPr/>
        </p:nvSpPr>
        <p:spPr>
          <a:xfrm rot="18900000">
            <a:off x="3941319" y="2038611"/>
            <a:ext cx="1612996" cy="1612996"/>
          </a:xfrm>
          <a:prstGeom prst="rect">
            <a:avLst/>
          </a:prstGeom>
          <a:solidFill>
            <a:srgbClr val="FF0000"/>
          </a:solidFill>
          <a:ln cap="flat" w="28575">
            <a:noFill/>
            <a:prstDash val="solid"/>
            <a:miter lim="800000"/>
          </a:ln>
          <a:effec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122" pitchFamily="34" typeface="微软雅黑"/>
              <a:ea charset="-122" pitchFamily="34" typeface="微软雅黑"/>
              <a:sym typeface="+mn-lt"/>
            </a:endParaRPr>
          </a:p>
        </p:txBody>
      </p:sp>
      <p:sp>
        <p:nvSpPr>
          <p:cNvPr id="10" name="Sev03"/>
          <p:cNvSpPr/>
          <p:nvPr/>
        </p:nvSpPr>
        <p:spPr>
          <a:xfrm rot="18900000">
            <a:off x="6656927" y="2038611"/>
            <a:ext cx="1612996" cy="1612996"/>
          </a:xfrm>
          <a:prstGeom prst="rect">
            <a:avLst/>
          </a:prstGeom>
          <a:solidFill>
            <a:srgbClr val="293036"/>
          </a:solidFill>
          <a:ln cap="flat" w="28575">
            <a:noFill/>
            <a:prstDash val="solid"/>
            <a:miter lim="800000"/>
          </a:ln>
          <a:effec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122" pitchFamily="34" typeface="微软雅黑"/>
              <a:ea charset="-122" pitchFamily="34" typeface="微软雅黑"/>
              <a:sym typeface="+mn-lt"/>
            </a:endParaRPr>
          </a:p>
        </p:txBody>
      </p:sp>
      <p:sp>
        <p:nvSpPr>
          <p:cNvPr id="11" name="Sev04"/>
          <p:cNvSpPr/>
          <p:nvPr/>
        </p:nvSpPr>
        <p:spPr>
          <a:xfrm rot="18900000">
            <a:off x="9306694" y="2038611"/>
            <a:ext cx="1612996" cy="1612996"/>
          </a:xfrm>
          <a:prstGeom prst="rect">
            <a:avLst/>
          </a:prstGeom>
          <a:solidFill>
            <a:srgbClr val="4F5962"/>
          </a:solidFill>
          <a:ln cap="flat" w="28575">
            <a:noFill/>
            <a:prstDash val="solid"/>
            <a:miter lim="800000"/>
          </a:ln>
          <a:effec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122" pitchFamily="34" typeface="微软雅黑"/>
              <a:ea charset="-122" pitchFamily="34" typeface="微软雅黑"/>
              <a:sym typeface="+mn-lt"/>
            </a:endParaRPr>
          </a:p>
        </p:txBody>
      </p:sp>
      <p:sp>
        <p:nvSpPr>
          <p:cNvPr id="12" name="Freeform 42"/>
          <p:cNvSpPr>
            <a:spLocks noEditPoints="1"/>
          </p:cNvSpPr>
          <p:nvPr/>
        </p:nvSpPr>
        <p:spPr bwMode="auto">
          <a:xfrm>
            <a:off x="1712196" y="2555481"/>
            <a:ext cx="672960" cy="579257"/>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sp>
        <p:nvSpPr>
          <p:cNvPr id="13" name="Freeform 178"/>
          <p:cNvSpPr>
            <a:spLocks noEditPoints="1"/>
          </p:cNvSpPr>
          <p:nvPr/>
        </p:nvSpPr>
        <p:spPr bwMode="auto">
          <a:xfrm>
            <a:off x="7126944" y="2591682"/>
            <a:ext cx="672960" cy="506851"/>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sp>
        <p:nvSpPr>
          <p:cNvPr id="14" name="Freeform 86"/>
          <p:cNvSpPr>
            <a:spLocks noEditPoints="1"/>
          </p:cNvSpPr>
          <p:nvPr/>
        </p:nvSpPr>
        <p:spPr bwMode="auto">
          <a:xfrm>
            <a:off x="4517388" y="2457407"/>
            <a:ext cx="460856" cy="775404"/>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itchFamily="34" typeface="微软雅黑"/>
              <a:ea charset="-122" pitchFamily="34" typeface="微软雅黑"/>
              <a:sym typeface="+mn-lt"/>
            </a:endParaRPr>
          </a:p>
        </p:txBody>
      </p:sp>
      <p:grpSp>
        <p:nvGrpSpPr>
          <p:cNvPr id="15" name="组合 14"/>
          <p:cNvGrpSpPr/>
          <p:nvPr/>
        </p:nvGrpSpPr>
        <p:grpSpPr>
          <a:xfrm>
            <a:off x="746435" y="4354514"/>
            <a:ext cx="2534452" cy="1217638"/>
            <a:chOff x="746435" y="4258821"/>
            <a:chExt cx="2534452" cy="1217638"/>
          </a:xfrm>
        </p:grpSpPr>
        <p:sp>
          <p:nvSpPr>
            <p:cNvPr id="16" name="矩形 15"/>
            <p:cNvSpPr/>
            <p:nvPr/>
          </p:nvSpPr>
          <p:spPr>
            <a:xfrm>
              <a:off x="746435" y="4258820"/>
              <a:ext cx="2534452" cy="502920"/>
            </a:xfrm>
            <a:prstGeom prst="rect">
              <a:avLst/>
            </a:prstGeom>
          </p:spPr>
          <p:txBody>
            <a:bodyPr wrap="square">
              <a:spAutoFit/>
            </a:bodyPr>
            <a:lstStyle/>
            <a:p>
              <a:pPr algn="ctr">
                <a:lnSpc>
                  <a:spcPct val="150000"/>
                </a:lnSpc>
                <a:spcAft>
                  <a:spcPts val="600"/>
                </a:spcAft>
                <a:buClr>
                  <a:schemeClr val="accent1"/>
                </a:buClr>
              </a:pPr>
              <a:r>
                <a:rPr altLang="zh-CN" lang="en-US" smtClean="0">
                  <a:solidFill>
                    <a:schemeClr val="tx1">
                      <a:lumMod val="75000"/>
                      <a:lumOff val="25000"/>
                    </a:schemeClr>
                  </a:solidFill>
                  <a:latin typeface="+mj-ea"/>
                  <a:ea typeface="+mj-ea"/>
                </a:rPr>
                <a:t> 关键词</a:t>
              </a:r>
            </a:p>
          </p:txBody>
        </p:sp>
        <p:sp>
          <p:nvSpPr>
            <p:cNvPr id="17" name="矩形 16"/>
            <p:cNvSpPr/>
            <p:nvPr/>
          </p:nvSpPr>
          <p:spPr>
            <a:xfrm>
              <a:off x="746435" y="4691629"/>
              <a:ext cx="2534452" cy="77724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tx1">
                      <a:lumMod val="75000"/>
                      <a:lumOff val="25000"/>
                    </a:schemeClr>
                  </a:solidFill>
                  <a:latin typeface="+mn-ea"/>
                </a:rPr>
                <a:t>我们坚持以客户为中心，快速响应客户需求，持续为客户创造长期价值进而成就客户。为客户提供有效服务</a:t>
              </a:r>
            </a:p>
          </p:txBody>
        </p:sp>
      </p:grpSp>
      <p:sp>
        <p:nvSpPr>
          <p:cNvPr id="18" name="Freeform 98"/>
          <p:cNvSpPr>
            <a:spLocks noEditPoints="1"/>
          </p:cNvSpPr>
          <p:nvPr/>
        </p:nvSpPr>
        <p:spPr bwMode="auto">
          <a:xfrm>
            <a:off x="9883172" y="2456602"/>
            <a:ext cx="638787" cy="641931"/>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nvGrpSpPr>
          <p:cNvPr id="19" name="组合 18"/>
          <p:cNvGrpSpPr/>
          <p:nvPr/>
        </p:nvGrpSpPr>
        <p:grpSpPr>
          <a:xfrm>
            <a:off x="3447106" y="4354514"/>
            <a:ext cx="2534452" cy="1217638"/>
            <a:chOff x="746435" y="4258821"/>
            <a:chExt cx="2534452" cy="1217638"/>
          </a:xfrm>
        </p:grpSpPr>
        <p:sp>
          <p:nvSpPr>
            <p:cNvPr id="20" name="矩形 19"/>
            <p:cNvSpPr/>
            <p:nvPr/>
          </p:nvSpPr>
          <p:spPr>
            <a:xfrm>
              <a:off x="746435" y="4258820"/>
              <a:ext cx="2534452" cy="502920"/>
            </a:xfrm>
            <a:prstGeom prst="rect">
              <a:avLst/>
            </a:prstGeom>
          </p:spPr>
          <p:txBody>
            <a:bodyPr wrap="square">
              <a:spAutoFit/>
            </a:bodyPr>
            <a:lstStyle/>
            <a:p>
              <a:pPr algn="ctr">
                <a:lnSpc>
                  <a:spcPct val="150000"/>
                </a:lnSpc>
                <a:spcAft>
                  <a:spcPts val="600"/>
                </a:spcAft>
                <a:buClr>
                  <a:schemeClr val="accent1"/>
                </a:buClr>
              </a:pPr>
              <a:r>
                <a:rPr altLang="zh-CN" lang="en-US" smtClean="0">
                  <a:solidFill>
                    <a:schemeClr val="tx1">
                      <a:lumMod val="75000"/>
                      <a:lumOff val="25000"/>
                    </a:schemeClr>
                  </a:solidFill>
                  <a:latin typeface="+mj-ea"/>
                  <a:ea typeface="+mj-ea"/>
                </a:rPr>
                <a:t> 关键词</a:t>
              </a:r>
            </a:p>
          </p:txBody>
        </p:sp>
        <p:sp>
          <p:nvSpPr>
            <p:cNvPr id="21" name="矩形 20"/>
            <p:cNvSpPr/>
            <p:nvPr/>
          </p:nvSpPr>
          <p:spPr>
            <a:xfrm>
              <a:off x="746435" y="4691629"/>
              <a:ext cx="2534452" cy="77724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tx1">
                      <a:lumMod val="75000"/>
                      <a:lumOff val="25000"/>
                    </a:schemeClr>
                  </a:solidFill>
                  <a:latin typeface="+mn-ea"/>
                </a:rPr>
                <a:t>我们坚持以客户为中心，快速响应客户需求，持续为客户创造长期价值进而成就客户。为客户提供有效服务</a:t>
              </a:r>
            </a:p>
          </p:txBody>
        </p:sp>
      </p:grpSp>
      <p:grpSp>
        <p:nvGrpSpPr>
          <p:cNvPr id="22" name="组合 21"/>
          <p:cNvGrpSpPr/>
          <p:nvPr/>
        </p:nvGrpSpPr>
        <p:grpSpPr>
          <a:xfrm>
            <a:off x="6200939" y="4354514"/>
            <a:ext cx="2534452" cy="1217638"/>
            <a:chOff x="746435" y="4258821"/>
            <a:chExt cx="2534452" cy="1217638"/>
          </a:xfrm>
        </p:grpSpPr>
        <p:sp>
          <p:nvSpPr>
            <p:cNvPr id="23" name="矩形 22"/>
            <p:cNvSpPr/>
            <p:nvPr/>
          </p:nvSpPr>
          <p:spPr>
            <a:xfrm>
              <a:off x="746434" y="4258820"/>
              <a:ext cx="2534452" cy="502920"/>
            </a:xfrm>
            <a:prstGeom prst="rect">
              <a:avLst/>
            </a:prstGeom>
          </p:spPr>
          <p:txBody>
            <a:bodyPr wrap="square">
              <a:spAutoFit/>
            </a:bodyPr>
            <a:lstStyle/>
            <a:p>
              <a:pPr algn="ctr">
                <a:lnSpc>
                  <a:spcPct val="150000"/>
                </a:lnSpc>
                <a:spcAft>
                  <a:spcPts val="600"/>
                </a:spcAft>
                <a:buClr>
                  <a:schemeClr val="accent1"/>
                </a:buClr>
              </a:pPr>
              <a:r>
                <a:rPr altLang="zh-CN" lang="en-US" smtClean="0">
                  <a:solidFill>
                    <a:schemeClr val="tx1">
                      <a:lumMod val="75000"/>
                      <a:lumOff val="25000"/>
                    </a:schemeClr>
                  </a:solidFill>
                  <a:latin typeface="+mj-ea"/>
                  <a:ea typeface="+mj-ea"/>
                </a:rPr>
                <a:t> 关键词</a:t>
              </a:r>
            </a:p>
          </p:txBody>
        </p:sp>
        <p:sp>
          <p:nvSpPr>
            <p:cNvPr id="24" name="矩形 23"/>
            <p:cNvSpPr/>
            <p:nvPr/>
          </p:nvSpPr>
          <p:spPr>
            <a:xfrm>
              <a:off x="746434" y="4691629"/>
              <a:ext cx="2534452" cy="77724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tx1">
                      <a:lumMod val="75000"/>
                      <a:lumOff val="25000"/>
                    </a:schemeClr>
                  </a:solidFill>
                  <a:latin typeface="+mn-ea"/>
                </a:rPr>
                <a:t>我们坚持以客户为中心，快速响应客户需求，持续为客户创造长期价值进而成就客户。为客户提供有效服务</a:t>
              </a:r>
            </a:p>
          </p:txBody>
        </p:sp>
      </p:grpSp>
      <p:grpSp>
        <p:nvGrpSpPr>
          <p:cNvPr id="25" name="组合 24"/>
          <p:cNvGrpSpPr/>
          <p:nvPr/>
        </p:nvGrpSpPr>
        <p:grpSpPr>
          <a:xfrm>
            <a:off x="8784653" y="4354514"/>
            <a:ext cx="2534452" cy="1217638"/>
            <a:chOff x="746435" y="4258821"/>
            <a:chExt cx="2534452" cy="1217638"/>
          </a:xfrm>
        </p:grpSpPr>
        <p:sp>
          <p:nvSpPr>
            <p:cNvPr id="26" name="矩形 25"/>
            <p:cNvSpPr/>
            <p:nvPr/>
          </p:nvSpPr>
          <p:spPr>
            <a:xfrm>
              <a:off x="746435" y="4258820"/>
              <a:ext cx="2534452" cy="502920"/>
            </a:xfrm>
            <a:prstGeom prst="rect">
              <a:avLst/>
            </a:prstGeom>
          </p:spPr>
          <p:txBody>
            <a:bodyPr wrap="square">
              <a:spAutoFit/>
            </a:bodyPr>
            <a:lstStyle/>
            <a:p>
              <a:pPr algn="ctr">
                <a:lnSpc>
                  <a:spcPct val="150000"/>
                </a:lnSpc>
                <a:spcAft>
                  <a:spcPts val="600"/>
                </a:spcAft>
                <a:buClr>
                  <a:schemeClr val="accent1"/>
                </a:buClr>
              </a:pPr>
              <a:r>
                <a:rPr altLang="zh-CN" lang="en-US" smtClean="0">
                  <a:solidFill>
                    <a:schemeClr val="tx1">
                      <a:lumMod val="75000"/>
                      <a:lumOff val="25000"/>
                    </a:schemeClr>
                  </a:solidFill>
                  <a:latin typeface="+mj-ea"/>
                  <a:ea typeface="+mj-ea"/>
                </a:rPr>
                <a:t> 关键词</a:t>
              </a:r>
            </a:p>
          </p:txBody>
        </p:sp>
        <p:sp>
          <p:nvSpPr>
            <p:cNvPr id="27" name="矩形 26"/>
            <p:cNvSpPr/>
            <p:nvPr/>
          </p:nvSpPr>
          <p:spPr>
            <a:xfrm>
              <a:off x="746435" y="4691629"/>
              <a:ext cx="2534452" cy="777240"/>
            </a:xfrm>
            <a:prstGeom prst="rect">
              <a:avLst/>
            </a:prstGeom>
          </p:spPr>
          <p:txBody>
            <a:bodyPr wrap="square">
              <a:spAutoFit/>
            </a:bodyPr>
            <a:lstStyle/>
            <a:p>
              <a:pPr algn="ctr">
                <a:lnSpc>
                  <a:spcPct val="150000"/>
                </a:lnSpc>
                <a:spcAft>
                  <a:spcPts val="600"/>
                </a:spcAft>
                <a:buClr>
                  <a:schemeClr val="accent1"/>
                </a:buClr>
              </a:pPr>
              <a:r>
                <a:rPr altLang="en-US" lang="zh-CN" smtClean="0" sz="1000">
                  <a:solidFill>
                    <a:schemeClr val="tx1">
                      <a:lumMod val="75000"/>
                      <a:lumOff val="25000"/>
                    </a:schemeClr>
                  </a:solidFill>
                  <a:latin typeface="+mn-ea"/>
                </a:rPr>
                <a:t>我们坚持以客户为中心，快速响应客户需求，持续为客户创造长期价值进而成就客户。为客户提供有效服务</a:t>
              </a:r>
            </a:p>
          </p:txBody>
        </p:sp>
      </p:grpSp>
    </p:spTree>
    <p:extLst>
      <p:ext uri="{BB962C8B-B14F-4D97-AF65-F5344CB8AC3E}">
        <p14:creationId val="1913015617"/>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accel="50000" decel="50000" fill="hold" grpId="0" id="10" nodeType="withEffect" presetClass="entr" presetID="2" presetSubtype="4">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ppt_x"/>
                                          </p:val>
                                        </p:tav>
                                        <p:tav tm="100000">
                                          <p:val>
                                            <p:strVal val="#ppt_x"/>
                                          </p:val>
                                        </p:tav>
                                      </p:tavLst>
                                    </p:anim>
                                    <p:anim calcmode="lin" valueType="num">
                                      <p:cBhvr additive="base">
                                        <p:cTn dur="500" fill="hold" id="13"/>
                                        <p:tgtEl>
                                          <p:spTgt spid="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000"/>
                            </p:stCondLst>
                            <p:childTnLst>
                              <p:par>
                                <p:cTn fill="hold" grpId="0" id="21" nodeType="after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par>
                                <p:cTn accel="50000" decel="50000" fill="hold" grpId="0" id="26" nodeType="withEffect" presetClass="entr" presetID="2" presetSubtype="1">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ppt_x"/>
                                          </p:val>
                                        </p:tav>
                                        <p:tav tm="100000">
                                          <p:val>
                                            <p:strVal val="#ppt_x"/>
                                          </p:val>
                                        </p:tav>
                                      </p:tavLst>
                                    </p:anim>
                                    <p:anim calcmode="lin" valueType="num">
                                      <p:cBhvr additive="base">
                                        <p:cTn dur="500" fill="hold" id="29"/>
                                        <p:tgtEl>
                                          <p:spTgt spid="6"/>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childTnLst>
                          </p:cTn>
                        </p:par>
                        <p:par>
                          <p:cTn fill="hold" id="36" nodeType="afterGroup">
                            <p:stCondLst>
                              <p:cond delay="2000"/>
                            </p:stCondLst>
                            <p:childTnLst>
                              <p:par>
                                <p:cTn fill="hold" grpId="0" id="37" nodeType="afterEffect" presetClass="entr" presetID="53" presetSubtype="0">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fltVal val="0"/>
                                          </p:val>
                                        </p:tav>
                                        <p:tav tm="100000">
                                          <p:val>
                                            <p:strVal val="#ppt_w"/>
                                          </p:val>
                                        </p:tav>
                                      </p:tavLst>
                                    </p:anim>
                                    <p:anim calcmode="lin" valueType="num">
                                      <p:cBhvr>
                                        <p:cTn dur="500" fill="hold" id="40"/>
                                        <p:tgtEl>
                                          <p:spTgt spid="10"/>
                                        </p:tgtEl>
                                        <p:attrNameLst>
                                          <p:attrName>ppt_h</p:attrName>
                                        </p:attrNameLst>
                                      </p:cBhvr>
                                      <p:tavLst>
                                        <p:tav tm="0">
                                          <p:val>
                                            <p:fltVal val="0"/>
                                          </p:val>
                                        </p:tav>
                                        <p:tav tm="100000">
                                          <p:val>
                                            <p:strVal val="#ppt_h"/>
                                          </p:val>
                                        </p:tav>
                                      </p:tavLst>
                                    </p:anim>
                                    <p:animEffect filter="fade" transition="in">
                                      <p:cBhvr>
                                        <p:cTn dur="500" id="41"/>
                                        <p:tgtEl>
                                          <p:spTgt spid="10"/>
                                        </p:tgtEl>
                                      </p:cBhvr>
                                    </p:animEffect>
                                  </p:childTnLst>
                                </p:cTn>
                              </p:par>
                              <p:par>
                                <p:cTn accel="50000" decel="50000" fill="hold" grpId="0" id="42" nodeType="withEffect" presetClass="entr" presetID="2" presetSubtype="4">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ppt_x"/>
                                          </p:val>
                                        </p:tav>
                                        <p:tav tm="100000">
                                          <p:val>
                                            <p:strVal val="#ppt_x"/>
                                          </p:val>
                                        </p:tav>
                                      </p:tavLst>
                                    </p:anim>
                                    <p:anim calcmode="lin" valueType="num">
                                      <p:cBhvr additive="base">
                                        <p:cTn dur="500" fill="hold" id="45"/>
                                        <p:tgtEl>
                                          <p:spTgt spid="5"/>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2500"/>
                            </p:stCondLst>
                            <p:childTnLst>
                              <p:par>
                                <p:cTn fill="hold" grpId="0" id="47" nodeType="afterEffect" presetClass="entr" presetID="53" presetSubtype="0">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p:cTn dur="500" fill="hold" id="49"/>
                                        <p:tgtEl>
                                          <p:spTgt spid="13"/>
                                        </p:tgtEl>
                                        <p:attrNameLst>
                                          <p:attrName>ppt_w</p:attrName>
                                        </p:attrNameLst>
                                      </p:cBhvr>
                                      <p:tavLst>
                                        <p:tav tm="0">
                                          <p:val>
                                            <p:fltVal val="0"/>
                                          </p:val>
                                        </p:tav>
                                        <p:tav tm="100000">
                                          <p:val>
                                            <p:strVal val="#ppt_w"/>
                                          </p:val>
                                        </p:tav>
                                      </p:tavLst>
                                    </p:anim>
                                    <p:anim calcmode="lin" valueType="num">
                                      <p:cBhvr>
                                        <p:cTn dur="500" fill="hold" id="50"/>
                                        <p:tgtEl>
                                          <p:spTgt spid="13"/>
                                        </p:tgtEl>
                                        <p:attrNameLst>
                                          <p:attrName>ppt_h</p:attrName>
                                        </p:attrNameLst>
                                      </p:cBhvr>
                                      <p:tavLst>
                                        <p:tav tm="0">
                                          <p:val>
                                            <p:fltVal val="0"/>
                                          </p:val>
                                        </p:tav>
                                        <p:tav tm="100000">
                                          <p:val>
                                            <p:strVal val="#ppt_h"/>
                                          </p:val>
                                        </p:tav>
                                      </p:tavLst>
                                    </p:anim>
                                    <p:animEffect filter="fade" transition="in">
                                      <p:cBhvr>
                                        <p:cTn dur="500" id="51"/>
                                        <p:tgtEl>
                                          <p:spTgt spid="13"/>
                                        </p:tgtEl>
                                      </p:cBhvr>
                                    </p:animEffect>
                                  </p:childTnLst>
                                </p:cTn>
                              </p:par>
                            </p:childTnLst>
                          </p:cTn>
                        </p:par>
                        <p:par>
                          <p:cTn fill="hold" id="52" nodeType="afterGroup">
                            <p:stCondLst>
                              <p:cond delay="3000"/>
                            </p:stCondLst>
                            <p:childTnLst>
                              <p:par>
                                <p:cTn fill="hold" grpId="0" id="53" nodeType="afterEffect" presetClass="entr" presetID="53" presetSubtype="0">
                                  <p:stCondLst>
                                    <p:cond delay="0"/>
                                  </p:stCondLst>
                                  <p:childTnLst>
                                    <p:set>
                                      <p:cBhvr>
                                        <p:cTn dur="1" fill="hold" id="54">
                                          <p:stCondLst>
                                            <p:cond delay="0"/>
                                          </p:stCondLst>
                                        </p:cTn>
                                        <p:tgtEl>
                                          <p:spTgt spid="11"/>
                                        </p:tgtEl>
                                        <p:attrNameLst>
                                          <p:attrName>style.visibility</p:attrName>
                                        </p:attrNameLst>
                                      </p:cBhvr>
                                      <p:to>
                                        <p:strVal val="visible"/>
                                      </p:to>
                                    </p:set>
                                    <p:anim calcmode="lin" valueType="num">
                                      <p:cBhvr>
                                        <p:cTn dur="500" fill="hold" id="55"/>
                                        <p:tgtEl>
                                          <p:spTgt spid="11"/>
                                        </p:tgtEl>
                                        <p:attrNameLst>
                                          <p:attrName>ppt_w</p:attrName>
                                        </p:attrNameLst>
                                      </p:cBhvr>
                                      <p:tavLst>
                                        <p:tav tm="0">
                                          <p:val>
                                            <p:fltVal val="0"/>
                                          </p:val>
                                        </p:tav>
                                        <p:tav tm="100000">
                                          <p:val>
                                            <p:strVal val="#ppt_w"/>
                                          </p:val>
                                        </p:tav>
                                      </p:tavLst>
                                    </p:anim>
                                    <p:anim calcmode="lin" valueType="num">
                                      <p:cBhvr>
                                        <p:cTn dur="500" fill="hold" id="56"/>
                                        <p:tgtEl>
                                          <p:spTgt spid="11"/>
                                        </p:tgtEl>
                                        <p:attrNameLst>
                                          <p:attrName>ppt_h</p:attrName>
                                        </p:attrNameLst>
                                      </p:cBhvr>
                                      <p:tavLst>
                                        <p:tav tm="0">
                                          <p:val>
                                            <p:fltVal val="0"/>
                                          </p:val>
                                        </p:tav>
                                        <p:tav tm="100000">
                                          <p:val>
                                            <p:strVal val="#ppt_h"/>
                                          </p:val>
                                        </p:tav>
                                      </p:tavLst>
                                    </p:anim>
                                    <p:animEffect filter="fade" transition="in">
                                      <p:cBhvr>
                                        <p:cTn dur="500" id="57"/>
                                        <p:tgtEl>
                                          <p:spTgt spid="11"/>
                                        </p:tgtEl>
                                      </p:cBhvr>
                                    </p:animEffect>
                                  </p:childTnLst>
                                </p:cTn>
                              </p:par>
                              <p:par>
                                <p:cTn accel="50000" decel="50000" fill="hold" grpId="0" id="58" nodeType="withEffect" presetClass="entr" presetID="2" presetSubtype="1">
                                  <p:stCondLst>
                                    <p:cond delay="0"/>
                                  </p:stCondLst>
                                  <p:childTnLst>
                                    <p:set>
                                      <p:cBhvr>
                                        <p:cTn dur="1" fill="hold" id="59">
                                          <p:stCondLst>
                                            <p:cond delay="0"/>
                                          </p:stCondLst>
                                        </p:cTn>
                                        <p:tgtEl>
                                          <p:spTgt spid="4"/>
                                        </p:tgtEl>
                                        <p:attrNameLst>
                                          <p:attrName>style.visibility</p:attrName>
                                        </p:attrNameLst>
                                      </p:cBhvr>
                                      <p:to>
                                        <p:strVal val="visible"/>
                                      </p:to>
                                    </p:set>
                                    <p:anim calcmode="lin" valueType="num">
                                      <p:cBhvr additive="base">
                                        <p:cTn dur="500" fill="hold" id="60"/>
                                        <p:tgtEl>
                                          <p:spTgt spid="4"/>
                                        </p:tgtEl>
                                        <p:attrNameLst>
                                          <p:attrName>ppt_x</p:attrName>
                                        </p:attrNameLst>
                                      </p:cBhvr>
                                      <p:tavLst>
                                        <p:tav tm="0">
                                          <p:val>
                                            <p:strVal val="#ppt_x"/>
                                          </p:val>
                                        </p:tav>
                                        <p:tav tm="100000">
                                          <p:val>
                                            <p:strVal val="#ppt_x"/>
                                          </p:val>
                                        </p:tav>
                                      </p:tavLst>
                                    </p:anim>
                                    <p:anim calcmode="lin" valueType="num">
                                      <p:cBhvr additive="base">
                                        <p:cTn dur="500" fill="hold" id="61"/>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占位符 16"/>
          <p:cNvSpPr txBox="1"/>
          <p:nvPr/>
        </p:nvSpPr>
        <p:spPr>
          <a:xfrm>
            <a:off x="1263506" y="95713"/>
            <a:ext cx="2175118" cy="475488"/>
          </a:xfrm>
          <a:prstGeom prst="rect">
            <a:avLst/>
          </a:prstGeom>
          <a:noFill/>
        </p:spPr>
        <p:txBody>
          <a:bodyPr rtlCol="0" wrap="non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kern="1200" lang="en-US" smtClean="0" sz="2800">
                <a:solidFill>
                  <a:schemeClr val="bg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377"/>
            <a:r>
              <a:rPr altLang="zh-CN" lang="en-US"/>
              <a:t>Work Report</a:t>
            </a:r>
          </a:p>
        </p:txBody>
      </p:sp>
      <p:sp>
        <p:nvSpPr>
          <p:cNvPr id="36" name="文本占位符 16"/>
          <p:cNvSpPr txBox="1"/>
          <p:nvPr/>
        </p:nvSpPr>
        <p:spPr>
          <a:xfrm>
            <a:off x="3684070" y="68013"/>
            <a:ext cx="4149745" cy="530352"/>
          </a:xfrm>
          <a:prstGeom prst="rect">
            <a:avLst/>
          </a:prstGeom>
          <a:noFill/>
        </p:spPr>
        <p:txBody>
          <a:bodyPr rtlCol="0" wrap="square">
            <a:spAutoFit/>
          </a:bodyPr>
          <a:lstStyle>
            <a:lvl1pPr algn="ctr" defTabSz="914400" eaLnBrk="1" hangingPunct="1" indent="0" latinLnBrk="0" marL="0" rtl="0">
              <a:lnSpc>
                <a:spcPct val="90000"/>
              </a:lnSpc>
              <a:spcBef>
                <a:spcPts val="1000"/>
              </a:spcBef>
              <a:buFont charset="0" panose="020b0604020202020204" pitchFamily="34" typeface="Arial"/>
              <a:buNone/>
              <a:defRPr altLang="zh-CN" b="1" kern="1200" lang="en-US" smtClean="0" sz="32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a:r>
              <a:rPr altLang="en-US" lang="zh-CN">
                <a:solidFill>
                  <a:schemeClr val="tx1">
                    <a:lumMod val="75000"/>
                    <a:lumOff val="25000"/>
                  </a:schemeClr>
                </a:solidFill>
              </a:rPr>
              <a:t>相关标题文字</a:t>
            </a:r>
          </a:p>
        </p:txBody>
      </p:sp>
      <p:grpSp>
        <p:nvGrpSpPr>
          <p:cNvPr id="4" name="组合 3"/>
          <p:cNvGrpSpPr/>
          <p:nvPr/>
        </p:nvGrpSpPr>
        <p:grpSpPr>
          <a:xfrm>
            <a:off x="1003182" y="1731288"/>
            <a:ext cx="10295761" cy="3392589"/>
            <a:chOff x="1003182" y="1731288"/>
            <a:chExt cx="10295761" cy="3392589"/>
          </a:xfrm>
          <a:solidFill>
            <a:srgbClr val="C00000"/>
          </a:solidFill>
        </p:grpSpPr>
        <p:sp>
          <p:nvSpPr>
            <p:cNvPr id="5" name="圆角矩形 4"/>
            <p:cNvSpPr/>
            <p:nvPr/>
          </p:nvSpPr>
          <p:spPr>
            <a:xfrm>
              <a:off x="5320527" y="1731288"/>
              <a:ext cx="1768486" cy="28772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CHAIRMAN</a:t>
              </a:r>
            </a:p>
          </p:txBody>
        </p:sp>
        <p:sp>
          <p:nvSpPr>
            <p:cNvPr id="6" name="圆角矩形 5"/>
            <p:cNvSpPr/>
            <p:nvPr/>
          </p:nvSpPr>
          <p:spPr>
            <a:xfrm>
              <a:off x="7415079" y="2212426"/>
              <a:ext cx="1605238" cy="28772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Business Advisor</a:t>
              </a:r>
            </a:p>
          </p:txBody>
        </p:sp>
        <p:grpSp>
          <p:nvGrpSpPr>
            <p:cNvPr id="7" name="组合 6"/>
            <p:cNvGrpSpPr/>
            <p:nvPr/>
          </p:nvGrpSpPr>
          <p:grpSpPr>
            <a:xfrm>
              <a:off x="1110598" y="4836150"/>
              <a:ext cx="10188345" cy="287727"/>
              <a:chOff x="713812" y="3847031"/>
              <a:chExt cx="7716376" cy="217917"/>
            </a:xfrm>
            <a:grpFill/>
          </p:grpSpPr>
          <p:sp>
            <p:nvSpPr>
              <p:cNvPr id="57" name="圆角矩形 56"/>
              <p:cNvSpPr/>
              <p:nvPr/>
            </p:nvSpPr>
            <p:spPr>
              <a:xfrm>
                <a:off x="7214424"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Proc. Team</a:t>
                </a:r>
              </a:p>
            </p:txBody>
          </p:sp>
          <p:sp>
            <p:nvSpPr>
              <p:cNvPr id="58" name="圆角矩形 57"/>
              <p:cNvSpPr/>
              <p:nvPr/>
            </p:nvSpPr>
            <p:spPr>
              <a:xfrm>
                <a:off x="5589271"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Logistic Officer</a:t>
                </a:r>
              </a:p>
            </p:txBody>
          </p:sp>
          <p:sp>
            <p:nvSpPr>
              <p:cNvPr id="59" name="圆角矩形 58"/>
              <p:cNvSpPr/>
              <p:nvPr/>
            </p:nvSpPr>
            <p:spPr>
              <a:xfrm>
                <a:off x="2338965"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Online Marketers</a:t>
                </a:r>
              </a:p>
            </p:txBody>
          </p:sp>
          <p:sp>
            <p:nvSpPr>
              <p:cNvPr id="60" name="圆角矩形 59"/>
              <p:cNvSpPr/>
              <p:nvPr/>
            </p:nvSpPr>
            <p:spPr>
              <a:xfrm>
                <a:off x="713812"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Administrative</a:t>
                </a:r>
              </a:p>
            </p:txBody>
          </p:sp>
        </p:grpSp>
        <p:grpSp>
          <p:nvGrpSpPr>
            <p:cNvPr id="8" name="组合 7"/>
            <p:cNvGrpSpPr/>
            <p:nvPr/>
          </p:nvGrpSpPr>
          <p:grpSpPr>
            <a:xfrm>
              <a:off x="1110598" y="4206979"/>
              <a:ext cx="10188345" cy="287727"/>
              <a:chOff x="713812" y="3370513"/>
              <a:chExt cx="7716376" cy="217917"/>
            </a:xfrm>
            <a:grpFill/>
          </p:grpSpPr>
          <p:sp>
            <p:nvSpPr>
              <p:cNvPr id="52" name="圆角矩形 51"/>
              <p:cNvSpPr/>
              <p:nvPr/>
            </p:nvSpPr>
            <p:spPr>
              <a:xfrm>
                <a:off x="7214424"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Proc. Manager</a:t>
                </a:r>
              </a:p>
            </p:txBody>
          </p:sp>
          <p:sp>
            <p:nvSpPr>
              <p:cNvPr id="53" name="圆角矩形 52"/>
              <p:cNvSpPr/>
              <p:nvPr/>
            </p:nvSpPr>
            <p:spPr>
              <a:xfrm>
                <a:off x="5589271"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Logistic Manager</a:t>
                </a:r>
              </a:p>
            </p:txBody>
          </p:sp>
          <p:sp>
            <p:nvSpPr>
              <p:cNvPr id="54" name="圆角矩形 53"/>
              <p:cNvSpPr/>
              <p:nvPr/>
            </p:nvSpPr>
            <p:spPr>
              <a:xfrm>
                <a:off x="2338965"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Marketing Team</a:t>
                </a:r>
              </a:p>
            </p:txBody>
          </p:sp>
          <p:sp>
            <p:nvSpPr>
              <p:cNvPr id="55" name="圆角矩形 54"/>
              <p:cNvSpPr/>
              <p:nvPr/>
            </p:nvSpPr>
            <p:spPr>
              <a:xfrm>
                <a:off x="713812"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Finance Manager</a:t>
                </a:r>
              </a:p>
            </p:txBody>
          </p:sp>
          <p:sp>
            <p:nvSpPr>
              <p:cNvPr id="56" name="圆角矩形 55"/>
              <p:cNvSpPr/>
              <p:nvPr/>
            </p:nvSpPr>
            <p:spPr>
              <a:xfrm>
                <a:off x="3964118"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General Director</a:t>
                </a:r>
              </a:p>
            </p:txBody>
          </p:sp>
        </p:grpSp>
        <p:grpSp>
          <p:nvGrpSpPr>
            <p:cNvPr id="9" name="组合 8"/>
            <p:cNvGrpSpPr/>
            <p:nvPr/>
          </p:nvGrpSpPr>
          <p:grpSpPr>
            <a:xfrm>
              <a:off x="1110598" y="3382251"/>
              <a:ext cx="10188345" cy="570393"/>
              <a:chOff x="713812" y="2745888"/>
              <a:chExt cx="7716376" cy="432000"/>
            </a:xfrm>
            <a:grpFill/>
          </p:grpSpPr>
          <p:sp>
            <p:nvSpPr>
              <p:cNvPr id="47" name="圆角矩形 46"/>
              <p:cNvSpPr/>
              <p:nvPr/>
            </p:nvSpPr>
            <p:spPr>
              <a:xfrm>
                <a:off x="7214424" y="2745888"/>
                <a:ext cx="1215764" cy="432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Procurement</a:t>
                </a:r>
              </a:p>
              <a:p>
                <a:pPr algn="ctr"/>
                <a:r>
                  <a:rPr altLang="zh-CN" lang="en-US" sz="1100">
                    <a:latin charset="-122" pitchFamily="34" typeface="微软雅黑"/>
                    <a:ea charset="-122" pitchFamily="34" typeface="微软雅黑"/>
                  </a:rPr>
                  <a:t>Department</a:t>
                </a:r>
              </a:p>
            </p:txBody>
          </p:sp>
          <p:sp>
            <p:nvSpPr>
              <p:cNvPr id="48" name="圆角矩形 47"/>
              <p:cNvSpPr/>
              <p:nvPr/>
            </p:nvSpPr>
            <p:spPr>
              <a:xfrm>
                <a:off x="5589271" y="2745888"/>
                <a:ext cx="1215764" cy="432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Logistic Services</a:t>
                </a:r>
              </a:p>
              <a:p>
                <a:pPr algn="ctr"/>
                <a:r>
                  <a:rPr altLang="zh-CN" lang="en-US" sz="1100">
                    <a:latin charset="-122" pitchFamily="34" typeface="微软雅黑"/>
                    <a:ea charset="-122" pitchFamily="34" typeface="微软雅黑"/>
                  </a:rPr>
                  <a:t>Department</a:t>
                </a:r>
              </a:p>
            </p:txBody>
          </p:sp>
          <p:sp>
            <p:nvSpPr>
              <p:cNvPr id="49" name="圆角矩形 48"/>
              <p:cNvSpPr/>
              <p:nvPr/>
            </p:nvSpPr>
            <p:spPr>
              <a:xfrm>
                <a:off x="2338965" y="2745888"/>
                <a:ext cx="1215764" cy="432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Marketing &amp;</a:t>
                </a:r>
              </a:p>
              <a:p>
                <a:pPr algn="ctr"/>
                <a:r>
                  <a:rPr altLang="zh-CN" lang="en-US" sz="1100">
                    <a:latin charset="-122" pitchFamily="34" typeface="微软雅黑"/>
                    <a:ea charset="-122" pitchFamily="34" typeface="微软雅黑"/>
                  </a:rPr>
                  <a:t>Business Dev.</a:t>
                </a:r>
              </a:p>
            </p:txBody>
          </p:sp>
          <p:sp>
            <p:nvSpPr>
              <p:cNvPr id="50" name="圆角矩形 49"/>
              <p:cNvSpPr/>
              <p:nvPr/>
            </p:nvSpPr>
            <p:spPr>
              <a:xfrm>
                <a:off x="713812" y="2745888"/>
                <a:ext cx="1215764" cy="432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Finance &amp;</a:t>
                </a:r>
              </a:p>
              <a:p>
                <a:pPr algn="ctr"/>
                <a:r>
                  <a:rPr altLang="zh-CN" lang="en-US" sz="1100">
                    <a:latin charset="-122" pitchFamily="34" typeface="微软雅黑"/>
                    <a:ea charset="-122" pitchFamily="34" typeface="微软雅黑"/>
                  </a:rPr>
                  <a:t>Administration</a:t>
                </a:r>
              </a:p>
            </p:txBody>
          </p:sp>
          <p:sp>
            <p:nvSpPr>
              <p:cNvPr id="51" name="圆角矩形 50"/>
              <p:cNvSpPr/>
              <p:nvPr/>
            </p:nvSpPr>
            <p:spPr>
              <a:xfrm>
                <a:off x="3964118" y="2745888"/>
                <a:ext cx="1215764" cy="432000"/>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Domestic/ Internal</a:t>
                </a:r>
              </a:p>
              <a:p>
                <a:pPr algn="ctr"/>
                <a:r>
                  <a:rPr altLang="zh-CN" lang="en-US" sz="1100">
                    <a:latin charset="-122" pitchFamily="34" typeface="微软雅黑"/>
                    <a:ea charset="-122" pitchFamily="34" typeface="微软雅黑"/>
                  </a:rPr>
                  <a:t>Division</a:t>
                </a:r>
              </a:p>
            </p:txBody>
          </p:sp>
        </p:grpSp>
        <p:sp>
          <p:nvSpPr>
            <p:cNvPr id="10" name="圆角矩形 9"/>
            <p:cNvSpPr/>
            <p:nvPr/>
          </p:nvSpPr>
          <p:spPr>
            <a:xfrm>
              <a:off x="5402151" y="2693564"/>
              <a:ext cx="1605238" cy="28772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latin charset="-122" pitchFamily="34" typeface="微软雅黑"/>
                  <a:ea charset="-122" pitchFamily="34" typeface="微软雅黑"/>
                </a:rPr>
                <a:t>General Director</a:t>
              </a:r>
            </a:p>
          </p:txBody>
        </p:sp>
        <p:cxnSp>
          <p:nvCxnSpPr>
            <p:cNvPr id="11" name="直接连接符 10"/>
            <p:cNvCxnSpPr/>
            <p:nvPr/>
          </p:nvCxnSpPr>
          <p:spPr>
            <a:xfrm flipH="1">
              <a:off x="6204768" y="2019018"/>
              <a:ext cx="0" cy="674546"/>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6204767" y="2356290"/>
              <a:ext cx="1210310" cy="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913217" y="2981289"/>
              <a:ext cx="8583107" cy="400962"/>
              <a:chOff x="1321694" y="2442210"/>
              <a:chExt cx="6500612" cy="303678"/>
            </a:xfrm>
            <a:grpFill/>
          </p:grpSpPr>
          <p:cxnSp>
            <p:nvCxnSpPr>
              <p:cNvPr id="41" name="直接连接符 40"/>
              <p:cNvCxnSpPr/>
              <p:nvPr/>
            </p:nvCxnSpPr>
            <p:spPr>
              <a:xfrm flipH="1">
                <a:off x="4572000" y="2442210"/>
                <a:ext cx="0" cy="30367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1321694"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946847"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6197153"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7822306"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321694" y="2606040"/>
                <a:ext cx="650061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003182" y="3667450"/>
              <a:ext cx="8690520" cy="1312565"/>
              <a:chOff x="632460" y="2961888"/>
              <a:chExt cx="6581964" cy="994101"/>
            </a:xfrm>
            <a:grpFill/>
          </p:grpSpPr>
          <p:grpSp>
            <p:nvGrpSpPr>
              <p:cNvPr id="15" name="组合 14"/>
              <p:cNvGrpSpPr/>
              <p:nvPr/>
            </p:nvGrpSpPr>
            <p:grpSpPr>
              <a:xfrm>
                <a:off x="632460" y="2961888"/>
                <a:ext cx="81352" cy="994101"/>
                <a:chOff x="632460" y="2961888"/>
                <a:chExt cx="81352" cy="994101"/>
              </a:xfrm>
              <a:grpFill/>
            </p:grpSpPr>
            <p:cxnSp>
              <p:nvCxnSpPr>
                <p:cNvPr id="37" name="直接连接符 36"/>
                <p:cNvCxnSpPr/>
                <p:nvPr/>
              </p:nvCxnSpPr>
              <p:spPr>
                <a:xfrm flipH="1">
                  <a:off x="632460"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32460"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32460"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32460"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257613" y="2961888"/>
                <a:ext cx="81352" cy="994101"/>
                <a:chOff x="2257613" y="2961888"/>
                <a:chExt cx="81352" cy="994101"/>
              </a:xfrm>
              <a:grpFill/>
            </p:grpSpPr>
            <p:cxnSp>
              <p:nvCxnSpPr>
                <p:cNvPr id="31" name="直接连接符 30"/>
                <p:cNvCxnSpPr/>
                <p:nvPr/>
              </p:nvCxnSpPr>
              <p:spPr>
                <a:xfrm flipH="1">
                  <a:off x="2257613"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257613"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257613"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257613"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882765" y="2961888"/>
                <a:ext cx="81352" cy="523237"/>
                <a:chOff x="3882765" y="2961888"/>
                <a:chExt cx="81352" cy="523237"/>
              </a:xfrm>
              <a:grpFill/>
            </p:grpSpPr>
            <p:cxnSp>
              <p:nvCxnSpPr>
                <p:cNvPr id="28" name="直接连接符 27"/>
                <p:cNvCxnSpPr/>
                <p:nvPr/>
              </p:nvCxnSpPr>
              <p:spPr>
                <a:xfrm flipH="1">
                  <a:off x="3882765"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882765"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882765" y="2961888"/>
                  <a:ext cx="0" cy="523237"/>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507919" y="2961888"/>
                <a:ext cx="81352" cy="994101"/>
                <a:chOff x="5507919" y="2961888"/>
                <a:chExt cx="81352" cy="994101"/>
              </a:xfrm>
              <a:grpFill/>
            </p:grpSpPr>
            <p:cxnSp>
              <p:nvCxnSpPr>
                <p:cNvPr id="24" name="直接连接符 23"/>
                <p:cNvCxnSpPr/>
                <p:nvPr/>
              </p:nvCxnSpPr>
              <p:spPr>
                <a:xfrm flipH="1">
                  <a:off x="5507919"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507919"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507919"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507919"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7133072" y="2961888"/>
                <a:ext cx="81352" cy="994101"/>
                <a:chOff x="7133072" y="2961888"/>
                <a:chExt cx="81352" cy="994101"/>
              </a:xfrm>
              <a:grpFill/>
            </p:grpSpPr>
            <p:cxnSp>
              <p:nvCxnSpPr>
                <p:cNvPr id="20" name="直接连接符 19"/>
                <p:cNvCxnSpPr/>
                <p:nvPr/>
              </p:nvCxnSpPr>
              <p:spPr>
                <a:xfrm flipH="1">
                  <a:off x="7133072"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133072"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133072"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133072"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val="3303562761"/>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简洁扁平红色医疗卫生系统总结报告PPT模板"/>
</p:tagLst>
</file>

<file path=ppt/theme/theme1.xml><?xml version="1.0" encoding="utf-8"?>
<a:theme xmlns:r="http://schemas.openxmlformats.org/officeDocument/2006/relationships" xmlns:a="http://schemas.openxmlformats.org/drawingml/2006/main" name="">
  <a:themeElements>
    <a:clrScheme name="自定义 7">
      <a:dk1>
        <a:sysClr val="windowText" lastClr="000000"/>
      </a:dk1>
      <a:lt1>
        <a:srgbClr val="FFFFFF"/>
      </a:lt1>
      <a:dk2>
        <a:srgbClr val="006600"/>
      </a:dk2>
      <a:lt2>
        <a:srgbClr val="E7E6E6"/>
      </a:lt2>
      <a:accent1>
        <a:srgbClr val="375623"/>
      </a:accent1>
      <a:accent2>
        <a:srgbClr val="538135"/>
      </a:accent2>
      <a:accent3>
        <a:srgbClr val="70AD47"/>
      </a:accent3>
      <a:accent4>
        <a:srgbClr val="FFC000"/>
      </a:accent4>
      <a:accent5>
        <a:srgbClr val="4472C4"/>
      </a:accent5>
      <a:accent6>
        <a:srgbClr val="70AD47"/>
      </a:accent6>
      <a:hlink>
        <a:srgbClr val="0563C1"/>
      </a:hlink>
      <a:folHlink>
        <a:srgbClr val="954F72"/>
      </a:folHlink>
    </a:clrScheme>
    <a:fontScheme name="Temp">
      <a:majorFont>
        <a:latin typeface="Century Gothic"/>
        <a:ea typeface="微软雅黑"/>
        <a:cs typeface="Arial"/>
      </a:majorFont>
      <a:minorFont>
        <a:latin typeface="Century Gothic"/>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anchor="ctr" rtlCol="0"/>
      <a:lstStyle>
        <a:defPPr algn="ctr">
          <a:lnSpc>
            <a:spcPct val="130000"/>
          </a:lnSpc>
          <a:defRPr dirty="0" sz="1200">
            <a:latin charset="-122" panose="020B0503020204020204" pitchFamily="34" typeface="微软雅黑"/>
            <a:ea charset="-122" panose="020B0503020204020204" pitchFamily="34" typeface="微软雅黑"/>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square">
        <a:spAutoFit/>
      </a:bodyPr>
      <a:lstStyle>
        <a:defPPr>
          <a:lnSpc>
            <a:spcPct val="130000"/>
          </a:lnSpc>
          <a:spcBef>
            <a:spcPts val="600"/>
          </a:spcBef>
          <a:defRPr dirty="0" kern="0" sz="1200">
            <a:latin charset="-122" panose="020B0503020204020204" pitchFamily="34" typeface="微软雅黑"/>
            <a:ea charset="-122" panose="020B0503020204020204" pitchFamily="34" typeface="微软雅黑"/>
            <a:cs typeface="+mn-ea"/>
            <a:sym typeface="+mn-lt"/>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350</Paragraphs>
  <Slides>35</Slides>
  <Notes>35</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35</vt:i4>
      </vt:variant>
    </vt:vector>
  </HeadingPairs>
  <TitlesOfParts>
    <vt:vector baseType="lpstr" size="46">
      <vt:lpstr>Arial</vt:lpstr>
      <vt:lpstr>Century Gothic</vt:lpstr>
      <vt:lpstr>微软雅黑</vt:lpstr>
      <vt:lpstr>Calibri Light</vt:lpstr>
      <vt:lpstr>Calibri</vt:lpstr>
      <vt:lpstr>DejaVu Sans</vt:lpstr>
      <vt:lpstr>宋体</vt:lpstr>
      <vt:lpstr>Wingdings</vt:lpstr>
      <vt:lpstr>华文细黑</vt:lpstr>
      <vt:lpstr>小米兰亭_GB外压缩</vt:lpstr>
      <vt:lpstr>模板页面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2021-08-22T11:47:55Z</dcterms:created>
  <cp:lastPrinted>2021-08-22T11:47:55Z</cp:lastPrinted>
  <dcterms:modified xsi:type="dcterms:W3CDTF">2021-08-22T05:34:35Z</dcterms:modified>
  <cp:revision>1</cp:revision>
</cp:coreProperties>
</file>