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5" r:id="rId8"/>
    <p:sldId id="267" r:id="rId9"/>
    <p:sldId id="262" r:id="rId10"/>
  </p:sldIdLst>
  <p:sldSz cx="12192000" cy="6858000"/>
  <p:notesSz cx="6858000" cy="9144000"/>
  <p:custDataLst>
    <p:tags r:id="rId11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87" d="100"/>
          <a:sy n="87" d="100"/>
        </p:scale>
        <p:origin x="258" y="84"/>
      </p:cViewPr>
      <p:guideLst>
        <p:guide orient="horz" pos="2160"/>
        <p:guide pos="3840"/>
      </p:guideLst>
    </p:cSldViewPr>
  </p:slideViewPr>
  <p:notesTextViewPr>
    <p:cViewPr>
      <p:scale>
        <a:sx n="150" d="100"/>
        <a:sy n="15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8.xml" Type="http://schemas.openxmlformats.org/officeDocument/2006/relationships/slide"/><Relationship Id="rId11" Target="tags/tag1.xml" Type="http://schemas.openxmlformats.org/officeDocument/2006/relationships/tags"/><Relationship Id="rId12" Target="presProps.xml" Type="http://schemas.openxmlformats.org/officeDocument/2006/relationships/presProps"/><Relationship Id="rId13" Target="viewProps.xml" Type="http://schemas.openxmlformats.org/officeDocument/2006/relationships/viewProps"/><Relationship Id="rId14" Target="theme/theme1.xml" Type="http://schemas.openxmlformats.org/officeDocument/2006/relationships/theme"/><Relationship Id="rId15" Target="tableStyles.xml" Type="http://schemas.openxmlformats.org/officeDocument/2006/relationships/tableStyles"/><Relationship Id="rId2" Target="notesMasters/notesMaster1.xml" Type="http://schemas.openxmlformats.org/officeDocument/2006/relationships/notesMaster"/><Relationship Id="rId3" Target="slides/slide1.xml" Type="http://schemas.openxmlformats.org/officeDocument/2006/relationships/slide"/><Relationship Id="rId4" Target="slides/slide2.xml" Type="http://schemas.openxmlformats.org/officeDocument/2006/relationships/slide"/><Relationship Id="rId5" Target="slides/slide3.xml" Type="http://schemas.openxmlformats.org/officeDocument/2006/relationships/slide"/><Relationship Id="rId6" Target="slides/slide4.xml" Type="http://schemas.openxmlformats.org/officeDocument/2006/relationships/slide"/><Relationship Id="rId7" Target="slides/slide5.xml" Type="http://schemas.openxmlformats.org/officeDocument/2006/relationships/slide"/><Relationship Id="rId8" Target="slides/slide6.xml" Type="http://schemas.openxmlformats.org/officeDocument/2006/relationships/slide"/><Relationship Id="rId9" Target="slides/slide7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616FE0-4429-412A-AFB7-79F6A9006C6C}" type="datetimeFigureOut">
              <a:rPr lang="zh-CN" altLang="en-US" smtClean="0"/>
              <a:t>2015/5/15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CF967E-8FA2-4809-883D-CAC6311A344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428670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17B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400">
                <a:solidFill>
                  <a:schemeClr val="bg1"/>
                </a:solidFill>
                <a:latin typeface="方正综艺简体" panose="03000509000000000000" pitchFamily="65" charset="-122"/>
                <a:ea typeface="方正综艺简体" panose="03000509000000000000" pitchFamily="65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-2015</a:t>
            </a:r>
            <a:r>
              <a:rPr lang="zh-CN" altLang="en-US" smtClean="0"/>
              <a:t>年培训计划编制说明指导</a:t>
            </a:r>
            <a:endParaRPr lang="en-US" altLang="zh-CN" smtClean="0"/>
          </a:p>
          <a:p>
            <a:r>
              <a:rPr lang="en-US" altLang="zh-CN" smtClean="0"/>
              <a:t>@</a:t>
            </a:r>
            <a:r>
              <a:rPr lang="zh-CN" altLang="en-US" smtClean="0"/>
              <a:t>人力资源部</a:t>
            </a:r>
            <a:endParaRPr lang="zh-CN" altLang="en-US"/>
          </a:p>
        </p:txBody>
      </p:sp>
      <p:cxnSp>
        <p:nvCxnSpPr>
          <p:cNvPr id="8" name="直接连接符 7"/>
          <p:cNvCxnSpPr/>
          <p:nvPr userDrawn="1"/>
        </p:nvCxnSpPr>
        <p:spPr>
          <a:xfrm>
            <a:off x="1524000" y="3509963"/>
            <a:ext cx="9144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矩形 9"/>
          <p:cNvSpPr/>
          <p:nvPr userDrawn="1"/>
        </p:nvSpPr>
        <p:spPr>
          <a:xfrm>
            <a:off x="0" y="5689600"/>
            <a:ext cx="12192000" cy="11684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4" name="直接连接符 13"/>
          <p:cNvCxnSpPr/>
          <p:nvPr userDrawn="1"/>
        </p:nvCxnSpPr>
        <p:spPr>
          <a:xfrm>
            <a:off x="0" y="6273800"/>
            <a:ext cx="49348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 userDrawn="1"/>
        </p:nvCxnSpPr>
        <p:spPr>
          <a:xfrm>
            <a:off x="688148" y="6273800"/>
            <a:ext cx="49348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 userDrawn="1"/>
        </p:nvCxnSpPr>
        <p:spPr>
          <a:xfrm>
            <a:off x="1376296" y="6273800"/>
            <a:ext cx="49348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 userDrawn="1"/>
        </p:nvCxnSpPr>
        <p:spPr>
          <a:xfrm>
            <a:off x="2064444" y="6273800"/>
            <a:ext cx="49348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 userDrawn="1"/>
        </p:nvCxnSpPr>
        <p:spPr>
          <a:xfrm>
            <a:off x="2752592" y="6273800"/>
            <a:ext cx="49348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 userDrawn="1"/>
        </p:nvCxnSpPr>
        <p:spPr>
          <a:xfrm>
            <a:off x="3440740" y="6273800"/>
            <a:ext cx="49348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 userDrawn="1"/>
        </p:nvCxnSpPr>
        <p:spPr>
          <a:xfrm>
            <a:off x="4128888" y="6273800"/>
            <a:ext cx="49348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 userDrawn="1"/>
        </p:nvCxnSpPr>
        <p:spPr>
          <a:xfrm>
            <a:off x="4817036" y="6273800"/>
            <a:ext cx="49348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 userDrawn="1"/>
        </p:nvCxnSpPr>
        <p:spPr>
          <a:xfrm>
            <a:off x="5505184" y="6273800"/>
            <a:ext cx="49348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 userDrawn="1"/>
        </p:nvCxnSpPr>
        <p:spPr>
          <a:xfrm>
            <a:off x="6193332" y="6273800"/>
            <a:ext cx="49348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/>
          <p:nvPr userDrawn="1"/>
        </p:nvCxnSpPr>
        <p:spPr>
          <a:xfrm>
            <a:off x="6881480" y="6273800"/>
            <a:ext cx="49348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 userDrawn="1"/>
        </p:nvCxnSpPr>
        <p:spPr>
          <a:xfrm>
            <a:off x="7569628" y="6273800"/>
            <a:ext cx="49348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 userDrawn="1"/>
        </p:nvCxnSpPr>
        <p:spPr>
          <a:xfrm>
            <a:off x="8257776" y="6273800"/>
            <a:ext cx="49348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连接符 30"/>
          <p:cNvCxnSpPr/>
          <p:nvPr userDrawn="1"/>
        </p:nvCxnSpPr>
        <p:spPr>
          <a:xfrm>
            <a:off x="8945924" y="6273800"/>
            <a:ext cx="49348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连接符 31"/>
          <p:cNvCxnSpPr/>
          <p:nvPr userDrawn="1"/>
        </p:nvCxnSpPr>
        <p:spPr>
          <a:xfrm>
            <a:off x="9634072" y="6273800"/>
            <a:ext cx="49348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/>
          <p:cNvCxnSpPr/>
          <p:nvPr userDrawn="1"/>
        </p:nvCxnSpPr>
        <p:spPr>
          <a:xfrm>
            <a:off x="10322220" y="6273800"/>
            <a:ext cx="49348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 userDrawn="1"/>
        </p:nvCxnSpPr>
        <p:spPr>
          <a:xfrm>
            <a:off x="11010368" y="6273800"/>
            <a:ext cx="49348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连接符 34"/>
          <p:cNvCxnSpPr/>
          <p:nvPr userDrawn="1"/>
        </p:nvCxnSpPr>
        <p:spPr>
          <a:xfrm>
            <a:off x="11698514" y="6273800"/>
            <a:ext cx="49348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图文框 41"/>
          <p:cNvSpPr/>
          <p:nvPr userDrawn="1"/>
        </p:nvSpPr>
        <p:spPr>
          <a:xfrm rot="19951772">
            <a:off x="10714584" y="4572136"/>
            <a:ext cx="983480" cy="983480"/>
          </a:xfrm>
          <a:prstGeom prst="fram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0" name="图文框 39"/>
          <p:cNvSpPr/>
          <p:nvPr userDrawn="1"/>
        </p:nvSpPr>
        <p:spPr>
          <a:xfrm rot="892685">
            <a:off x="10633372" y="5533675"/>
            <a:ext cx="599004" cy="599004"/>
          </a:xfrm>
          <a:prstGeom prst="fram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grpSp>
        <p:nvGrpSpPr>
          <p:cNvPr id="70" name="组合 69"/>
          <p:cNvGrpSpPr/>
          <p:nvPr userDrawn="1"/>
        </p:nvGrpSpPr>
        <p:grpSpPr>
          <a:xfrm>
            <a:off x="4460923" y="2589072"/>
            <a:ext cx="712226" cy="444418"/>
            <a:chOff x="3514658" y="1826065"/>
            <a:chExt cx="1198670" cy="747949"/>
          </a:xfrm>
        </p:grpSpPr>
        <p:sp>
          <p:nvSpPr>
            <p:cNvPr id="57" name="圆角矩形 56"/>
            <p:cNvSpPr/>
            <p:nvPr userDrawn="1"/>
          </p:nvSpPr>
          <p:spPr>
            <a:xfrm>
              <a:off x="3970330" y="2227051"/>
              <a:ext cx="438830" cy="146708"/>
            </a:xfrm>
            <a:prstGeom prst="roundRect">
              <a:avLst>
                <a:gd name="adj" fmla="val 50000"/>
              </a:avLst>
            </a:prstGeom>
            <a:solidFill>
              <a:srgbClr val="317BBF"/>
            </a:solidFill>
            <a:ln w="19050">
              <a:solidFill>
                <a:srgbClr val="0000E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9" name="圆角矩形 58"/>
            <p:cNvSpPr/>
            <p:nvPr userDrawn="1"/>
          </p:nvSpPr>
          <p:spPr>
            <a:xfrm>
              <a:off x="4090946" y="1897708"/>
              <a:ext cx="622382" cy="144210"/>
            </a:xfrm>
            <a:prstGeom prst="roundRect">
              <a:avLst>
                <a:gd name="adj" fmla="val 50000"/>
              </a:avLst>
            </a:prstGeom>
            <a:solidFill>
              <a:srgbClr val="317BBF"/>
            </a:solidFill>
            <a:ln w="19050">
              <a:solidFill>
                <a:srgbClr val="0000E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0" name="圆角矩形 59"/>
            <p:cNvSpPr/>
            <p:nvPr userDrawn="1"/>
          </p:nvSpPr>
          <p:spPr>
            <a:xfrm>
              <a:off x="3950818" y="2078358"/>
              <a:ext cx="477854" cy="148692"/>
            </a:xfrm>
            <a:prstGeom prst="roundRect">
              <a:avLst>
                <a:gd name="adj" fmla="val 50000"/>
              </a:avLst>
            </a:prstGeom>
            <a:solidFill>
              <a:srgbClr val="317BBF"/>
            </a:solidFill>
            <a:ln w="19050">
              <a:solidFill>
                <a:srgbClr val="0000E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1" name="任意多边形 60"/>
            <p:cNvSpPr/>
            <p:nvPr userDrawn="1"/>
          </p:nvSpPr>
          <p:spPr>
            <a:xfrm rot="21336808">
              <a:off x="3663057" y="1826065"/>
              <a:ext cx="679844" cy="705462"/>
            </a:xfrm>
            <a:custGeom>
              <a:gdLst>
                <a:gd name="connsiteX0" fmla="*/ 215900 w 930149"/>
                <a:gd name="connsiteY0" fmla="*/ 469900 h 965200"/>
                <a:gd name="connsiteX1" fmla="*/ 393700 w 930149"/>
                <a:gd name="connsiteY1" fmla="*/ 488950 h 965200"/>
                <a:gd name="connsiteX2" fmla="*/ 558800 w 930149"/>
                <a:gd name="connsiteY2" fmla="*/ 393700 h 965200"/>
                <a:gd name="connsiteX3" fmla="*/ 819150 w 930149"/>
                <a:gd name="connsiteY3" fmla="*/ 488950 h 965200"/>
                <a:gd name="connsiteX4" fmla="*/ 914400 w 930149"/>
                <a:gd name="connsiteY4" fmla="*/ 431800 h 965200"/>
                <a:gd name="connsiteX5" fmla="*/ 508000 w 930149"/>
                <a:gd name="connsiteY5" fmla="*/ 0 h 965200"/>
                <a:gd name="connsiteX6" fmla="*/ 38100 w 930149"/>
                <a:gd name="connsiteY6" fmla="*/ 171450 h 965200"/>
                <a:gd name="connsiteX7" fmla="*/ 0 w 930149"/>
                <a:gd name="connsiteY7" fmla="*/ 781050 h 965200"/>
                <a:gd name="connsiteX8" fmla="*/ 260350 w 930149"/>
                <a:gd name="connsiteY8" fmla="*/ 952500 h 965200"/>
                <a:gd name="connsiteX9" fmla="*/ 533400 w 930149"/>
                <a:gd name="connsiteY9" fmla="*/ 952500 h 965200"/>
                <a:gd name="connsiteX10" fmla="*/ 533400 w 930149"/>
                <a:gd name="connsiteY10" fmla="*/ 952500 h 965200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30149" h="965200">
                  <a:moveTo>
                    <a:pt x="215900" y="469900"/>
                  </a:moveTo>
                  <a:cubicBezTo>
                    <a:pt x="275167" y="476250"/>
                    <a:pt x="336550" y="501650"/>
                    <a:pt x="393700" y="488950"/>
                  </a:cubicBezTo>
                  <a:cubicBezTo>
                    <a:pt x="450850" y="476250"/>
                    <a:pt x="487892" y="393700"/>
                    <a:pt x="558800" y="393700"/>
                  </a:cubicBezTo>
                  <a:lnTo>
                    <a:pt x="819150" y="488950"/>
                  </a:lnTo>
                  <a:cubicBezTo>
                    <a:pt x="878417" y="495300"/>
                    <a:pt x="966258" y="513292"/>
                    <a:pt x="914400" y="431800"/>
                  </a:cubicBezTo>
                  <a:cubicBezTo>
                    <a:pt x="862542" y="350308"/>
                    <a:pt x="654050" y="43392"/>
                    <a:pt x="508000" y="0"/>
                  </a:cubicBezTo>
                  <a:lnTo>
                    <a:pt x="38100" y="171450"/>
                  </a:lnTo>
                  <a:lnTo>
                    <a:pt x="0" y="781050"/>
                  </a:lnTo>
                  <a:cubicBezTo>
                    <a:pt x="37042" y="911225"/>
                    <a:pt x="171450" y="923925"/>
                    <a:pt x="260350" y="952500"/>
                  </a:cubicBezTo>
                  <a:cubicBezTo>
                    <a:pt x="349250" y="981075"/>
                    <a:pt x="487892" y="952500"/>
                    <a:pt x="533400" y="952500"/>
                  </a:cubicBezTo>
                  <a:lnTo>
                    <a:pt x="533400" y="952500"/>
                  </a:lnTo>
                </a:path>
              </a:pathLst>
            </a:custGeom>
            <a:solidFill>
              <a:srgbClr val="317BBF"/>
            </a:solidFill>
            <a:ln w="28575">
              <a:solidFill>
                <a:srgbClr val="0000E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2" name="矩形 61"/>
            <p:cNvSpPr/>
            <p:nvPr userDrawn="1"/>
          </p:nvSpPr>
          <p:spPr>
            <a:xfrm>
              <a:off x="3514658" y="1897708"/>
              <a:ext cx="186047" cy="676306"/>
            </a:xfrm>
            <a:prstGeom prst="rect">
              <a:avLst/>
            </a:prstGeom>
            <a:solidFill>
              <a:srgbClr val="0000E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63" name="椭圆 62"/>
            <p:cNvSpPr/>
            <p:nvPr userDrawn="1"/>
          </p:nvSpPr>
          <p:spPr>
            <a:xfrm flipV="1">
              <a:off x="3534391" y="2445747"/>
              <a:ext cx="86016" cy="8601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8" name="圆角矩形 57"/>
            <p:cNvSpPr/>
            <p:nvPr userDrawn="1"/>
          </p:nvSpPr>
          <p:spPr>
            <a:xfrm>
              <a:off x="4006205" y="2373759"/>
              <a:ext cx="367080" cy="147109"/>
            </a:xfrm>
            <a:prstGeom prst="roundRect">
              <a:avLst>
                <a:gd name="adj" fmla="val 50000"/>
              </a:avLst>
            </a:prstGeom>
            <a:solidFill>
              <a:srgbClr val="317BBF"/>
            </a:solidFill>
            <a:ln w="19050">
              <a:solidFill>
                <a:srgbClr val="0000E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69" name="任意多边形 68"/>
          <p:cNvSpPr/>
          <p:nvPr userDrawn="1"/>
        </p:nvSpPr>
        <p:spPr>
          <a:xfrm>
            <a:off x="5456982" y="2623345"/>
            <a:ext cx="2101562" cy="886619"/>
          </a:xfrm>
          <a:custGeom>
            <a:gdLst>
              <a:gd name="connsiteX0" fmla="*/ 152560 w 2101562"/>
              <a:gd name="connsiteY0" fmla="*/ 0 h 886619"/>
              <a:gd name="connsiteX1" fmla="*/ 241554 w 2101562"/>
              <a:gd name="connsiteY1" fmla="*/ 85725 h 886619"/>
              <a:gd name="connsiteX2" fmla="*/ 301942 w 2101562"/>
              <a:gd name="connsiteY2" fmla="*/ 0 h 886619"/>
              <a:gd name="connsiteX3" fmla="*/ 390936 w 2101562"/>
              <a:gd name="connsiteY3" fmla="*/ 88900 h 886619"/>
              <a:gd name="connsiteX4" fmla="*/ 470394 w 2101562"/>
              <a:gd name="connsiteY4" fmla="*/ 41275 h 886619"/>
              <a:gd name="connsiteX5" fmla="*/ 797763 w 2101562"/>
              <a:gd name="connsiteY5" fmla="*/ 349250 h 886619"/>
              <a:gd name="connsiteX6" fmla="*/ 820011 w 2101562"/>
              <a:gd name="connsiteY6" fmla="*/ 161925 h 886619"/>
              <a:gd name="connsiteX7" fmla="*/ 756444 w 2101562"/>
              <a:gd name="connsiteY7" fmla="*/ 98425 h 886619"/>
              <a:gd name="connsiteX8" fmla="*/ 1001176 w 2101562"/>
              <a:gd name="connsiteY8" fmla="*/ 63500 h 886619"/>
              <a:gd name="connsiteX9" fmla="*/ 1067921 w 2101562"/>
              <a:gd name="connsiteY9" fmla="*/ 0 h 886619"/>
              <a:gd name="connsiteX10" fmla="*/ 1141023 w 2101562"/>
              <a:gd name="connsiteY10" fmla="*/ 82550 h 886619"/>
              <a:gd name="connsiteX11" fmla="*/ 1264978 w 2101562"/>
              <a:gd name="connsiteY11" fmla="*/ 57150 h 886619"/>
              <a:gd name="connsiteX12" fmla="*/ 2101562 w 2101562"/>
              <a:gd name="connsiteY12" fmla="*/ 886619 h 886619"/>
              <a:gd name="connsiteX13" fmla="*/ 224109 w 2101562"/>
              <a:gd name="connsiteY13" fmla="*/ 886619 h 886619"/>
              <a:gd name="connsiteX14" fmla="*/ 44497 w 2101562"/>
              <a:gd name="connsiteY14" fmla="*/ 701675 h 886619"/>
              <a:gd name="connsiteX15" fmla="*/ 0 w 2101562"/>
              <a:gd name="connsiteY15" fmla="*/ 641350 h 886619"/>
              <a:gd name="connsiteX16" fmla="*/ 73102 w 2101562"/>
              <a:gd name="connsiteY16" fmla="*/ 644525 h 886619"/>
              <a:gd name="connsiteX17" fmla="*/ 85815 w 2101562"/>
              <a:gd name="connsiteY17" fmla="*/ 558800 h 886619"/>
              <a:gd name="connsiteX18" fmla="*/ 22249 w 2101562"/>
              <a:gd name="connsiteY18" fmla="*/ 485775 h 886619"/>
              <a:gd name="connsiteX19" fmla="*/ 114420 w 2101562"/>
              <a:gd name="connsiteY19" fmla="*/ 311150 h 886619"/>
              <a:gd name="connsiteX20" fmla="*/ 0 w 2101562"/>
              <a:gd name="connsiteY20" fmla="*/ 196850 h 886619"/>
              <a:gd name="connsiteX21" fmla="*/ 114420 w 2101562"/>
              <a:gd name="connsiteY21" fmla="*/ 136525 h 886619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2101562" h="886619">
                <a:moveTo>
                  <a:pt x="152560" y="0"/>
                </a:moveTo>
                <a:lnTo>
                  <a:pt x="241554" y="85725"/>
                </a:lnTo>
                <a:lnTo>
                  <a:pt x="301942" y="0"/>
                </a:lnTo>
                <a:lnTo>
                  <a:pt x="390936" y="88900"/>
                </a:lnTo>
                <a:lnTo>
                  <a:pt x="470394" y="41275"/>
                </a:lnTo>
                <a:lnTo>
                  <a:pt x="797763" y="349250"/>
                </a:lnTo>
                <a:lnTo>
                  <a:pt x="820011" y="161925"/>
                </a:lnTo>
                <a:lnTo>
                  <a:pt x="756444" y="98425"/>
                </a:lnTo>
                <a:lnTo>
                  <a:pt x="1001176" y="63500"/>
                </a:lnTo>
                <a:lnTo>
                  <a:pt x="1067921" y="0"/>
                </a:lnTo>
                <a:lnTo>
                  <a:pt x="1141023" y="82550"/>
                </a:lnTo>
                <a:lnTo>
                  <a:pt x="1264978" y="57150"/>
                </a:lnTo>
                <a:lnTo>
                  <a:pt x="2101562" y="886619"/>
                </a:lnTo>
                <a:lnTo>
                  <a:pt x="224109" y="886619"/>
                </a:lnTo>
                <a:lnTo>
                  <a:pt x="44497" y="701675"/>
                </a:lnTo>
                <a:lnTo>
                  <a:pt x="0" y="641350"/>
                </a:lnTo>
                <a:lnTo>
                  <a:pt x="73102" y="644525"/>
                </a:lnTo>
                <a:lnTo>
                  <a:pt x="85815" y="558800"/>
                </a:lnTo>
                <a:lnTo>
                  <a:pt x="22249" y="485775"/>
                </a:lnTo>
                <a:lnTo>
                  <a:pt x="114420" y="311150"/>
                </a:lnTo>
                <a:lnTo>
                  <a:pt x="0" y="196850"/>
                </a:lnTo>
                <a:lnTo>
                  <a:pt x="114420" y="136525"/>
                </a:lnTo>
                <a:close/>
              </a:path>
            </a:pathLst>
          </a:custGeom>
          <a:solidFill>
            <a:schemeClr val="tx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5214122" y="2548613"/>
            <a:ext cx="1763756" cy="935949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方正美黑简体" panose="03000509000000000000" pitchFamily="65" charset="-122"/>
                <a:ea typeface="方正美黑简体" panose="03000509000000000000" pitchFamily="65" charset="-122"/>
              </a:defRPr>
            </a:lvl1pPr>
          </a:lstStyle>
          <a:p>
            <a:r>
              <a:rPr lang="zh-CN" altLang="en-US" smtClean="0"/>
              <a:t>指南</a:t>
            </a:r>
            <a:endParaRPr lang="zh-CN" altLang="en-US"/>
          </a:p>
        </p:txBody>
      </p:sp>
      <p:sp>
        <p:nvSpPr>
          <p:cNvPr id="86" name="Freeform 592"/>
          <p:cNvSpPr/>
          <p:nvPr userDrawn="1"/>
        </p:nvSpPr>
        <p:spPr bwMode="auto">
          <a:xfrm>
            <a:off x="10178462" y="713484"/>
            <a:ext cx="1120775" cy="458788"/>
          </a:xfrm>
          <a:custGeom>
            <a:gdLst>
              <a:gd name="T0" fmla="*/ 208 w 352"/>
              <a:gd name="T1" fmla="*/ 0 h 144"/>
              <a:gd name="T2" fmla="*/ 115 w 352"/>
              <a:gd name="T3" fmla="*/ 82 h 144"/>
              <a:gd name="T4" fmla="*/ 79 w 352"/>
              <a:gd name="T5" fmla="*/ 74 h 144"/>
              <a:gd name="T6" fmla="*/ 0 w 352"/>
              <a:gd name="T7" fmla="*/ 144 h 144"/>
              <a:gd name="T8" fmla="*/ 352 w 352"/>
              <a:gd name="T9" fmla="*/ 144 h 144"/>
              <a:gd name="T10" fmla="*/ 301 w 352"/>
              <a:gd name="T11" fmla="*/ 84 h 144"/>
              <a:gd name="T12" fmla="*/ 208 w 352"/>
              <a:gd name="T13" fmla="*/ 0 h 144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52" h="144">
                <a:moveTo>
                  <a:pt x="208" y="0"/>
                </a:moveTo>
                <a:cubicBezTo>
                  <a:pt x="160" y="0"/>
                  <a:pt x="120" y="36"/>
                  <a:pt x="115" y="82"/>
                </a:cubicBezTo>
                <a:cubicBezTo>
                  <a:pt x="104" y="77"/>
                  <a:pt x="92" y="74"/>
                  <a:pt x="79" y="74"/>
                </a:cubicBezTo>
                <a:cubicBezTo>
                  <a:pt x="38" y="74"/>
                  <a:pt x="4" y="104"/>
                  <a:pt x="0" y="144"/>
                </a:cubicBezTo>
                <a:cubicBezTo>
                  <a:pt x="352" y="144"/>
                  <a:pt x="352" y="144"/>
                  <a:pt x="352" y="144"/>
                </a:cubicBezTo>
                <a:cubicBezTo>
                  <a:pt x="352" y="113"/>
                  <a:pt x="330" y="89"/>
                  <a:pt x="301" y="84"/>
                </a:cubicBezTo>
                <a:cubicBezTo>
                  <a:pt x="297" y="37"/>
                  <a:pt x="257" y="0"/>
                  <a:pt x="208" y="0"/>
                </a:cubicBezTo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val="858281328"/>
      </p:ext>
    </p:extLst>
  </p:cSld>
  <p:clrMapOvr>
    <a:masterClrMapping/>
  </p:clrMapOvr>
  <mc:AlternateContent>
    <mc:Choice Requires="p14">
      <p:transition spd="slow" advClick="0" advTm="10000" p14:dur="2000"/>
    </mc:Choice>
    <mc:Fallback>
      <p:transition spd="slow" advClick="0" advTm="1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accel="50000" decel="50000" fill="hold" grpId="1" nodeType="withEffect">
                                  <p:stCondLst>
                                    <p:cond delay="1250"/>
                                  </p:stCondLst>
                                  <p:childTnLst>
                                    <p:animMotion origin="layout" path="M 6.25E-07 1.48148E-06 L -0.78398 1.48148E-06" pathEditMode="relative" rAng="0" ptsTypes="AA">
                                      <p:cBhvr>
                                        <p:cTn id="9" dur="575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206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2" nodeType="withEffect">
                                  <p:stCondLst>
                                    <p:cond delay="6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7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8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87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87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9" presetClass="entr" presetSubtype="0" fill="hold" nodeType="withEffect">
                  <p:stCondLst>
                    <p:cond delay="87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dissolv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69" grpId="0" animBg="1"/>
      <p:bldP spid="2" grpId="0"/>
      <p:bldP spid="86" grpId="0" animBg="1"/>
      <p:bldP spid="86" grpId="1" animBg="1"/>
      <p:bldP spid="86" grpId="2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CC5A585-64F5-40F9-8928-955313E63637}" type="datetimeFigureOut">
              <a:rPr lang="zh-CN" altLang="en-US" smtClean="0"/>
              <a:t>2015/5/15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A3CE011-ED2C-41A6-AE77-ACEC889B92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66521094"/>
      </p:ext>
    </p:extLst>
  </p:cSld>
  <p:clrMapOvr>
    <a:masterClrMapping/>
  </p:clrMapOvr>
  <mc:AlternateContent>
    <mc:Choice Requires="p14">
      <p:transition spd="slow" advClick="0" advTm="10000" p14:dur="2000"/>
    </mc:Choice>
    <mc:Fallback>
      <p:transition spd="slow" advClick="0" advTm="10000"/>
    </mc:Fallback>
  </mc:AlternateContent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CC5A585-64F5-40F9-8928-955313E63637}" type="datetimeFigureOut">
              <a:rPr lang="zh-CN" altLang="en-US" smtClean="0"/>
              <a:t>2015/5/15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A3CE011-ED2C-41A6-AE77-ACEC889B92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435863850"/>
      </p:ext>
    </p:extLst>
  </p:cSld>
  <p:clrMapOvr>
    <a:masterClrMapping/>
  </p:clrMapOvr>
  <mc:AlternateContent>
    <mc:Choice Requires="p14">
      <p:transition spd="slow" advClick="0" advTm="10000" p14:dur="2000"/>
    </mc:Choice>
    <mc:Fallback>
      <p:transition spd="slow" advClick="0" advTm="10000"/>
    </mc:Fallback>
  </mc:AlternateContent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740386678"/>
      </p:ext>
    </p:extLst>
  </p:cSld>
  <p:clrMapOvr>
    <a:masterClrMapping/>
  </p:clrMapOvr>
  <mc:AlternateContent>
    <mc:Choice Requires="p14">
      <p:transition spd="slow" advClick="0" advTm="10000" p14:dur="2000"/>
    </mc:Choice>
    <mc:Fallback>
      <p:transition spd="slow" advClick="0" advTm="10000"/>
    </mc:Fallback>
  </mc:AlternateContent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511501386"/>
      </p:ext>
    </p:extLst>
  </p:cSld>
  <p:clrMapOvr>
    <a:masterClrMapping/>
  </p:clrMapOvr>
  <mc:AlternateContent>
    <mc:Choice Requires="p14">
      <p:transition spd="slow" advClick="0" advTm="10000" p14:dur="2000"/>
    </mc:Choice>
    <mc:Fallback>
      <p:transition spd="slow" advClick="0" advTm="10000"/>
    </mc:Fallback>
  </mc:AlternateContent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1241791990"/>
      </p:ext>
    </p:extLst>
  </p:cSld>
  <p:clrMapOvr>
    <a:masterClrMapping/>
  </p:clrMapOvr>
  <mc:AlternateContent>
    <mc:Choice Requires="p14">
      <p:transition spd="slow" advClick="0" advTm="10000" p14:dur="2000"/>
    </mc:Choice>
    <mc:Fallback>
      <p:transition spd="slow" advClick="0" advTm="10000"/>
    </mc:Fallback>
  </mc:AlternateContent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CC5A585-64F5-40F9-8928-955313E63637}" type="datetimeFigureOut">
              <a:rPr lang="zh-CN" altLang="en-US" smtClean="0"/>
              <a:t>2015/5/15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A3CE011-ED2C-41A6-AE77-ACEC889B92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678562853"/>
      </p:ext>
    </p:extLst>
  </p:cSld>
  <p:clrMapOvr>
    <a:masterClrMapping/>
  </p:clrMapOvr>
  <mc:AlternateContent>
    <mc:Choice Requires="p14">
      <p:transition spd="slow" advClick="0" advTm="10000" p14:dur="2000"/>
    </mc:Choice>
    <mc:Fallback>
      <p:transition spd="slow" advClick="0" advTm="10000"/>
    </mc:Fallback>
  </mc:AlternateContent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CC5A585-64F5-40F9-8928-955313E63637}" type="datetimeFigureOut">
              <a:rPr lang="zh-CN" altLang="en-US" smtClean="0"/>
              <a:t>2015/5/15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A3CE011-ED2C-41A6-AE77-ACEC889B92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195444684"/>
      </p:ext>
    </p:extLst>
  </p:cSld>
  <p:clrMapOvr>
    <a:masterClrMapping/>
  </p:clrMapOvr>
  <mc:AlternateContent>
    <mc:Choice Requires="p14">
      <p:transition spd="slow" advClick="0" advTm="10000" p14:dur="2000"/>
    </mc:Choice>
    <mc:Fallback>
      <p:transition spd="slow" advClick="0" advTm="10000"/>
    </mc:Fallback>
  </mc:AlternateContent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CC5A585-64F5-40F9-8928-955313E63637}" type="datetimeFigureOut">
              <a:rPr lang="zh-CN" altLang="en-US" smtClean="0"/>
              <a:t>2015/5/15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A3CE011-ED2C-41A6-AE77-ACEC889B92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49752131"/>
      </p:ext>
    </p:extLst>
  </p:cSld>
  <p:clrMapOvr>
    <a:masterClrMapping/>
  </p:clrMapOvr>
  <mc:AlternateContent>
    <mc:Choice Requires="p14">
      <p:transition spd="slow" advClick="0" advTm="10000" p14:dur="2000"/>
    </mc:Choice>
    <mc:Fallback>
      <p:transition spd="slow" advClick="0" advTm="10000"/>
    </mc:Fallback>
  </mc:AlternateContent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CC5A585-64F5-40F9-8928-955313E63637}" type="datetimeFigureOut">
              <a:rPr lang="zh-CN" altLang="en-US" smtClean="0"/>
              <a:t>2015/5/15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A3CE011-ED2C-41A6-AE77-ACEC889B92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008191470"/>
      </p:ext>
    </p:extLst>
  </p:cSld>
  <p:clrMapOvr>
    <a:masterClrMapping/>
  </p:clrMapOvr>
  <mc:AlternateContent>
    <mc:Choice Requires="p14">
      <p:transition spd="slow" advClick="0" advTm="10000" p14:dur="2000"/>
    </mc:Choice>
    <mc:Fallback>
      <p:transition spd="slow" advClick="0" advTm="10000"/>
    </mc:Fallback>
  </mc:AlternateContent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CC5A585-64F5-40F9-8928-955313E63637}" type="datetimeFigureOut">
              <a:rPr lang="zh-CN" altLang="en-US" smtClean="0"/>
              <a:t>2015/5/15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A3CE011-ED2C-41A6-AE77-ACEC889B92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558595592"/>
      </p:ext>
    </p:extLst>
  </p:cSld>
  <p:clrMapOvr>
    <a:masterClrMapping/>
  </p:clrMapOvr>
  <mc:AlternateContent>
    <mc:Choice Requires="p14">
      <p:transition spd="slow" advClick="0" advTm="10000" p14:dur="2000"/>
    </mc:Choice>
    <mc:Fallback>
      <p:transition spd="slow" advClick="0" advTm="10000"/>
    </mc:Fallback>
  </mc:AlternateContent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" name="矩形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17B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0" y="6229350"/>
            <a:ext cx="12192000" cy="3429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 userDrawn="1"/>
        </p:nvSpPr>
        <p:spPr>
          <a:xfrm>
            <a:off x="10755085" y="6154057"/>
            <a:ext cx="493486" cy="49348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fld id="{2EFC61AC-DF3F-4FB2-AC2E-FD2F5E4837E7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val="1945756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>
    <mc:Choice Requires="p14">
      <p:transition spd="slow" advClick="0" advTm="10000" p14:dur="2000"/>
    </mc:Choice>
    <mc:Fallback>
      <p:transition spd="slow" advClick="0" advTm="10000"/>
    </mc:Fallback>
  </mc:AlternateContent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pn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6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.pn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8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altLang="en-US" lang="zh-CN" smtClean="0"/>
              <a:t>指南</a:t>
            </a:r>
          </a:p>
        </p:txBody>
      </p:sp>
      <p:sp>
        <p:nvSpPr>
          <p:cNvPr id="3" name="副标题 2"/>
          <p:cNvSpPr>
            <a:spLocks noGrp="1"/>
          </p:cNvSpPr>
          <p:nvPr>
            <p:ph idx="1" type="subTitle"/>
          </p:nvPr>
        </p:nvSpPr>
        <p:spPr>
          <a:xfrm>
            <a:off x="3790950" y="3602038"/>
            <a:ext cx="6877050" cy="1655762"/>
          </a:xfrm>
        </p:spPr>
        <p:txBody>
          <a:bodyPr/>
          <a:lstStyle/>
          <a:p>
            <a:r>
              <a:rPr altLang="zh-CN" lang="en-US" smtClean="0"/>
              <a:t>2015年培训计划制定说明手册</a:t>
            </a:r>
          </a:p>
          <a:p>
            <a:r>
              <a:rPr altLang="zh-CN" lang="en-US" smtClean="0"/>
              <a:t>适用于公司与部门</a:t>
            </a:r>
          </a:p>
          <a:p>
            <a:r>
              <a:rPr altLang="zh-CN" lang="en-US" smtClean="0"/>
              <a:t>@人力资源部</a:t>
            </a:r>
          </a:p>
        </p:txBody>
      </p:sp>
    </p:spTree>
    <p:extLst>
      <p:ext uri="{BB962C8B-B14F-4D97-AF65-F5344CB8AC3E}">
        <p14:creationId val="1004713180"/>
      </p:ext>
    </p:extLst>
  </p:cSld>
  <p:clrMapOvr>
    <a:masterClrMapping/>
  </p:clrMapOvr>
  <mc:AlternateContent>
    <mc:Choice Requires="p14">
      <p:transition advClick="0" advTm="10000" p14:dur="2000" spd="slow"/>
    </mc:Choice>
    <mc:Fallback>
      <p:transition advClick="0" advTm="10000" spd="slow"/>
    </mc:Fallback>
  </mc:AlternateContent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580935" y="3507383"/>
            <a:ext cx="4810215" cy="989806"/>
          </a:xfrm>
          <a:prstGeom prst="rect">
            <a:avLst/>
          </a:prstGeom>
        </p:spPr>
        <p:txBody>
          <a:bodyPr/>
          <a:lstStyle/>
          <a:p>
            <a:pPr indent="0" marL="0">
              <a:lnSpc>
                <a:spcPct val="150000"/>
              </a:lnSpc>
              <a:buNone/>
            </a:pPr>
            <a:r>
              <a:rPr altLang="en-US" b="1" lang="zh-CN" smtClean="0" sz="3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培训也不例外。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048572" y="3122613"/>
            <a:ext cx="1188720" cy="1809750"/>
          </a:xfrm>
          <a:prstGeom prst="rect">
            <a:avLst/>
          </a:prstGeom>
          <a:noFill/>
        </p:spPr>
        <p:txBody>
          <a:bodyPr rtlCol="0" vert="eaVert" wrap="square">
            <a:spAutoFit/>
          </a:bodyPr>
          <a:lstStyle/>
          <a:p>
            <a:r>
              <a:rPr altLang="en-US" lang="zh-CN" smtClean="0" sz="6600">
                <a:solidFill>
                  <a:schemeClr val="bg1"/>
                </a:solidFill>
                <a:latin charset="-122" panose="03000509000000000000" pitchFamily="65" typeface="方正美黑简体"/>
                <a:ea charset="-122" panose="03000509000000000000" pitchFamily="65" typeface="方正美黑简体"/>
              </a:rPr>
              <a:t>前言</a:t>
            </a:r>
          </a:p>
        </p:txBody>
      </p:sp>
      <p:cxnSp>
        <p:nvCxnSpPr>
          <p:cNvPr id="7" name="直接连接符 6"/>
          <p:cNvCxnSpPr/>
          <p:nvPr/>
        </p:nvCxnSpPr>
        <p:spPr>
          <a:xfrm flipH="1">
            <a:off x="10496550" y="2941638"/>
            <a:ext cx="0" cy="217170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连接符 8"/>
          <p:cNvCxnSpPr/>
          <p:nvPr/>
        </p:nvCxnSpPr>
        <p:spPr>
          <a:xfrm>
            <a:off x="571500" y="2476500"/>
            <a:ext cx="22669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接连接符 9"/>
          <p:cNvCxnSpPr/>
          <p:nvPr/>
        </p:nvCxnSpPr>
        <p:spPr>
          <a:xfrm>
            <a:off x="571500" y="3448050"/>
            <a:ext cx="22669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>
            <a:off x="571500" y="4552950"/>
            <a:ext cx="226695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内容占位符 2"/>
          <p:cNvSpPr txBox="1"/>
          <p:nvPr/>
        </p:nvSpPr>
        <p:spPr>
          <a:xfrm>
            <a:off x="523875" y="1445618"/>
            <a:ext cx="9067800" cy="928290"/>
          </a:xfrm>
          <a:prstGeom prst="rect">
            <a:avLst/>
          </a:prstGeom>
        </p:spPr>
        <p:txBody>
          <a:bodyPr/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marL="0">
              <a:lnSpc>
                <a:spcPct val="150000"/>
              </a:lnSpc>
              <a:buFont charset="0" panose="020b0604020202020204" pitchFamily="34" typeface="Arial"/>
              <a:buNone/>
            </a:pPr>
            <a:r>
              <a:rPr altLang="zh-CN" lang="en-US" smtClean="0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2014年即将过去，而我们明年的培训工作才刚刚开始。</a:t>
            </a:r>
          </a:p>
        </p:txBody>
      </p:sp>
      <p:sp>
        <p:nvSpPr>
          <p:cNvPr id="13" name="内容占位符 2"/>
          <p:cNvSpPr txBox="1"/>
          <p:nvPr/>
        </p:nvSpPr>
        <p:spPr>
          <a:xfrm>
            <a:off x="523875" y="2462212"/>
            <a:ext cx="7000875" cy="956866"/>
          </a:xfrm>
          <a:prstGeom prst="rect">
            <a:avLst/>
          </a:prstGeom>
        </p:spPr>
        <p:txBody>
          <a:bodyPr/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marL="0">
              <a:lnSpc>
                <a:spcPct val="150000"/>
              </a:lnSpc>
              <a:buFont charset="0" panose="020b0604020202020204" pitchFamily="34" typeface="Arial"/>
              <a:buNone/>
            </a:pPr>
            <a:r>
              <a:rPr altLang="en-US" b="1" lang="zh-CN" smtClean="0" sz="36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计划是成功的开始，一切从计划开始。</a:t>
            </a:r>
          </a:p>
        </p:txBody>
      </p:sp>
    </p:spTree>
    <p:extLst>
      <p:ext uri="{BB962C8B-B14F-4D97-AF65-F5344CB8AC3E}">
        <p14:creationId val="2927815109"/>
      </p:ext>
    </p:extLst>
  </p:cSld>
  <p:clrMapOvr>
    <a:masterClrMapping/>
  </p:clrMapOvr>
  <mc:AlternateContent>
    <mc:Choice Requires="p14">
      <p:transition advClick="0" advTm="10000" p14:dur="2000" spd="slow"/>
    </mc:Choice>
    <mc:Fallback>
      <p:transition advClick="0" advTm="10000"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4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10" presetSubtype="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10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3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10" presetSubtype="0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p" grpId="0" spid="3"/>
      <p:bldP grpId="0" spid="5"/>
      <p:bldP grpId="0" spid="12"/>
      <p:bldP grpId="0" spid="13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2971800" cy="622935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4324350" y="1101725"/>
            <a:ext cx="6572250" cy="76358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50000"/>
              </a:lnSpc>
            </a:pPr>
            <a:r>
              <a:rPr altLang="en-US" lang="zh-CN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计划制定第一步：需求收集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91741" y="1101725"/>
            <a:ext cx="1828800" cy="4003675"/>
          </a:xfrm>
          <a:prstGeom prst="rect">
            <a:avLst/>
          </a:prstGeom>
          <a:noFill/>
        </p:spPr>
        <p:txBody>
          <a:bodyPr rtlCol="0" vert="eaVert" wrap="square">
            <a:spAutoFit/>
          </a:bodyPr>
          <a:lstStyle/>
          <a:p>
            <a:r>
              <a:rPr altLang="zh-CN" lang="en-US" smtClean="0" sz="5400">
                <a:solidFill>
                  <a:schemeClr val="bg1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CONTENTS</a:t>
            </a:r>
          </a:p>
          <a:p>
            <a:r>
              <a:rPr altLang="zh-CN" lang="en-US" smtClean="0" sz="5400">
                <a:solidFill>
                  <a:schemeClr val="bg1"/>
                </a:solidFill>
                <a:latin charset="0" panose="02020603050405020304" pitchFamily="18" typeface="Times New Roman"/>
                <a:cs charset="0" panose="02020603050405020304" pitchFamily="18" typeface="Times New Roman"/>
              </a:rPr>
              <a:t>目录</a:t>
            </a:r>
          </a:p>
        </p:txBody>
      </p:sp>
      <p:sp>
        <p:nvSpPr>
          <p:cNvPr id="6" name="内容占位符 2"/>
          <p:cNvSpPr txBox="1"/>
          <p:nvPr/>
        </p:nvSpPr>
        <p:spPr>
          <a:xfrm>
            <a:off x="4324350" y="1865313"/>
            <a:ext cx="6572250" cy="744537"/>
          </a:xfrm>
          <a:prstGeom prst="rect">
            <a:avLst/>
          </a:prstGeom>
        </p:spPr>
        <p:txBody>
          <a:bodyPr/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altLang="en-US" lang="zh-CN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计划制定第二步：领导访谈</a:t>
            </a:r>
          </a:p>
        </p:txBody>
      </p:sp>
      <p:sp>
        <p:nvSpPr>
          <p:cNvPr id="7" name="内容占位符 2"/>
          <p:cNvSpPr txBox="1"/>
          <p:nvPr/>
        </p:nvSpPr>
        <p:spPr>
          <a:xfrm>
            <a:off x="4324350" y="2609850"/>
            <a:ext cx="6572250" cy="763587"/>
          </a:xfrm>
          <a:prstGeom prst="rect">
            <a:avLst/>
          </a:prstGeom>
        </p:spPr>
        <p:txBody>
          <a:bodyPr/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altLang="en-US" lang="zh-CN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计划制定第三步：最后调整</a:t>
            </a:r>
          </a:p>
        </p:txBody>
      </p:sp>
      <p:sp>
        <p:nvSpPr>
          <p:cNvPr id="8" name="内容占位符 2"/>
          <p:cNvSpPr txBox="1"/>
          <p:nvPr/>
        </p:nvSpPr>
        <p:spPr>
          <a:xfrm>
            <a:off x="4324350" y="3373438"/>
            <a:ext cx="6572250" cy="893762"/>
          </a:xfrm>
          <a:prstGeom prst="rect">
            <a:avLst/>
          </a:prstGeom>
        </p:spPr>
        <p:txBody>
          <a:bodyPr/>
          <a:lstStyle>
            <a:lvl1pPr algn="l" defTabSz="914400" eaLnBrk="1" hangingPunct="1" indent="-228600" latinLnBrk="0" marL="228600" rtl="0">
              <a:lnSpc>
                <a:spcPct val="90000"/>
              </a:lnSpc>
              <a:spcBef>
                <a:spcPts val="1000"/>
              </a:spcBef>
              <a:buFont charset="0" panose="020b0604020202020204" pitchFamily="34" typeface="Arial"/>
              <a:buChar char="•"/>
              <a:defRPr kern="1200"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indent="-228600" latinLnBrk="0" marL="685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indent="-228600" latinLnBrk="0" marL="1143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indent="-228600" latinLnBrk="0" marL="1600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indent="-228600" latinLnBrk="0" marL="20574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charset="0" panose="020b0604020202020204" pitchFamily="34" typeface="Arial"/>
              <a:buChar char="•"/>
              <a:defRPr kern="1200"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altLang="en-US" lang="zh-CN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计划制定第四步：时间要求</a:t>
            </a:r>
          </a:p>
        </p:txBody>
      </p:sp>
    </p:spTree>
    <p:extLst>
      <p:ext uri="{BB962C8B-B14F-4D97-AF65-F5344CB8AC3E}">
        <p14:creationId val="1445759217"/>
      </p:ext>
    </p:extLst>
  </p:cSld>
  <p:clrMapOvr>
    <a:masterClrMapping/>
  </p:clrMapOvr>
  <mc:AlternateContent>
    <mc:Choice Requires="p14">
      <p:transition advClick="0" advTm="10000" p14:dur="2000" spd="slow"/>
    </mc:Choice>
    <mc:Fallback>
      <p:transition advClick="0" advTm="10000"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3" presetSubtype="1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1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1" nodeType="withEffect" presetClass="entr" presetID="3" presetSubtype="1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13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3" presetSubtype="1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16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3" presetSubtype="1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19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"/>
      <p:bldP grpId="0" spid="4"/>
      <p:bldP grpId="0" spid="6"/>
      <p:bldP grpId="0" spid="7"/>
      <p:bldP grpId="0" spid="8"/>
    </p:bld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71" name="图片 47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336026" y="143298"/>
            <a:ext cx="2529631" cy="289536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idx="4294967295" type="title"/>
          </p:nvPr>
        </p:nvSpPr>
        <p:spPr>
          <a:xfrm>
            <a:off x="2008060" y="502007"/>
            <a:ext cx="2890838" cy="696233"/>
          </a:xfrm>
          <a:prstGeom prst="rect">
            <a:avLst/>
          </a:prstGeom>
        </p:spPr>
        <p:txBody>
          <a:bodyPr/>
          <a:lstStyle/>
          <a:p>
            <a:r>
              <a:rPr altLang="en-US" lang="zh-CN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需求收集</a:t>
            </a:r>
          </a:p>
        </p:txBody>
      </p:sp>
      <p:cxnSp>
        <p:nvCxnSpPr>
          <p:cNvPr id="437" name="直接连接符 436"/>
          <p:cNvCxnSpPr/>
          <p:nvPr/>
        </p:nvCxnSpPr>
        <p:spPr>
          <a:xfrm>
            <a:off x="2008060" y="1198240"/>
            <a:ext cx="230301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9" name="直接连接符 438"/>
          <p:cNvCxnSpPr/>
          <p:nvPr/>
        </p:nvCxnSpPr>
        <p:spPr>
          <a:xfrm flipH="1">
            <a:off x="4034972" y="1733318"/>
            <a:ext cx="0" cy="29112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4" name="文本框 443"/>
          <p:cNvSpPr txBox="1"/>
          <p:nvPr/>
        </p:nvSpPr>
        <p:spPr>
          <a:xfrm>
            <a:off x="2069423" y="1970347"/>
            <a:ext cx="1596571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en-US" lang="zh-CN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编制调研问卷</a:t>
            </a:r>
          </a:p>
        </p:txBody>
      </p:sp>
      <p:grpSp>
        <p:nvGrpSpPr>
          <p:cNvPr id="446" name="组合 445"/>
          <p:cNvGrpSpPr/>
          <p:nvPr/>
        </p:nvGrpSpPr>
        <p:grpSpPr>
          <a:xfrm>
            <a:off x="3824518" y="1893403"/>
            <a:ext cx="420908" cy="523220"/>
            <a:chOff x="3824518" y="1893403"/>
            <a:chExt cx="420908" cy="523220"/>
          </a:xfrm>
        </p:grpSpPr>
        <p:sp>
          <p:nvSpPr>
            <p:cNvPr id="440" name="椭圆 439"/>
            <p:cNvSpPr/>
            <p:nvPr/>
          </p:nvSpPr>
          <p:spPr>
            <a:xfrm>
              <a:off x="3824518" y="1952174"/>
              <a:ext cx="420908" cy="42090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45" name="文本框 444"/>
            <p:cNvSpPr txBox="1"/>
            <p:nvPr/>
          </p:nvSpPr>
          <p:spPr>
            <a:xfrm>
              <a:off x="3831772" y="1893403"/>
              <a:ext cx="406400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2800">
                  <a:solidFill>
                    <a:schemeClr val="bg1"/>
                  </a:solidFill>
                  <a:latin charset="0" panose="04040905080b02020502" pitchFamily="82" typeface="Broadway"/>
                  <a:cs charset="0" panose="02020603050405020304" pitchFamily="18" typeface="Times New Roman"/>
                </a:rPr>
                <a:t>1</a:t>
              </a:r>
            </a:p>
          </p:txBody>
        </p:sp>
      </p:grpSp>
      <p:grpSp>
        <p:nvGrpSpPr>
          <p:cNvPr id="447" name="组合 446"/>
          <p:cNvGrpSpPr/>
          <p:nvPr/>
        </p:nvGrpSpPr>
        <p:grpSpPr>
          <a:xfrm>
            <a:off x="3824518" y="2558980"/>
            <a:ext cx="420908" cy="523220"/>
            <a:chOff x="3824518" y="1893403"/>
            <a:chExt cx="420908" cy="523220"/>
          </a:xfrm>
        </p:grpSpPr>
        <p:sp>
          <p:nvSpPr>
            <p:cNvPr id="448" name="椭圆 447"/>
            <p:cNvSpPr/>
            <p:nvPr/>
          </p:nvSpPr>
          <p:spPr>
            <a:xfrm>
              <a:off x="3824518" y="1952174"/>
              <a:ext cx="420908" cy="42090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49" name="文本框 448"/>
            <p:cNvSpPr txBox="1"/>
            <p:nvPr/>
          </p:nvSpPr>
          <p:spPr>
            <a:xfrm>
              <a:off x="3831772" y="1893403"/>
              <a:ext cx="406400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2800">
                  <a:solidFill>
                    <a:schemeClr val="bg1"/>
                  </a:solidFill>
                  <a:latin charset="0" panose="04040905080b02020502" pitchFamily="82" typeface="Broadway"/>
                  <a:cs charset="0" panose="02020603050405020304" pitchFamily="18" typeface="Times New Roman"/>
                </a:rPr>
                <a:t>2</a:t>
              </a:r>
            </a:p>
          </p:txBody>
        </p:sp>
      </p:grpSp>
      <p:grpSp>
        <p:nvGrpSpPr>
          <p:cNvPr id="450" name="组合 449"/>
          <p:cNvGrpSpPr/>
          <p:nvPr/>
        </p:nvGrpSpPr>
        <p:grpSpPr>
          <a:xfrm>
            <a:off x="3824518" y="3224557"/>
            <a:ext cx="420908" cy="523220"/>
            <a:chOff x="3824518" y="1893403"/>
            <a:chExt cx="420908" cy="523220"/>
          </a:xfrm>
        </p:grpSpPr>
        <p:sp>
          <p:nvSpPr>
            <p:cNvPr id="451" name="椭圆 450"/>
            <p:cNvSpPr/>
            <p:nvPr/>
          </p:nvSpPr>
          <p:spPr>
            <a:xfrm>
              <a:off x="3824518" y="1952174"/>
              <a:ext cx="420908" cy="42090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52" name="文本框 451"/>
            <p:cNvSpPr txBox="1"/>
            <p:nvPr/>
          </p:nvSpPr>
          <p:spPr>
            <a:xfrm>
              <a:off x="3831772" y="1893403"/>
              <a:ext cx="406400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2800">
                  <a:solidFill>
                    <a:schemeClr val="bg1"/>
                  </a:solidFill>
                  <a:latin charset="0" panose="04040905080b02020502" pitchFamily="82" typeface="Broadway"/>
                  <a:cs charset="0" panose="02020603050405020304" pitchFamily="18" typeface="Times New Roman"/>
                </a:rPr>
                <a:t>3</a:t>
              </a:r>
            </a:p>
          </p:txBody>
        </p:sp>
      </p:grpSp>
      <p:grpSp>
        <p:nvGrpSpPr>
          <p:cNvPr id="453" name="组合 452"/>
          <p:cNvGrpSpPr/>
          <p:nvPr/>
        </p:nvGrpSpPr>
        <p:grpSpPr>
          <a:xfrm>
            <a:off x="3824518" y="3890133"/>
            <a:ext cx="420908" cy="523220"/>
            <a:chOff x="3824518" y="1893403"/>
            <a:chExt cx="420908" cy="523220"/>
          </a:xfrm>
        </p:grpSpPr>
        <p:sp>
          <p:nvSpPr>
            <p:cNvPr id="454" name="椭圆 453"/>
            <p:cNvSpPr/>
            <p:nvPr/>
          </p:nvSpPr>
          <p:spPr>
            <a:xfrm>
              <a:off x="3824518" y="1952174"/>
              <a:ext cx="420908" cy="42090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55" name="文本框 454"/>
            <p:cNvSpPr txBox="1"/>
            <p:nvPr/>
          </p:nvSpPr>
          <p:spPr>
            <a:xfrm>
              <a:off x="3831772" y="1893403"/>
              <a:ext cx="406400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2800">
                  <a:solidFill>
                    <a:schemeClr val="bg1"/>
                  </a:solidFill>
                  <a:latin charset="0" panose="04040905080b02020502" pitchFamily="82" typeface="Broadway"/>
                  <a:cs charset="0" panose="02020603050405020304" pitchFamily="18" typeface="Times New Roman"/>
                </a:rPr>
                <a:t>4</a:t>
              </a:r>
            </a:p>
          </p:txBody>
        </p:sp>
      </p:grpSp>
      <p:sp>
        <p:nvSpPr>
          <p:cNvPr id="456" name="文本框 455"/>
          <p:cNvSpPr txBox="1"/>
          <p:nvPr/>
        </p:nvSpPr>
        <p:spPr>
          <a:xfrm>
            <a:off x="4441372" y="2003750"/>
            <a:ext cx="5747657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开放式问卷（简答形式）与封闭式问卷（选择形式）</a:t>
            </a:r>
          </a:p>
        </p:txBody>
      </p:sp>
      <p:sp>
        <p:nvSpPr>
          <p:cNvPr id="459" name="文本框 458"/>
          <p:cNvSpPr txBox="1"/>
          <p:nvPr/>
        </p:nvSpPr>
        <p:spPr>
          <a:xfrm>
            <a:off x="798287" y="2635924"/>
            <a:ext cx="286770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en-US" lang="zh-CN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发放问卷，组织问卷调研</a:t>
            </a:r>
          </a:p>
        </p:txBody>
      </p:sp>
      <p:sp>
        <p:nvSpPr>
          <p:cNvPr id="460" name="文本框 459"/>
          <p:cNvSpPr txBox="1"/>
          <p:nvPr/>
        </p:nvSpPr>
        <p:spPr>
          <a:xfrm>
            <a:off x="4441372" y="2635924"/>
            <a:ext cx="5747657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尽可能调研全部人员，以使调研结果更全面</a:t>
            </a:r>
          </a:p>
        </p:txBody>
      </p:sp>
      <p:sp>
        <p:nvSpPr>
          <p:cNvPr id="461" name="文本框 460"/>
          <p:cNvSpPr txBox="1"/>
          <p:nvPr/>
        </p:nvSpPr>
        <p:spPr>
          <a:xfrm>
            <a:off x="2106845" y="3301502"/>
            <a:ext cx="1559149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en-US" lang="zh-CN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问卷收集汇总</a:t>
            </a:r>
          </a:p>
        </p:txBody>
      </p:sp>
      <p:sp>
        <p:nvSpPr>
          <p:cNvPr id="462" name="文本框 461"/>
          <p:cNvSpPr txBox="1"/>
          <p:nvPr/>
        </p:nvSpPr>
        <p:spPr>
          <a:xfrm>
            <a:off x="4441372" y="3301502"/>
            <a:ext cx="5747657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需求分组，同类需求合并</a:t>
            </a:r>
          </a:p>
        </p:txBody>
      </p:sp>
      <p:sp>
        <p:nvSpPr>
          <p:cNvPr id="463" name="文本框 462"/>
          <p:cNvSpPr txBox="1"/>
          <p:nvPr/>
        </p:nvSpPr>
        <p:spPr>
          <a:xfrm>
            <a:off x="2513246" y="3967077"/>
            <a:ext cx="1152748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en-US" lang="zh-CN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分析结果</a:t>
            </a:r>
          </a:p>
        </p:txBody>
      </p:sp>
      <p:sp>
        <p:nvSpPr>
          <p:cNvPr id="464" name="文本框 463"/>
          <p:cNvSpPr txBox="1"/>
          <p:nvPr/>
        </p:nvSpPr>
        <p:spPr>
          <a:xfrm>
            <a:off x="4441372" y="3967077"/>
            <a:ext cx="5747657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确定调研可信度，内容的完整性等</a:t>
            </a:r>
          </a:p>
        </p:txBody>
      </p:sp>
      <p:sp>
        <p:nvSpPr>
          <p:cNvPr id="466" name="文本框 465"/>
          <p:cNvSpPr txBox="1"/>
          <p:nvPr/>
        </p:nvSpPr>
        <p:spPr>
          <a:xfrm>
            <a:off x="2364578" y="4940815"/>
            <a:ext cx="7750628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需求收集方式很多：问卷调研，岗位说明书分析，绩效分析，工作观察。目前仅采用问卷调研，欢迎大家尝试其他方式。</a:t>
            </a:r>
          </a:p>
        </p:txBody>
      </p:sp>
      <p:sp>
        <p:nvSpPr>
          <p:cNvPr id="472" name="文本框 471"/>
          <p:cNvSpPr txBox="1"/>
          <p:nvPr/>
        </p:nvSpPr>
        <p:spPr>
          <a:xfrm>
            <a:off x="429807" y="576921"/>
            <a:ext cx="1578255" cy="1432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400">
                <a:solidFill>
                  <a:schemeClr val="bg1"/>
                </a:solidFill>
                <a:latin charset="0" panose="04040905080b02020502" pitchFamily="82" typeface="Broadway"/>
              </a:rPr>
              <a:t>Step</a:t>
            </a:r>
          </a:p>
        </p:txBody>
      </p:sp>
      <p:sp>
        <p:nvSpPr>
          <p:cNvPr id="473" name="文本框 472"/>
          <p:cNvSpPr txBox="1"/>
          <p:nvPr/>
        </p:nvSpPr>
        <p:spPr>
          <a:xfrm>
            <a:off x="928437" y="117286"/>
            <a:ext cx="580993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400">
                <a:solidFill>
                  <a:schemeClr val="bg1"/>
                </a:solidFill>
                <a:latin charset="0" panose="04040905080b02020502" pitchFamily="82" typeface="Broadway"/>
              </a:rPr>
              <a:t>1</a:t>
            </a:r>
          </a:p>
        </p:txBody>
      </p:sp>
    </p:spTree>
    <p:extLst>
      <p:ext uri="{BB962C8B-B14F-4D97-AF65-F5344CB8AC3E}">
        <p14:creationId val="4020382429"/>
      </p:ext>
    </p:extLst>
  </p:cSld>
  <p:clrMapOvr>
    <a:masterClrMapping/>
  </p:clrMapOvr>
  <mc:AlternateContent>
    <mc:Choice Requires="p14">
      <p:transition advClick="0" advTm="10000" p14:dur="2000" spd="slow"/>
    </mc:Choice>
    <mc:Fallback>
      <p:transition advClick="0" advTm="10000"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3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7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3" presetSubtype="1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1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3" presetSubtype="1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13"/>
                                        <p:tgtEl>
                                          <p:spTgt spid="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3" presetSubtype="10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16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3" presetSubtype="1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19"/>
                                        <p:tgtEl>
                                          <p:spTgt spid="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3" presetSubtype="1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22"/>
                                        <p:tgtEl>
                                          <p:spTgt spid="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3" nodeType="withEffect" presetClass="entr" presetID="3" presetSubtype="10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25"/>
                                        <p:tgtEl>
                                          <p:spTgt spid="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6" nodeType="withEffect" presetClass="entr" presetID="3" presetSubtype="1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28"/>
                                        <p:tgtEl>
                                          <p:spTgt spid="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9" nodeType="withEffect" presetClass="entr" presetID="3" presetSubtype="10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31"/>
                                        <p:tgtEl>
                                          <p:spTgt spid="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3" presetSubtype="1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34"/>
                                        <p:tgtEl>
                                          <p:spTgt spid="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3" presetSubtype="10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37"/>
                                        <p:tgtEl>
                                          <p:spTgt spid="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3" presetSubtype="1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40"/>
                                        <p:tgtEl>
                                          <p:spTgt spid="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3" presetSubtype="10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43"/>
                                        <p:tgtEl>
                                          <p:spTgt spid="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3" presetSubtype="1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46"/>
                                        <p:tgtEl>
                                          <p:spTgt spid="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3" presetSubtype="10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49"/>
                                        <p:tgtEl>
                                          <p:spTgt spid="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3" presetSubtype="10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52"/>
                                        <p:tgtEl>
                                          <p:spTgt spid="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3" presetSubtype="10">
                                  <p:stCondLst>
                                    <p:cond delay="475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55"/>
                                        <p:tgtEl>
                                          <p:spTgt spid="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6" nodeType="withEffect" presetClass="entr" presetID="3" presetSubtype="10">
                                  <p:stCondLst>
                                    <p:cond delay="525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58"/>
                                        <p:tgtEl>
                                          <p:spTgt spid="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"/>
      <p:bldP grpId="0" spid="444"/>
      <p:bldP grpId="0" spid="456"/>
      <p:bldP grpId="0" spid="459"/>
      <p:bldP grpId="0" spid="460"/>
      <p:bldP grpId="0" spid="461"/>
      <p:bldP grpId="0" spid="462"/>
      <p:bldP grpId="0" spid="463"/>
      <p:bldP grpId="0" spid="464"/>
      <p:bldP grpId="0" spid="466"/>
      <p:bldP grpId="0" spid="472"/>
      <p:bldP grpId="0" spid="473"/>
    </p:bld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" name="组合 3"/>
          <p:cNvGrpSpPr/>
          <p:nvPr/>
        </p:nvGrpSpPr>
        <p:grpSpPr>
          <a:xfrm>
            <a:off x="9272160" y="2093007"/>
            <a:ext cx="1841500" cy="3509963"/>
            <a:chOff x="4276725" y="2968625"/>
            <a:chExt cx="1841500" cy="3509963"/>
          </a:xfrm>
        </p:grpSpPr>
        <p:sp>
          <p:nvSpPr>
            <p:cNvPr id="5" name="Freeform 219"/>
            <p:cNvSpPr/>
            <p:nvPr/>
          </p:nvSpPr>
          <p:spPr bwMode="auto">
            <a:xfrm flipH="1">
              <a:off x="5662613" y="4792663"/>
              <a:ext cx="387350" cy="433388"/>
            </a:xfrm>
            <a:custGeom>
              <a:gdLst>
                <a:gd fmla="*/ 90 w 244" name="T0"/>
                <a:gd fmla="*/ 273 h 273" name="T1"/>
                <a:gd fmla="*/ 0 w 244" name="T2"/>
                <a:gd fmla="*/ 206 h 273" name="T3"/>
                <a:gd fmla="*/ 154 w 244" name="T4"/>
                <a:gd fmla="*/ 0 h 273" name="T5"/>
                <a:gd fmla="*/ 244 w 244" name="T6"/>
                <a:gd fmla="*/ 67 h 273" name="T7"/>
                <a:gd fmla="*/ 90 w 244" name="T8"/>
                <a:gd fmla="*/ 273 h 27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73" w="244">
                  <a:moveTo>
                    <a:pt x="90" y="273"/>
                  </a:moveTo>
                  <a:lnTo>
                    <a:pt x="0" y="206"/>
                  </a:lnTo>
                  <a:lnTo>
                    <a:pt x="154" y="0"/>
                  </a:lnTo>
                  <a:lnTo>
                    <a:pt x="244" y="67"/>
                  </a:lnTo>
                  <a:lnTo>
                    <a:pt x="90" y="273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" name="Freeform 220"/>
            <p:cNvSpPr/>
            <p:nvPr/>
          </p:nvSpPr>
          <p:spPr bwMode="auto">
            <a:xfrm flipH="1">
              <a:off x="5662613" y="4792663"/>
              <a:ext cx="387350" cy="433388"/>
            </a:xfrm>
            <a:custGeom>
              <a:gdLst>
                <a:gd fmla="*/ 90 w 244" name="T0"/>
                <a:gd fmla="*/ 273 h 273" name="T1"/>
                <a:gd fmla="*/ 0 w 244" name="T2"/>
                <a:gd fmla="*/ 206 h 273" name="T3"/>
                <a:gd fmla="*/ 154 w 244" name="T4"/>
                <a:gd fmla="*/ 0 h 273" name="T5"/>
                <a:gd fmla="*/ 244 w 244" name="T6"/>
                <a:gd fmla="*/ 67 h 273" name="T7"/>
                <a:gd fmla="*/ 90 w 244" name="T8"/>
                <a:gd fmla="*/ 273 h 27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73" w="244">
                  <a:moveTo>
                    <a:pt x="90" y="273"/>
                  </a:moveTo>
                  <a:lnTo>
                    <a:pt x="0" y="206"/>
                  </a:lnTo>
                  <a:lnTo>
                    <a:pt x="154" y="0"/>
                  </a:lnTo>
                  <a:lnTo>
                    <a:pt x="244" y="67"/>
                  </a:lnTo>
                  <a:lnTo>
                    <a:pt x="90" y="27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" name="Freeform 221"/>
            <p:cNvSpPr/>
            <p:nvPr/>
          </p:nvSpPr>
          <p:spPr bwMode="auto">
            <a:xfrm flipH="1">
              <a:off x="4551363" y="6391275"/>
              <a:ext cx="1430338" cy="87313"/>
            </a:xfrm>
            <a:custGeom>
              <a:gdLst>
                <a:gd fmla="*/ 190 w 381" name="T0"/>
                <a:gd fmla="*/ 0 h 23" name="T1"/>
                <a:gd fmla="*/ 0 w 381" name="T2"/>
                <a:gd fmla="*/ 11 h 23" name="T3"/>
                <a:gd fmla="*/ 190 w 381" name="T4"/>
                <a:gd fmla="*/ 23 h 23" name="T5"/>
                <a:gd fmla="*/ 381 w 381" name="T6"/>
                <a:gd fmla="*/ 11 h 23" name="T7"/>
                <a:gd fmla="*/ 363 w 381" name="T8"/>
                <a:gd fmla="*/ 6 h 23" name="T9"/>
                <a:gd fmla="*/ 363 w 381" name="T10"/>
                <a:gd fmla="*/ 12 h 23" name="T11"/>
                <a:gd fmla="*/ 343 w 381" name="T12"/>
                <a:gd fmla="*/ 12 h 23" name="T13"/>
                <a:gd fmla="*/ 285 w 381" name="T14"/>
                <a:gd fmla="*/ 12 h 23" name="T15"/>
                <a:gd fmla="*/ 284 w 381" name="T16"/>
                <a:gd fmla="*/ 12 h 23" name="T17"/>
                <a:gd fmla="*/ 284 w 381" name="T18"/>
                <a:gd fmla="*/ 1 h 23" name="T19"/>
                <a:gd fmla="*/ 190 w 381" name="T20"/>
                <a:gd fmla="*/ 0 h 23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23" w="381">
                  <a:moveTo>
                    <a:pt x="190" y="0"/>
                  </a:moveTo>
                  <a:cubicBezTo>
                    <a:pt x="85" y="0"/>
                    <a:pt x="0" y="5"/>
                    <a:pt x="0" y="11"/>
                  </a:cubicBezTo>
                  <a:cubicBezTo>
                    <a:pt x="0" y="18"/>
                    <a:pt x="85" y="23"/>
                    <a:pt x="190" y="23"/>
                  </a:cubicBezTo>
                  <a:cubicBezTo>
                    <a:pt x="295" y="23"/>
                    <a:pt x="381" y="18"/>
                    <a:pt x="381" y="11"/>
                  </a:cubicBezTo>
                  <a:cubicBezTo>
                    <a:pt x="381" y="10"/>
                    <a:pt x="374" y="8"/>
                    <a:pt x="363" y="6"/>
                  </a:cubicBezTo>
                  <a:cubicBezTo>
                    <a:pt x="363" y="12"/>
                    <a:pt x="363" y="12"/>
                    <a:pt x="363" y="12"/>
                  </a:cubicBezTo>
                  <a:cubicBezTo>
                    <a:pt x="343" y="12"/>
                    <a:pt x="343" y="12"/>
                    <a:pt x="343" y="12"/>
                  </a:cubicBezTo>
                  <a:cubicBezTo>
                    <a:pt x="285" y="12"/>
                    <a:pt x="285" y="12"/>
                    <a:pt x="285" y="12"/>
                  </a:cubicBezTo>
                  <a:cubicBezTo>
                    <a:pt x="284" y="12"/>
                    <a:pt x="284" y="12"/>
                    <a:pt x="284" y="12"/>
                  </a:cubicBezTo>
                  <a:cubicBezTo>
                    <a:pt x="284" y="1"/>
                    <a:pt x="284" y="1"/>
                    <a:pt x="284" y="1"/>
                  </a:cubicBezTo>
                  <a:cubicBezTo>
                    <a:pt x="256" y="0"/>
                    <a:pt x="224" y="0"/>
                    <a:pt x="190" y="0"/>
                  </a:cubicBezTo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" name="Oval 222"/>
            <p:cNvSpPr>
              <a:spLocks noChangeArrowheads="1"/>
            </p:cNvSpPr>
            <p:nvPr/>
          </p:nvSpPr>
          <p:spPr bwMode="auto">
            <a:xfrm flipH="1">
              <a:off x="5708650" y="4149725"/>
              <a:ext cx="184150" cy="230188"/>
            </a:xfrm>
            <a:prstGeom prst="ellipse">
              <a:avLst/>
            </a:prstGeom>
            <a:solidFill>
              <a:srgbClr val="EDB88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" name="Oval 223"/>
            <p:cNvSpPr>
              <a:spLocks noChangeArrowheads="1"/>
            </p:cNvSpPr>
            <p:nvPr/>
          </p:nvSpPr>
          <p:spPr bwMode="auto">
            <a:xfrm flipH="1">
              <a:off x="4600575" y="4149725"/>
              <a:ext cx="184150" cy="230188"/>
            </a:xfrm>
            <a:prstGeom prst="ellipse">
              <a:avLst/>
            </a:prstGeom>
            <a:solidFill>
              <a:srgbClr val="EDB88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" name="Freeform 224"/>
            <p:cNvSpPr/>
            <p:nvPr/>
          </p:nvSpPr>
          <p:spPr bwMode="auto">
            <a:xfrm flipH="1">
              <a:off x="4694238" y="3578225"/>
              <a:ext cx="1104900" cy="1936750"/>
            </a:xfrm>
            <a:custGeom>
              <a:gdLst>
                <a:gd fmla="*/ 294 w 294" name="T0"/>
                <a:gd fmla="*/ 376 h 515" name="T1"/>
                <a:gd fmla="*/ 155 w 294" name="T2"/>
                <a:gd fmla="*/ 515 h 515" name="T3"/>
                <a:gd fmla="*/ 139 w 294" name="T4"/>
                <a:gd fmla="*/ 515 h 515" name="T5"/>
                <a:gd fmla="*/ 0 w 294" name="T6"/>
                <a:gd fmla="*/ 376 h 515" name="T7"/>
                <a:gd fmla="*/ 0 w 294" name="T8"/>
                <a:gd fmla="*/ 139 h 515" name="T9"/>
                <a:gd fmla="*/ 139 w 294" name="T10"/>
                <a:gd fmla="*/ 0 h 515" name="T11"/>
                <a:gd fmla="*/ 155 w 294" name="T12"/>
                <a:gd fmla="*/ 0 h 515" name="T13"/>
                <a:gd fmla="*/ 294 w 294" name="T14"/>
                <a:gd fmla="*/ 139 h 515" name="T15"/>
                <a:gd fmla="*/ 294 w 294" name="T16"/>
                <a:gd fmla="*/ 376 h 515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515" w="294">
                  <a:moveTo>
                    <a:pt x="294" y="376"/>
                  </a:moveTo>
                  <a:cubicBezTo>
                    <a:pt x="294" y="452"/>
                    <a:pt x="232" y="515"/>
                    <a:pt x="155" y="515"/>
                  </a:cubicBezTo>
                  <a:cubicBezTo>
                    <a:pt x="139" y="515"/>
                    <a:pt x="139" y="515"/>
                    <a:pt x="139" y="515"/>
                  </a:cubicBezTo>
                  <a:cubicBezTo>
                    <a:pt x="62" y="515"/>
                    <a:pt x="0" y="452"/>
                    <a:pt x="0" y="376"/>
                  </a:cubicBezTo>
                  <a:cubicBezTo>
                    <a:pt x="0" y="139"/>
                    <a:pt x="0" y="139"/>
                    <a:pt x="0" y="139"/>
                  </a:cubicBezTo>
                  <a:cubicBezTo>
                    <a:pt x="0" y="62"/>
                    <a:pt x="62" y="0"/>
                    <a:pt x="139" y="0"/>
                  </a:cubicBezTo>
                  <a:cubicBezTo>
                    <a:pt x="155" y="0"/>
                    <a:pt x="155" y="0"/>
                    <a:pt x="155" y="0"/>
                  </a:cubicBezTo>
                  <a:cubicBezTo>
                    <a:pt x="232" y="0"/>
                    <a:pt x="294" y="62"/>
                    <a:pt x="294" y="139"/>
                  </a:cubicBezTo>
                  <a:cubicBezTo>
                    <a:pt x="294" y="376"/>
                    <a:pt x="294" y="376"/>
                    <a:pt x="294" y="376"/>
                  </a:cubicBezTo>
                </a:path>
              </a:pathLst>
            </a:custGeom>
            <a:solidFill>
              <a:srgbClr val="F7C29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" name="Rectangle 225"/>
            <p:cNvSpPr>
              <a:spLocks noChangeArrowheads="1"/>
            </p:cNvSpPr>
            <p:nvPr/>
          </p:nvSpPr>
          <p:spPr bwMode="auto">
            <a:xfrm flipH="1">
              <a:off x="4694238" y="4695825"/>
              <a:ext cx="1104900" cy="9366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" name="Rectangle 226"/>
            <p:cNvSpPr>
              <a:spLocks noChangeArrowheads="1"/>
            </p:cNvSpPr>
            <p:nvPr/>
          </p:nvSpPr>
          <p:spPr bwMode="auto">
            <a:xfrm flipH="1">
              <a:off x="4694238" y="4695825"/>
              <a:ext cx="1104900" cy="936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" name="Rectangle 227"/>
            <p:cNvSpPr>
              <a:spLocks noChangeArrowheads="1"/>
            </p:cNvSpPr>
            <p:nvPr/>
          </p:nvSpPr>
          <p:spPr bwMode="auto">
            <a:xfrm flipH="1">
              <a:off x="5576888" y="5495925"/>
              <a:ext cx="222250" cy="941388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" name="Rectangle 228"/>
            <p:cNvSpPr>
              <a:spLocks noChangeArrowheads="1"/>
            </p:cNvSpPr>
            <p:nvPr/>
          </p:nvSpPr>
          <p:spPr bwMode="auto">
            <a:xfrm flipH="1">
              <a:off x="4694238" y="5495925"/>
              <a:ext cx="217488" cy="941388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" name="Rectangle 229"/>
            <p:cNvSpPr>
              <a:spLocks noChangeArrowheads="1"/>
            </p:cNvSpPr>
            <p:nvPr/>
          </p:nvSpPr>
          <p:spPr bwMode="auto">
            <a:xfrm flipH="1">
              <a:off x="4694238" y="5495925"/>
              <a:ext cx="217488" cy="9413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6" name="Rectangle 230"/>
            <p:cNvSpPr>
              <a:spLocks noChangeArrowheads="1"/>
            </p:cNvSpPr>
            <p:nvPr/>
          </p:nvSpPr>
          <p:spPr bwMode="auto">
            <a:xfrm flipH="1">
              <a:off x="4694238" y="5418138"/>
              <a:ext cx="1104900" cy="214313"/>
            </a:xfrm>
            <a:prstGeom prst="rect">
              <a:avLst/>
            </a:prstGeom>
            <a:solidFill>
              <a:srgbClr val="80808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7" name="Rectangle 231"/>
            <p:cNvSpPr>
              <a:spLocks noChangeArrowheads="1"/>
            </p:cNvSpPr>
            <p:nvPr/>
          </p:nvSpPr>
          <p:spPr bwMode="auto">
            <a:xfrm flipH="1">
              <a:off x="4694238" y="5418138"/>
              <a:ext cx="1104900" cy="2143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8" name="Freeform 232"/>
            <p:cNvSpPr/>
            <p:nvPr/>
          </p:nvSpPr>
          <p:spPr bwMode="auto">
            <a:xfrm flipH="1">
              <a:off x="5400675" y="4017963"/>
              <a:ext cx="261938" cy="158750"/>
            </a:xfrm>
            <a:custGeom>
              <a:gdLst>
                <a:gd fmla="*/ 69 w 70" name="T0"/>
                <a:gd fmla="*/ 0 h 42" name="T1"/>
                <a:gd fmla="*/ 38 w 70" name="T2"/>
                <a:gd fmla="*/ 40 h 42" name="T3"/>
                <a:gd fmla="*/ 0 w 70" name="T4"/>
                <a:gd fmla="*/ 6 h 42" name="T5"/>
                <a:gd fmla="*/ 69 w 70" name="T6"/>
                <a:gd fmla="*/ 0 h 42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42" w="70">
                  <a:moveTo>
                    <a:pt x="69" y="0"/>
                  </a:moveTo>
                  <a:cubicBezTo>
                    <a:pt x="70" y="17"/>
                    <a:pt x="65" y="37"/>
                    <a:pt x="38" y="40"/>
                  </a:cubicBezTo>
                  <a:cubicBezTo>
                    <a:pt x="9" y="42"/>
                    <a:pt x="2" y="23"/>
                    <a:pt x="0" y="6"/>
                  </a:cubicBezTo>
                  <a:cubicBezTo>
                    <a:pt x="69" y="0"/>
                    <a:pt x="69" y="0"/>
                    <a:pt x="69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9" name="Freeform 233"/>
            <p:cNvSpPr/>
            <p:nvPr/>
          </p:nvSpPr>
          <p:spPr bwMode="auto">
            <a:xfrm flipH="1">
              <a:off x="5392738" y="3995738"/>
              <a:ext cx="280988" cy="52388"/>
            </a:xfrm>
            <a:custGeom>
              <a:gdLst>
                <a:gd fmla="*/ 177 w 177" name="T0"/>
                <a:gd fmla="*/ 17 h 33" name="T1"/>
                <a:gd fmla="*/ 0 w 177" name="T2"/>
                <a:gd fmla="*/ 33 h 33" name="T3"/>
                <a:gd fmla="*/ 0 w 177" name="T4"/>
                <a:gd fmla="*/ 17 h 33" name="T5"/>
                <a:gd fmla="*/ 175 w 177" name="T6"/>
                <a:gd fmla="*/ 0 h 33" name="T7"/>
                <a:gd fmla="*/ 177 w 177" name="T8"/>
                <a:gd fmla="*/ 17 h 3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3" w="177">
                  <a:moveTo>
                    <a:pt x="177" y="17"/>
                  </a:moveTo>
                  <a:lnTo>
                    <a:pt x="0" y="33"/>
                  </a:lnTo>
                  <a:lnTo>
                    <a:pt x="0" y="17"/>
                  </a:lnTo>
                  <a:lnTo>
                    <a:pt x="175" y="0"/>
                  </a:lnTo>
                  <a:lnTo>
                    <a:pt x="177" y="17"/>
                  </a:lnTo>
                  <a:close/>
                </a:path>
              </a:pathLst>
            </a:custGeom>
            <a:solidFill>
              <a:srgbClr val="60381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" name="Freeform 234"/>
            <p:cNvSpPr/>
            <p:nvPr/>
          </p:nvSpPr>
          <p:spPr bwMode="auto">
            <a:xfrm flipH="1">
              <a:off x="5392738" y="3995738"/>
              <a:ext cx="280988" cy="52388"/>
            </a:xfrm>
            <a:custGeom>
              <a:gdLst>
                <a:gd fmla="*/ 177 w 177" name="T0"/>
                <a:gd fmla="*/ 17 h 33" name="T1"/>
                <a:gd fmla="*/ 0 w 177" name="T2"/>
                <a:gd fmla="*/ 33 h 33" name="T3"/>
                <a:gd fmla="*/ 0 w 177" name="T4"/>
                <a:gd fmla="*/ 17 h 33" name="T5"/>
                <a:gd fmla="*/ 175 w 177" name="T6"/>
                <a:gd fmla="*/ 0 h 33" name="T7"/>
                <a:gd fmla="*/ 177 w 177" name="T8"/>
                <a:gd fmla="*/ 17 h 3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3" w="177">
                  <a:moveTo>
                    <a:pt x="177" y="17"/>
                  </a:moveTo>
                  <a:lnTo>
                    <a:pt x="0" y="33"/>
                  </a:lnTo>
                  <a:lnTo>
                    <a:pt x="0" y="17"/>
                  </a:lnTo>
                  <a:lnTo>
                    <a:pt x="175" y="0"/>
                  </a:lnTo>
                  <a:lnTo>
                    <a:pt x="177" y="1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" name="Freeform 235"/>
            <p:cNvSpPr/>
            <p:nvPr/>
          </p:nvSpPr>
          <p:spPr bwMode="auto">
            <a:xfrm flipH="1">
              <a:off x="5486400" y="4052888"/>
              <a:ext cx="87313" cy="85725"/>
            </a:xfrm>
            <a:custGeom>
              <a:gdLst>
                <a:gd fmla="*/ 22 w 23" name="T0"/>
                <a:gd fmla="*/ 11 h 23" name="T1"/>
                <a:gd fmla="*/ 12 w 23" name="T2"/>
                <a:gd fmla="*/ 23 h 23" name="T3"/>
                <a:gd fmla="*/ 0 w 23" name="T4"/>
                <a:gd fmla="*/ 13 h 23" name="T5"/>
                <a:gd fmla="*/ 10 w 23" name="T6"/>
                <a:gd fmla="*/ 1 h 23" name="T7"/>
                <a:gd fmla="*/ 22 w 23" name="T8"/>
                <a:gd fmla="*/ 11 h 2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3" w="23">
                  <a:moveTo>
                    <a:pt x="22" y="11"/>
                  </a:moveTo>
                  <a:cubicBezTo>
                    <a:pt x="23" y="17"/>
                    <a:pt x="18" y="22"/>
                    <a:pt x="12" y="23"/>
                  </a:cubicBezTo>
                  <a:cubicBezTo>
                    <a:pt x="6" y="23"/>
                    <a:pt x="1" y="19"/>
                    <a:pt x="0" y="13"/>
                  </a:cubicBezTo>
                  <a:cubicBezTo>
                    <a:pt x="0" y="7"/>
                    <a:pt x="4" y="2"/>
                    <a:pt x="10" y="1"/>
                  </a:cubicBezTo>
                  <a:cubicBezTo>
                    <a:pt x="16" y="0"/>
                    <a:pt x="22" y="5"/>
                    <a:pt x="22" y="11"/>
                  </a:cubicBezTo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2" name="Freeform 236"/>
            <p:cNvSpPr/>
            <p:nvPr/>
          </p:nvSpPr>
          <p:spPr bwMode="auto">
            <a:xfrm flipH="1">
              <a:off x="5489575" y="4052888"/>
              <a:ext cx="38100" cy="36513"/>
            </a:xfrm>
            <a:custGeom>
              <a:gdLst>
                <a:gd fmla="*/ 10 w 10" name="T0"/>
                <a:gd fmla="*/ 5 h 10" name="T1"/>
                <a:gd fmla="*/ 5 w 10" name="T2"/>
                <a:gd fmla="*/ 10 h 10" name="T3"/>
                <a:gd fmla="*/ 0 w 10" name="T4"/>
                <a:gd fmla="*/ 6 h 10" name="T5"/>
                <a:gd fmla="*/ 4 w 10" name="T6"/>
                <a:gd fmla="*/ 0 h 10" name="T7"/>
                <a:gd fmla="*/ 10 w 10" name="T8"/>
                <a:gd fmla="*/ 5 h 1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" w="10">
                  <a:moveTo>
                    <a:pt x="10" y="5"/>
                  </a:moveTo>
                  <a:cubicBezTo>
                    <a:pt x="10" y="7"/>
                    <a:pt x="8" y="10"/>
                    <a:pt x="5" y="10"/>
                  </a:cubicBezTo>
                  <a:cubicBezTo>
                    <a:pt x="3" y="10"/>
                    <a:pt x="0" y="8"/>
                    <a:pt x="0" y="6"/>
                  </a:cubicBezTo>
                  <a:cubicBezTo>
                    <a:pt x="0" y="3"/>
                    <a:pt x="2" y="1"/>
                    <a:pt x="4" y="0"/>
                  </a:cubicBezTo>
                  <a:cubicBezTo>
                    <a:pt x="7" y="0"/>
                    <a:pt x="9" y="2"/>
                    <a:pt x="10" y="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3" name="Freeform 237"/>
            <p:cNvSpPr/>
            <p:nvPr/>
          </p:nvSpPr>
          <p:spPr bwMode="auto">
            <a:xfrm flipH="1">
              <a:off x="4837113" y="4014788"/>
              <a:ext cx="261938" cy="184150"/>
            </a:xfrm>
            <a:custGeom>
              <a:gdLst>
                <a:gd fmla="*/ 70 w 70" name="T0"/>
                <a:gd fmla="*/ 14 h 49" name="T1"/>
                <a:gd fmla="*/ 29 w 70" name="T2"/>
                <a:gd fmla="*/ 43 h 49" name="T3"/>
                <a:gd fmla="*/ 3 w 70" name="T4"/>
                <a:gd fmla="*/ 0 h 49" name="T5"/>
                <a:gd fmla="*/ 70 w 70" name="T6"/>
                <a:gd fmla="*/ 14 h 49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49" w="70">
                  <a:moveTo>
                    <a:pt x="70" y="14"/>
                  </a:moveTo>
                  <a:cubicBezTo>
                    <a:pt x="67" y="31"/>
                    <a:pt x="57" y="49"/>
                    <a:pt x="29" y="43"/>
                  </a:cubicBezTo>
                  <a:cubicBezTo>
                    <a:pt x="1" y="37"/>
                    <a:pt x="0" y="17"/>
                    <a:pt x="3" y="0"/>
                  </a:cubicBezTo>
                  <a:cubicBezTo>
                    <a:pt x="70" y="14"/>
                    <a:pt x="70" y="14"/>
                    <a:pt x="70" y="1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4" name="Freeform 238"/>
            <p:cNvSpPr/>
            <p:nvPr/>
          </p:nvSpPr>
          <p:spPr bwMode="auto">
            <a:xfrm flipH="1">
              <a:off x="4818063" y="3992563"/>
              <a:ext cx="280988" cy="82550"/>
            </a:xfrm>
            <a:custGeom>
              <a:gdLst>
                <a:gd fmla="*/ 172 w 177" name="T0"/>
                <a:gd fmla="*/ 52 h 52" name="T1"/>
                <a:gd fmla="*/ 0 w 177" name="T2"/>
                <a:gd fmla="*/ 16 h 52" name="T3"/>
                <a:gd fmla="*/ 2 w 177" name="T4"/>
                <a:gd fmla="*/ 0 h 52" name="T5"/>
                <a:gd fmla="*/ 177 w 177" name="T6"/>
                <a:gd fmla="*/ 35 h 52" name="T7"/>
                <a:gd fmla="*/ 172 w 177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177">
                  <a:moveTo>
                    <a:pt x="172" y="52"/>
                  </a:moveTo>
                  <a:lnTo>
                    <a:pt x="0" y="16"/>
                  </a:lnTo>
                  <a:lnTo>
                    <a:pt x="2" y="0"/>
                  </a:lnTo>
                  <a:lnTo>
                    <a:pt x="177" y="35"/>
                  </a:lnTo>
                  <a:lnTo>
                    <a:pt x="172" y="52"/>
                  </a:lnTo>
                  <a:close/>
                </a:path>
              </a:pathLst>
            </a:custGeom>
            <a:solidFill>
              <a:srgbClr val="60381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5" name="Freeform 239"/>
            <p:cNvSpPr/>
            <p:nvPr/>
          </p:nvSpPr>
          <p:spPr bwMode="auto">
            <a:xfrm flipH="1">
              <a:off x="4818063" y="3992563"/>
              <a:ext cx="280988" cy="82550"/>
            </a:xfrm>
            <a:custGeom>
              <a:gdLst>
                <a:gd fmla="*/ 172 w 177" name="T0"/>
                <a:gd fmla="*/ 52 h 52" name="T1"/>
                <a:gd fmla="*/ 0 w 177" name="T2"/>
                <a:gd fmla="*/ 16 h 52" name="T3"/>
                <a:gd fmla="*/ 2 w 177" name="T4"/>
                <a:gd fmla="*/ 0 h 52" name="T5"/>
                <a:gd fmla="*/ 177 w 177" name="T6"/>
                <a:gd fmla="*/ 35 h 52" name="T7"/>
                <a:gd fmla="*/ 172 w 177" name="T8"/>
                <a:gd fmla="*/ 52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177">
                  <a:moveTo>
                    <a:pt x="172" y="52"/>
                  </a:moveTo>
                  <a:lnTo>
                    <a:pt x="0" y="16"/>
                  </a:lnTo>
                  <a:lnTo>
                    <a:pt x="2" y="0"/>
                  </a:lnTo>
                  <a:lnTo>
                    <a:pt x="177" y="35"/>
                  </a:lnTo>
                  <a:lnTo>
                    <a:pt x="172" y="5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" name="Freeform 240"/>
            <p:cNvSpPr/>
            <p:nvPr/>
          </p:nvSpPr>
          <p:spPr bwMode="auto">
            <a:xfrm flipH="1">
              <a:off x="4933950" y="4059238"/>
              <a:ext cx="90488" cy="90488"/>
            </a:xfrm>
            <a:custGeom>
              <a:gdLst>
                <a:gd fmla="*/ 23 w 24" name="T0"/>
                <a:gd fmla="*/ 15 h 24" name="T1"/>
                <a:gd fmla="*/ 10 w 24" name="T2"/>
                <a:gd fmla="*/ 23 h 24" name="T3"/>
                <a:gd fmla="*/ 2 w 24" name="T4"/>
                <a:gd fmla="*/ 10 h 24" name="T5"/>
                <a:gd fmla="*/ 14 w 24" name="T6"/>
                <a:gd fmla="*/ 2 h 24" name="T7"/>
                <a:gd fmla="*/ 23 w 24" name="T8"/>
                <a:gd fmla="*/ 15 h 2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4" w="24">
                  <a:moveTo>
                    <a:pt x="23" y="15"/>
                  </a:moveTo>
                  <a:cubicBezTo>
                    <a:pt x="22" y="21"/>
                    <a:pt x="16" y="24"/>
                    <a:pt x="10" y="23"/>
                  </a:cubicBezTo>
                  <a:cubicBezTo>
                    <a:pt x="4" y="22"/>
                    <a:pt x="0" y="16"/>
                    <a:pt x="2" y="10"/>
                  </a:cubicBezTo>
                  <a:cubicBezTo>
                    <a:pt x="3" y="4"/>
                    <a:pt x="9" y="0"/>
                    <a:pt x="14" y="2"/>
                  </a:cubicBezTo>
                  <a:cubicBezTo>
                    <a:pt x="20" y="3"/>
                    <a:pt x="24" y="9"/>
                    <a:pt x="23" y="15"/>
                  </a:cubicBezTo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" name="Freeform 241"/>
            <p:cNvSpPr/>
            <p:nvPr/>
          </p:nvSpPr>
          <p:spPr bwMode="auto">
            <a:xfrm flipH="1">
              <a:off x="4930775" y="4067175"/>
              <a:ext cx="36513" cy="41275"/>
            </a:xfrm>
            <a:custGeom>
              <a:gdLst>
                <a:gd fmla="*/ 9 w 10" name="T0"/>
                <a:gd fmla="*/ 6 h 11" name="T1"/>
                <a:gd fmla="*/ 4 w 10" name="T2"/>
                <a:gd fmla="*/ 10 h 11" name="T3"/>
                <a:gd fmla="*/ 0 w 10" name="T4"/>
                <a:gd fmla="*/ 5 h 11" name="T5"/>
                <a:gd fmla="*/ 6 w 10" name="T6"/>
                <a:gd fmla="*/ 1 h 11" name="T7"/>
                <a:gd fmla="*/ 9 w 10" name="T8"/>
                <a:gd fmla="*/ 6 h 1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1" w="10">
                  <a:moveTo>
                    <a:pt x="9" y="6"/>
                  </a:moveTo>
                  <a:cubicBezTo>
                    <a:pt x="9" y="9"/>
                    <a:pt x="6" y="11"/>
                    <a:pt x="4" y="10"/>
                  </a:cubicBezTo>
                  <a:cubicBezTo>
                    <a:pt x="1" y="10"/>
                    <a:pt x="0" y="7"/>
                    <a:pt x="0" y="5"/>
                  </a:cubicBezTo>
                  <a:cubicBezTo>
                    <a:pt x="1" y="2"/>
                    <a:pt x="3" y="0"/>
                    <a:pt x="6" y="1"/>
                  </a:cubicBezTo>
                  <a:cubicBezTo>
                    <a:pt x="8" y="1"/>
                    <a:pt x="10" y="4"/>
                    <a:pt x="9" y="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8" name="Freeform 242"/>
            <p:cNvSpPr/>
            <p:nvPr/>
          </p:nvSpPr>
          <p:spPr bwMode="auto">
            <a:xfrm flipH="1">
              <a:off x="5129213" y="4330700"/>
              <a:ext cx="233363" cy="101600"/>
            </a:xfrm>
            <a:custGeom>
              <a:gdLst>
                <a:gd fmla="*/ 147 w 147" name="T0"/>
                <a:gd fmla="*/ 64 h 64" name="T1"/>
                <a:gd fmla="*/ 0 w 147" name="T2"/>
                <a:gd fmla="*/ 64 h 64" name="T3"/>
                <a:gd fmla="*/ 14 w 147" name="T4"/>
                <a:gd fmla="*/ 0 h 64" name="T5"/>
                <a:gd fmla="*/ 133 w 147" name="T6"/>
                <a:gd fmla="*/ 0 h 64" name="T7"/>
                <a:gd fmla="*/ 147 w 147" name="T8"/>
                <a:gd fmla="*/ 64 h 6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4" w="147">
                  <a:moveTo>
                    <a:pt x="147" y="64"/>
                  </a:moveTo>
                  <a:lnTo>
                    <a:pt x="0" y="64"/>
                  </a:lnTo>
                  <a:lnTo>
                    <a:pt x="14" y="0"/>
                  </a:lnTo>
                  <a:lnTo>
                    <a:pt x="133" y="0"/>
                  </a:lnTo>
                  <a:lnTo>
                    <a:pt x="147" y="64"/>
                  </a:lnTo>
                  <a:close/>
                </a:path>
              </a:pathLst>
            </a:custGeom>
            <a:solidFill>
              <a:srgbClr val="FFCCA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9" name="Freeform 243"/>
            <p:cNvSpPr/>
            <p:nvPr/>
          </p:nvSpPr>
          <p:spPr bwMode="auto">
            <a:xfrm flipH="1">
              <a:off x="5129213" y="4330700"/>
              <a:ext cx="233363" cy="101600"/>
            </a:xfrm>
            <a:custGeom>
              <a:gdLst>
                <a:gd fmla="*/ 147 w 147" name="T0"/>
                <a:gd fmla="*/ 64 h 64" name="T1"/>
                <a:gd fmla="*/ 0 w 147" name="T2"/>
                <a:gd fmla="*/ 64 h 64" name="T3"/>
                <a:gd fmla="*/ 14 w 147" name="T4"/>
                <a:gd fmla="*/ 0 h 64" name="T5"/>
                <a:gd fmla="*/ 133 w 147" name="T6"/>
                <a:gd fmla="*/ 0 h 64" name="T7"/>
                <a:gd fmla="*/ 147 w 147" name="T8"/>
                <a:gd fmla="*/ 64 h 6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4" w="147">
                  <a:moveTo>
                    <a:pt x="147" y="64"/>
                  </a:moveTo>
                  <a:lnTo>
                    <a:pt x="0" y="64"/>
                  </a:lnTo>
                  <a:lnTo>
                    <a:pt x="14" y="0"/>
                  </a:lnTo>
                  <a:lnTo>
                    <a:pt x="133" y="0"/>
                  </a:lnTo>
                  <a:lnTo>
                    <a:pt x="147" y="6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0" name="Freeform 244"/>
            <p:cNvSpPr/>
            <p:nvPr/>
          </p:nvSpPr>
          <p:spPr bwMode="auto">
            <a:xfrm flipH="1">
              <a:off x="5175250" y="4011613"/>
              <a:ext cx="138113" cy="420688"/>
            </a:xfrm>
            <a:custGeom>
              <a:gdLst>
                <a:gd fmla="*/ 87 w 87" name="T0"/>
                <a:gd fmla="*/ 265 h 265" name="T1"/>
                <a:gd fmla="*/ 0 w 87" name="T2"/>
                <a:gd fmla="*/ 265 h 265" name="T3"/>
                <a:gd fmla="*/ 14 w 87" name="T4"/>
                <a:gd fmla="*/ 0 h 265" name="T5"/>
                <a:gd fmla="*/ 71 w 87" name="T6"/>
                <a:gd fmla="*/ 0 h 265" name="T7"/>
                <a:gd fmla="*/ 87 w 87" name="T8"/>
                <a:gd fmla="*/ 265 h 26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65" w="87">
                  <a:moveTo>
                    <a:pt x="87" y="265"/>
                  </a:moveTo>
                  <a:lnTo>
                    <a:pt x="0" y="265"/>
                  </a:lnTo>
                  <a:lnTo>
                    <a:pt x="14" y="0"/>
                  </a:lnTo>
                  <a:lnTo>
                    <a:pt x="71" y="0"/>
                  </a:lnTo>
                  <a:lnTo>
                    <a:pt x="87" y="265"/>
                  </a:lnTo>
                  <a:close/>
                </a:path>
              </a:pathLst>
            </a:custGeom>
            <a:solidFill>
              <a:srgbClr val="EDB88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1" name="Freeform 245"/>
            <p:cNvSpPr/>
            <p:nvPr/>
          </p:nvSpPr>
          <p:spPr bwMode="auto">
            <a:xfrm flipH="1">
              <a:off x="5175250" y="4011613"/>
              <a:ext cx="138113" cy="420688"/>
            </a:xfrm>
            <a:custGeom>
              <a:gdLst>
                <a:gd fmla="*/ 87 w 87" name="T0"/>
                <a:gd fmla="*/ 265 h 265" name="T1"/>
                <a:gd fmla="*/ 0 w 87" name="T2"/>
                <a:gd fmla="*/ 265 h 265" name="T3"/>
                <a:gd fmla="*/ 14 w 87" name="T4"/>
                <a:gd fmla="*/ 0 h 265" name="T5"/>
                <a:gd fmla="*/ 71 w 87" name="T6"/>
                <a:gd fmla="*/ 0 h 265" name="T7"/>
                <a:gd fmla="*/ 87 w 87" name="T8"/>
                <a:gd fmla="*/ 265 h 26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65" w="87">
                  <a:moveTo>
                    <a:pt x="87" y="265"/>
                  </a:moveTo>
                  <a:lnTo>
                    <a:pt x="0" y="265"/>
                  </a:lnTo>
                  <a:lnTo>
                    <a:pt x="14" y="0"/>
                  </a:lnTo>
                  <a:lnTo>
                    <a:pt x="71" y="0"/>
                  </a:lnTo>
                  <a:lnTo>
                    <a:pt x="87" y="26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2" name="Freeform 246"/>
            <p:cNvSpPr/>
            <p:nvPr/>
          </p:nvSpPr>
          <p:spPr bwMode="auto">
            <a:xfrm flipH="1">
              <a:off x="4565650" y="2968625"/>
              <a:ext cx="1250950" cy="1301750"/>
            </a:xfrm>
            <a:custGeom>
              <a:gdLst>
                <a:gd fmla="*/ 321 w 333" name="T0"/>
                <a:gd fmla="*/ 142 h 346" name="T1"/>
                <a:gd fmla="*/ 327 w 333" name="T2"/>
                <a:gd fmla="*/ 86 h 346" name="T3"/>
                <a:gd fmla="*/ 318 w 333" name="T4"/>
                <a:gd fmla="*/ 88 h 346" name="T5"/>
                <a:gd fmla="*/ 319 w 333" name="T6"/>
                <a:gd fmla="*/ 57 h 346" name="T7"/>
                <a:gd fmla="*/ 308 w 333" name="T8"/>
                <a:gd fmla="*/ 21 h 346" name="T9"/>
                <a:gd fmla="*/ 298 w 333" name="T10"/>
                <a:gd fmla="*/ 0 h 346" name="T11"/>
                <a:gd fmla="*/ 293 w 333" name="T12"/>
                <a:gd fmla="*/ 19 h 346" name="T13"/>
                <a:gd fmla="*/ 238 w 333" name="T14"/>
                <a:gd fmla="*/ 45 h 346" name="T15"/>
                <a:gd fmla="*/ 64 w 333" name="T16"/>
                <a:gd fmla="*/ 96 h 346" name="T17"/>
                <a:gd fmla="*/ 9 w 333" name="T18"/>
                <a:gd fmla="*/ 168 h 346" name="T19"/>
                <a:gd fmla="*/ 2 w 333" name="T20"/>
                <a:gd fmla="*/ 207 h 346" name="T21"/>
                <a:gd fmla="*/ 0 w 333" name="T22"/>
                <a:gd fmla="*/ 227 h 346" name="T23"/>
                <a:gd fmla="*/ 0 w 333" name="T24"/>
                <a:gd fmla="*/ 227 h 346" name="T25"/>
                <a:gd fmla="*/ 0 w 333" name="T26"/>
                <a:gd fmla="*/ 233 h 346" name="T27"/>
                <a:gd fmla="*/ 0 w 333" name="T28"/>
                <a:gd fmla="*/ 346 h 346" name="T29"/>
                <a:gd fmla="*/ 18 w 333" name="T30"/>
                <a:gd fmla="*/ 337 h 346" name="T31"/>
                <a:gd fmla="*/ 18 w 333" name="T32"/>
                <a:gd fmla="*/ 243 h 346" name="T33"/>
                <a:gd fmla="*/ 18 w 333" name="T34"/>
                <a:gd fmla="*/ 243 h 346" name="T35"/>
                <a:gd fmla="*/ 27 w 333" name="T36"/>
                <a:gd fmla="*/ 233 h 346" name="T37"/>
                <a:gd fmla="*/ 58 w 333" name="T38"/>
                <a:gd fmla="*/ 218 h 346" name="T39"/>
                <a:gd fmla="*/ 154 w 333" name="T40"/>
                <a:gd fmla="*/ 223 h 346" name="T41"/>
                <a:gd fmla="*/ 262 w 333" name="T42"/>
                <a:gd fmla="*/ 207 h 346" name="T43"/>
                <a:gd fmla="*/ 263 w 333" name="T44"/>
                <a:gd fmla="*/ 207 h 346" name="T45"/>
                <a:gd fmla="*/ 264 w 333" name="T46"/>
                <a:gd fmla="*/ 208 h 346" name="T47"/>
                <a:gd fmla="*/ 265 w 333" name="T48"/>
                <a:gd fmla="*/ 209 h 346" name="T49"/>
                <a:gd fmla="*/ 266 w 333" name="T50"/>
                <a:gd fmla="*/ 210 h 346" name="T51"/>
                <a:gd fmla="*/ 267 w 333" name="T52"/>
                <a:gd fmla="*/ 211 h 346" name="T53"/>
                <a:gd fmla="*/ 268 w 333" name="T54"/>
                <a:gd fmla="*/ 213 h 346" name="T55"/>
                <a:gd fmla="*/ 269 w 333" name="T56"/>
                <a:gd fmla="*/ 214 h 346" name="T57"/>
                <a:gd fmla="*/ 270 w 333" name="T58"/>
                <a:gd fmla="*/ 215 h 346" name="T59"/>
                <a:gd fmla="*/ 270 w 333" name="T60"/>
                <a:gd fmla="*/ 216 h 346" name="T61"/>
                <a:gd fmla="*/ 272 w 333" name="T62"/>
                <a:gd fmla="*/ 218 h 346" name="T63"/>
                <a:gd fmla="*/ 272 w 333" name="T64"/>
                <a:gd fmla="*/ 218 h 346" name="T65"/>
                <a:gd fmla="*/ 273 w 333" name="T66"/>
                <a:gd fmla="*/ 220 h 346" name="T67"/>
                <a:gd fmla="*/ 274 w 333" name="T68"/>
                <a:gd fmla="*/ 221 h 346" name="T69"/>
                <a:gd fmla="*/ 275 w 333" name="T70"/>
                <a:gd fmla="*/ 223 h 346" name="T71"/>
                <a:gd fmla="*/ 275 w 333" name="T72"/>
                <a:gd fmla="*/ 223 h 346" name="T73"/>
                <a:gd fmla="*/ 282 w 333" name="T74"/>
                <a:gd fmla="*/ 233 h 346" name="T75"/>
                <a:gd fmla="*/ 282 w 333" name="T76"/>
                <a:gd fmla="*/ 233 h 346" name="T77"/>
                <a:gd fmla="*/ 283 w 333" name="T78"/>
                <a:gd fmla="*/ 235 h 346" name="T79"/>
                <a:gd fmla="*/ 283 w 333" name="T80"/>
                <a:gd fmla="*/ 236 h 346" name="T81"/>
                <a:gd fmla="*/ 284 w 333" name="T82"/>
                <a:gd fmla="*/ 237 h 346" name="T83"/>
                <a:gd fmla="*/ 284 w 333" name="T84"/>
                <a:gd fmla="*/ 238 h 346" name="T85"/>
                <a:gd fmla="*/ 285 w 333" name="T86"/>
                <a:gd fmla="*/ 240 h 346" name="T87"/>
                <a:gd fmla="*/ 286 w 333" name="T88"/>
                <a:gd fmla="*/ 241 h 346" name="T89"/>
                <a:gd fmla="*/ 286 w 333" name="T90"/>
                <a:gd fmla="*/ 242 h 346" name="T91"/>
                <a:gd fmla="*/ 286 w 333" name="T92"/>
                <a:gd fmla="*/ 337 h 346" name="T93"/>
                <a:gd fmla="*/ 304 w 333" name="T94"/>
                <a:gd fmla="*/ 346 h 346" name="T95"/>
                <a:gd fmla="*/ 304 w 333" name="T96"/>
                <a:gd fmla="*/ 268 h 346" name="T97"/>
                <a:gd fmla="*/ 317 w 333" name="T98"/>
                <a:gd fmla="*/ 237 h 346" name="T99"/>
                <a:gd fmla="*/ 324 w 333" name="T100"/>
                <a:gd fmla="*/ 141 h 346" name="T101"/>
                <a:gd fmla="*/ 321 w 333" name="T102"/>
                <a:gd fmla="*/ 142 h 346" name="T10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b="b" l="0" r="r" t="0"/>
              <a:pathLst>
                <a:path h="346" w="333">
                  <a:moveTo>
                    <a:pt x="321" y="142"/>
                  </a:moveTo>
                  <a:cubicBezTo>
                    <a:pt x="329" y="122"/>
                    <a:pt x="333" y="107"/>
                    <a:pt x="327" y="86"/>
                  </a:cubicBezTo>
                  <a:cubicBezTo>
                    <a:pt x="324" y="87"/>
                    <a:pt x="320" y="89"/>
                    <a:pt x="318" y="88"/>
                  </a:cubicBezTo>
                  <a:cubicBezTo>
                    <a:pt x="321" y="78"/>
                    <a:pt x="321" y="67"/>
                    <a:pt x="319" y="57"/>
                  </a:cubicBezTo>
                  <a:cubicBezTo>
                    <a:pt x="317" y="38"/>
                    <a:pt x="311" y="27"/>
                    <a:pt x="308" y="21"/>
                  </a:cubicBezTo>
                  <a:cubicBezTo>
                    <a:pt x="307" y="17"/>
                    <a:pt x="298" y="0"/>
                    <a:pt x="298" y="0"/>
                  </a:cubicBezTo>
                  <a:cubicBezTo>
                    <a:pt x="298" y="0"/>
                    <a:pt x="299" y="11"/>
                    <a:pt x="293" y="19"/>
                  </a:cubicBezTo>
                  <a:cubicBezTo>
                    <a:pt x="280" y="36"/>
                    <a:pt x="258" y="41"/>
                    <a:pt x="238" y="45"/>
                  </a:cubicBezTo>
                  <a:cubicBezTo>
                    <a:pt x="179" y="58"/>
                    <a:pt x="116" y="62"/>
                    <a:pt x="64" y="96"/>
                  </a:cubicBezTo>
                  <a:cubicBezTo>
                    <a:pt x="38" y="113"/>
                    <a:pt x="17" y="139"/>
                    <a:pt x="9" y="168"/>
                  </a:cubicBezTo>
                  <a:cubicBezTo>
                    <a:pt x="5" y="181"/>
                    <a:pt x="3" y="194"/>
                    <a:pt x="2" y="207"/>
                  </a:cubicBezTo>
                  <a:cubicBezTo>
                    <a:pt x="1" y="213"/>
                    <a:pt x="0" y="220"/>
                    <a:pt x="0" y="227"/>
                  </a:cubicBezTo>
                  <a:cubicBezTo>
                    <a:pt x="0" y="227"/>
                    <a:pt x="0" y="227"/>
                    <a:pt x="0" y="227"/>
                  </a:cubicBezTo>
                  <a:cubicBezTo>
                    <a:pt x="0" y="233"/>
                    <a:pt x="0" y="233"/>
                    <a:pt x="0" y="233"/>
                  </a:cubicBezTo>
                  <a:cubicBezTo>
                    <a:pt x="0" y="346"/>
                    <a:pt x="0" y="346"/>
                    <a:pt x="0" y="346"/>
                  </a:cubicBezTo>
                  <a:cubicBezTo>
                    <a:pt x="18" y="337"/>
                    <a:pt x="18" y="337"/>
                    <a:pt x="18" y="337"/>
                  </a:cubicBezTo>
                  <a:cubicBezTo>
                    <a:pt x="18" y="243"/>
                    <a:pt x="18" y="243"/>
                    <a:pt x="18" y="243"/>
                  </a:cubicBezTo>
                  <a:cubicBezTo>
                    <a:pt x="18" y="243"/>
                    <a:pt x="18" y="243"/>
                    <a:pt x="18" y="243"/>
                  </a:cubicBezTo>
                  <a:cubicBezTo>
                    <a:pt x="21" y="240"/>
                    <a:pt x="24" y="236"/>
                    <a:pt x="27" y="233"/>
                  </a:cubicBezTo>
                  <a:cubicBezTo>
                    <a:pt x="37" y="226"/>
                    <a:pt x="46" y="221"/>
                    <a:pt x="58" y="218"/>
                  </a:cubicBezTo>
                  <a:cubicBezTo>
                    <a:pt x="90" y="209"/>
                    <a:pt x="122" y="217"/>
                    <a:pt x="154" y="223"/>
                  </a:cubicBezTo>
                  <a:cubicBezTo>
                    <a:pt x="189" y="228"/>
                    <a:pt x="232" y="229"/>
                    <a:pt x="262" y="207"/>
                  </a:cubicBezTo>
                  <a:cubicBezTo>
                    <a:pt x="263" y="207"/>
                    <a:pt x="263" y="207"/>
                    <a:pt x="263" y="207"/>
                  </a:cubicBezTo>
                  <a:cubicBezTo>
                    <a:pt x="263" y="207"/>
                    <a:pt x="263" y="208"/>
                    <a:pt x="264" y="208"/>
                  </a:cubicBezTo>
                  <a:cubicBezTo>
                    <a:pt x="265" y="209"/>
                    <a:pt x="265" y="209"/>
                    <a:pt x="265" y="209"/>
                  </a:cubicBezTo>
                  <a:cubicBezTo>
                    <a:pt x="265" y="210"/>
                    <a:pt x="265" y="210"/>
                    <a:pt x="266" y="210"/>
                  </a:cubicBezTo>
                  <a:cubicBezTo>
                    <a:pt x="267" y="211"/>
                    <a:pt x="267" y="211"/>
                    <a:pt x="267" y="211"/>
                  </a:cubicBezTo>
                  <a:cubicBezTo>
                    <a:pt x="267" y="212"/>
                    <a:pt x="267" y="212"/>
                    <a:pt x="268" y="213"/>
                  </a:cubicBezTo>
                  <a:cubicBezTo>
                    <a:pt x="269" y="214"/>
                    <a:pt x="269" y="214"/>
                    <a:pt x="269" y="214"/>
                  </a:cubicBezTo>
                  <a:cubicBezTo>
                    <a:pt x="269" y="214"/>
                    <a:pt x="269" y="215"/>
                    <a:pt x="270" y="215"/>
                  </a:cubicBezTo>
                  <a:cubicBezTo>
                    <a:pt x="270" y="216"/>
                    <a:pt x="270" y="216"/>
                    <a:pt x="270" y="216"/>
                  </a:cubicBezTo>
                  <a:cubicBezTo>
                    <a:pt x="271" y="217"/>
                    <a:pt x="271" y="217"/>
                    <a:pt x="272" y="218"/>
                  </a:cubicBezTo>
                  <a:cubicBezTo>
                    <a:pt x="272" y="218"/>
                    <a:pt x="272" y="218"/>
                    <a:pt x="272" y="218"/>
                  </a:cubicBezTo>
                  <a:cubicBezTo>
                    <a:pt x="273" y="219"/>
                    <a:pt x="273" y="219"/>
                    <a:pt x="273" y="220"/>
                  </a:cubicBezTo>
                  <a:cubicBezTo>
                    <a:pt x="274" y="221"/>
                    <a:pt x="274" y="221"/>
                    <a:pt x="274" y="221"/>
                  </a:cubicBezTo>
                  <a:cubicBezTo>
                    <a:pt x="274" y="221"/>
                    <a:pt x="275" y="222"/>
                    <a:pt x="275" y="223"/>
                  </a:cubicBezTo>
                  <a:cubicBezTo>
                    <a:pt x="275" y="223"/>
                    <a:pt x="275" y="223"/>
                    <a:pt x="275" y="223"/>
                  </a:cubicBezTo>
                  <a:cubicBezTo>
                    <a:pt x="278" y="226"/>
                    <a:pt x="280" y="229"/>
                    <a:pt x="282" y="233"/>
                  </a:cubicBezTo>
                  <a:cubicBezTo>
                    <a:pt x="282" y="233"/>
                    <a:pt x="282" y="233"/>
                    <a:pt x="282" y="233"/>
                  </a:cubicBezTo>
                  <a:cubicBezTo>
                    <a:pt x="282" y="234"/>
                    <a:pt x="282" y="234"/>
                    <a:pt x="283" y="235"/>
                  </a:cubicBezTo>
                  <a:cubicBezTo>
                    <a:pt x="283" y="236"/>
                    <a:pt x="283" y="236"/>
                    <a:pt x="283" y="236"/>
                  </a:cubicBezTo>
                  <a:cubicBezTo>
                    <a:pt x="283" y="236"/>
                    <a:pt x="284" y="237"/>
                    <a:pt x="284" y="237"/>
                  </a:cubicBezTo>
                  <a:cubicBezTo>
                    <a:pt x="284" y="238"/>
                    <a:pt x="284" y="238"/>
                    <a:pt x="284" y="238"/>
                  </a:cubicBezTo>
                  <a:cubicBezTo>
                    <a:pt x="285" y="239"/>
                    <a:pt x="285" y="239"/>
                    <a:pt x="285" y="240"/>
                  </a:cubicBezTo>
                  <a:cubicBezTo>
                    <a:pt x="286" y="241"/>
                    <a:pt x="286" y="241"/>
                    <a:pt x="286" y="241"/>
                  </a:cubicBezTo>
                  <a:cubicBezTo>
                    <a:pt x="286" y="242"/>
                    <a:pt x="286" y="242"/>
                    <a:pt x="286" y="242"/>
                  </a:cubicBezTo>
                  <a:cubicBezTo>
                    <a:pt x="286" y="337"/>
                    <a:pt x="286" y="337"/>
                    <a:pt x="286" y="337"/>
                  </a:cubicBezTo>
                  <a:cubicBezTo>
                    <a:pt x="304" y="346"/>
                    <a:pt x="304" y="346"/>
                    <a:pt x="304" y="346"/>
                  </a:cubicBezTo>
                  <a:cubicBezTo>
                    <a:pt x="304" y="268"/>
                    <a:pt x="304" y="268"/>
                    <a:pt x="304" y="268"/>
                  </a:cubicBezTo>
                  <a:cubicBezTo>
                    <a:pt x="309" y="258"/>
                    <a:pt x="313" y="248"/>
                    <a:pt x="317" y="237"/>
                  </a:cubicBezTo>
                  <a:cubicBezTo>
                    <a:pt x="328" y="204"/>
                    <a:pt x="325" y="175"/>
                    <a:pt x="324" y="141"/>
                  </a:cubicBezTo>
                  <a:cubicBezTo>
                    <a:pt x="324" y="142"/>
                    <a:pt x="322" y="141"/>
                    <a:pt x="321" y="142"/>
                  </a:cubicBezTo>
                </a:path>
              </a:pathLst>
            </a:custGeom>
            <a:solidFill>
              <a:srgbClr val="60381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3" name="Freeform 247"/>
            <p:cNvSpPr/>
            <p:nvPr/>
          </p:nvSpPr>
          <p:spPr bwMode="auto">
            <a:xfrm flipH="1">
              <a:off x="5080000" y="4548188"/>
              <a:ext cx="331788" cy="41275"/>
            </a:xfrm>
            <a:custGeom>
              <a:gdLst>
                <a:gd fmla="*/ 88 w 88" name="T0"/>
                <a:gd fmla="*/ 0 h 11" name="T1"/>
                <a:gd fmla="*/ 44 w 88" name="T2"/>
                <a:gd fmla="*/ 11 h 11" name="T3"/>
                <a:gd fmla="*/ 0 w 88" name="T4"/>
                <a:gd fmla="*/ 0 h 11" name="T5"/>
                <a:gd fmla="*/ 88 w 88" name="T6"/>
                <a:gd fmla="*/ 0 h 11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11" w="88">
                  <a:moveTo>
                    <a:pt x="88" y="0"/>
                  </a:moveTo>
                  <a:cubicBezTo>
                    <a:pt x="88" y="6"/>
                    <a:pt x="69" y="11"/>
                    <a:pt x="44" y="11"/>
                  </a:cubicBezTo>
                  <a:cubicBezTo>
                    <a:pt x="20" y="11"/>
                    <a:pt x="0" y="6"/>
                    <a:pt x="0" y="0"/>
                  </a:cubicBezTo>
                  <a:cubicBezTo>
                    <a:pt x="88" y="0"/>
                    <a:pt x="88" y="0"/>
                    <a:pt x="88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4" name="Rectangle 248"/>
            <p:cNvSpPr>
              <a:spLocks noChangeArrowheads="1"/>
            </p:cNvSpPr>
            <p:nvPr/>
          </p:nvSpPr>
          <p:spPr bwMode="auto">
            <a:xfrm flipH="1">
              <a:off x="5576888" y="6297613"/>
              <a:ext cx="292100" cy="139700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5" name="Rectangle 249"/>
            <p:cNvSpPr>
              <a:spLocks noChangeArrowheads="1"/>
            </p:cNvSpPr>
            <p:nvPr/>
          </p:nvSpPr>
          <p:spPr bwMode="auto">
            <a:xfrm flipH="1">
              <a:off x="4618038" y="6297613"/>
              <a:ext cx="296863" cy="139700"/>
            </a:xfrm>
            <a:prstGeom prst="rect">
              <a:avLst/>
            </a:pr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6" name="Rectangle 250"/>
            <p:cNvSpPr>
              <a:spLocks noChangeArrowheads="1"/>
            </p:cNvSpPr>
            <p:nvPr/>
          </p:nvSpPr>
          <p:spPr bwMode="auto">
            <a:xfrm flipH="1">
              <a:off x="4618038" y="6297613"/>
              <a:ext cx="296863" cy="139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7" name="Freeform 251"/>
            <p:cNvSpPr>
              <a:spLocks noEditPoints="1"/>
            </p:cNvSpPr>
            <p:nvPr/>
          </p:nvSpPr>
          <p:spPr bwMode="auto">
            <a:xfrm flipH="1">
              <a:off x="5332413" y="3957638"/>
              <a:ext cx="379413" cy="249238"/>
            </a:xfrm>
            <a:custGeom>
              <a:gdLst>
                <a:gd fmla="*/ 10 w 101" name="T0"/>
                <a:gd fmla="*/ 24 h 66" name="T1"/>
                <a:gd fmla="*/ 10 w 101" name="T2"/>
                <a:gd fmla="*/ 17 h 66" name="T3"/>
                <a:gd fmla="*/ 84 w 101" name="T4"/>
                <a:gd fmla="*/ 10 h 66" name="T5"/>
                <a:gd fmla="*/ 85 w 101" name="T6"/>
                <a:gd fmla="*/ 17 h 66" name="T7"/>
                <a:gd fmla="*/ 82 w 101" name="T8"/>
                <a:gd fmla="*/ 17 h 66" name="T9"/>
                <a:gd fmla="*/ 51 w 101" name="T10"/>
                <a:gd fmla="*/ 56 h 66" name="T11"/>
                <a:gd fmla="*/ 46 w 101" name="T12"/>
                <a:gd fmla="*/ 56 h 66" name="T13"/>
                <a:gd fmla="*/ 14 w 101" name="T14"/>
                <a:gd fmla="*/ 23 h 66" name="T15"/>
                <a:gd fmla="*/ 10 w 101" name="T16"/>
                <a:gd fmla="*/ 24 h 66" name="T17"/>
                <a:gd fmla="*/ 101 w 101" name="T18"/>
                <a:gd fmla="*/ 0 h 66" name="T19"/>
                <a:gd fmla="*/ 0 w 101" name="T20"/>
                <a:gd fmla="*/ 0 h 66" name="T21"/>
                <a:gd fmla="*/ 0 w 101" name="T22"/>
                <a:gd fmla="*/ 66 h 66" name="T23"/>
                <a:gd fmla="*/ 101 w 101" name="T24"/>
                <a:gd fmla="*/ 66 h 66" name="T25"/>
                <a:gd fmla="*/ 101 w 101" name="T26"/>
                <a:gd fmla="*/ 16 h 66" name="T27"/>
                <a:gd fmla="*/ 100 w 101" name="T28"/>
                <a:gd fmla="*/ 17 h 66" name="T29"/>
                <a:gd fmla="*/ 100 w 101" name="T30"/>
                <a:gd fmla="*/ 9 h 66" name="T31"/>
                <a:gd fmla="*/ 101 w 101" name="T32"/>
                <a:gd fmla="*/ 8 h 66" name="T33"/>
                <a:gd fmla="*/ 101 w 101" name="T34"/>
                <a:gd fmla="*/ 0 h 66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66" w="100">
                  <a:moveTo>
                    <a:pt x="10" y="24"/>
                  </a:moveTo>
                  <a:cubicBezTo>
                    <a:pt x="10" y="17"/>
                    <a:pt x="10" y="17"/>
                    <a:pt x="10" y="17"/>
                  </a:cubicBezTo>
                  <a:cubicBezTo>
                    <a:pt x="84" y="10"/>
                    <a:pt x="84" y="10"/>
                    <a:pt x="84" y="10"/>
                  </a:cubicBezTo>
                  <a:cubicBezTo>
                    <a:pt x="85" y="17"/>
                    <a:pt x="85" y="17"/>
                    <a:pt x="85" y="17"/>
                  </a:cubicBezTo>
                  <a:cubicBezTo>
                    <a:pt x="82" y="17"/>
                    <a:pt x="82" y="17"/>
                    <a:pt x="82" y="17"/>
                  </a:cubicBezTo>
                  <a:cubicBezTo>
                    <a:pt x="83" y="34"/>
                    <a:pt x="78" y="53"/>
                    <a:pt x="51" y="56"/>
                  </a:cubicBezTo>
                  <a:cubicBezTo>
                    <a:pt x="49" y="56"/>
                    <a:pt x="47" y="56"/>
                    <a:pt x="46" y="56"/>
                  </a:cubicBezTo>
                  <a:cubicBezTo>
                    <a:pt x="22" y="56"/>
                    <a:pt x="15" y="39"/>
                    <a:pt x="14" y="23"/>
                  </a:cubicBezTo>
                  <a:cubicBezTo>
                    <a:pt x="10" y="24"/>
                    <a:pt x="10" y="24"/>
                    <a:pt x="10" y="24"/>
                  </a:cubicBezTo>
                  <a:moveTo>
                    <a:pt x="10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101" y="66"/>
                    <a:pt x="101" y="66"/>
                    <a:pt x="101" y="66"/>
                  </a:cubicBezTo>
                  <a:cubicBezTo>
                    <a:pt x="101" y="16"/>
                    <a:pt x="101" y="16"/>
                    <a:pt x="101" y="16"/>
                  </a:cubicBezTo>
                  <a:cubicBezTo>
                    <a:pt x="100" y="16"/>
                    <a:pt x="100" y="16"/>
                    <a:pt x="100" y="17"/>
                  </a:cubicBezTo>
                  <a:cubicBezTo>
                    <a:pt x="100" y="14"/>
                    <a:pt x="100" y="11"/>
                    <a:pt x="100" y="9"/>
                  </a:cubicBezTo>
                  <a:cubicBezTo>
                    <a:pt x="100" y="8"/>
                    <a:pt x="100" y="8"/>
                    <a:pt x="101" y="8"/>
                  </a:cubicBezTo>
                  <a:cubicBezTo>
                    <a:pt x="101" y="0"/>
                    <a:pt x="101" y="0"/>
                    <a:pt x="101" y="0"/>
                  </a:cubicBezTo>
                </a:path>
              </a:pathLst>
            </a:custGeom>
            <a:solidFill>
              <a:srgbClr val="C5CAB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8" name="Freeform 252"/>
            <p:cNvSpPr>
              <a:spLocks noEditPoints="1"/>
            </p:cNvSpPr>
            <p:nvPr/>
          </p:nvSpPr>
          <p:spPr bwMode="auto">
            <a:xfrm flipH="1">
              <a:off x="5400675" y="4022725"/>
              <a:ext cx="258763" cy="146050"/>
            </a:xfrm>
            <a:custGeom>
              <a:gdLst>
                <a:gd fmla="*/ 37 w 69" name="T0"/>
                <a:gd fmla="*/ 9 h 39" name="T1"/>
                <a:gd fmla="*/ 39 w 69" name="T2"/>
                <a:gd fmla="*/ 8 h 39" name="T3"/>
                <a:gd fmla="*/ 40 w 69" name="T4"/>
                <a:gd fmla="*/ 8 h 39" name="T5"/>
                <a:gd fmla="*/ 45 w 69" name="T6"/>
                <a:gd fmla="*/ 13 h 39" name="T7"/>
                <a:gd fmla="*/ 44 w 69" name="T8"/>
                <a:gd fmla="*/ 15 h 39" name="T9"/>
                <a:gd fmla="*/ 45 w 69" name="T10"/>
                <a:gd fmla="*/ 19 h 39" name="T11"/>
                <a:gd fmla="*/ 35 w 69" name="T12"/>
                <a:gd fmla="*/ 31 h 39" name="T13"/>
                <a:gd fmla="*/ 34 w 69" name="T14"/>
                <a:gd fmla="*/ 31 h 39" name="T15"/>
                <a:gd fmla="*/ 23 w 69" name="T16"/>
                <a:gd fmla="*/ 21 h 39" name="T17"/>
                <a:gd fmla="*/ 33 w 69" name="T18"/>
                <a:gd fmla="*/ 9 h 39" name="T19"/>
                <a:gd fmla="*/ 34 w 69" name="T20"/>
                <a:gd fmla="*/ 9 h 39" name="T21"/>
                <a:gd fmla="*/ 37 w 69" name="T22"/>
                <a:gd fmla="*/ 9 h 39" name="T23"/>
                <a:gd fmla="*/ 68 w 69" name="T24"/>
                <a:gd fmla="*/ 0 h 39" name="T25"/>
                <a:gd fmla="*/ 0 w 69" name="T26"/>
                <a:gd fmla="*/ 6 h 39" name="T27"/>
                <a:gd fmla="*/ 32 w 69" name="T28"/>
                <a:gd fmla="*/ 39 h 39" name="T29"/>
                <a:gd fmla="*/ 37 w 69" name="T30"/>
                <a:gd fmla="*/ 39 h 39" name="T31"/>
                <a:gd fmla="*/ 68 w 69" name="T32"/>
                <a:gd fmla="*/ 0 h 39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39" w="69">
                  <a:moveTo>
                    <a:pt x="37" y="9"/>
                  </a:moveTo>
                  <a:cubicBezTo>
                    <a:pt x="38" y="9"/>
                    <a:pt x="39" y="9"/>
                    <a:pt x="39" y="8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42" y="8"/>
                    <a:pt x="44" y="10"/>
                    <a:pt x="45" y="13"/>
                  </a:cubicBezTo>
                  <a:cubicBezTo>
                    <a:pt x="45" y="14"/>
                    <a:pt x="44" y="14"/>
                    <a:pt x="44" y="15"/>
                  </a:cubicBezTo>
                  <a:cubicBezTo>
                    <a:pt x="45" y="16"/>
                    <a:pt x="45" y="18"/>
                    <a:pt x="45" y="19"/>
                  </a:cubicBezTo>
                  <a:cubicBezTo>
                    <a:pt x="46" y="25"/>
                    <a:pt x="41" y="30"/>
                    <a:pt x="35" y="31"/>
                  </a:cubicBezTo>
                  <a:cubicBezTo>
                    <a:pt x="35" y="31"/>
                    <a:pt x="35" y="31"/>
                    <a:pt x="34" y="31"/>
                  </a:cubicBezTo>
                  <a:cubicBezTo>
                    <a:pt x="29" y="31"/>
                    <a:pt x="24" y="27"/>
                    <a:pt x="23" y="21"/>
                  </a:cubicBezTo>
                  <a:cubicBezTo>
                    <a:pt x="23" y="15"/>
                    <a:pt x="27" y="10"/>
                    <a:pt x="33" y="9"/>
                  </a:cubicBezTo>
                  <a:cubicBezTo>
                    <a:pt x="34" y="9"/>
                    <a:pt x="34" y="9"/>
                    <a:pt x="34" y="9"/>
                  </a:cubicBezTo>
                  <a:cubicBezTo>
                    <a:pt x="35" y="9"/>
                    <a:pt x="36" y="9"/>
                    <a:pt x="37" y="9"/>
                  </a:cubicBezTo>
                  <a:moveTo>
                    <a:pt x="68" y="0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1" y="22"/>
                    <a:pt x="8" y="39"/>
                    <a:pt x="32" y="39"/>
                  </a:cubicBezTo>
                  <a:cubicBezTo>
                    <a:pt x="33" y="39"/>
                    <a:pt x="35" y="39"/>
                    <a:pt x="37" y="39"/>
                  </a:cubicBezTo>
                  <a:cubicBezTo>
                    <a:pt x="64" y="36"/>
                    <a:pt x="69" y="17"/>
                    <a:pt x="68" y="0"/>
                  </a:cubicBezTo>
                </a:path>
              </a:pathLst>
            </a:custGeom>
            <a:solidFill>
              <a:srgbClr val="CAEEF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9" name="Freeform 253"/>
            <p:cNvSpPr/>
            <p:nvPr/>
          </p:nvSpPr>
          <p:spPr bwMode="auto">
            <a:xfrm flipH="1">
              <a:off x="5392738" y="3995738"/>
              <a:ext cx="280988" cy="52388"/>
            </a:xfrm>
            <a:custGeom>
              <a:gdLst>
                <a:gd fmla="*/ 175 w 177" name="T0"/>
                <a:gd fmla="*/ 0 h 33" name="T1"/>
                <a:gd fmla="*/ 0 w 177" name="T2"/>
                <a:gd fmla="*/ 17 h 33" name="T3"/>
                <a:gd fmla="*/ 0 w 177" name="T4"/>
                <a:gd fmla="*/ 33 h 33" name="T5"/>
                <a:gd fmla="*/ 9 w 177" name="T6"/>
                <a:gd fmla="*/ 31 h 33" name="T7"/>
                <a:gd fmla="*/ 170 w 177" name="T8"/>
                <a:gd fmla="*/ 17 h 33" name="T9"/>
                <a:gd fmla="*/ 177 w 177" name="T10"/>
                <a:gd fmla="*/ 17 h 33" name="T11"/>
                <a:gd fmla="*/ 175 w 177" name="T12"/>
                <a:gd fmla="*/ 0 h 3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3" w="177">
                  <a:moveTo>
                    <a:pt x="175" y="0"/>
                  </a:moveTo>
                  <a:lnTo>
                    <a:pt x="0" y="17"/>
                  </a:lnTo>
                  <a:lnTo>
                    <a:pt x="0" y="33"/>
                  </a:lnTo>
                  <a:lnTo>
                    <a:pt x="9" y="31"/>
                  </a:lnTo>
                  <a:lnTo>
                    <a:pt x="170" y="17"/>
                  </a:lnTo>
                  <a:lnTo>
                    <a:pt x="177" y="17"/>
                  </a:lnTo>
                  <a:lnTo>
                    <a:pt x="175" y="0"/>
                  </a:lnTo>
                  <a:close/>
                </a:path>
              </a:pathLst>
            </a:custGeom>
            <a:solidFill>
              <a:srgbClr val="6B776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0" name="Freeform 254"/>
            <p:cNvSpPr/>
            <p:nvPr/>
          </p:nvSpPr>
          <p:spPr bwMode="auto">
            <a:xfrm flipH="1">
              <a:off x="5392738" y="3995738"/>
              <a:ext cx="280988" cy="52388"/>
            </a:xfrm>
            <a:custGeom>
              <a:gdLst>
                <a:gd fmla="*/ 175 w 177" name="T0"/>
                <a:gd fmla="*/ 0 h 33" name="T1"/>
                <a:gd fmla="*/ 0 w 177" name="T2"/>
                <a:gd fmla="*/ 17 h 33" name="T3"/>
                <a:gd fmla="*/ 0 w 177" name="T4"/>
                <a:gd fmla="*/ 33 h 33" name="T5"/>
                <a:gd fmla="*/ 9 w 177" name="T6"/>
                <a:gd fmla="*/ 31 h 33" name="T7"/>
                <a:gd fmla="*/ 170 w 177" name="T8"/>
                <a:gd fmla="*/ 17 h 33" name="T9"/>
                <a:gd fmla="*/ 177 w 177" name="T10"/>
                <a:gd fmla="*/ 17 h 33" name="T11"/>
                <a:gd fmla="*/ 175 w 177" name="T12"/>
                <a:gd fmla="*/ 0 h 3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33" w="177">
                  <a:moveTo>
                    <a:pt x="175" y="0"/>
                  </a:moveTo>
                  <a:lnTo>
                    <a:pt x="0" y="17"/>
                  </a:lnTo>
                  <a:lnTo>
                    <a:pt x="0" y="33"/>
                  </a:lnTo>
                  <a:lnTo>
                    <a:pt x="9" y="31"/>
                  </a:lnTo>
                  <a:lnTo>
                    <a:pt x="170" y="17"/>
                  </a:lnTo>
                  <a:lnTo>
                    <a:pt x="177" y="17"/>
                  </a:lnTo>
                  <a:lnTo>
                    <a:pt x="17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1" name="Freeform 255"/>
            <p:cNvSpPr/>
            <p:nvPr/>
          </p:nvSpPr>
          <p:spPr bwMode="auto">
            <a:xfrm flipH="1">
              <a:off x="5486400" y="4056063"/>
              <a:ext cx="87313" cy="82550"/>
            </a:xfrm>
            <a:custGeom>
              <a:gdLst>
                <a:gd fmla="*/ 11 w 23" name="T0"/>
                <a:gd fmla="*/ 0 h 22" name="T1"/>
                <a:gd fmla="*/ 10 w 23" name="T2"/>
                <a:gd fmla="*/ 0 h 22" name="T3"/>
                <a:gd fmla="*/ 0 w 23" name="T4"/>
                <a:gd fmla="*/ 12 h 22" name="T5"/>
                <a:gd fmla="*/ 11 w 23" name="T6"/>
                <a:gd fmla="*/ 22 h 22" name="T7"/>
                <a:gd fmla="*/ 12 w 23" name="T8"/>
                <a:gd fmla="*/ 22 h 22" name="T9"/>
                <a:gd fmla="*/ 22 w 23" name="T10"/>
                <a:gd fmla="*/ 10 h 22" name="T11"/>
                <a:gd fmla="*/ 21 w 23" name="T12"/>
                <a:gd fmla="*/ 6 h 22" name="T13"/>
                <a:gd fmla="*/ 17 w 23" name="T14"/>
                <a:gd fmla="*/ 9 h 22" name="T15"/>
                <a:gd fmla="*/ 17 w 23" name="T16"/>
                <a:gd fmla="*/ 9 h 22" name="T17"/>
                <a:gd fmla="*/ 12 w 23" name="T18"/>
                <a:gd fmla="*/ 5 h 22" name="T19"/>
                <a:gd fmla="*/ 14 w 23" name="T20"/>
                <a:gd fmla="*/ 0 h 22" name="T21"/>
                <a:gd fmla="*/ 11 w 23" name="T22"/>
                <a:gd fmla="*/ 0 h 22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22" w="23">
                  <a:moveTo>
                    <a:pt x="11" y="0"/>
                  </a:moveTo>
                  <a:cubicBezTo>
                    <a:pt x="11" y="0"/>
                    <a:pt x="11" y="0"/>
                    <a:pt x="10" y="0"/>
                  </a:cubicBezTo>
                  <a:cubicBezTo>
                    <a:pt x="4" y="1"/>
                    <a:pt x="0" y="6"/>
                    <a:pt x="0" y="12"/>
                  </a:cubicBezTo>
                  <a:cubicBezTo>
                    <a:pt x="1" y="18"/>
                    <a:pt x="6" y="22"/>
                    <a:pt x="11" y="22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8" y="21"/>
                    <a:pt x="23" y="16"/>
                    <a:pt x="22" y="10"/>
                  </a:cubicBezTo>
                  <a:cubicBezTo>
                    <a:pt x="22" y="9"/>
                    <a:pt x="22" y="7"/>
                    <a:pt x="21" y="6"/>
                  </a:cubicBezTo>
                  <a:cubicBezTo>
                    <a:pt x="20" y="8"/>
                    <a:pt x="19" y="9"/>
                    <a:pt x="17" y="9"/>
                  </a:cubicBezTo>
                  <a:cubicBezTo>
                    <a:pt x="17" y="9"/>
                    <a:pt x="17" y="9"/>
                    <a:pt x="17" y="9"/>
                  </a:cubicBezTo>
                  <a:cubicBezTo>
                    <a:pt x="14" y="9"/>
                    <a:pt x="12" y="7"/>
                    <a:pt x="12" y="5"/>
                  </a:cubicBezTo>
                  <a:cubicBezTo>
                    <a:pt x="12" y="3"/>
                    <a:pt x="13" y="1"/>
                    <a:pt x="14" y="0"/>
                  </a:cubicBezTo>
                  <a:cubicBezTo>
                    <a:pt x="13" y="0"/>
                    <a:pt x="12" y="0"/>
                    <a:pt x="11" y="0"/>
                  </a:cubicBezTo>
                </a:path>
              </a:pathLst>
            </a:custGeom>
            <a:solidFill>
              <a:srgbClr val="50747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2" name="Freeform 256"/>
            <p:cNvSpPr/>
            <p:nvPr/>
          </p:nvSpPr>
          <p:spPr bwMode="auto">
            <a:xfrm flipH="1">
              <a:off x="5489575" y="4052888"/>
              <a:ext cx="38100" cy="36513"/>
            </a:xfrm>
            <a:custGeom>
              <a:gdLst>
                <a:gd fmla="*/ 5 w 10" name="T0"/>
                <a:gd fmla="*/ 0 h 10" name="T1"/>
                <a:gd fmla="*/ 4 w 10" name="T2"/>
                <a:gd fmla="*/ 0 h 10" name="T3"/>
                <a:gd fmla="*/ 2 w 10" name="T4"/>
                <a:gd fmla="*/ 1 h 10" name="T5"/>
                <a:gd fmla="*/ 0 w 10" name="T6"/>
                <a:gd fmla="*/ 6 h 10" name="T7"/>
                <a:gd fmla="*/ 5 w 10" name="T8"/>
                <a:gd fmla="*/ 10 h 10" name="T9"/>
                <a:gd fmla="*/ 5 w 10" name="T10"/>
                <a:gd fmla="*/ 10 h 10" name="T11"/>
                <a:gd fmla="*/ 9 w 10" name="T12"/>
                <a:gd fmla="*/ 7 h 10" name="T13"/>
                <a:gd fmla="*/ 10 w 10" name="T14"/>
                <a:gd fmla="*/ 5 h 10" name="T15"/>
                <a:gd fmla="*/ 5 w 10" name="T16"/>
                <a:gd fmla="*/ 0 h 1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0" w="10">
                  <a:moveTo>
                    <a:pt x="5" y="0"/>
                  </a:moveTo>
                  <a:cubicBezTo>
                    <a:pt x="5" y="0"/>
                    <a:pt x="5" y="0"/>
                    <a:pt x="4" y="0"/>
                  </a:cubicBezTo>
                  <a:cubicBezTo>
                    <a:pt x="4" y="1"/>
                    <a:pt x="3" y="1"/>
                    <a:pt x="2" y="1"/>
                  </a:cubicBezTo>
                  <a:cubicBezTo>
                    <a:pt x="1" y="2"/>
                    <a:pt x="0" y="4"/>
                    <a:pt x="0" y="6"/>
                  </a:cubicBezTo>
                  <a:cubicBezTo>
                    <a:pt x="0" y="8"/>
                    <a:pt x="2" y="10"/>
                    <a:pt x="5" y="10"/>
                  </a:cubicBezTo>
                  <a:cubicBezTo>
                    <a:pt x="5" y="10"/>
                    <a:pt x="5" y="10"/>
                    <a:pt x="5" y="10"/>
                  </a:cubicBezTo>
                  <a:cubicBezTo>
                    <a:pt x="7" y="10"/>
                    <a:pt x="8" y="9"/>
                    <a:pt x="9" y="7"/>
                  </a:cubicBezTo>
                  <a:cubicBezTo>
                    <a:pt x="9" y="6"/>
                    <a:pt x="10" y="6"/>
                    <a:pt x="10" y="5"/>
                  </a:cubicBezTo>
                  <a:cubicBezTo>
                    <a:pt x="9" y="2"/>
                    <a:pt x="7" y="0"/>
                    <a:pt x="5" y="0"/>
                  </a:cubicBezTo>
                </a:path>
              </a:pathLst>
            </a:custGeom>
            <a:solidFill>
              <a:srgbClr val="CAEEF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" name="Freeform 257"/>
            <p:cNvSpPr>
              <a:spLocks noEditPoints="1"/>
            </p:cNvSpPr>
            <p:nvPr/>
          </p:nvSpPr>
          <p:spPr bwMode="auto">
            <a:xfrm flipH="1">
              <a:off x="5324475" y="3946525"/>
              <a:ext cx="395288" cy="268288"/>
            </a:xfrm>
            <a:custGeom>
              <a:gdLst>
                <a:gd fmla="*/ 249 w 249" name="T0"/>
                <a:gd fmla="*/ 169 h 169" name="T1"/>
                <a:gd fmla="*/ 0 w 249" name="T2"/>
                <a:gd fmla="*/ 169 h 169" name="T3"/>
                <a:gd fmla="*/ 0 w 249" name="T4"/>
                <a:gd fmla="*/ 0 h 169" name="T5"/>
                <a:gd fmla="*/ 249 w 249" name="T6"/>
                <a:gd fmla="*/ 0 h 169" name="T7"/>
                <a:gd fmla="*/ 249 w 249" name="T8"/>
                <a:gd fmla="*/ 169 h 169" name="T9"/>
                <a:gd fmla="*/ 10 w 249" name="T10"/>
                <a:gd fmla="*/ 157 h 169" name="T11"/>
                <a:gd fmla="*/ 237 w 249" name="T12"/>
                <a:gd fmla="*/ 157 h 169" name="T13"/>
                <a:gd fmla="*/ 237 w 249" name="T14"/>
                <a:gd fmla="*/ 12 h 169" name="T15"/>
                <a:gd fmla="*/ 10 w 249" name="T16"/>
                <a:gd fmla="*/ 12 h 169" name="T17"/>
                <a:gd fmla="*/ 10 w 249" name="T18"/>
                <a:gd fmla="*/ 157 h 16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69" w="249">
                  <a:moveTo>
                    <a:pt x="249" y="169"/>
                  </a:moveTo>
                  <a:lnTo>
                    <a:pt x="0" y="169"/>
                  </a:lnTo>
                  <a:lnTo>
                    <a:pt x="0" y="0"/>
                  </a:lnTo>
                  <a:lnTo>
                    <a:pt x="249" y="0"/>
                  </a:lnTo>
                  <a:lnTo>
                    <a:pt x="249" y="169"/>
                  </a:lnTo>
                  <a:close/>
                  <a:moveTo>
                    <a:pt x="10" y="157"/>
                  </a:moveTo>
                  <a:lnTo>
                    <a:pt x="237" y="157"/>
                  </a:lnTo>
                  <a:lnTo>
                    <a:pt x="237" y="12"/>
                  </a:lnTo>
                  <a:lnTo>
                    <a:pt x="10" y="12"/>
                  </a:lnTo>
                  <a:lnTo>
                    <a:pt x="10" y="15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4" name="Freeform 258"/>
            <p:cNvSpPr>
              <a:spLocks noEditPoints="1"/>
            </p:cNvSpPr>
            <p:nvPr/>
          </p:nvSpPr>
          <p:spPr bwMode="auto">
            <a:xfrm flipH="1">
              <a:off x="4776788" y="3946525"/>
              <a:ext cx="393700" cy="268288"/>
            </a:xfrm>
            <a:custGeom>
              <a:gdLst>
                <a:gd fmla="*/ 248 w 248" name="T0"/>
                <a:gd fmla="*/ 169 h 169" name="T1"/>
                <a:gd fmla="*/ 0 w 248" name="T2"/>
                <a:gd fmla="*/ 169 h 169" name="T3"/>
                <a:gd fmla="*/ 0 w 248" name="T4"/>
                <a:gd fmla="*/ 0 h 169" name="T5"/>
                <a:gd fmla="*/ 248 w 248" name="T6"/>
                <a:gd fmla="*/ 0 h 169" name="T7"/>
                <a:gd fmla="*/ 248 w 248" name="T8"/>
                <a:gd fmla="*/ 169 h 169" name="T9"/>
                <a:gd fmla="*/ 12 w 248" name="T10"/>
                <a:gd fmla="*/ 157 h 169" name="T11"/>
                <a:gd fmla="*/ 239 w 248" name="T12"/>
                <a:gd fmla="*/ 157 h 169" name="T13"/>
                <a:gd fmla="*/ 239 w 248" name="T14"/>
                <a:gd fmla="*/ 12 h 169" name="T15"/>
                <a:gd fmla="*/ 12 w 248" name="T16"/>
                <a:gd fmla="*/ 12 h 169" name="T17"/>
                <a:gd fmla="*/ 12 w 248" name="T18"/>
                <a:gd fmla="*/ 157 h 16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69" w="248">
                  <a:moveTo>
                    <a:pt x="248" y="169"/>
                  </a:moveTo>
                  <a:lnTo>
                    <a:pt x="0" y="169"/>
                  </a:lnTo>
                  <a:lnTo>
                    <a:pt x="0" y="0"/>
                  </a:lnTo>
                  <a:lnTo>
                    <a:pt x="248" y="0"/>
                  </a:lnTo>
                  <a:lnTo>
                    <a:pt x="248" y="169"/>
                  </a:lnTo>
                  <a:close/>
                  <a:moveTo>
                    <a:pt x="12" y="157"/>
                  </a:moveTo>
                  <a:lnTo>
                    <a:pt x="239" y="157"/>
                  </a:lnTo>
                  <a:lnTo>
                    <a:pt x="239" y="12"/>
                  </a:lnTo>
                  <a:lnTo>
                    <a:pt x="12" y="12"/>
                  </a:lnTo>
                  <a:lnTo>
                    <a:pt x="12" y="15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5" name="Freeform 259"/>
            <p:cNvSpPr>
              <a:spLocks noEditPoints="1"/>
            </p:cNvSpPr>
            <p:nvPr/>
          </p:nvSpPr>
          <p:spPr bwMode="auto">
            <a:xfrm flipH="1">
              <a:off x="4776788" y="3946525"/>
              <a:ext cx="393700" cy="268288"/>
            </a:xfrm>
            <a:custGeom>
              <a:gdLst>
                <a:gd fmla="*/ 248 w 248" name="T0"/>
                <a:gd fmla="*/ 169 h 169" name="T1"/>
                <a:gd fmla="*/ 0 w 248" name="T2"/>
                <a:gd fmla="*/ 169 h 169" name="T3"/>
                <a:gd fmla="*/ 0 w 248" name="T4"/>
                <a:gd fmla="*/ 0 h 169" name="T5"/>
                <a:gd fmla="*/ 248 w 248" name="T6"/>
                <a:gd fmla="*/ 0 h 169" name="T7"/>
                <a:gd fmla="*/ 248 w 248" name="T8"/>
                <a:gd fmla="*/ 169 h 169" name="T9"/>
                <a:gd fmla="*/ 12 w 248" name="T10"/>
                <a:gd fmla="*/ 157 h 169" name="T11"/>
                <a:gd fmla="*/ 239 w 248" name="T12"/>
                <a:gd fmla="*/ 157 h 169" name="T13"/>
                <a:gd fmla="*/ 239 w 248" name="T14"/>
                <a:gd fmla="*/ 12 h 169" name="T15"/>
                <a:gd fmla="*/ 12 w 248" name="T16"/>
                <a:gd fmla="*/ 12 h 169" name="T17"/>
                <a:gd fmla="*/ 12 w 248" name="T18"/>
                <a:gd fmla="*/ 157 h 16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69" w="248">
                  <a:moveTo>
                    <a:pt x="248" y="169"/>
                  </a:moveTo>
                  <a:lnTo>
                    <a:pt x="0" y="169"/>
                  </a:lnTo>
                  <a:lnTo>
                    <a:pt x="0" y="0"/>
                  </a:lnTo>
                  <a:lnTo>
                    <a:pt x="248" y="0"/>
                  </a:lnTo>
                  <a:lnTo>
                    <a:pt x="248" y="169"/>
                  </a:lnTo>
                  <a:moveTo>
                    <a:pt x="12" y="157"/>
                  </a:moveTo>
                  <a:lnTo>
                    <a:pt x="239" y="157"/>
                  </a:lnTo>
                  <a:lnTo>
                    <a:pt x="239" y="12"/>
                  </a:lnTo>
                  <a:lnTo>
                    <a:pt x="12" y="12"/>
                  </a:lnTo>
                  <a:lnTo>
                    <a:pt x="12" y="15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6" name="Freeform 260"/>
            <p:cNvSpPr/>
            <p:nvPr/>
          </p:nvSpPr>
          <p:spPr bwMode="auto">
            <a:xfrm flipH="1">
              <a:off x="5159375" y="3973513"/>
              <a:ext cx="176213" cy="49213"/>
            </a:xfrm>
            <a:custGeom>
              <a:gdLst>
                <a:gd fmla="*/ 47 w 47" name="T0"/>
                <a:gd fmla="*/ 13 h 13" name="T1"/>
                <a:gd fmla="*/ 41 w 47" name="T2"/>
                <a:gd fmla="*/ 10 h 13" name="T3"/>
                <a:gd fmla="*/ 35 w 47" name="T4"/>
                <a:gd fmla="*/ 9 h 13" name="T5"/>
                <a:gd fmla="*/ 24 w 47" name="T6"/>
                <a:gd fmla="*/ 9 h 13" name="T7"/>
                <a:gd fmla="*/ 12 w 47" name="T8"/>
                <a:gd fmla="*/ 9 h 13" name="T9"/>
                <a:gd fmla="*/ 6 w 47" name="T10"/>
                <a:gd fmla="*/ 10 h 13" name="T11"/>
                <a:gd fmla="*/ 0 w 47" name="T12"/>
                <a:gd fmla="*/ 13 h 13" name="T13"/>
                <a:gd fmla="*/ 0 w 47" name="T14"/>
                <a:gd fmla="*/ 5 h 13" name="T15"/>
                <a:gd fmla="*/ 6 w 47" name="T16"/>
                <a:gd fmla="*/ 2 h 13" name="T17"/>
                <a:gd fmla="*/ 12 w 47" name="T18"/>
                <a:gd fmla="*/ 1 h 13" name="T19"/>
                <a:gd fmla="*/ 24 w 47" name="T20"/>
                <a:gd fmla="*/ 0 h 13" name="T21"/>
                <a:gd fmla="*/ 35 w 47" name="T22"/>
                <a:gd fmla="*/ 1 h 13" name="T23"/>
                <a:gd fmla="*/ 41 w 47" name="T24"/>
                <a:gd fmla="*/ 2 h 13" name="T25"/>
                <a:gd fmla="*/ 47 w 47" name="T26"/>
                <a:gd fmla="*/ 5 h 13" name="T27"/>
                <a:gd fmla="*/ 47 w 47" name="T28"/>
                <a:gd fmla="*/ 13 h 13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13" w="47">
                  <a:moveTo>
                    <a:pt x="47" y="13"/>
                  </a:moveTo>
                  <a:cubicBezTo>
                    <a:pt x="47" y="10"/>
                    <a:pt x="43" y="10"/>
                    <a:pt x="41" y="10"/>
                  </a:cubicBezTo>
                  <a:cubicBezTo>
                    <a:pt x="39" y="10"/>
                    <a:pt x="37" y="9"/>
                    <a:pt x="35" y="9"/>
                  </a:cubicBezTo>
                  <a:cubicBezTo>
                    <a:pt x="31" y="9"/>
                    <a:pt x="28" y="9"/>
                    <a:pt x="24" y="9"/>
                  </a:cubicBezTo>
                  <a:cubicBezTo>
                    <a:pt x="20" y="9"/>
                    <a:pt x="16" y="9"/>
                    <a:pt x="12" y="9"/>
                  </a:cubicBezTo>
                  <a:cubicBezTo>
                    <a:pt x="10" y="9"/>
                    <a:pt x="8" y="10"/>
                    <a:pt x="6" y="10"/>
                  </a:cubicBezTo>
                  <a:cubicBezTo>
                    <a:pt x="4" y="10"/>
                    <a:pt x="0" y="10"/>
                    <a:pt x="0" y="13"/>
                  </a:cubicBezTo>
                  <a:cubicBezTo>
                    <a:pt x="0" y="10"/>
                    <a:pt x="0" y="7"/>
                    <a:pt x="0" y="5"/>
                  </a:cubicBezTo>
                  <a:cubicBezTo>
                    <a:pt x="0" y="2"/>
                    <a:pt x="4" y="2"/>
                    <a:pt x="6" y="2"/>
                  </a:cubicBezTo>
                  <a:cubicBezTo>
                    <a:pt x="8" y="2"/>
                    <a:pt x="10" y="1"/>
                    <a:pt x="12" y="1"/>
                  </a:cubicBezTo>
                  <a:cubicBezTo>
                    <a:pt x="16" y="1"/>
                    <a:pt x="20" y="0"/>
                    <a:pt x="24" y="0"/>
                  </a:cubicBezTo>
                  <a:cubicBezTo>
                    <a:pt x="28" y="0"/>
                    <a:pt x="31" y="1"/>
                    <a:pt x="35" y="1"/>
                  </a:cubicBezTo>
                  <a:cubicBezTo>
                    <a:pt x="37" y="1"/>
                    <a:pt x="39" y="2"/>
                    <a:pt x="41" y="2"/>
                  </a:cubicBezTo>
                  <a:cubicBezTo>
                    <a:pt x="43" y="2"/>
                    <a:pt x="47" y="2"/>
                    <a:pt x="47" y="5"/>
                  </a:cubicBezTo>
                  <a:cubicBezTo>
                    <a:pt x="47" y="7"/>
                    <a:pt x="47" y="10"/>
                    <a:pt x="47" y="1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7" name="Rectangle 261"/>
            <p:cNvSpPr>
              <a:spLocks noChangeArrowheads="1"/>
            </p:cNvSpPr>
            <p:nvPr/>
          </p:nvSpPr>
          <p:spPr bwMode="auto">
            <a:xfrm flipH="1">
              <a:off x="4667250" y="3992563"/>
              <a:ext cx="117475" cy="301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" name="Rectangle 262"/>
            <p:cNvSpPr>
              <a:spLocks noChangeArrowheads="1"/>
            </p:cNvSpPr>
            <p:nvPr/>
          </p:nvSpPr>
          <p:spPr bwMode="auto">
            <a:xfrm flipH="1">
              <a:off x="4667250" y="3992563"/>
              <a:ext cx="117475" cy="30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" name="Rectangle 263"/>
            <p:cNvSpPr>
              <a:spLocks noChangeArrowheads="1"/>
            </p:cNvSpPr>
            <p:nvPr/>
          </p:nvSpPr>
          <p:spPr bwMode="auto">
            <a:xfrm flipH="1">
              <a:off x="5708650" y="3992563"/>
              <a:ext cx="119063" cy="301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" name="Freeform 264"/>
            <p:cNvSpPr/>
            <p:nvPr/>
          </p:nvSpPr>
          <p:spPr bwMode="auto">
            <a:xfrm flipH="1">
              <a:off x="4881563" y="3875088"/>
              <a:ext cx="104775" cy="34925"/>
            </a:xfrm>
            <a:custGeom>
              <a:gdLst>
                <a:gd fmla="*/ 2 w 66" name="T0"/>
                <a:gd fmla="*/ 0 h 22" name="T1"/>
                <a:gd fmla="*/ 0 w 66" name="T2"/>
                <a:gd fmla="*/ 15 h 22" name="T3"/>
                <a:gd fmla="*/ 66 w 66" name="T4"/>
                <a:gd fmla="*/ 22 h 22" name="T5"/>
                <a:gd fmla="*/ 66 w 66" name="T6"/>
                <a:gd fmla="*/ 5 h 22" name="T7"/>
                <a:gd fmla="*/ 2 w 66" name="T8"/>
                <a:gd fmla="*/ 0 h 2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2" w="66">
                  <a:moveTo>
                    <a:pt x="2" y="0"/>
                  </a:moveTo>
                  <a:lnTo>
                    <a:pt x="0" y="15"/>
                  </a:lnTo>
                  <a:lnTo>
                    <a:pt x="66" y="22"/>
                  </a:lnTo>
                  <a:lnTo>
                    <a:pt x="66" y="5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60381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" name="Freeform 265"/>
            <p:cNvSpPr/>
            <p:nvPr/>
          </p:nvSpPr>
          <p:spPr bwMode="auto">
            <a:xfrm flipH="1">
              <a:off x="4881563" y="3875088"/>
              <a:ext cx="104775" cy="34925"/>
            </a:xfrm>
            <a:custGeom>
              <a:gdLst>
                <a:gd fmla="*/ 2 w 66" name="T0"/>
                <a:gd fmla="*/ 0 h 22" name="T1"/>
                <a:gd fmla="*/ 0 w 66" name="T2"/>
                <a:gd fmla="*/ 15 h 22" name="T3"/>
                <a:gd fmla="*/ 66 w 66" name="T4"/>
                <a:gd fmla="*/ 22 h 22" name="T5"/>
                <a:gd fmla="*/ 66 w 66" name="T6"/>
                <a:gd fmla="*/ 5 h 22" name="T7"/>
                <a:gd fmla="*/ 2 w 66" name="T8"/>
                <a:gd fmla="*/ 0 h 2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2" w="66">
                  <a:moveTo>
                    <a:pt x="2" y="0"/>
                  </a:moveTo>
                  <a:lnTo>
                    <a:pt x="0" y="15"/>
                  </a:lnTo>
                  <a:lnTo>
                    <a:pt x="66" y="22"/>
                  </a:lnTo>
                  <a:lnTo>
                    <a:pt x="66" y="5"/>
                  </a:lnTo>
                  <a:lnTo>
                    <a:pt x="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" name="Freeform 266"/>
            <p:cNvSpPr/>
            <p:nvPr/>
          </p:nvSpPr>
          <p:spPr bwMode="auto">
            <a:xfrm flipH="1">
              <a:off x="5505450" y="3875088"/>
              <a:ext cx="104775" cy="34925"/>
            </a:xfrm>
            <a:custGeom>
              <a:gdLst>
                <a:gd fmla="*/ 0 w 66" name="T0"/>
                <a:gd fmla="*/ 5 h 22" name="T1"/>
                <a:gd fmla="*/ 2 w 66" name="T2"/>
                <a:gd fmla="*/ 22 h 22" name="T3"/>
                <a:gd fmla="*/ 66 w 66" name="T4"/>
                <a:gd fmla="*/ 15 h 22" name="T5"/>
                <a:gd fmla="*/ 66 w 66" name="T6"/>
                <a:gd fmla="*/ 0 h 22" name="T7"/>
                <a:gd fmla="*/ 0 w 66" name="T8"/>
                <a:gd fmla="*/ 5 h 2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2" w="66">
                  <a:moveTo>
                    <a:pt x="0" y="5"/>
                  </a:moveTo>
                  <a:lnTo>
                    <a:pt x="2" y="22"/>
                  </a:lnTo>
                  <a:lnTo>
                    <a:pt x="66" y="15"/>
                  </a:lnTo>
                  <a:lnTo>
                    <a:pt x="66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60381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3" name="Freeform 267"/>
            <p:cNvSpPr/>
            <p:nvPr/>
          </p:nvSpPr>
          <p:spPr bwMode="auto">
            <a:xfrm flipH="1">
              <a:off x="5253038" y="5418138"/>
              <a:ext cx="26988" cy="138113"/>
            </a:xfrm>
            <a:custGeom>
              <a:gdLst>
                <a:gd fmla="*/ 0 w 17" name="T0"/>
                <a:gd fmla="*/ 0 h 87" name="T1"/>
                <a:gd fmla="*/ 0 w 17" name="T2"/>
                <a:gd fmla="*/ 0 h 87" name="T3"/>
                <a:gd fmla="*/ 0 w 17" name="T4"/>
                <a:gd fmla="*/ 87 h 87" name="T5"/>
                <a:gd fmla="*/ 17 w 17" name="T6"/>
                <a:gd fmla="*/ 87 h 87" name="T7"/>
                <a:gd fmla="*/ 17 w 17" name="T8"/>
                <a:gd fmla="*/ 16 h 87" name="T9"/>
                <a:gd fmla="*/ 0 w 17" name="T10"/>
                <a:gd fmla="*/ 0 h 87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87" w="17">
                  <a:moveTo>
                    <a:pt x="0" y="0"/>
                  </a:moveTo>
                  <a:lnTo>
                    <a:pt x="0" y="0"/>
                  </a:lnTo>
                  <a:lnTo>
                    <a:pt x="0" y="87"/>
                  </a:lnTo>
                  <a:lnTo>
                    <a:pt x="17" y="87"/>
                  </a:lnTo>
                  <a:lnTo>
                    <a:pt x="17" y="1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666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4" name="Freeform 268"/>
            <p:cNvSpPr/>
            <p:nvPr/>
          </p:nvSpPr>
          <p:spPr bwMode="auto">
            <a:xfrm flipH="1">
              <a:off x="5253038" y="5418138"/>
              <a:ext cx="26988" cy="138113"/>
            </a:xfrm>
            <a:custGeom>
              <a:gdLst>
                <a:gd fmla="*/ 0 w 17" name="T0"/>
                <a:gd fmla="*/ 0 h 87" name="T1"/>
                <a:gd fmla="*/ 0 w 17" name="T2"/>
                <a:gd fmla="*/ 0 h 87" name="T3"/>
                <a:gd fmla="*/ 0 w 17" name="T4"/>
                <a:gd fmla="*/ 87 h 87" name="T5"/>
                <a:gd fmla="*/ 17 w 17" name="T6"/>
                <a:gd fmla="*/ 87 h 87" name="T7"/>
                <a:gd fmla="*/ 17 w 17" name="T8"/>
                <a:gd fmla="*/ 16 h 87" name="T9"/>
                <a:gd fmla="*/ 0 w 17" name="T10"/>
                <a:gd fmla="*/ 0 h 87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87" w="17">
                  <a:moveTo>
                    <a:pt x="0" y="0"/>
                  </a:moveTo>
                  <a:lnTo>
                    <a:pt x="0" y="0"/>
                  </a:lnTo>
                  <a:lnTo>
                    <a:pt x="0" y="87"/>
                  </a:lnTo>
                  <a:lnTo>
                    <a:pt x="17" y="87"/>
                  </a:lnTo>
                  <a:lnTo>
                    <a:pt x="17" y="16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5" name="Rectangle 269"/>
            <p:cNvSpPr>
              <a:spLocks noChangeArrowheads="1"/>
            </p:cNvSpPr>
            <p:nvPr/>
          </p:nvSpPr>
          <p:spPr bwMode="auto">
            <a:xfrm flipH="1">
              <a:off x="4694238" y="5376863"/>
              <a:ext cx="1104900" cy="41275"/>
            </a:xfrm>
            <a:prstGeom prst="rect">
              <a:avLst/>
            </a:prstGeom>
            <a:solidFill>
              <a:srgbClr val="60381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6" name="Rectangle 270"/>
            <p:cNvSpPr>
              <a:spLocks noChangeArrowheads="1"/>
            </p:cNvSpPr>
            <p:nvPr/>
          </p:nvSpPr>
          <p:spPr bwMode="auto">
            <a:xfrm flipH="1">
              <a:off x="4694238" y="5376863"/>
              <a:ext cx="1104900" cy="412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7" name="Freeform 271"/>
            <p:cNvSpPr/>
            <p:nvPr/>
          </p:nvSpPr>
          <p:spPr bwMode="auto">
            <a:xfrm flipH="1">
              <a:off x="5140325" y="4695825"/>
              <a:ext cx="207963" cy="755650"/>
            </a:xfrm>
            <a:custGeom>
              <a:gdLst>
                <a:gd fmla="*/ 36 w 131" name="T0"/>
                <a:gd fmla="*/ 0 h 476" name="T1"/>
                <a:gd fmla="*/ 0 w 131" name="T2"/>
                <a:gd fmla="*/ 412 h 476" name="T3"/>
                <a:gd fmla="*/ 64 w 131" name="T4"/>
                <a:gd fmla="*/ 476 h 476" name="T5"/>
                <a:gd fmla="*/ 131 w 131" name="T6"/>
                <a:gd fmla="*/ 412 h 476" name="T7"/>
                <a:gd fmla="*/ 93 w 131" name="T8"/>
                <a:gd fmla="*/ 0 h 476" name="T9"/>
                <a:gd fmla="*/ 36 w 131" name="T10"/>
                <a:gd fmla="*/ 0 h 476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476" w="131">
                  <a:moveTo>
                    <a:pt x="36" y="0"/>
                  </a:moveTo>
                  <a:lnTo>
                    <a:pt x="0" y="412"/>
                  </a:lnTo>
                  <a:lnTo>
                    <a:pt x="64" y="476"/>
                  </a:lnTo>
                  <a:lnTo>
                    <a:pt x="131" y="412"/>
                  </a:lnTo>
                  <a:lnTo>
                    <a:pt x="93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E2534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" name="Freeform 272"/>
            <p:cNvSpPr/>
            <p:nvPr/>
          </p:nvSpPr>
          <p:spPr bwMode="auto">
            <a:xfrm flipH="1">
              <a:off x="5140325" y="4695825"/>
              <a:ext cx="207963" cy="755650"/>
            </a:xfrm>
            <a:custGeom>
              <a:gdLst>
                <a:gd fmla="*/ 36 w 131" name="T0"/>
                <a:gd fmla="*/ 0 h 476" name="T1"/>
                <a:gd fmla="*/ 0 w 131" name="T2"/>
                <a:gd fmla="*/ 412 h 476" name="T3"/>
                <a:gd fmla="*/ 64 w 131" name="T4"/>
                <a:gd fmla="*/ 476 h 476" name="T5"/>
                <a:gd fmla="*/ 131 w 131" name="T6"/>
                <a:gd fmla="*/ 412 h 476" name="T7"/>
                <a:gd fmla="*/ 93 w 131" name="T8"/>
                <a:gd fmla="*/ 0 h 476" name="T9"/>
                <a:gd fmla="*/ 36 w 131" name="T10"/>
                <a:gd fmla="*/ 0 h 476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476" w="131">
                  <a:moveTo>
                    <a:pt x="36" y="0"/>
                  </a:moveTo>
                  <a:lnTo>
                    <a:pt x="0" y="412"/>
                  </a:lnTo>
                  <a:lnTo>
                    <a:pt x="64" y="476"/>
                  </a:lnTo>
                  <a:lnTo>
                    <a:pt x="131" y="412"/>
                  </a:lnTo>
                  <a:lnTo>
                    <a:pt x="93" y="0"/>
                  </a:lnTo>
                  <a:lnTo>
                    <a:pt x="3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9" name="Freeform 273"/>
            <p:cNvSpPr/>
            <p:nvPr/>
          </p:nvSpPr>
          <p:spPr bwMode="auto">
            <a:xfrm flipH="1">
              <a:off x="5186363" y="4695825"/>
              <a:ext cx="115888" cy="131763"/>
            </a:xfrm>
            <a:custGeom>
              <a:gdLst>
                <a:gd fmla="*/ 73 w 73" name="T0"/>
                <a:gd fmla="*/ 83 h 83" name="T1"/>
                <a:gd fmla="*/ 64 w 73" name="T2"/>
                <a:gd fmla="*/ 0 h 83" name="T3"/>
                <a:gd fmla="*/ 7 w 73" name="T4"/>
                <a:gd fmla="*/ 0 h 83" name="T5"/>
                <a:gd fmla="*/ 0 w 73" name="T6"/>
                <a:gd fmla="*/ 83 h 83" name="T7"/>
                <a:gd fmla="*/ 73 w 73" name="T8"/>
                <a:gd fmla="*/ 83 h 8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3" w="73">
                  <a:moveTo>
                    <a:pt x="73" y="83"/>
                  </a:moveTo>
                  <a:lnTo>
                    <a:pt x="64" y="0"/>
                  </a:lnTo>
                  <a:lnTo>
                    <a:pt x="7" y="0"/>
                  </a:lnTo>
                  <a:lnTo>
                    <a:pt x="0" y="83"/>
                  </a:lnTo>
                  <a:lnTo>
                    <a:pt x="73" y="83"/>
                  </a:lnTo>
                  <a:close/>
                </a:path>
              </a:pathLst>
            </a:custGeom>
            <a:solidFill>
              <a:srgbClr val="CC423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0" name="Freeform 274"/>
            <p:cNvSpPr/>
            <p:nvPr/>
          </p:nvSpPr>
          <p:spPr bwMode="auto">
            <a:xfrm flipH="1">
              <a:off x="5186363" y="4695825"/>
              <a:ext cx="115888" cy="131763"/>
            </a:xfrm>
            <a:custGeom>
              <a:gdLst>
                <a:gd fmla="*/ 73 w 73" name="T0"/>
                <a:gd fmla="*/ 83 h 83" name="T1"/>
                <a:gd fmla="*/ 64 w 73" name="T2"/>
                <a:gd fmla="*/ 0 h 83" name="T3"/>
                <a:gd fmla="*/ 7 w 73" name="T4"/>
                <a:gd fmla="*/ 0 h 83" name="T5"/>
                <a:gd fmla="*/ 0 w 73" name="T6"/>
                <a:gd fmla="*/ 83 h 83" name="T7"/>
                <a:gd fmla="*/ 73 w 73" name="T8"/>
                <a:gd fmla="*/ 83 h 8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3" w="73">
                  <a:moveTo>
                    <a:pt x="73" y="83"/>
                  </a:moveTo>
                  <a:lnTo>
                    <a:pt x="64" y="0"/>
                  </a:lnTo>
                  <a:lnTo>
                    <a:pt x="7" y="0"/>
                  </a:lnTo>
                  <a:lnTo>
                    <a:pt x="0" y="83"/>
                  </a:lnTo>
                  <a:lnTo>
                    <a:pt x="73" y="8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1" name="Freeform 275"/>
            <p:cNvSpPr/>
            <p:nvPr/>
          </p:nvSpPr>
          <p:spPr bwMode="auto">
            <a:xfrm flipH="1">
              <a:off x="5260975" y="4695825"/>
              <a:ext cx="566738" cy="161925"/>
            </a:xfrm>
            <a:custGeom>
              <a:gdLst>
                <a:gd fmla="*/ 357 w 357" name="T0"/>
                <a:gd fmla="*/ 0 h 102" name="T1"/>
                <a:gd fmla="*/ 0 w 357" name="T2"/>
                <a:gd fmla="*/ 0 h 102" name="T3"/>
                <a:gd fmla="*/ 0 w 357" name="T4"/>
                <a:gd fmla="*/ 80 h 102" name="T5"/>
                <a:gd fmla="*/ 310 w 357" name="T6"/>
                <a:gd fmla="*/ 102 h 102" name="T7"/>
                <a:gd fmla="*/ 357 w 357" name="T8"/>
                <a:gd fmla="*/ 0 h 10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2" w="357">
                  <a:moveTo>
                    <a:pt x="357" y="0"/>
                  </a:moveTo>
                  <a:lnTo>
                    <a:pt x="0" y="0"/>
                  </a:lnTo>
                  <a:lnTo>
                    <a:pt x="0" y="80"/>
                  </a:lnTo>
                  <a:lnTo>
                    <a:pt x="310" y="102"/>
                  </a:lnTo>
                  <a:lnTo>
                    <a:pt x="357" y="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2" name="Freeform 276"/>
            <p:cNvSpPr/>
            <p:nvPr/>
          </p:nvSpPr>
          <p:spPr bwMode="auto">
            <a:xfrm flipH="1">
              <a:off x="4659313" y="4695825"/>
              <a:ext cx="571500" cy="161925"/>
            </a:xfrm>
            <a:custGeom>
              <a:gdLst>
                <a:gd fmla="*/ 0 w 360" name="T0"/>
                <a:gd fmla="*/ 0 h 102" name="T1"/>
                <a:gd fmla="*/ 47 w 360" name="T2"/>
                <a:gd fmla="*/ 102 h 102" name="T3"/>
                <a:gd fmla="*/ 360 w 360" name="T4"/>
                <a:gd fmla="*/ 80 h 102" name="T5"/>
                <a:gd fmla="*/ 360 w 360" name="T6"/>
                <a:gd fmla="*/ 0 h 102" name="T7"/>
                <a:gd fmla="*/ 0 w 360" name="T8"/>
                <a:gd fmla="*/ 0 h 10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2" w="360">
                  <a:moveTo>
                    <a:pt x="0" y="0"/>
                  </a:moveTo>
                  <a:lnTo>
                    <a:pt x="47" y="102"/>
                  </a:lnTo>
                  <a:lnTo>
                    <a:pt x="360" y="80"/>
                  </a:lnTo>
                  <a:lnTo>
                    <a:pt x="36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3" name="Freeform 277"/>
            <p:cNvSpPr/>
            <p:nvPr/>
          </p:nvSpPr>
          <p:spPr bwMode="auto">
            <a:xfrm flipH="1">
              <a:off x="4659313" y="4695825"/>
              <a:ext cx="571500" cy="161925"/>
            </a:xfrm>
            <a:custGeom>
              <a:gdLst>
                <a:gd fmla="*/ 0 w 360" name="T0"/>
                <a:gd fmla="*/ 0 h 102" name="T1"/>
                <a:gd fmla="*/ 47 w 360" name="T2"/>
                <a:gd fmla="*/ 102 h 102" name="T3"/>
                <a:gd fmla="*/ 360 w 360" name="T4"/>
                <a:gd fmla="*/ 80 h 102" name="T5"/>
                <a:gd fmla="*/ 360 w 360" name="T6"/>
                <a:gd fmla="*/ 0 h 102" name="T7"/>
                <a:gd fmla="*/ 0 w 360" name="T8"/>
                <a:gd fmla="*/ 0 h 10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02" w="360">
                  <a:moveTo>
                    <a:pt x="0" y="0"/>
                  </a:moveTo>
                  <a:lnTo>
                    <a:pt x="47" y="102"/>
                  </a:lnTo>
                  <a:lnTo>
                    <a:pt x="360" y="80"/>
                  </a:lnTo>
                  <a:lnTo>
                    <a:pt x="36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4" name="Freeform 278"/>
            <p:cNvSpPr/>
            <p:nvPr/>
          </p:nvSpPr>
          <p:spPr bwMode="auto">
            <a:xfrm flipH="1">
              <a:off x="6019800" y="5210175"/>
              <a:ext cx="98425" cy="222250"/>
            </a:xfrm>
            <a:custGeom>
              <a:gdLst>
                <a:gd fmla="*/ 62 w 62" name="T0"/>
                <a:gd fmla="*/ 135 h 140" name="T1"/>
                <a:gd fmla="*/ 19 w 62" name="T2"/>
                <a:gd fmla="*/ 140 h 140" name="T3"/>
                <a:gd fmla="*/ 0 w 62" name="T4"/>
                <a:gd fmla="*/ 5 h 140" name="T5"/>
                <a:gd fmla="*/ 43 w 62" name="T6"/>
                <a:gd fmla="*/ 0 h 140" name="T7"/>
                <a:gd fmla="*/ 62 w 62" name="T8"/>
                <a:gd fmla="*/ 135 h 14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40" w="62">
                  <a:moveTo>
                    <a:pt x="62" y="135"/>
                  </a:moveTo>
                  <a:lnTo>
                    <a:pt x="19" y="140"/>
                  </a:lnTo>
                  <a:lnTo>
                    <a:pt x="0" y="5"/>
                  </a:lnTo>
                  <a:lnTo>
                    <a:pt x="43" y="0"/>
                  </a:lnTo>
                  <a:lnTo>
                    <a:pt x="62" y="135"/>
                  </a:lnTo>
                  <a:close/>
                </a:path>
              </a:pathLst>
            </a:custGeom>
            <a:solidFill>
              <a:srgbClr val="EDB88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5" name="Freeform 279"/>
            <p:cNvSpPr/>
            <p:nvPr/>
          </p:nvSpPr>
          <p:spPr bwMode="auto">
            <a:xfrm flipH="1">
              <a:off x="6019800" y="5210175"/>
              <a:ext cx="98425" cy="222250"/>
            </a:xfrm>
            <a:custGeom>
              <a:gdLst>
                <a:gd fmla="*/ 62 w 62" name="T0"/>
                <a:gd fmla="*/ 135 h 140" name="T1"/>
                <a:gd fmla="*/ 19 w 62" name="T2"/>
                <a:gd fmla="*/ 140 h 140" name="T3"/>
                <a:gd fmla="*/ 0 w 62" name="T4"/>
                <a:gd fmla="*/ 5 h 140" name="T5"/>
                <a:gd fmla="*/ 43 w 62" name="T6"/>
                <a:gd fmla="*/ 0 h 140" name="T7"/>
                <a:gd fmla="*/ 62 w 62" name="T8"/>
                <a:gd fmla="*/ 135 h 140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40" w="62">
                  <a:moveTo>
                    <a:pt x="62" y="135"/>
                  </a:moveTo>
                  <a:lnTo>
                    <a:pt x="19" y="140"/>
                  </a:lnTo>
                  <a:lnTo>
                    <a:pt x="0" y="5"/>
                  </a:lnTo>
                  <a:lnTo>
                    <a:pt x="43" y="0"/>
                  </a:lnTo>
                  <a:lnTo>
                    <a:pt x="62" y="13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6" name="Freeform 280"/>
            <p:cNvSpPr/>
            <p:nvPr/>
          </p:nvSpPr>
          <p:spPr bwMode="auto">
            <a:xfrm flipH="1">
              <a:off x="5651500" y="4954588"/>
              <a:ext cx="447675" cy="565150"/>
            </a:xfrm>
            <a:custGeom>
              <a:gdLst>
                <a:gd fmla="*/ 119 w 119" name="T0"/>
                <a:gd fmla="*/ 132 h 150" name="T1"/>
                <a:gd fmla="*/ 113 w 119" name="T2"/>
                <a:gd fmla="*/ 139 h 150" name="T3"/>
                <a:gd fmla="*/ 21 w 119" name="T4"/>
                <a:gd fmla="*/ 149 h 150" name="T5"/>
                <a:gd fmla="*/ 14 w 119" name="T6"/>
                <a:gd fmla="*/ 144 h 150" name="T7"/>
                <a:gd fmla="*/ 0 w 119" name="T8"/>
                <a:gd fmla="*/ 17 h 150" name="T9"/>
                <a:gd fmla="*/ 6 w 119" name="T10"/>
                <a:gd fmla="*/ 10 h 150" name="T11"/>
                <a:gd fmla="*/ 98 w 119" name="T12"/>
                <a:gd fmla="*/ 0 h 150" name="T13"/>
                <a:gd fmla="*/ 104 w 119" name="T14"/>
                <a:gd fmla="*/ 5 h 150" name="T15"/>
                <a:gd fmla="*/ 119 w 119" name="T16"/>
                <a:gd fmla="*/ 132 h 15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50" w="119">
                  <a:moveTo>
                    <a:pt x="119" y="132"/>
                  </a:moveTo>
                  <a:cubicBezTo>
                    <a:pt x="119" y="136"/>
                    <a:pt x="117" y="139"/>
                    <a:pt x="113" y="139"/>
                  </a:cubicBezTo>
                  <a:cubicBezTo>
                    <a:pt x="21" y="149"/>
                    <a:pt x="21" y="149"/>
                    <a:pt x="21" y="149"/>
                  </a:cubicBezTo>
                  <a:cubicBezTo>
                    <a:pt x="18" y="150"/>
                    <a:pt x="15" y="147"/>
                    <a:pt x="14" y="144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4"/>
                    <a:pt x="2" y="11"/>
                    <a:pt x="6" y="10"/>
                  </a:cubicBezTo>
                  <a:cubicBezTo>
                    <a:pt x="98" y="0"/>
                    <a:pt x="98" y="0"/>
                    <a:pt x="98" y="0"/>
                  </a:cubicBezTo>
                  <a:cubicBezTo>
                    <a:pt x="101" y="0"/>
                    <a:pt x="104" y="2"/>
                    <a:pt x="104" y="5"/>
                  </a:cubicBezTo>
                  <a:cubicBezTo>
                    <a:pt x="119" y="132"/>
                    <a:pt x="119" y="132"/>
                    <a:pt x="119" y="132"/>
                  </a:cubicBezTo>
                </a:path>
              </a:pathLst>
            </a:custGeom>
            <a:solidFill>
              <a:srgbClr val="2C587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7" name="Freeform 281"/>
            <p:cNvSpPr/>
            <p:nvPr/>
          </p:nvSpPr>
          <p:spPr bwMode="auto">
            <a:xfrm flipH="1">
              <a:off x="5876925" y="5006975"/>
              <a:ext cx="41275" cy="41275"/>
            </a:xfrm>
            <a:custGeom>
              <a:gdLst>
                <a:gd fmla="*/ 10 w 11" name="T0"/>
                <a:gd fmla="*/ 5 h 11" name="T1"/>
                <a:gd fmla="*/ 6 w 11" name="T2"/>
                <a:gd fmla="*/ 10 h 11" name="T3"/>
                <a:gd fmla="*/ 0 w 11" name="T4"/>
                <a:gd fmla="*/ 6 h 11" name="T5"/>
                <a:gd fmla="*/ 5 w 11" name="T6"/>
                <a:gd fmla="*/ 0 h 11" name="T7"/>
                <a:gd fmla="*/ 10 w 11" name="T8"/>
                <a:gd fmla="*/ 5 h 1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1" w="11">
                  <a:moveTo>
                    <a:pt x="10" y="5"/>
                  </a:moveTo>
                  <a:cubicBezTo>
                    <a:pt x="11" y="7"/>
                    <a:pt x="9" y="10"/>
                    <a:pt x="6" y="10"/>
                  </a:cubicBezTo>
                  <a:cubicBezTo>
                    <a:pt x="3" y="11"/>
                    <a:pt x="0" y="9"/>
                    <a:pt x="0" y="6"/>
                  </a:cubicBezTo>
                  <a:cubicBezTo>
                    <a:pt x="0" y="3"/>
                    <a:pt x="2" y="0"/>
                    <a:pt x="5" y="0"/>
                  </a:cubicBezTo>
                  <a:cubicBezTo>
                    <a:pt x="8" y="0"/>
                    <a:pt x="10" y="2"/>
                    <a:pt x="10" y="5"/>
                  </a:cubicBezTo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8" name="Freeform 282"/>
            <p:cNvSpPr/>
            <p:nvPr/>
          </p:nvSpPr>
          <p:spPr bwMode="auto">
            <a:xfrm flipH="1">
              <a:off x="5888038" y="5014913"/>
              <a:ext cx="23813" cy="22225"/>
            </a:xfrm>
            <a:custGeom>
              <a:gdLst>
                <a:gd fmla="*/ 6 w 6" name="T0"/>
                <a:gd fmla="*/ 3 h 6" name="T1"/>
                <a:gd fmla="*/ 4 w 6" name="T2"/>
                <a:gd fmla="*/ 6 h 6" name="T3"/>
                <a:gd fmla="*/ 0 w 6" name="T4"/>
                <a:gd fmla="*/ 4 h 6" name="T5"/>
                <a:gd fmla="*/ 3 w 6" name="T6"/>
                <a:gd fmla="*/ 0 h 6" name="T7"/>
                <a:gd fmla="*/ 6 w 6" name="T8"/>
                <a:gd fmla="*/ 3 h 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" w="6">
                  <a:moveTo>
                    <a:pt x="6" y="3"/>
                  </a:moveTo>
                  <a:cubicBezTo>
                    <a:pt x="6" y="5"/>
                    <a:pt x="5" y="6"/>
                    <a:pt x="4" y="6"/>
                  </a:cubicBezTo>
                  <a:cubicBezTo>
                    <a:pt x="2" y="6"/>
                    <a:pt x="0" y="5"/>
                    <a:pt x="0" y="4"/>
                  </a:cubicBezTo>
                  <a:cubicBezTo>
                    <a:pt x="0" y="2"/>
                    <a:pt x="1" y="0"/>
                    <a:pt x="3" y="0"/>
                  </a:cubicBezTo>
                  <a:cubicBezTo>
                    <a:pt x="5" y="0"/>
                    <a:pt x="6" y="1"/>
                    <a:pt x="6" y="3"/>
                  </a:cubicBezTo>
                </a:path>
              </a:pathLst>
            </a:custGeom>
            <a:solidFill>
              <a:srgbClr val="4D4D4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9" name="Freeform 283"/>
            <p:cNvSpPr/>
            <p:nvPr/>
          </p:nvSpPr>
          <p:spPr bwMode="auto">
            <a:xfrm flipH="1">
              <a:off x="5835650" y="5165725"/>
              <a:ext cx="49213" cy="79375"/>
            </a:xfrm>
            <a:custGeom>
              <a:gdLst>
                <a:gd fmla="*/ 2 w 13" name="T0"/>
                <a:gd fmla="*/ 0 h 21" name="T1"/>
                <a:gd fmla="*/ 0 w 13" name="T2"/>
                <a:gd fmla="*/ 0 h 21" name="T3"/>
                <a:gd fmla="*/ 0 w 13" name="T4"/>
                <a:gd fmla="*/ 0 h 21" name="T5"/>
                <a:gd fmla="*/ 3 w 13" name="T6"/>
                <a:gd fmla="*/ 21 h 21" name="T7"/>
                <a:gd fmla="*/ 3 w 13" name="T8"/>
                <a:gd fmla="*/ 21 h 21" name="T9"/>
                <a:gd fmla="*/ 12 w 13" name="T10"/>
                <a:gd fmla="*/ 10 h 21" name="T11"/>
                <a:gd fmla="*/ 2 w 13" name="T12"/>
                <a:gd fmla="*/ 0 h 21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1" w="13">
                  <a:moveTo>
                    <a:pt x="2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9" y="21"/>
                    <a:pt x="13" y="15"/>
                    <a:pt x="12" y="10"/>
                  </a:cubicBezTo>
                  <a:cubicBezTo>
                    <a:pt x="11" y="4"/>
                    <a:pt x="7" y="0"/>
                    <a:pt x="2" y="0"/>
                  </a:cubicBezTo>
                </a:path>
              </a:pathLst>
            </a:custGeom>
            <a:solidFill>
              <a:srgbClr val="284F6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0" name="Freeform 284"/>
            <p:cNvSpPr>
              <a:spLocks noEditPoints="1"/>
            </p:cNvSpPr>
            <p:nvPr/>
          </p:nvSpPr>
          <p:spPr bwMode="auto">
            <a:xfrm flipH="1">
              <a:off x="5846763" y="5495925"/>
              <a:ext cx="200025" cy="19050"/>
            </a:xfrm>
            <a:custGeom>
              <a:gdLst>
                <a:gd fmla="*/ 6 w 53" name="T0"/>
                <a:gd fmla="*/ 5 h 5" name="T1"/>
                <a:gd fmla="*/ 6 w 53" name="T2"/>
                <a:gd fmla="*/ 5 h 5" name="T3"/>
                <a:gd fmla="*/ 6 w 53" name="T4"/>
                <a:gd fmla="*/ 5 h 5" name="T5"/>
                <a:gd fmla="*/ 6 w 53" name="T6"/>
                <a:gd fmla="*/ 5 h 5" name="T7"/>
                <a:gd fmla="*/ 7 w 53" name="T8"/>
                <a:gd fmla="*/ 5 h 5" name="T9"/>
                <a:gd fmla="*/ 6 w 53" name="T10"/>
                <a:gd fmla="*/ 5 h 5" name="T11"/>
                <a:gd fmla="*/ 7 w 53" name="T12"/>
                <a:gd fmla="*/ 5 h 5" name="T13"/>
                <a:gd fmla="*/ 53 w 53" name="T14"/>
                <a:gd fmla="*/ 0 h 5" name="T15"/>
                <a:gd fmla="*/ 7 w 53" name="T16"/>
                <a:gd fmla="*/ 5 h 5" name="T17"/>
                <a:gd fmla="*/ 53 w 53" name="T18"/>
                <a:gd fmla="*/ 0 h 5" name="T19"/>
                <a:gd fmla="*/ 53 w 53" name="T20"/>
                <a:gd fmla="*/ 0 h 5" name="T21"/>
                <a:gd fmla="*/ 0 w 53" name="T22"/>
                <a:gd fmla="*/ 0 h 5" name="T23"/>
                <a:gd fmla="*/ 1 w 53" name="T24"/>
                <a:gd fmla="*/ 0 h 5" name="T25"/>
                <a:gd fmla="*/ 0 w 53" name="T26"/>
                <a:gd fmla="*/ 0 h 5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5" w="52">
                  <a:moveTo>
                    <a:pt x="6" y="5"/>
                  </a:move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moveTo>
                    <a:pt x="7" y="5"/>
                  </a:moveTo>
                  <a:cubicBezTo>
                    <a:pt x="7" y="5"/>
                    <a:pt x="7" y="5"/>
                    <a:pt x="6" y="5"/>
                  </a:cubicBezTo>
                  <a:cubicBezTo>
                    <a:pt x="7" y="5"/>
                    <a:pt x="7" y="5"/>
                    <a:pt x="7" y="5"/>
                  </a:cubicBezTo>
                  <a:moveTo>
                    <a:pt x="53" y="0"/>
                  </a:moveTo>
                  <a:cubicBezTo>
                    <a:pt x="7" y="5"/>
                    <a:pt x="7" y="5"/>
                    <a:pt x="7" y="5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3" y="0"/>
                    <a:pt x="53" y="0"/>
                    <a:pt x="53" y="0"/>
                  </a:cubicBezTo>
                  <a:moveTo>
                    <a:pt x="0" y="0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1" name="Freeform 285"/>
            <p:cNvSpPr/>
            <p:nvPr/>
          </p:nvSpPr>
          <p:spPr bwMode="auto">
            <a:xfrm flipH="1">
              <a:off x="5846763" y="4973638"/>
              <a:ext cx="252413" cy="541338"/>
            </a:xfrm>
            <a:custGeom>
              <a:gdLst>
                <a:gd fmla="*/ 51 w 67" name="T0"/>
                <a:gd fmla="*/ 0 h 144" name="T1"/>
                <a:gd fmla="*/ 6 w 67" name="T2"/>
                <a:gd fmla="*/ 5 h 144" name="T3"/>
                <a:gd fmla="*/ 0 w 67" name="T4"/>
                <a:gd fmla="*/ 11 h 144" name="T5"/>
                <a:gd fmla="*/ 0 w 67" name="T6"/>
                <a:gd fmla="*/ 12 h 144" name="T7"/>
                <a:gd fmla="*/ 14 w 67" name="T8"/>
                <a:gd fmla="*/ 139 h 144" name="T9"/>
                <a:gd fmla="*/ 14 w 67" name="T10"/>
                <a:gd fmla="*/ 139 h 144" name="T11"/>
                <a:gd fmla="*/ 15 w 67" name="T12"/>
                <a:gd fmla="*/ 139 h 144" name="T13"/>
                <a:gd fmla="*/ 20 w 67" name="T14"/>
                <a:gd fmla="*/ 144 h 144" name="T15"/>
                <a:gd fmla="*/ 20 w 67" name="T16"/>
                <a:gd fmla="*/ 144 h 144" name="T17"/>
                <a:gd fmla="*/ 20 w 67" name="T18"/>
                <a:gd fmla="*/ 144 h 144" name="T19"/>
                <a:gd fmla="*/ 21 w 67" name="T20"/>
                <a:gd fmla="*/ 144 h 144" name="T21"/>
                <a:gd fmla="*/ 21 w 67" name="T22"/>
                <a:gd fmla="*/ 144 h 144" name="T23"/>
                <a:gd fmla="*/ 21 w 67" name="T24"/>
                <a:gd fmla="*/ 144 h 144" name="T25"/>
                <a:gd fmla="*/ 67 w 67" name="T26"/>
                <a:gd fmla="*/ 139 h 144" name="T27"/>
                <a:gd fmla="*/ 60 w 67" name="T28"/>
                <a:gd fmla="*/ 72 h 144" name="T29"/>
                <a:gd fmla="*/ 59 w 67" name="T30"/>
                <a:gd fmla="*/ 72 h 144" name="T31"/>
                <a:gd fmla="*/ 48 w 67" name="T32"/>
                <a:gd fmla="*/ 63 h 144" name="T33"/>
                <a:gd fmla="*/ 57 w 67" name="T34"/>
                <a:gd fmla="*/ 51 h 144" name="T35"/>
                <a:gd fmla="*/ 54 w 67" name="T36"/>
                <a:gd fmla="*/ 19 h 144" name="T37"/>
                <a:gd fmla="*/ 53 w 67" name="T38"/>
                <a:gd fmla="*/ 19 h 144" name="T39"/>
                <a:gd fmla="*/ 48 w 67" name="T40"/>
                <a:gd fmla="*/ 15 h 144" name="T41"/>
                <a:gd fmla="*/ 52 w 67" name="T42"/>
                <a:gd fmla="*/ 9 h 144" name="T43"/>
                <a:gd fmla="*/ 51 w 67" name="T44"/>
                <a:gd fmla="*/ 0 h 144" name="T4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b="b" l="0" r="r" t="0"/>
              <a:pathLst>
                <a:path h="144" w="67">
                  <a:moveTo>
                    <a:pt x="51" y="0"/>
                  </a:moveTo>
                  <a:cubicBezTo>
                    <a:pt x="6" y="5"/>
                    <a:pt x="6" y="5"/>
                    <a:pt x="6" y="5"/>
                  </a:cubicBezTo>
                  <a:cubicBezTo>
                    <a:pt x="2" y="6"/>
                    <a:pt x="0" y="8"/>
                    <a:pt x="0" y="11"/>
                  </a:cubicBezTo>
                  <a:cubicBezTo>
                    <a:pt x="0" y="11"/>
                    <a:pt x="0" y="12"/>
                    <a:pt x="0" y="12"/>
                  </a:cubicBezTo>
                  <a:cubicBezTo>
                    <a:pt x="14" y="139"/>
                    <a:pt x="14" y="139"/>
                    <a:pt x="14" y="139"/>
                  </a:cubicBezTo>
                  <a:cubicBezTo>
                    <a:pt x="14" y="139"/>
                    <a:pt x="14" y="139"/>
                    <a:pt x="14" y="139"/>
                  </a:cubicBezTo>
                  <a:cubicBezTo>
                    <a:pt x="14" y="139"/>
                    <a:pt x="15" y="139"/>
                    <a:pt x="15" y="139"/>
                  </a:cubicBezTo>
                  <a:cubicBezTo>
                    <a:pt x="15" y="142"/>
                    <a:pt x="18" y="144"/>
                    <a:pt x="20" y="144"/>
                  </a:cubicBezTo>
                  <a:cubicBezTo>
                    <a:pt x="20" y="144"/>
                    <a:pt x="20" y="144"/>
                    <a:pt x="20" y="144"/>
                  </a:cubicBezTo>
                  <a:cubicBezTo>
                    <a:pt x="20" y="144"/>
                    <a:pt x="20" y="144"/>
                    <a:pt x="20" y="144"/>
                  </a:cubicBezTo>
                  <a:cubicBezTo>
                    <a:pt x="21" y="144"/>
                    <a:pt x="21" y="144"/>
                    <a:pt x="21" y="144"/>
                  </a:cubicBezTo>
                  <a:cubicBezTo>
                    <a:pt x="21" y="144"/>
                    <a:pt x="21" y="144"/>
                    <a:pt x="21" y="144"/>
                  </a:cubicBezTo>
                  <a:cubicBezTo>
                    <a:pt x="21" y="144"/>
                    <a:pt x="21" y="144"/>
                    <a:pt x="21" y="144"/>
                  </a:cubicBezTo>
                  <a:cubicBezTo>
                    <a:pt x="67" y="139"/>
                    <a:pt x="67" y="139"/>
                    <a:pt x="67" y="139"/>
                  </a:cubicBezTo>
                  <a:cubicBezTo>
                    <a:pt x="60" y="72"/>
                    <a:pt x="60" y="72"/>
                    <a:pt x="60" y="72"/>
                  </a:cubicBezTo>
                  <a:cubicBezTo>
                    <a:pt x="59" y="72"/>
                    <a:pt x="59" y="72"/>
                    <a:pt x="59" y="72"/>
                  </a:cubicBezTo>
                  <a:cubicBezTo>
                    <a:pt x="53" y="72"/>
                    <a:pt x="49" y="68"/>
                    <a:pt x="48" y="63"/>
                  </a:cubicBezTo>
                  <a:cubicBezTo>
                    <a:pt x="47" y="57"/>
                    <a:pt x="51" y="52"/>
                    <a:pt x="57" y="51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54" y="19"/>
                    <a:pt x="53" y="19"/>
                    <a:pt x="53" y="19"/>
                  </a:cubicBezTo>
                  <a:cubicBezTo>
                    <a:pt x="51" y="19"/>
                    <a:pt x="48" y="17"/>
                    <a:pt x="48" y="15"/>
                  </a:cubicBezTo>
                  <a:cubicBezTo>
                    <a:pt x="48" y="12"/>
                    <a:pt x="50" y="9"/>
                    <a:pt x="52" y="9"/>
                  </a:cubicBezTo>
                  <a:cubicBezTo>
                    <a:pt x="51" y="0"/>
                    <a:pt x="51" y="0"/>
                    <a:pt x="51" y="0"/>
                  </a:cubicBezTo>
                </a:path>
              </a:pathLst>
            </a:custGeom>
            <a:solidFill>
              <a:srgbClr val="2A546B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2" name="Freeform 286"/>
            <p:cNvSpPr/>
            <p:nvPr/>
          </p:nvSpPr>
          <p:spPr bwMode="auto">
            <a:xfrm flipH="1">
              <a:off x="5895975" y="5006975"/>
              <a:ext cx="22225" cy="38100"/>
            </a:xfrm>
            <a:custGeom>
              <a:gdLst>
                <a:gd fmla="*/ 4 w 6" name="T0"/>
                <a:gd fmla="*/ 0 h 10" name="T1"/>
                <a:gd fmla="*/ 0 w 6" name="T2"/>
                <a:gd fmla="*/ 6 h 10" name="T3"/>
                <a:gd fmla="*/ 5 w 6" name="T4"/>
                <a:gd fmla="*/ 10 h 10" name="T5"/>
                <a:gd fmla="*/ 6 w 6" name="T6"/>
                <a:gd fmla="*/ 10 h 10" name="T7"/>
                <a:gd fmla="*/ 5 w 6" name="T8"/>
                <a:gd fmla="*/ 8 h 10" name="T9"/>
                <a:gd fmla="*/ 5 w 6" name="T10"/>
                <a:gd fmla="*/ 8 h 10" name="T11"/>
                <a:gd fmla="*/ 2 w 6" name="T12"/>
                <a:gd fmla="*/ 6 h 10" name="T13"/>
                <a:gd fmla="*/ 5 w 6" name="T14"/>
                <a:gd fmla="*/ 2 h 10" name="T15"/>
                <a:gd fmla="*/ 4 w 6" name="T16"/>
                <a:gd fmla="*/ 0 h 10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0" w="6">
                  <a:moveTo>
                    <a:pt x="4" y="0"/>
                  </a:moveTo>
                  <a:cubicBezTo>
                    <a:pt x="2" y="0"/>
                    <a:pt x="0" y="3"/>
                    <a:pt x="0" y="6"/>
                  </a:cubicBezTo>
                  <a:cubicBezTo>
                    <a:pt x="0" y="8"/>
                    <a:pt x="3" y="10"/>
                    <a:pt x="5" y="10"/>
                  </a:cubicBezTo>
                  <a:cubicBezTo>
                    <a:pt x="5" y="10"/>
                    <a:pt x="6" y="10"/>
                    <a:pt x="6" y="10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4" y="8"/>
                    <a:pt x="2" y="7"/>
                    <a:pt x="2" y="6"/>
                  </a:cubicBezTo>
                  <a:cubicBezTo>
                    <a:pt x="2" y="4"/>
                    <a:pt x="3" y="2"/>
                    <a:pt x="5" y="2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3" name="Freeform 287"/>
            <p:cNvSpPr/>
            <p:nvPr/>
          </p:nvSpPr>
          <p:spPr bwMode="auto">
            <a:xfrm flipH="1">
              <a:off x="5899150" y="5014913"/>
              <a:ext cx="12700" cy="22225"/>
            </a:xfrm>
            <a:custGeom>
              <a:gdLst>
                <a:gd fmla="*/ 3 w 3" name="T0"/>
                <a:gd fmla="*/ 0 h 6" name="T1"/>
                <a:gd fmla="*/ 0 w 3" name="T2"/>
                <a:gd fmla="*/ 4 h 6" name="T3"/>
                <a:gd fmla="*/ 3 w 3" name="T4"/>
                <a:gd fmla="*/ 6 h 6" name="T5"/>
                <a:gd fmla="*/ 3 w 3" name="T6"/>
                <a:gd fmla="*/ 6 h 6" name="T7"/>
                <a:gd fmla="*/ 3 w 3" name="T8"/>
                <a:gd fmla="*/ 0 h 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" w="3">
                  <a:moveTo>
                    <a:pt x="3" y="0"/>
                  </a:moveTo>
                  <a:cubicBezTo>
                    <a:pt x="1" y="0"/>
                    <a:pt x="0" y="2"/>
                    <a:pt x="0" y="4"/>
                  </a:cubicBezTo>
                  <a:cubicBezTo>
                    <a:pt x="0" y="5"/>
                    <a:pt x="2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0"/>
                    <a:pt x="3" y="0"/>
                    <a:pt x="3" y="0"/>
                  </a:cubicBezTo>
                </a:path>
              </a:pathLst>
            </a:custGeom>
            <a:solidFill>
              <a:srgbClr val="49494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4" name="Freeform 288"/>
            <p:cNvSpPr/>
            <p:nvPr/>
          </p:nvSpPr>
          <p:spPr bwMode="auto">
            <a:xfrm flipH="1">
              <a:off x="5873750" y="5165725"/>
              <a:ext cx="49213" cy="79375"/>
            </a:xfrm>
            <a:custGeom>
              <a:gdLst>
                <a:gd fmla="*/ 10 w 13" name="T0"/>
                <a:gd fmla="*/ 0 h 21" name="T1"/>
                <a:gd fmla="*/ 1 w 13" name="T2"/>
                <a:gd fmla="*/ 12 h 21" name="T3"/>
                <a:gd fmla="*/ 12 w 13" name="T4"/>
                <a:gd fmla="*/ 21 h 21" name="T5"/>
                <a:gd fmla="*/ 13 w 13" name="T6"/>
                <a:gd fmla="*/ 21 h 21" name="T7"/>
                <a:gd fmla="*/ 10 w 13" name="T8"/>
                <a:gd fmla="*/ 0 h 2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1" w="13">
                  <a:moveTo>
                    <a:pt x="10" y="0"/>
                  </a:moveTo>
                  <a:cubicBezTo>
                    <a:pt x="4" y="1"/>
                    <a:pt x="0" y="6"/>
                    <a:pt x="1" y="12"/>
                  </a:cubicBezTo>
                  <a:cubicBezTo>
                    <a:pt x="2" y="17"/>
                    <a:pt x="6" y="21"/>
                    <a:pt x="12" y="21"/>
                  </a:cubicBezTo>
                  <a:cubicBezTo>
                    <a:pt x="12" y="21"/>
                    <a:pt x="12" y="21"/>
                    <a:pt x="13" y="21"/>
                  </a:cubicBezTo>
                  <a:cubicBezTo>
                    <a:pt x="10" y="0"/>
                    <a:pt x="10" y="0"/>
                    <a:pt x="10" y="0"/>
                  </a:cubicBezTo>
                </a:path>
              </a:pathLst>
            </a:custGeom>
            <a:solidFill>
              <a:srgbClr val="264B6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5" name="Freeform 289"/>
            <p:cNvSpPr/>
            <p:nvPr/>
          </p:nvSpPr>
          <p:spPr bwMode="auto">
            <a:xfrm flipH="1">
              <a:off x="6019800" y="5237163"/>
              <a:ext cx="93663" cy="195263"/>
            </a:xfrm>
            <a:custGeom>
              <a:gdLst>
                <a:gd fmla="*/ 59 w 59" name="T0"/>
                <a:gd fmla="*/ 118 h 123" name="T1"/>
                <a:gd fmla="*/ 16 w 59" name="T2"/>
                <a:gd fmla="*/ 123 h 123" name="T3"/>
                <a:gd fmla="*/ 0 w 59" name="T4"/>
                <a:gd fmla="*/ 5 h 123" name="T5"/>
                <a:gd fmla="*/ 42 w 59" name="T6"/>
                <a:gd fmla="*/ 0 h 123" name="T7"/>
                <a:gd fmla="*/ 59 w 59" name="T8"/>
                <a:gd fmla="*/ 118 h 12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23" w="59">
                  <a:moveTo>
                    <a:pt x="59" y="118"/>
                  </a:moveTo>
                  <a:lnTo>
                    <a:pt x="16" y="123"/>
                  </a:lnTo>
                  <a:lnTo>
                    <a:pt x="0" y="5"/>
                  </a:lnTo>
                  <a:lnTo>
                    <a:pt x="42" y="0"/>
                  </a:lnTo>
                  <a:lnTo>
                    <a:pt x="59" y="118"/>
                  </a:lnTo>
                  <a:close/>
                </a:path>
              </a:pathLst>
            </a:custGeom>
            <a:solidFill>
              <a:srgbClr val="F7C29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6" name="Freeform 290"/>
            <p:cNvSpPr/>
            <p:nvPr/>
          </p:nvSpPr>
          <p:spPr bwMode="auto">
            <a:xfrm flipH="1">
              <a:off x="5934075" y="5210175"/>
              <a:ext cx="173038" cy="87313"/>
            </a:xfrm>
            <a:custGeom>
              <a:gdLst>
                <a:gd fmla="*/ 109 w 109" name="T0"/>
                <a:gd fmla="*/ 33 h 55" name="T1"/>
                <a:gd fmla="*/ 10 w 109" name="T2"/>
                <a:gd fmla="*/ 55 h 55" name="T3"/>
                <a:gd fmla="*/ 0 w 109" name="T4"/>
                <a:gd fmla="*/ 22 h 55" name="T5"/>
                <a:gd fmla="*/ 102 w 109" name="T6"/>
                <a:gd fmla="*/ 0 h 55" name="T7"/>
                <a:gd fmla="*/ 109 w 109" name="T8"/>
                <a:gd fmla="*/ 33 h 5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5" w="109">
                  <a:moveTo>
                    <a:pt x="109" y="33"/>
                  </a:moveTo>
                  <a:lnTo>
                    <a:pt x="10" y="55"/>
                  </a:lnTo>
                  <a:lnTo>
                    <a:pt x="0" y="22"/>
                  </a:lnTo>
                  <a:lnTo>
                    <a:pt x="102" y="0"/>
                  </a:lnTo>
                  <a:lnTo>
                    <a:pt x="109" y="33"/>
                  </a:lnTo>
                  <a:close/>
                </a:path>
              </a:pathLst>
            </a:custGeom>
            <a:solidFill>
              <a:srgbClr val="F7C29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" name="Freeform 291"/>
            <p:cNvSpPr/>
            <p:nvPr/>
          </p:nvSpPr>
          <p:spPr bwMode="auto">
            <a:xfrm flipH="1">
              <a:off x="5907088" y="5267325"/>
              <a:ext cx="184150" cy="82550"/>
            </a:xfrm>
            <a:custGeom>
              <a:gdLst>
                <a:gd fmla="*/ 116 w 116" name="T0"/>
                <a:gd fmla="*/ 33 h 52" name="T1"/>
                <a:gd fmla="*/ 7 w 116" name="T2"/>
                <a:gd fmla="*/ 52 h 52" name="T3"/>
                <a:gd fmla="*/ 0 w 116" name="T4"/>
                <a:gd fmla="*/ 19 h 52" name="T5"/>
                <a:gd fmla="*/ 111 w 116" name="T6"/>
                <a:gd fmla="*/ 0 h 52" name="T7"/>
                <a:gd fmla="*/ 116 w 116" name="T8"/>
                <a:gd fmla="*/ 33 h 5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2" w="115">
                  <a:moveTo>
                    <a:pt x="116" y="33"/>
                  </a:moveTo>
                  <a:lnTo>
                    <a:pt x="7" y="52"/>
                  </a:lnTo>
                  <a:lnTo>
                    <a:pt x="0" y="19"/>
                  </a:lnTo>
                  <a:lnTo>
                    <a:pt x="111" y="0"/>
                  </a:lnTo>
                  <a:lnTo>
                    <a:pt x="116" y="33"/>
                  </a:lnTo>
                  <a:close/>
                </a:path>
              </a:pathLst>
            </a:custGeom>
            <a:solidFill>
              <a:srgbClr val="F7C29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" name="Freeform 292"/>
            <p:cNvSpPr/>
            <p:nvPr/>
          </p:nvSpPr>
          <p:spPr bwMode="auto">
            <a:xfrm flipH="1">
              <a:off x="5911850" y="5330825"/>
              <a:ext cx="176213" cy="76200"/>
            </a:xfrm>
            <a:custGeom>
              <a:gdLst>
                <a:gd fmla="*/ 111 w 111" name="T0"/>
                <a:gd fmla="*/ 33 h 48" name="T1"/>
                <a:gd fmla="*/ 5 w 111" name="T2"/>
                <a:gd fmla="*/ 48 h 48" name="T3"/>
                <a:gd fmla="*/ 0 w 111" name="T4"/>
                <a:gd fmla="*/ 14 h 48" name="T5"/>
                <a:gd fmla="*/ 107 w 111" name="T6"/>
                <a:gd fmla="*/ 0 h 48" name="T7"/>
                <a:gd fmla="*/ 111 w 111" name="T8"/>
                <a:gd fmla="*/ 33 h 48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8" w="110">
                  <a:moveTo>
                    <a:pt x="111" y="33"/>
                  </a:moveTo>
                  <a:lnTo>
                    <a:pt x="5" y="48"/>
                  </a:lnTo>
                  <a:lnTo>
                    <a:pt x="0" y="14"/>
                  </a:lnTo>
                  <a:lnTo>
                    <a:pt x="107" y="0"/>
                  </a:lnTo>
                  <a:lnTo>
                    <a:pt x="111" y="33"/>
                  </a:lnTo>
                  <a:close/>
                </a:path>
              </a:pathLst>
            </a:custGeom>
            <a:solidFill>
              <a:srgbClr val="F7C29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" name="Freeform 293"/>
            <p:cNvSpPr/>
            <p:nvPr/>
          </p:nvSpPr>
          <p:spPr bwMode="auto">
            <a:xfrm flipH="1">
              <a:off x="5940425" y="5402263"/>
              <a:ext cx="147638" cy="52388"/>
            </a:xfrm>
            <a:custGeom>
              <a:gdLst>
                <a:gd fmla="*/ 93 w 93" name="T0"/>
                <a:gd fmla="*/ 26 h 33" name="T1"/>
                <a:gd fmla="*/ 3 w 93" name="T2"/>
                <a:gd fmla="*/ 33 h 33" name="T3"/>
                <a:gd fmla="*/ 0 w 93" name="T4"/>
                <a:gd fmla="*/ 5 h 33" name="T5"/>
                <a:gd fmla="*/ 90 w 93" name="T6"/>
                <a:gd fmla="*/ 0 h 33" name="T7"/>
                <a:gd fmla="*/ 93 w 93" name="T8"/>
                <a:gd fmla="*/ 26 h 3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3" w="93">
                  <a:moveTo>
                    <a:pt x="93" y="26"/>
                  </a:moveTo>
                  <a:lnTo>
                    <a:pt x="3" y="33"/>
                  </a:lnTo>
                  <a:lnTo>
                    <a:pt x="0" y="5"/>
                  </a:lnTo>
                  <a:lnTo>
                    <a:pt x="90" y="0"/>
                  </a:lnTo>
                  <a:lnTo>
                    <a:pt x="93" y="26"/>
                  </a:lnTo>
                  <a:close/>
                </a:path>
              </a:pathLst>
            </a:custGeom>
            <a:solidFill>
              <a:srgbClr val="F7C29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0" name="Rectangle 294"/>
            <p:cNvSpPr>
              <a:spLocks noChangeArrowheads="1"/>
            </p:cNvSpPr>
            <p:nvPr/>
          </p:nvSpPr>
          <p:spPr bwMode="auto">
            <a:xfrm flipH="1">
              <a:off x="4818063" y="4932363"/>
              <a:ext cx="184150" cy="241300"/>
            </a:xfrm>
            <a:prstGeom prst="rect">
              <a:avLst/>
            </a:pr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1" name="Rectangle 295"/>
            <p:cNvSpPr>
              <a:spLocks noChangeArrowheads="1"/>
            </p:cNvSpPr>
            <p:nvPr/>
          </p:nvSpPr>
          <p:spPr bwMode="auto">
            <a:xfrm flipH="1">
              <a:off x="4818063" y="4932363"/>
              <a:ext cx="184150" cy="241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2" name="Freeform 296"/>
            <p:cNvSpPr/>
            <p:nvPr/>
          </p:nvSpPr>
          <p:spPr bwMode="auto">
            <a:xfrm flipH="1">
              <a:off x="4276725" y="4481513"/>
              <a:ext cx="469900" cy="585788"/>
            </a:xfrm>
            <a:custGeom>
              <a:gdLst>
                <a:gd fmla="*/ 85 w 125" name="T0"/>
                <a:gd fmla="*/ 156 h 156" name="T1"/>
                <a:gd fmla="*/ 109 w 125" name="T2"/>
                <a:gd fmla="*/ 148 h 156" name="T3"/>
                <a:gd fmla="*/ 125 w 125" name="T4"/>
                <a:gd fmla="*/ 121 h 156" name="T5"/>
                <a:gd fmla="*/ 101 w 125" name="T6"/>
                <a:gd fmla="*/ 61 h 156" name="T7"/>
                <a:gd fmla="*/ 53 w 125" name="T8"/>
                <a:gd fmla="*/ 8 h 156" name="T9"/>
                <a:gd fmla="*/ 19 w 125" name="T10"/>
                <a:gd fmla="*/ 11 h 156" name="T11"/>
                <a:gd fmla="*/ 23 w 125" name="T12"/>
                <a:gd fmla="*/ 45 h 156" name="T13"/>
                <a:gd fmla="*/ 61 w 125" name="T14"/>
                <a:gd fmla="*/ 87 h 156" name="T15"/>
                <a:gd fmla="*/ 63 w 125" name="T16"/>
                <a:gd fmla="*/ 90 h 156" name="T17"/>
                <a:gd fmla="*/ 43 w 125" name="T18"/>
                <a:gd fmla="*/ 70 h 156" name="T19"/>
                <a:gd fmla="*/ 9 w 125" name="T20"/>
                <a:gd fmla="*/ 70 h 156" name="T21"/>
                <a:gd fmla="*/ 9 w 125" name="T22"/>
                <a:gd fmla="*/ 104 h 156" name="T23"/>
                <a:gd fmla="*/ 55 w 125" name="T24"/>
                <a:gd fmla="*/ 146 h 156" name="T25"/>
                <a:gd fmla="*/ 85 w 125" name="T26"/>
                <a:gd fmla="*/ 156 h 156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156" w="125">
                  <a:moveTo>
                    <a:pt x="85" y="156"/>
                  </a:moveTo>
                  <a:cubicBezTo>
                    <a:pt x="93" y="156"/>
                    <a:pt x="102" y="153"/>
                    <a:pt x="109" y="148"/>
                  </a:cubicBezTo>
                  <a:cubicBezTo>
                    <a:pt x="119" y="142"/>
                    <a:pt x="124" y="132"/>
                    <a:pt x="125" y="121"/>
                  </a:cubicBezTo>
                  <a:cubicBezTo>
                    <a:pt x="125" y="105"/>
                    <a:pt x="117" y="85"/>
                    <a:pt x="101" y="61"/>
                  </a:cubicBezTo>
                  <a:cubicBezTo>
                    <a:pt x="87" y="41"/>
                    <a:pt x="70" y="22"/>
                    <a:pt x="53" y="8"/>
                  </a:cubicBezTo>
                  <a:cubicBezTo>
                    <a:pt x="43" y="0"/>
                    <a:pt x="28" y="1"/>
                    <a:pt x="19" y="11"/>
                  </a:cubicBezTo>
                  <a:cubicBezTo>
                    <a:pt x="11" y="22"/>
                    <a:pt x="13" y="37"/>
                    <a:pt x="23" y="45"/>
                  </a:cubicBezTo>
                  <a:cubicBezTo>
                    <a:pt x="36" y="56"/>
                    <a:pt x="50" y="71"/>
                    <a:pt x="61" y="87"/>
                  </a:cubicBezTo>
                  <a:cubicBezTo>
                    <a:pt x="61" y="88"/>
                    <a:pt x="62" y="89"/>
                    <a:pt x="63" y="90"/>
                  </a:cubicBezTo>
                  <a:cubicBezTo>
                    <a:pt x="57" y="84"/>
                    <a:pt x="51" y="78"/>
                    <a:pt x="43" y="70"/>
                  </a:cubicBezTo>
                  <a:cubicBezTo>
                    <a:pt x="34" y="61"/>
                    <a:pt x="19" y="60"/>
                    <a:pt x="9" y="70"/>
                  </a:cubicBezTo>
                  <a:cubicBezTo>
                    <a:pt x="0" y="79"/>
                    <a:pt x="0" y="94"/>
                    <a:pt x="9" y="104"/>
                  </a:cubicBezTo>
                  <a:cubicBezTo>
                    <a:pt x="30" y="124"/>
                    <a:pt x="43" y="138"/>
                    <a:pt x="55" y="146"/>
                  </a:cubicBezTo>
                  <a:cubicBezTo>
                    <a:pt x="65" y="153"/>
                    <a:pt x="75" y="156"/>
                    <a:pt x="85" y="156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3" name="Freeform 297"/>
            <p:cNvSpPr/>
            <p:nvPr/>
          </p:nvSpPr>
          <p:spPr bwMode="auto">
            <a:xfrm flipH="1">
              <a:off x="4392613" y="4572000"/>
              <a:ext cx="233363" cy="236538"/>
            </a:xfrm>
            <a:custGeom>
              <a:gdLst>
                <a:gd fmla="*/ 57 w 147" name="T0"/>
                <a:gd fmla="*/ 149 h 149" name="T1"/>
                <a:gd fmla="*/ 0 w 147" name="T2"/>
                <a:gd fmla="*/ 97 h 149" name="T3"/>
                <a:gd fmla="*/ 92 w 147" name="T4"/>
                <a:gd fmla="*/ 0 h 149" name="T5"/>
                <a:gd fmla="*/ 147 w 147" name="T6"/>
                <a:gd fmla="*/ 52 h 149" name="T7"/>
                <a:gd fmla="*/ 57 w 147" name="T8"/>
                <a:gd fmla="*/ 149 h 14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49" w="147">
                  <a:moveTo>
                    <a:pt x="57" y="149"/>
                  </a:moveTo>
                  <a:lnTo>
                    <a:pt x="0" y="97"/>
                  </a:lnTo>
                  <a:lnTo>
                    <a:pt x="92" y="0"/>
                  </a:lnTo>
                  <a:lnTo>
                    <a:pt x="147" y="52"/>
                  </a:lnTo>
                  <a:lnTo>
                    <a:pt x="57" y="149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4" name="Freeform 298"/>
            <p:cNvSpPr/>
            <p:nvPr/>
          </p:nvSpPr>
          <p:spPr bwMode="auto">
            <a:xfrm flipH="1">
              <a:off x="4840288" y="4800600"/>
              <a:ext cx="90488" cy="93663"/>
            </a:xfrm>
            <a:custGeom>
              <a:gdLst>
                <a:gd fmla="*/ 21 w 57" name="T0"/>
                <a:gd fmla="*/ 59 h 59" name="T1"/>
                <a:gd fmla="*/ 0 w 57" name="T2"/>
                <a:gd fmla="*/ 40 h 59" name="T3"/>
                <a:gd fmla="*/ 33 w 57" name="T4"/>
                <a:gd fmla="*/ 0 h 59" name="T5"/>
                <a:gd fmla="*/ 57 w 57" name="T6"/>
                <a:gd fmla="*/ 17 h 59" name="T7"/>
                <a:gd fmla="*/ 21 w 57" name="T8"/>
                <a:gd fmla="*/ 59 h 5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9" w="57">
                  <a:moveTo>
                    <a:pt x="21" y="59"/>
                  </a:moveTo>
                  <a:lnTo>
                    <a:pt x="0" y="40"/>
                  </a:lnTo>
                  <a:lnTo>
                    <a:pt x="33" y="0"/>
                  </a:lnTo>
                  <a:lnTo>
                    <a:pt x="57" y="17"/>
                  </a:lnTo>
                  <a:lnTo>
                    <a:pt x="21" y="59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5" name="Freeform 299"/>
            <p:cNvSpPr/>
            <p:nvPr/>
          </p:nvSpPr>
          <p:spPr bwMode="auto">
            <a:xfrm flipH="1">
              <a:off x="4840288" y="4800600"/>
              <a:ext cx="90488" cy="93663"/>
            </a:xfrm>
            <a:custGeom>
              <a:gdLst>
                <a:gd fmla="*/ 21 w 57" name="T0"/>
                <a:gd fmla="*/ 59 h 59" name="T1"/>
                <a:gd fmla="*/ 0 w 57" name="T2"/>
                <a:gd fmla="*/ 40 h 59" name="T3"/>
                <a:gd fmla="*/ 33 w 57" name="T4"/>
                <a:gd fmla="*/ 0 h 59" name="T5"/>
                <a:gd fmla="*/ 57 w 57" name="T6"/>
                <a:gd fmla="*/ 17 h 59" name="T7"/>
                <a:gd fmla="*/ 21 w 57" name="T8"/>
                <a:gd fmla="*/ 59 h 5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59" w="57">
                  <a:moveTo>
                    <a:pt x="21" y="59"/>
                  </a:moveTo>
                  <a:lnTo>
                    <a:pt x="0" y="40"/>
                  </a:lnTo>
                  <a:lnTo>
                    <a:pt x="33" y="0"/>
                  </a:lnTo>
                  <a:lnTo>
                    <a:pt x="57" y="17"/>
                  </a:lnTo>
                  <a:lnTo>
                    <a:pt x="21" y="5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6" name="Freeform 300"/>
            <p:cNvSpPr>
              <a:spLocks noEditPoints="1"/>
            </p:cNvSpPr>
            <p:nvPr/>
          </p:nvSpPr>
          <p:spPr bwMode="auto">
            <a:xfrm flipH="1">
              <a:off x="4600575" y="3748088"/>
              <a:ext cx="231775" cy="514350"/>
            </a:xfrm>
            <a:custGeom>
              <a:gdLst>
                <a:gd fmla="*/ 62 w 62" name="T0"/>
                <a:gd fmla="*/ 137 h 137" name="T1"/>
                <a:gd fmla="*/ 62 w 62" name="T2"/>
                <a:gd fmla="*/ 137 h 137" name="T3"/>
                <a:gd fmla="*/ 62 w 62" name="T4"/>
                <a:gd fmla="*/ 137 h 137" name="T5"/>
                <a:gd fmla="*/ 62 w 62" name="T6"/>
                <a:gd fmla="*/ 137 h 137" name="T7"/>
                <a:gd fmla="*/ 62 w 62" name="T8"/>
                <a:gd fmla="*/ 137 h 137" name="T9"/>
                <a:gd fmla="*/ 62 w 62" name="T10"/>
                <a:gd fmla="*/ 137 h 137" name="T11"/>
                <a:gd fmla="*/ 62 w 62" name="T12"/>
                <a:gd fmla="*/ 137 h 137" name="T13"/>
                <a:gd fmla="*/ 62 w 62" name="T14"/>
                <a:gd fmla="*/ 137 h 137" name="T15"/>
                <a:gd fmla="*/ 62 w 62" name="T16"/>
                <a:gd fmla="*/ 137 h 137" name="T17"/>
                <a:gd fmla="*/ 62 w 62" name="T18"/>
                <a:gd fmla="*/ 137 h 137" name="T19"/>
                <a:gd fmla="*/ 62 w 62" name="T20"/>
                <a:gd fmla="*/ 137 h 137" name="T21"/>
                <a:gd fmla="*/ 62 w 62" name="T22"/>
                <a:gd fmla="*/ 137 h 137" name="T23"/>
                <a:gd fmla="*/ 62 w 62" name="T24"/>
                <a:gd fmla="*/ 137 h 137" name="T25"/>
                <a:gd fmla="*/ 62 w 62" name="T26"/>
                <a:gd fmla="*/ 137 h 137" name="T27"/>
                <a:gd fmla="*/ 62 w 62" name="T28"/>
                <a:gd fmla="*/ 137 h 137" name="T29"/>
                <a:gd fmla="*/ 62 w 62" name="T30"/>
                <a:gd fmla="*/ 137 h 137" name="T31"/>
                <a:gd fmla="*/ 62 w 62" name="T32"/>
                <a:gd fmla="*/ 137 h 137" name="T33"/>
                <a:gd fmla="*/ 62 w 62" name="T34"/>
                <a:gd fmla="*/ 137 h 137" name="T35"/>
                <a:gd fmla="*/ 62 w 62" name="T36"/>
                <a:gd fmla="*/ 136 h 137" name="T37"/>
                <a:gd fmla="*/ 62 w 62" name="T38"/>
                <a:gd fmla="*/ 136 h 137" name="T39"/>
                <a:gd fmla="*/ 62 w 62" name="T40"/>
                <a:gd fmla="*/ 136 h 137" name="T41"/>
                <a:gd fmla="*/ 62 w 62" name="T42"/>
                <a:gd fmla="*/ 136 h 137" name="T43"/>
                <a:gd fmla="*/ 62 w 62" name="T44"/>
                <a:gd fmla="*/ 136 h 137" name="T45"/>
                <a:gd fmla="*/ 62 w 62" name="T46"/>
                <a:gd fmla="*/ 136 h 137" name="T47"/>
                <a:gd fmla="*/ 62 w 62" name="T48"/>
                <a:gd fmla="*/ 136 h 137" name="T49"/>
                <a:gd fmla="*/ 62 w 62" name="T50"/>
                <a:gd fmla="*/ 136 h 137" name="T51"/>
                <a:gd fmla="*/ 62 w 62" name="T52"/>
                <a:gd fmla="*/ 136 h 137" name="T53"/>
                <a:gd fmla="*/ 62 w 62" name="T54"/>
                <a:gd fmla="*/ 136 h 137" name="T55"/>
                <a:gd fmla="*/ 62 w 62" name="T56"/>
                <a:gd fmla="*/ 136 h 137" name="T57"/>
                <a:gd fmla="*/ 62 w 62" name="T58"/>
                <a:gd fmla="*/ 136 h 137" name="T59"/>
                <a:gd fmla="*/ 62 w 62" name="T60"/>
                <a:gd fmla="*/ 136 h 137" name="T61"/>
                <a:gd fmla="*/ 62 w 62" name="T62"/>
                <a:gd fmla="*/ 136 h 137" name="T63"/>
                <a:gd fmla="*/ 62 w 62" name="T64"/>
                <a:gd fmla="*/ 136 h 137" name="T65"/>
                <a:gd fmla="*/ 62 w 62" name="T66"/>
                <a:gd fmla="*/ 136 h 137" name="T67"/>
                <a:gd fmla="*/ 62 w 62" name="T68"/>
                <a:gd fmla="*/ 136 h 137" name="T69"/>
                <a:gd fmla="*/ 62 w 62" name="T70"/>
                <a:gd fmla="*/ 136 h 137" name="T71"/>
                <a:gd fmla="*/ 62 w 62" name="T72"/>
                <a:gd fmla="*/ 135 h 137" name="T73"/>
                <a:gd fmla="*/ 62 w 62" name="T74"/>
                <a:gd fmla="*/ 135 h 137" name="T75"/>
                <a:gd fmla="*/ 62 w 62" name="T76"/>
                <a:gd fmla="*/ 135 h 137" name="T77"/>
                <a:gd fmla="*/ 62 w 62" name="T78"/>
                <a:gd fmla="*/ 135 h 137" name="T79"/>
                <a:gd fmla="*/ 62 w 62" name="T80"/>
                <a:gd fmla="*/ 135 h 137" name="T81"/>
                <a:gd fmla="*/ 62 w 62" name="T82"/>
                <a:gd fmla="*/ 135 h 137" name="T83"/>
                <a:gd fmla="*/ 62 w 62" name="T84"/>
                <a:gd fmla="*/ 135 h 137" name="T85"/>
                <a:gd fmla="*/ 62 w 62" name="T86"/>
                <a:gd fmla="*/ 135 h 137" name="T87"/>
                <a:gd fmla="*/ 62 w 62" name="T88"/>
                <a:gd fmla="*/ 135 h 137" name="T89"/>
                <a:gd fmla="*/ 22 w 62" name="T90"/>
                <a:gd fmla="*/ 31 h 137" name="T91"/>
                <a:gd fmla="*/ 24 w 62" name="T92"/>
                <a:gd fmla="*/ 35 h 137" name="T93"/>
                <a:gd fmla="*/ 24 w 62" name="T94"/>
                <a:gd fmla="*/ 35 h 137" name="T95"/>
                <a:gd fmla="*/ 22 w 62" name="T96"/>
                <a:gd fmla="*/ 31 h 137" name="T97"/>
                <a:gd fmla="*/ 22 w 62" name="T98"/>
                <a:gd fmla="*/ 31 h 137" name="T99"/>
                <a:gd fmla="*/ 22 w 62" name="T100"/>
                <a:gd fmla="*/ 31 h 137" name="T101"/>
                <a:gd fmla="*/ 22 w 62" name="T102"/>
                <a:gd fmla="*/ 31 h 137" name="T103"/>
                <a:gd fmla="*/ 7 w 62" name="T104"/>
                <a:gd fmla="*/ 8 h 137" name="T105"/>
                <a:gd fmla="*/ 8 w 62" name="T106"/>
                <a:gd fmla="*/ 8 h 137" name="T107"/>
                <a:gd fmla="*/ 7 w 62" name="T108"/>
                <a:gd fmla="*/ 8 h 137" name="T109"/>
                <a:gd fmla="*/ 0 w 62" name="T110"/>
                <a:gd fmla="*/ 0 h 137" name="T111"/>
                <a:gd fmla="*/ 0 w 62" name="T112"/>
                <a:gd fmla="*/ 0 h 137" name="T113"/>
                <a:gd fmla="*/ 7 w 62" name="T114"/>
                <a:gd fmla="*/ 8 h 137" name="T115"/>
                <a:gd fmla="*/ 0 w 62" name="T116"/>
                <a:gd fmla="*/ 0 h 137" name="T117"/>
                <a:gd fmla="*/ 0 w 62" name="T118"/>
                <a:gd fmla="*/ 0 h 137" name="T1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b="b" l="0" r="r" t="0"/>
              <a:pathLst>
                <a:path h="137" w="62">
                  <a:moveTo>
                    <a:pt x="62" y="137"/>
                  </a:moveTo>
                  <a:cubicBezTo>
                    <a:pt x="62" y="137"/>
                    <a:pt x="62" y="137"/>
                    <a:pt x="62" y="137"/>
                  </a:cubicBezTo>
                  <a:cubicBezTo>
                    <a:pt x="62" y="137"/>
                    <a:pt x="62" y="137"/>
                    <a:pt x="62" y="137"/>
                  </a:cubicBezTo>
                  <a:moveTo>
                    <a:pt x="62" y="137"/>
                  </a:moveTo>
                  <a:cubicBezTo>
                    <a:pt x="62" y="137"/>
                    <a:pt x="62" y="137"/>
                    <a:pt x="62" y="137"/>
                  </a:cubicBezTo>
                  <a:cubicBezTo>
                    <a:pt x="62" y="137"/>
                    <a:pt x="62" y="137"/>
                    <a:pt x="62" y="137"/>
                  </a:cubicBezTo>
                  <a:moveTo>
                    <a:pt x="62" y="137"/>
                  </a:moveTo>
                  <a:cubicBezTo>
                    <a:pt x="62" y="137"/>
                    <a:pt x="62" y="137"/>
                    <a:pt x="62" y="137"/>
                  </a:cubicBezTo>
                  <a:cubicBezTo>
                    <a:pt x="62" y="137"/>
                    <a:pt x="62" y="137"/>
                    <a:pt x="62" y="137"/>
                  </a:cubicBezTo>
                  <a:moveTo>
                    <a:pt x="62" y="137"/>
                  </a:moveTo>
                  <a:cubicBezTo>
                    <a:pt x="62" y="137"/>
                    <a:pt x="62" y="137"/>
                    <a:pt x="62" y="137"/>
                  </a:cubicBezTo>
                  <a:cubicBezTo>
                    <a:pt x="62" y="137"/>
                    <a:pt x="62" y="137"/>
                    <a:pt x="62" y="137"/>
                  </a:cubicBezTo>
                  <a:moveTo>
                    <a:pt x="62" y="137"/>
                  </a:moveTo>
                  <a:cubicBezTo>
                    <a:pt x="62" y="137"/>
                    <a:pt x="62" y="137"/>
                    <a:pt x="62" y="137"/>
                  </a:cubicBezTo>
                  <a:cubicBezTo>
                    <a:pt x="62" y="137"/>
                    <a:pt x="62" y="137"/>
                    <a:pt x="62" y="137"/>
                  </a:cubicBezTo>
                  <a:moveTo>
                    <a:pt x="62" y="137"/>
                  </a:moveTo>
                  <a:cubicBezTo>
                    <a:pt x="62" y="137"/>
                    <a:pt x="62" y="137"/>
                    <a:pt x="62" y="137"/>
                  </a:cubicBezTo>
                  <a:cubicBezTo>
                    <a:pt x="62" y="137"/>
                    <a:pt x="62" y="137"/>
                    <a:pt x="62" y="137"/>
                  </a:cubicBezTo>
                  <a:moveTo>
                    <a:pt x="62" y="136"/>
                  </a:moveTo>
                  <a:cubicBezTo>
                    <a:pt x="62" y="136"/>
                    <a:pt x="62" y="136"/>
                    <a:pt x="62" y="136"/>
                  </a:cubicBezTo>
                  <a:cubicBezTo>
                    <a:pt x="62" y="136"/>
                    <a:pt x="62" y="136"/>
                    <a:pt x="62" y="136"/>
                  </a:cubicBezTo>
                  <a:moveTo>
                    <a:pt x="62" y="136"/>
                  </a:moveTo>
                  <a:cubicBezTo>
                    <a:pt x="62" y="136"/>
                    <a:pt x="62" y="136"/>
                    <a:pt x="62" y="136"/>
                  </a:cubicBezTo>
                  <a:cubicBezTo>
                    <a:pt x="62" y="136"/>
                    <a:pt x="62" y="136"/>
                    <a:pt x="62" y="136"/>
                  </a:cubicBezTo>
                  <a:moveTo>
                    <a:pt x="62" y="136"/>
                  </a:moveTo>
                  <a:cubicBezTo>
                    <a:pt x="62" y="136"/>
                    <a:pt x="62" y="136"/>
                    <a:pt x="62" y="136"/>
                  </a:cubicBezTo>
                  <a:cubicBezTo>
                    <a:pt x="62" y="136"/>
                    <a:pt x="62" y="136"/>
                    <a:pt x="62" y="136"/>
                  </a:cubicBezTo>
                  <a:moveTo>
                    <a:pt x="62" y="136"/>
                  </a:moveTo>
                  <a:cubicBezTo>
                    <a:pt x="62" y="136"/>
                    <a:pt x="62" y="136"/>
                    <a:pt x="62" y="136"/>
                  </a:cubicBezTo>
                  <a:cubicBezTo>
                    <a:pt x="62" y="136"/>
                    <a:pt x="62" y="136"/>
                    <a:pt x="62" y="136"/>
                  </a:cubicBezTo>
                  <a:moveTo>
                    <a:pt x="62" y="136"/>
                  </a:moveTo>
                  <a:cubicBezTo>
                    <a:pt x="62" y="136"/>
                    <a:pt x="62" y="136"/>
                    <a:pt x="62" y="136"/>
                  </a:cubicBezTo>
                  <a:cubicBezTo>
                    <a:pt x="62" y="136"/>
                    <a:pt x="62" y="136"/>
                    <a:pt x="62" y="136"/>
                  </a:cubicBezTo>
                  <a:moveTo>
                    <a:pt x="62" y="136"/>
                  </a:moveTo>
                  <a:cubicBezTo>
                    <a:pt x="62" y="136"/>
                    <a:pt x="62" y="136"/>
                    <a:pt x="62" y="136"/>
                  </a:cubicBezTo>
                  <a:cubicBezTo>
                    <a:pt x="62" y="136"/>
                    <a:pt x="62" y="136"/>
                    <a:pt x="62" y="136"/>
                  </a:cubicBezTo>
                  <a:moveTo>
                    <a:pt x="62" y="135"/>
                  </a:moveTo>
                  <a:cubicBezTo>
                    <a:pt x="62" y="135"/>
                    <a:pt x="62" y="135"/>
                    <a:pt x="62" y="135"/>
                  </a:cubicBezTo>
                  <a:cubicBezTo>
                    <a:pt x="62" y="135"/>
                    <a:pt x="62" y="135"/>
                    <a:pt x="62" y="135"/>
                  </a:cubicBezTo>
                  <a:moveTo>
                    <a:pt x="62" y="135"/>
                  </a:moveTo>
                  <a:cubicBezTo>
                    <a:pt x="62" y="135"/>
                    <a:pt x="62" y="135"/>
                    <a:pt x="62" y="135"/>
                  </a:cubicBezTo>
                  <a:cubicBezTo>
                    <a:pt x="62" y="135"/>
                    <a:pt x="62" y="135"/>
                    <a:pt x="62" y="135"/>
                  </a:cubicBezTo>
                  <a:moveTo>
                    <a:pt x="62" y="135"/>
                  </a:moveTo>
                  <a:cubicBezTo>
                    <a:pt x="62" y="135"/>
                    <a:pt x="62" y="135"/>
                    <a:pt x="62" y="135"/>
                  </a:cubicBezTo>
                  <a:cubicBezTo>
                    <a:pt x="62" y="135"/>
                    <a:pt x="62" y="135"/>
                    <a:pt x="62" y="135"/>
                  </a:cubicBezTo>
                  <a:moveTo>
                    <a:pt x="22" y="31"/>
                  </a:moveTo>
                  <a:cubicBezTo>
                    <a:pt x="23" y="32"/>
                    <a:pt x="24" y="34"/>
                    <a:pt x="24" y="35"/>
                  </a:cubicBezTo>
                  <a:cubicBezTo>
                    <a:pt x="24" y="35"/>
                    <a:pt x="24" y="35"/>
                    <a:pt x="24" y="35"/>
                  </a:cubicBezTo>
                  <a:cubicBezTo>
                    <a:pt x="24" y="34"/>
                    <a:pt x="23" y="32"/>
                    <a:pt x="22" y="31"/>
                  </a:cubicBezTo>
                  <a:moveTo>
                    <a:pt x="22" y="31"/>
                  </a:moveTo>
                  <a:cubicBezTo>
                    <a:pt x="22" y="31"/>
                    <a:pt x="22" y="31"/>
                    <a:pt x="22" y="31"/>
                  </a:cubicBezTo>
                  <a:cubicBezTo>
                    <a:pt x="22" y="31"/>
                    <a:pt x="22" y="31"/>
                    <a:pt x="22" y="31"/>
                  </a:cubicBezTo>
                  <a:moveTo>
                    <a:pt x="7" y="8"/>
                  </a:moveTo>
                  <a:cubicBezTo>
                    <a:pt x="7" y="8"/>
                    <a:pt x="7" y="8"/>
                    <a:pt x="8" y="8"/>
                  </a:cubicBezTo>
                  <a:cubicBezTo>
                    <a:pt x="7" y="8"/>
                    <a:pt x="7" y="8"/>
                    <a:pt x="7" y="8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3" y="2"/>
                    <a:pt x="5" y="5"/>
                    <a:pt x="7" y="8"/>
                  </a:cubicBezTo>
                  <a:cubicBezTo>
                    <a:pt x="5" y="5"/>
                    <a:pt x="3" y="2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7" name="Freeform 301"/>
            <p:cNvSpPr/>
            <p:nvPr/>
          </p:nvSpPr>
          <p:spPr bwMode="auto">
            <a:xfrm flipH="1">
              <a:off x="4600575" y="4154488"/>
              <a:ext cx="93663" cy="225425"/>
            </a:xfrm>
            <a:custGeom>
              <a:gdLst>
                <a:gd fmla="*/ 5 w 25" name="T0"/>
                <a:gd fmla="*/ 0 h 60" name="T1"/>
                <a:gd fmla="*/ 5 w 25" name="T2"/>
                <a:gd fmla="*/ 31 h 60" name="T3"/>
                <a:gd fmla="*/ 0 w 25" name="T4"/>
                <a:gd fmla="*/ 28 h 60" name="T5"/>
                <a:gd fmla="*/ 0 w 25" name="T6"/>
                <a:gd fmla="*/ 60 h 60" name="T7"/>
                <a:gd fmla="*/ 0 w 25" name="T8"/>
                <a:gd fmla="*/ 60 h 60" name="T9"/>
                <a:gd fmla="*/ 0 w 25" name="T10"/>
                <a:gd fmla="*/ 60 h 60" name="T11"/>
                <a:gd fmla="*/ 0 w 25" name="T12"/>
                <a:gd fmla="*/ 60 h 60" name="T13"/>
                <a:gd fmla="*/ 25 w 25" name="T14"/>
                <a:gd fmla="*/ 30 h 60" name="T15"/>
                <a:gd fmla="*/ 25 w 25" name="T16"/>
                <a:gd fmla="*/ 30 h 60" name="T17"/>
                <a:gd fmla="*/ 25 w 25" name="T18"/>
                <a:gd fmla="*/ 29 h 60" name="T19"/>
                <a:gd fmla="*/ 25 w 25" name="T20"/>
                <a:gd fmla="*/ 29 h 60" name="T21"/>
                <a:gd fmla="*/ 25 w 25" name="T22"/>
                <a:gd fmla="*/ 29 h 60" name="T23"/>
                <a:gd fmla="*/ 25 w 25" name="T24"/>
                <a:gd fmla="*/ 29 h 60" name="T25"/>
                <a:gd fmla="*/ 25 w 25" name="T26"/>
                <a:gd fmla="*/ 29 h 60" name="T27"/>
                <a:gd fmla="*/ 25 w 25" name="T28"/>
                <a:gd fmla="*/ 29 h 60" name="T29"/>
                <a:gd fmla="*/ 25 w 25" name="T30"/>
                <a:gd fmla="*/ 29 h 60" name="T31"/>
                <a:gd fmla="*/ 25 w 25" name="T32"/>
                <a:gd fmla="*/ 29 h 60" name="T33"/>
                <a:gd fmla="*/ 25 w 25" name="T34"/>
                <a:gd fmla="*/ 29 h 60" name="T35"/>
                <a:gd fmla="*/ 25 w 25" name="T36"/>
                <a:gd fmla="*/ 29 h 60" name="T37"/>
                <a:gd fmla="*/ 25 w 25" name="T38"/>
                <a:gd fmla="*/ 29 h 60" name="T39"/>
                <a:gd fmla="*/ 25 w 25" name="T40"/>
                <a:gd fmla="*/ 29 h 60" name="T41"/>
                <a:gd fmla="*/ 25 w 25" name="T42"/>
                <a:gd fmla="*/ 28 h 60" name="T43"/>
                <a:gd fmla="*/ 25 w 25" name="T44"/>
                <a:gd fmla="*/ 28 h 60" name="T45"/>
                <a:gd fmla="*/ 25 w 25" name="T46"/>
                <a:gd fmla="*/ 28 h 60" name="T47"/>
                <a:gd fmla="*/ 25 w 25" name="T48"/>
                <a:gd fmla="*/ 28 h 60" name="T49"/>
                <a:gd fmla="*/ 25 w 25" name="T50"/>
                <a:gd fmla="*/ 28 h 60" name="T51"/>
                <a:gd fmla="*/ 25 w 25" name="T52"/>
                <a:gd fmla="*/ 28 h 60" name="T53"/>
                <a:gd fmla="*/ 25 w 25" name="T54"/>
                <a:gd fmla="*/ 28 h 60" name="T55"/>
                <a:gd fmla="*/ 25 w 25" name="T56"/>
                <a:gd fmla="*/ 28 h 60" name="T57"/>
                <a:gd fmla="*/ 25 w 25" name="T58"/>
                <a:gd fmla="*/ 28 h 60" name="T59"/>
                <a:gd fmla="*/ 25 w 25" name="T60"/>
                <a:gd fmla="*/ 28 h 60" name="T61"/>
                <a:gd fmla="*/ 25 w 25" name="T62"/>
                <a:gd fmla="*/ 28 h 60" name="T63"/>
                <a:gd fmla="*/ 25 w 25" name="T64"/>
                <a:gd fmla="*/ 28 h 60" name="T65"/>
                <a:gd fmla="*/ 25 w 25" name="T66"/>
                <a:gd fmla="*/ 27 h 60" name="T67"/>
                <a:gd fmla="*/ 25 w 25" name="T68"/>
                <a:gd fmla="*/ 27 h 60" name="T69"/>
                <a:gd fmla="*/ 25 w 25" name="T70"/>
                <a:gd fmla="*/ 27 h 60" name="T71"/>
                <a:gd fmla="*/ 25 w 25" name="T72"/>
                <a:gd fmla="*/ 27 h 60" name="T73"/>
                <a:gd fmla="*/ 25 w 25" name="T74"/>
                <a:gd fmla="*/ 27 h 60" name="T75"/>
                <a:gd fmla="*/ 25 w 25" name="T76"/>
                <a:gd fmla="*/ 27 h 60" name="T77"/>
                <a:gd fmla="*/ 5 w 25" name="T78"/>
                <a:gd fmla="*/ 0 h 60" name="T79"/>
                <a:gd fmla="*/ 5 w 25" name="T80"/>
                <a:gd fmla="*/ 0 h 60" name="T81"/>
                <a:gd fmla="*/ 5 w 25" name="T82"/>
                <a:gd fmla="*/ 0 h 60" name="T8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b="b" l="0" r="r" t="0"/>
              <a:pathLst>
                <a:path h="60" w="25">
                  <a:moveTo>
                    <a:pt x="5" y="0"/>
                  </a:moveTo>
                  <a:cubicBezTo>
                    <a:pt x="5" y="31"/>
                    <a:pt x="5" y="31"/>
                    <a:pt x="5" y="31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14" y="60"/>
                    <a:pt x="25" y="46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5" y="30"/>
                    <a:pt x="25" y="29"/>
                  </a:cubicBezTo>
                  <a:cubicBezTo>
                    <a:pt x="25" y="29"/>
                    <a:pt x="25" y="29"/>
                    <a:pt x="25" y="29"/>
                  </a:cubicBezTo>
                  <a:cubicBezTo>
                    <a:pt x="25" y="29"/>
                    <a:pt x="25" y="29"/>
                    <a:pt x="25" y="29"/>
                  </a:cubicBezTo>
                  <a:cubicBezTo>
                    <a:pt x="25" y="29"/>
                    <a:pt x="25" y="29"/>
                    <a:pt x="25" y="29"/>
                  </a:cubicBezTo>
                  <a:cubicBezTo>
                    <a:pt x="25" y="29"/>
                    <a:pt x="25" y="29"/>
                    <a:pt x="25" y="29"/>
                  </a:cubicBezTo>
                  <a:cubicBezTo>
                    <a:pt x="25" y="29"/>
                    <a:pt x="25" y="29"/>
                    <a:pt x="25" y="29"/>
                  </a:cubicBezTo>
                  <a:cubicBezTo>
                    <a:pt x="25" y="29"/>
                    <a:pt x="25" y="29"/>
                    <a:pt x="25" y="29"/>
                  </a:cubicBezTo>
                  <a:cubicBezTo>
                    <a:pt x="25" y="29"/>
                    <a:pt x="25" y="29"/>
                    <a:pt x="25" y="29"/>
                  </a:cubicBezTo>
                  <a:cubicBezTo>
                    <a:pt x="25" y="29"/>
                    <a:pt x="25" y="29"/>
                    <a:pt x="25" y="29"/>
                  </a:cubicBezTo>
                  <a:cubicBezTo>
                    <a:pt x="25" y="29"/>
                    <a:pt x="25" y="29"/>
                    <a:pt x="25" y="29"/>
                  </a:cubicBezTo>
                  <a:cubicBezTo>
                    <a:pt x="25" y="29"/>
                    <a:pt x="25" y="29"/>
                    <a:pt x="25" y="29"/>
                  </a:cubicBezTo>
                  <a:cubicBezTo>
                    <a:pt x="25" y="29"/>
                    <a:pt x="25" y="29"/>
                    <a:pt x="25" y="29"/>
                  </a:cubicBezTo>
                  <a:cubicBezTo>
                    <a:pt x="25" y="29"/>
                    <a:pt x="25" y="28"/>
                    <a:pt x="25" y="28"/>
                  </a:cubicBezTo>
                  <a:cubicBezTo>
                    <a:pt x="25" y="28"/>
                    <a:pt x="25" y="28"/>
                    <a:pt x="25" y="28"/>
                  </a:cubicBezTo>
                  <a:cubicBezTo>
                    <a:pt x="25" y="28"/>
                    <a:pt x="25" y="28"/>
                    <a:pt x="25" y="28"/>
                  </a:cubicBezTo>
                  <a:cubicBezTo>
                    <a:pt x="25" y="28"/>
                    <a:pt x="25" y="28"/>
                    <a:pt x="25" y="28"/>
                  </a:cubicBezTo>
                  <a:cubicBezTo>
                    <a:pt x="25" y="28"/>
                    <a:pt x="25" y="28"/>
                    <a:pt x="25" y="28"/>
                  </a:cubicBezTo>
                  <a:cubicBezTo>
                    <a:pt x="25" y="28"/>
                    <a:pt x="25" y="28"/>
                    <a:pt x="25" y="28"/>
                  </a:cubicBezTo>
                  <a:cubicBezTo>
                    <a:pt x="25" y="28"/>
                    <a:pt x="25" y="28"/>
                    <a:pt x="25" y="28"/>
                  </a:cubicBezTo>
                  <a:cubicBezTo>
                    <a:pt x="25" y="28"/>
                    <a:pt x="25" y="28"/>
                    <a:pt x="25" y="28"/>
                  </a:cubicBezTo>
                  <a:cubicBezTo>
                    <a:pt x="25" y="28"/>
                    <a:pt x="25" y="28"/>
                    <a:pt x="25" y="28"/>
                  </a:cubicBezTo>
                  <a:cubicBezTo>
                    <a:pt x="25" y="28"/>
                    <a:pt x="25" y="28"/>
                    <a:pt x="25" y="28"/>
                  </a:cubicBezTo>
                  <a:cubicBezTo>
                    <a:pt x="25" y="28"/>
                    <a:pt x="25" y="28"/>
                    <a:pt x="25" y="28"/>
                  </a:cubicBezTo>
                  <a:cubicBezTo>
                    <a:pt x="25" y="28"/>
                    <a:pt x="25" y="28"/>
                    <a:pt x="25" y="28"/>
                  </a:cubicBezTo>
                  <a:cubicBezTo>
                    <a:pt x="25" y="27"/>
                    <a:pt x="25" y="27"/>
                    <a:pt x="25" y="27"/>
                  </a:cubicBezTo>
                  <a:cubicBezTo>
                    <a:pt x="25" y="27"/>
                    <a:pt x="25" y="27"/>
                    <a:pt x="25" y="27"/>
                  </a:cubicBezTo>
                  <a:cubicBezTo>
                    <a:pt x="25" y="27"/>
                    <a:pt x="25" y="27"/>
                    <a:pt x="25" y="27"/>
                  </a:cubicBezTo>
                  <a:cubicBezTo>
                    <a:pt x="25" y="27"/>
                    <a:pt x="25" y="27"/>
                    <a:pt x="25" y="27"/>
                  </a:cubicBezTo>
                  <a:cubicBezTo>
                    <a:pt x="25" y="27"/>
                    <a:pt x="25" y="27"/>
                    <a:pt x="25" y="27"/>
                  </a:cubicBezTo>
                  <a:cubicBezTo>
                    <a:pt x="25" y="27"/>
                    <a:pt x="25" y="27"/>
                    <a:pt x="25" y="27"/>
                  </a:cubicBezTo>
                  <a:cubicBezTo>
                    <a:pt x="24" y="13"/>
                    <a:pt x="16" y="2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</a:path>
              </a:pathLst>
            </a:custGeom>
            <a:solidFill>
              <a:srgbClr val="D6A67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8" name="Freeform 302"/>
            <p:cNvSpPr>
              <a:spLocks noEditPoints="1"/>
            </p:cNvSpPr>
            <p:nvPr/>
          </p:nvSpPr>
          <p:spPr bwMode="auto">
            <a:xfrm flipH="1">
              <a:off x="4694238" y="3748088"/>
              <a:ext cx="558800" cy="947738"/>
            </a:xfrm>
            <a:custGeom>
              <a:gdLst>
                <a:gd fmla="*/ 2 w 149" name="T0"/>
                <a:gd fmla="*/ 69 h 252" name="T1"/>
                <a:gd fmla="*/ 0 w 149" name="T2"/>
                <a:gd fmla="*/ 69 h 252" name="T3"/>
                <a:gd fmla="*/ 0 w 149" name="T4"/>
                <a:gd fmla="*/ 70 h 252" name="T5"/>
                <a:gd fmla="*/ 14 w 149" name="T6"/>
                <a:gd fmla="*/ 70 h 252" name="T7"/>
                <a:gd fmla="*/ 19 w 149" name="T8"/>
                <a:gd fmla="*/ 155 h 252" name="T9"/>
                <a:gd fmla="*/ 27 w 149" name="T10"/>
                <a:gd fmla="*/ 155 h 252" name="T11"/>
                <a:gd fmla="*/ 33 w 149" name="T12"/>
                <a:gd fmla="*/ 182 h 252" name="T13"/>
                <a:gd fmla="*/ 0 w 149" name="T14"/>
                <a:gd fmla="*/ 182 h 252" name="T15"/>
                <a:gd fmla="*/ 0 w 149" name="T16"/>
                <a:gd fmla="*/ 213 h 252" name="T17"/>
                <a:gd fmla="*/ 46 w 149" name="T18"/>
                <a:gd fmla="*/ 213 h 252" name="T19"/>
                <a:gd fmla="*/ 2 w 149" name="T20"/>
                <a:gd fmla="*/ 224 h 252" name="T21"/>
                <a:gd fmla="*/ 0 w 149" name="T22"/>
                <a:gd fmla="*/ 224 h 252" name="T23"/>
                <a:gd fmla="*/ 0 w 149" name="T24"/>
                <a:gd fmla="*/ 252 h 252" name="T25"/>
                <a:gd fmla="*/ 6 w 149" name="T26"/>
                <a:gd fmla="*/ 252 h 252" name="T27"/>
                <a:gd fmla="*/ 149 w 149" name="T28"/>
                <a:gd fmla="*/ 252 h 252" name="T29"/>
                <a:gd fmla="*/ 149 w 149" name="T30"/>
                <a:gd fmla="*/ 225 h 252" name="T31"/>
                <a:gd fmla="*/ 149 w 149" name="T32"/>
                <a:gd fmla="*/ 218 h 252" name="T33"/>
                <a:gd fmla="*/ 149 w 149" name="T34"/>
                <a:gd fmla="*/ 168 h 252" name="T35"/>
                <a:gd fmla="*/ 149 w 149" name="T36"/>
                <a:gd fmla="*/ 136 h 252" name="T37"/>
                <a:gd fmla="*/ 136 w 149" name="T38"/>
                <a:gd fmla="*/ 130 h 252" name="T39"/>
                <a:gd fmla="*/ 136 w 149" name="T40"/>
                <a:gd fmla="*/ 73 h 252" name="T41"/>
                <a:gd fmla="*/ 127 w 149" name="T42"/>
                <a:gd fmla="*/ 73 h 252" name="T43"/>
                <a:gd fmla="*/ 127 w 149" name="T44"/>
                <a:gd fmla="*/ 124 h 252" name="T45"/>
                <a:gd fmla="*/ 22 w 149" name="T46"/>
                <a:gd fmla="*/ 124 h 252" name="T47"/>
                <a:gd fmla="*/ 22 w 149" name="T48"/>
                <a:gd fmla="*/ 71 h 252" name="T49"/>
                <a:gd fmla="*/ 19 w 149" name="T50"/>
                <a:gd fmla="*/ 70 h 252" name="T51"/>
                <a:gd fmla="*/ 13 w 149" name="T52"/>
                <a:gd fmla="*/ 69 h 252" name="T53"/>
                <a:gd fmla="*/ 2 w 149" name="T54"/>
                <a:gd fmla="*/ 69 h 252" name="T55"/>
                <a:gd fmla="*/ 99 w 149" name="T56"/>
                <a:gd fmla="*/ 43 h 252" name="T57"/>
                <a:gd fmla="*/ 71 w 149" name="T58"/>
                <a:gd fmla="*/ 40 h 252" name="T59"/>
                <a:gd fmla="*/ 72 w 149" name="T60"/>
                <a:gd fmla="*/ 34 h 252" name="T61"/>
                <a:gd fmla="*/ 99 w 149" name="T62"/>
                <a:gd fmla="*/ 36 h 252" name="T63"/>
                <a:gd fmla="*/ 99 w 149" name="T64"/>
                <a:gd fmla="*/ 43 h 252" name="T65"/>
                <a:gd fmla="*/ 112 w 149" name="T66"/>
                <a:gd fmla="*/ 0 h 252" name="T67"/>
                <a:gd fmla="*/ 43 w 149" name="T68"/>
                <a:gd fmla="*/ 19 h 252" name="T69"/>
                <a:gd fmla="*/ 4 w 149" name="T70"/>
                <a:gd fmla="*/ 16 h 252" name="T71"/>
                <a:gd fmla="*/ 0 w 149" name="T72"/>
                <a:gd fmla="*/ 15 h 252" name="T73"/>
                <a:gd fmla="*/ 0 w 149" name="T74"/>
                <a:gd fmla="*/ 60 h 252" name="T75"/>
                <a:gd fmla="*/ 2 w 149" name="T76"/>
                <a:gd fmla="*/ 60 h 252" name="T77"/>
                <a:gd fmla="*/ 13 w 149" name="T78"/>
                <a:gd fmla="*/ 61 h 252" name="T79"/>
                <a:gd fmla="*/ 19 w 149" name="T80"/>
                <a:gd fmla="*/ 62 h 252" name="T81"/>
                <a:gd fmla="*/ 22 w 149" name="T82"/>
                <a:gd fmla="*/ 62 h 252" name="T83"/>
                <a:gd fmla="*/ 22 w 149" name="T84"/>
                <a:gd fmla="*/ 53 h 252" name="T85"/>
                <a:gd fmla="*/ 127 w 149" name="T86"/>
                <a:gd fmla="*/ 53 h 252" name="T87"/>
                <a:gd fmla="*/ 127 w 149" name="T88"/>
                <a:gd fmla="*/ 65 h 252" name="T89"/>
                <a:gd fmla="*/ 136 w 149" name="T90"/>
                <a:gd fmla="*/ 65 h 252" name="T91"/>
                <a:gd fmla="*/ 136 w 149" name="T92"/>
                <a:gd fmla="*/ 35 h 252" name="T93"/>
                <a:gd fmla="*/ 134 w 149" name="T94"/>
                <a:gd fmla="*/ 31 h 252" name="T95"/>
                <a:gd fmla="*/ 134 w 149" name="T96"/>
                <a:gd fmla="*/ 31 h 252" name="T97"/>
                <a:gd fmla="*/ 134 w 149" name="T98"/>
                <a:gd fmla="*/ 31 h 252" name="T99"/>
                <a:gd fmla="*/ 120 w 149" name="T100"/>
                <a:gd fmla="*/ 8 h 252" name="T101"/>
                <a:gd fmla="*/ 119 w 149" name="T102"/>
                <a:gd fmla="*/ 8 h 252" name="T103"/>
                <a:gd fmla="*/ 119 w 149" name="T104"/>
                <a:gd fmla="*/ 8 h 252" name="T105"/>
                <a:gd fmla="*/ 112 w 149" name="T106"/>
                <a:gd fmla="*/ 0 h 252" name="T10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b="b" l="0" r="r" t="0"/>
              <a:pathLst>
                <a:path h="251" w="149">
                  <a:moveTo>
                    <a:pt x="2" y="69"/>
                  </a:moveTo>
                  <a:cubicBezTo>
                    <a:pt x="1" y="69"/>
                    <a:pt x="1" y="69"/>
                    <a:pt x="0" y="69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14" y="70"/>
                    <a:pt x="14" y="70"/>
                    <a:pt x="14" y="70"/>
                  </a:cubicBezTo>
                  <a:cubicBezTo>
                    <a:pt x="19" y="155"/>
                    <a:pt x="19" y="155"/>
                    <a:pt x="19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33" y="182"/>
                    <a:pt x="33" y="182"/>
                    <a:pt x="33" y="182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0" y="213"/>
                    <a:pt x="0" y="213"/>
                    <a:pt x="0" y="213"/>
                  </a:cubicBezTo>
                  <a:cubicBezTo>
                    <a:pt x="46" y="213"/>
                    <a:pt x="46" y="213"/>
                    <a:pt x="46" y="213"/>
                  </a:cubicBezTo>
                  <a:cubicBezTo>
                    <a:pt x="46" y="219"/>
                    <a:pt x="27" y="224"/>
                    <a:pt x="2" y="224"/>
                  </a:cubicBezTo>
                  <a:cubicBezTo>
                    <a:pt x="2" y="224"/>
                    <a:pt x="1" y="224"/>
                    <a:pt x="0" y="224"/>
                  </a:cubicBezTo>
                  <a:cubicBezTo>
                    <a:pt x="0" y="252"/>
                    <a:pt x="0" y="252"/>
                    <a:pt x="0" y="252"/>
                  </a:cubicBezTo>
                  <a:cubicBezTo>
                    <a:pt x="6" y="252"/>
                    <a:pt x="6" y="252"/>
                    <a:pt x="6" y="252"/>
                  </a:cubicBezTo>
                  <a:cubicBezTo>
                    <a:pt x="149" y="252"/>
                    <a:pt x="149" y="252"/>
                    <a:pt x="149" y="252"/>
                  </a:cubicBezTo>
                  <a:cubicBezTo>
                    <a:pt x="149" y="225"/>
                    <a:pt x="149" y="225"/>
                    <a:pt x="149" y="225"/>
                  </a:cubicBezTo>
                  <a:cubicBezTo>
                    <a:pt x="149" y="223"/>
                    <a:pt x="149" y="220"/>
                    <a:pt x="149" y="218"/>
                  </a:cubicBezTo>
                  <a:cubicBezTo>
                    <a:pt x="149" y="168"/>
                    <a:pt x="149" y="168"/>
                    <a:pt x="149" y="168"/>
                  </a:cubicBezTo>
                  <a:cubicBezTo>
                    <a:pt x="149" y="136"/>
                    <a:pt x="149" y="136"/>
                    <a:pt x="149" y="136"/>
                  </a:cubicBezTo>
                  <a:cubicBezTo>
                    <a:pt x="136" y="130"/>
                    <a:pt x="136" y="130"/>
                    <a:pt x="136" y="130"/>
                  </a:cubicBezTo>
                  <a:cubicBezTo>
                    <a:pt x="136" y="73"/>
                    <a:pt x="136" y="73"/>
                    <a:pt x="136" y="73"/>
                  </a:cubicBezTo>
                  <a:cubicBezTo>
                    <a:pt x="127" y="73"/>
                    <a:pt x="127" y="73"/>
                    <a:pt x="127" y="73"/>
                  </a:cubicBezTo>
                  <a:cubicBezTo>
                    <a:pt x="127" y="124"/>
                    <a:pt x="127" y="124"/>
                    <a:pt x="127" y="124"/>
                  </a:cubicBezTo>
                  <a:cubicBezTo>
                    <a:pt x="22" y="124"/>
                    <a:pt x="22" y="124"/>
                    <a:pt x="22" y="124"/>
                  </a:cubicBezTo>
                  <a:cubicBezTo>
                    <a:pt x="22" y="71"/>
                    <a:pt x="22" y="71"/>
                    <a:pt x="22" y="71"/>
                  </a:cubicBezTo>
                  <a:cubicBezTo>
                    <a:pt x="21" y="70"/>
                    <a:pt x="20" y="70"/>
                    <a:pt x="19" y="70"/>
                  </a:cubicBezTo>
                  <a:cubicBezTo>
                    <a:pt x="17" y="70"/>
                    <a:pt x="15" y="69"/>
                    <a:pt x="13" y="69"/>
                  </a:cubicBezTo>
                  <a:cubicBezTo>
                    <a:pt x="9" y="69"/>
                    <a:pt x="6" y="69"/>
                    <a:pt x="2" y="69"/>
                  </a:cubicBezTo>
                  <a:moveTo>
                    <a:pt x="99" y="43"/>
                  </a:moveTo>
                  <a:cubicBezTo>
                    <a:pt x="71" y="40"/>
                    <a:pt x="71" y="40"/>
                    <a:pt x="71" y="40"/>
                  </a:cubicBezTo>
                  <a:cubicBezTo>
                    <a:pt x="72" y="34"/>
                    <a:pt x="72" y="34"/>
                    <a:pt x="72" y="34"/>
                  </a:cubicBezTo>
                  <a:cubicBezTo>
                    <a:pt x="99" y="36"/>
                    <a:pt x="99" y="36"/>
                    <a:pt x="99" y="36"/>
                  </a:cubicBezTo>
                  <a:cubicBezTo>
                    <a:pt x="99" y="43"/>
                    <a:pt x="99" y="43"/>
                    <a:pt x="99" y="43"/>
                  </a:cubicBezTo>
                  <a:moveTo>
                    <a:pt x="112" y="0"/>
                  </a:moveTo>
                  <a:cubicBezTo>
                    <a:pt x="93" y="14"/>
                    <a:pt x="68" y="19"/>
                    <a:pt x="43" y="19"/>
                  </a:cubicBezTo>
                  <a:cubicBezTo>
                    <a:pt x="29" y="19"/>
                    <a:pt x="16" y="18"/>
                    <a:pt x="4" y="16"/>
                  </a:cubicBezTo>
                  <a:cubicBezTo>
                    <a:pt x="3" y="15"/>
                    <a:pt x="2" y="15"/>
                    <a:pt x="0" y="15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1" y="60"/>
                    <a:pt x="1" y="60"/>
                    <a:pt x="2" y="60"/>
                  </a:cubicBezTo>
                  <a:cubicBezTo>
                    <a:pt x="6" y="60"/>
                    <a:pt x="9" y="61"/>
                    <a:pt x="13" y="61"/>
                  </a:cubicBezTo>
                  <a:cubicBezTo>
                    <a:pt x="15" y="61"/>
                    <a:pt x="17" y="62"/>
                    <a:pt x="19" y="62"/>
                  </a:cubicBezTo>
                  <a:cubicBezTo>
                    <a:pt x="20" y="62"/>
                    <a:pt x="21" y="62"/>
                    <a:pt x="22" y="62"/>
                  </a:cubicBezTo>
                  <a:cubicBezTo>
                    <a:pt x="22" y="53"/>
                    <a:pt x="22" y="53"/>
                    <a:pt x="22" y="53"/>
                  </a:cubicBezTo>
                  <a:cubicBezTo>
                    <a:pt x="127" y="53"/>
                    <a:pt x="127" y="53"/>
                    <a:pt x="127" y="53"/>
                  </a:cubicBezTo>
                  <a:cubicBezTo>
                    <a:pt x="127" y="65"/>
                    <a:pt x="127" y="65"/>
                    <a:pt x="127" y="65"/>
                  </a:cubicBezTo>
                  <a:cubicBezTo>
                    <a:pt x="136" y="65"/>
                    <a:pt x="136" y="65"/>
                    <a:pt x="136" y="65"/>
                  </a:cubicBezTo>
                  <a:cubicBezTo>
                    <a:pt x="136" y="35"/>
                    <a:pt x="136" y="35"/>
                    <a:pt x="136" y="35"/>
                  </a:cubicBezTo>
                  <a:cubicBezTo>
                    <a:pt x="136" y="34"/>
                    <a:pt x="135" y="32"/>
                    <a:pt x="134" y="31"/>
                  </a:cubicBezTo>
                  <a:cubicBezTo>
                    <a:pt x="134" y="31"/>
                    <a:pt x="134" y="31"/>
                    <a:pt x="134" y="31"/>
                  </a:cubicBezTo>
                  <a:cubicBezTo>
                    <a:pt x="134" y="31"/>
                    <a:pt x="134" y="31"/>
                    <a:pt x="134" y="31"/>
                  </a:cubicBezTo>
                  <a:cubicBezTo>
                    <a:pt x="130" y="23"/>
                    <a:pt x="125" y="15"/>
                    <a:pt x="120" y="8"/>
                  </a:cubicBezTo>
                  <a:cubicBezTo>
                    <a:pt x="119" y="8"/>
                    <a:pt x="119" y="8"/>
                    <a:pt x="119" y="8"/>
                  </a:cubicBezTo>
                  <a:cubicBezTo>
                    <a:pt x="119" y="8"/>
                    <a:pt x="119" y="8"/>
                    <a:pt x="119" y="8"/>
                  </a:cubicBezTo>
                  <a:cubicBezTo>
                    <a:pt x="117" y="5"/>
                    <a:pt x="115" y="2"/>
                    <a:pt x="112" y="0"/>
                  </a:cubicBezTo>
                </a:path>
              </a:pathLst>
            </a:custGeom>
            <a:solidFill>
              <a:srgbClr val="DFAF8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9" name="Rectangle 303"/>
            <p:cNvSpPr>
              <a:spLocks noChangeArrowheads="1"/>
            </p:cNvSpPr>
            <p:nvPr/>
          </p:nvSpPr>
          <p:spPr bwMode="auto">
            <a:xfrm flipH="1">
              <a:off x="5230813" y="4695825"/>
              <a:ext cx="22225" cy="1588"/>
            </a:xfrm>
            <a:prstGeom prst="rect">
              <a:avLst/>
            </a:pr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0" name="Rectangle 304"/>
            <p:cNvSpPr>
              <a:spLocks noChangeArrowheads="1"/>
            </p:cNvSpPr>
            <p:nvPr/>
          </p:nvSpPr>
          <p:spPr bwMode="auto">
            <a:xfrm flipH="1">
              <a:off x="5230813" y="4695825"/>
              <a:ext cx="22225" cy="1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1" name="Freeform 305"/>
            <p:cNvSpPr/>
            <p:nvPr/>
          </p:nvSpPr>
          <p:spPr bwMode="auto">
            <a:xfrm flipH="1">
              <a:off x="5129213" y="4330700"/>
              <a:ext cx="123825" cy="101600"/>
            </a:xfrm>
            <a:custGeom>
              <a:gdLst>
                <a:gd fmla="*/ 64 w 78" name="T0"/>
                <a:gd fmla="*/ 0 h 64" name="T1"/>
                <a:gd fmla="*/ 45 w 78" name="T2"/>
                <a:gd fmla="*/ 0 h 64" name="T3"/>
                <a:gd fmla="*/ 49 w 78" name="T4"/>
                <a:gd fmla="*/ 64 h 64" name="T5"/>
                <a:gd fmla="*/ 0 w 78" name="T6"/>
                <a:gd fmla="*/ 64 h 64" name="T7"/>
                <a:gd fmla="*/ 78 w 78" name="T8"/>
                <a:gd fmla="*/ 64 h 64" name="T9"/>
                <a:gd fmla="*/ 64 w 78" name="T10"/>
                <a:gd fmla="*/ 0 h 64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64" w="78">
                  <a:moveTo>
                    <a:pt x="64" y="0"/>
                  </a:moveTo>
                  <a:lnTo>
                    <a:pt x="45" y="0"/>
                  </a:lnTo>
                  <a:lnTo>
                    <a:pt x="49" y="64"/>
                  </a:lnTo>
                  <a:lnTo>
                    <a:pt x="0" y="64"/>
                  </a:lnTo>
                  <a:lnTo>
                    <a:pt x="78" y="64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E6B89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2" name="Freeform 306"/>
            <p:cNvSpPr/>
            <p:nvPr/>
          </p:nvSpPr>
          <p:spPr bwMode="auto">
            <a:xfrm flipH="1">
              <a:off x="5129213" y="4330700"/>
              <a:ext cx="123825" cy="101600"/>
            </a:xfrm>
            <a:custGeom>
              <a:gdLst>
                <a:gd fmla="*/ 64 w 78" name="T0"/>
                <a:gd fmla="*/ 0 h 64" name="T1"/>
                <a:gd fmla="*/ 45 w 78" name="T2"/>
                <a:gd fmla="*/ 0 h 64" name="T3"/>
                <a:gd fmla="*/ 49 w 78" name="T4"/>
                <a:gd fmla="*/ 64 h 64" name="T5"/>
                <a:gd fmla="*/ 0 w 78" name="T6"/>
                <a:gd fmla="*/ 64 h 64" name="T7"/>
                <a:gd fmla="*/ 78 w 78" name="T8"/>
                <a:gd fmla="*/ 64 h 64" name="T9"/>
                <a:gd fmla="*/ 64 w 78" name="T10"/>
                <a:gd fmla="*/ 0 h 64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64" w="78">
                  <a:moveTo>
                    <a:pt x="64" y="0"/>
                  </a:moveTo>
                  <a:lnTo>
                    <a:pt x="45" y="0"/>
                  </a:lnTo>
                  <a:lnTo>
                    <a:pt x="49" y="64"/>
                  </a:lnTo>
                  <a:lnTo>
                    <a:pt x="0" y="64"/>
                  </a:lnTo>
                  <a:lnTo>
                    <a:pt x="78" y="64"/>
                  </a:lnTo>
                  <a:lnTo>
                    <a:pt x="6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3" name="Freeform 307"/>
            <p:cNvSpPr/>
            <p:nvPr/>
          </p:nvSpPr>
          <p:spPr bwMode="auto">
            <a:xfrm flipH="1">
              <a:off x="5175250" y="4011613"/>
              <a:ext cx="77788" cy="420688"/>
            </a:xfrm>
            <a:custGeom>
              <a:gdLst>
                <a:gd fmla="*/ 33 w 49" name="T0"/>
                <a:gd fmla="*/ 0 h 265" name="T1"/>
                <a:gd fmla="*/ 0 w 49" name="T2"/>
                <a:gd fmla="*/ 0 h 265" name="T3"/>
                <a:gd fmla="*/ 0 w 49" name="T4"/>
                <a:gd fmla="*/ 265 h 265" name="T5"/>
                <a:gd fmla="*/ 49 w 49" name="T6"/>
                <a:gd fmla="*/ 265 h 265" name="T7"/>
                <a:gd fmla="*/ 45 w 49" name="T8"/>
                <a:gd fmla="*/ 201 h 265" name="T9"/>
                <a:gd fmla="*/ 33 w 49" name="T10"/>
                <a:gd fmla="*/ 0 h 265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65" w="49">
                  <a:moveTo>
                    <a:pt x="33" y="0"/>
                  </a:moveTo>
                  <a:lnTo>
                    <a:pt x="0" y="0"/>
                  </a:lnTo>
                  <a:lnTo>
                    <a:pt x="0" y="265"/>
                  </a:lnTo>
                  <a:lnTo>
                    <a:pt x="49" y="265"/>
                  </a:lnTo>
                  <a:lnTo>
                    <a:pt x="45" y="201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D6A67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4" name="Freeform 308"/>
            <p:cNvSpPr/>
            <p:nvPr/>
          </p:nvSpPr>
          <p:spPr bwMode="auto">
            <a:xfrm flipH="1">
              <a:off x="5175250" y="4011613"/>
              <a:ext cx="77788" cy="420688"/>
            </a:xfrm>
            <a:custGeom>
              <a:gdLst>
                <a:gd fmla="*/ 33 w 49" name="T0"/>
                <a:gd fmla="*/ 0 h 265" name="T1"/>
                <a:gd fmla="*/ 0 w 49" name="T2"/>
                <a:gd fmla="*/ 0 h 265" name="T3"/>
                <a:gd fmla="*/ 0 w 49" name="T4"/>
                <a:gd fmla="*/ 265 h 265" name="T5"/>
                <a:gd fmla="*/ 49 w 49" name="T6"/>
                <a:gd fmla="*/ 265 h 265" name="T7"/>
                <a:gd fmla="*/ 45 w 49" name="T8"/>
                <a:gd fmla="*/ 201 h 265" name="T9"/>
                <a:gd fmla="*/ 33 w 49" name="T10"/>
                <a:gd fmla="*/ 0 h 265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65" w="49">
                  <a:moveTo>
                    <a:pt x="33" y="0"/>
                  </a:moveTo>
                  <a:lnTo>
                    <a:pt x="0" y="0"/>
                  </a:lnTo>
                  <a:lnTo>
                    <a:pt x="0" y="265"/>
                  </a:lnTo>
                  <a:lnTo>
                    <a:pt x="49" y="265"/>
                  </a:lnTo>
                  <a:lnTo>
                    <a:pt x="45" y="201"/>
                  </a:lnTo>
                  <a:lnTo>
                    <a:pt x="3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5" name="Freeform 309"/>
            <p:cNvSpPr>
              <a:spLocks noEditPoints="1"/>
            </p:cNvSpPr>
            <p:nvPr/>
          </p:nvSpPr>
          <p:spPr bwMode="auto">
            <a:xfrm flipH="1">
              <a:off x="4576763" y="2968625"/>
              <a:ext cx="676275" cy="1301750"/>
            </a:xfrm>
            <a:custGeom>
              <a:gdLst>
                <a:gd fmla="*/ 136 w 180" name="T0"/>
                <a:gd fmla="*/ 280 h 346" name="T1"/>
                <a:gd fmla="*/ 149 w 180" name="T2"/>
                <a:gd fmla="*/ 343 h 346" name="T3"/>
                <a:gd fmla="*/ 154 w 180" name="T4"/>
                <a:gd fmla="*/ 315 h 346" name="T5"/>
                <a:gd fmla="*/ 148 w 180" name="T6"/>
                <a:gd fmla="*/ 0 h 346" name="T7"/>
                <a:gd fmla="*/ 143 w 180" name="T8"/>
                <a:gd fmla="*/ 19 h 346" name="T9"/>
                <a:gd fmla="*/ 88 w 180" name="T10"/>
                <a:gd fmla="*/ 45 h 346" name="T11"/>
                <a:gd fmla="*/ 0 w 180" name="T12"/>
                <a:gd fmla="*/ 222 h 346" name="T13"/>
                <a:gd fmla="*/ 43 w 180" name="T14"/>
                <a:gd fmla="*/ 226 h 346" name="T15"/>
                <a:gd fmla="*/ 112 w 180" name="T16"/>
                <a:gd fmla="*/ 207 h 346" name="T17"/>
                <a:gd fmla="*/ 113 w 180" name="T18"/>
                <a:gd fmla="*/ 207 h 346" name="T19"/>
                <a:gd fmla="*/ 115 w 180" name="T20"/>
                <a:gd fmla="*/ 209 h 346" name="T21"/>
                <a:gd fmla="*/ 117 w 180" name="T22"/>
                <a:gd fmla="*/ 211 h 346" name="T23"/>
                <a:gd fmla="*/ 119 w 180" name="T24"/>
                <a:gd fmla="*/ 214 h 346" name="T25"/>
                <a:gd fmla="*/ 120 w 180" name="T26"/>
                <a:gd fmla="*/ 216 h 346" name="T27"/>
                <a:gd fmla="*/ 122 w 180" name="T28"/>
                <a:gd fmla="*/ 218 h 346" name="T29"/>
                <a:gd fmla="*/ 124 w 180" name="T30"/>
                <a:gd fmla="*/ 221 h 346" name="T31"/>
                <a:gd fmla="*/ 125 w 180" name="T32"/>
                <a:gd fmla="*/ 223 h 346" name="T33"/>
                <a:gd fmla="*/ 132 w 180" name="T34"/>
                <a:gd fmla="*/ 233 h 346" name="T35"/>
                <a:gd fmla="*/ 133 w 180" name="T36"/>
                <a:gd fmla="*/ 236 h 346" name="T37"/>
                <a:gd fmla="*/ 134 w 180" name="T38"/>
                <a:gd fmla="*/ 238 h 346" name="T39"/>
                <a:gd fmla="*/ 136 w 180" name="T40"/>
                <a:gd fmla="*/ 241 h 346" name="T41"/>
                <a:gd fmla="*/ 136 w 180" name="T42"/>
                <a:gd fmla="*/ 242 h 346" name="T43"/>
                <a:gd fmla="*/ 136 w 180" name="T44"/>
                <a:gd fmla="*/ 242 h 346" name="T45"/>
                <a:gd fmla="*/ 154 w 180" name="T46"/>
                <a:gd fmla="*/ 272 h 346" name="T47"/>
                <a:gd fmla="*/ 154 w 180" name="T48"/>
                <a:gd fmla="*/ 268 h 346" name="T49"/>
                <a:gd fmla="*/ 175 w 180" name="T50"/>
                <a:gd fmla="*/ 178 h 346" name="T51"/>
                <a:gd fmla="*/ 171 w 180" name="T52"/>
                <a:gd fmla="*/ 142 h 346" name="T53"/>
                <a:gd fmla="*/ 171 w 180" name="T54"/>
                <a:gd fmla="*/ 142 h 346" name="T55"/>
                <a:gd fmla="*/ 177 w 180" name="T56"/>
                <a:gd fmla="*/ 86 h 346" name="T57"/>
                <a:gd fmla="*/ 168 w 180" name="T58"/>
                <a:gd fmla="*/ 88 h 346" name="T59"/>
                <a:gd fmla="*/ 168 w 180" name="T60"/>
                <a:gd fmla="*/ 88 h 346" name="T61"/>
                <a:gd fmla="*/ 169 w 180" name="T62"/>
                <a:gd fmla="*/ 57 h 346" name="T63"/>
                <a:gd fmla="*/ 148 w 180" name="T64"/>
                <a:gd fmla="*/ 0 h 346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346" w="180">
                  <a:moveTo>
                    <a:pt x="154" y="280"/>
                  </a:moveTo>
                  <a:cubicBezTo>
                    <a:pt x="136" y="280"/>
                    <a:pt x="136" y="280"/>
                    <a:pt x="136" y="280"/>
                  </a:cubicBezTo>
                  <a:cubicBezTo>
                    <a:pt x="136" y="337"/>
                    <a:pt x="136" y="337"/>
                    <a:pt x="136" y="337"/>
                  </a:cubicBezTo>
                  <a:cubicBezTo>
                    <a:pt x="149" y="343"/>
                    <a:pt x="149" y="343"/>
                    <a:pt x="149" y="343"/>
                  </a:cubicBezTo>
                  <a:cubicBezTo>
                    <a:pt x="154" y="346"/>
                    <a:pt x="154" y="346"/>
                    <a:pt x="154" y="346"/>
                  </a:cubicBezTo>
                  <a:cubicBezTo>
                    <a:pt x="154" y="315"/>
                    <a:pt x="154" y="315"/>
                    <a:pt x="154" y="315"/>
                  </a:cubicBezTo>
                  <a:cubicBezTo>
                    <a:pt x="154" y="280"/>
                    <a:pt x="154" y="280"/>
                    <a:pt x="154" y="280"/>
                  </a:cubicBezTo>
                  <a:moveTo>
                    <a:pt x="148" y="0"/>
                  </a:moveTo>
                  <a:cubicBezTo>
                    <a:pt x="148" y="0"/>
                    <a:pt x="148" y="1"/>
                    <a:pt x="148" y="2"/>
                  </a:cubicBezTo>
                  <a:cubicBezTo>
                    <a:pt x="148" y="5"/>
                    <a:pt x="147" y="13"/>
                    <a:pt x="143" y="19"/>
                  </a:cubicBezTo>
                  <a:cubicBezTo>
                    <a:pt x="130" y="36"/>
                    <a:pt x="108" y="41"/>
                    <a:pt x="88" y="45"/>
                  </a:cubicBezTo>
                  <a:cubicBezTo>
                    <a:pt x="88" y="45"/>
                    <a:pt x="88" y="45"/>
                    <a:pt x="88" y="45"/>
                  </a:cubicBezTo>
                  <a:cubicBezTo>
                    <a:pt x="59" y="51"/>
                    <a:pt x="29" y="55"/>
                    <a:pt x="0" y="62"/>
                  </a:cubicBezTo>
                  <a:cubicBezTo>
                    <a:pt x="0" y="222"/>
                    <a:pt x="0" y="222"/>
                    <a:pt x="0" y="222"/>
                  </a:cubicBezTo>
                  <a:cubicBezTo>
                    <a:pt x="2" y="222"/>
                    <a:pt x="3" y="222"/>
                    <a:pt x="4" y="223"/>
                  </a:cubicBezTo>
                  <a:cubicBezTo>
                    <a:pt x="16" y="225"/>
                    <a:pt x="29" y="226"/>
                    <a:pt x="43" y="226"/>
                  </a:cubicBezTo>
                  <a:cubicBezTo>
                    <a:pt x="68" y="226"/>
                    <a:pt x="93" y="221"/>
                    <a:pt x="112" y="207"/>
                  </a:cubicBezTo>
                  <a:cubicBezTo>
                    <a:pt x="112" y="207"/>
                    <a:pt x="112" y="207"/>
                    <a:pt x="112" y="207"/>
                  </a:cubicBezTo>
                  <a:cubicBezTo>
                    <a:pt x="112" y="207"/>
                    <a:pt x="112" y="207"/>
                    <a:pt x="112" y="207"/>
                  </a:cubicBezTo>
                  <a:cubicBezTo>
                    <a:pt x="113" y="207"/>
                    <a:pt x="113" y="207"/>
                    <a:pt x="113" y="207"/>
                  </a:cubicBezTo>
                  <a:cubicBezTo>
                    <a:pt x="113" y="207"/>
                    <a:pt x="113" y="208"/>
                    <a:pt x="114" y="208"/>
                  </a:cubicBezTo>
                  <a:cubicBezTo>
                    <a:pt x="115" y="209"/>
                    <a:pt x="115" y="209"/>
                    <a:pt x="115" y="209"/>
                  </a:cubicBezTo>
                  <a:cubicBezTo>
                    <a:pt x="115" y="210"/>
                    <a:pt x="115" y="210"/>
                    <a:pt x="116" y="210"/>
                  </a:cubicBezTo>
                  <a:cubicBezTo>
                    <a:pt x="117" y="211"/>
                    <a:pt x="117" y="211"/>
                    <a:pt x="117" y="211"/>
                  </a:cubicBezTo>
                  <a:cubicBezTo>
                    <a:pt x="117" y="212"/>
                    <a:pt x="117" y="212"/>
                    <a:pt x="118" y="213"/>
                  </a:cubicBezTo>
                  <a:cubicBezTo>
                    <a:pt x="119" y="214"/>
                    <a:pt x="119" y="214"/>
                    <a:pt x="119" y="214"/>
                  </a:cubicBezTo>
                  <a:cubicBezTo>
                    <a:pt x="119" y="214"/>
                    <a:pt x="119" y="215"/>
                    <a:pt x="120" y="215"/>
                  </a:cubicBezTo>
                  <a:cubicBezTo>
                    <a:pt x="120" y="216"/>
                    <a:pt x="120" y="216"/>
                    <a:pt x="120" y="216"/>
                  </a:cubicBezTo>
                  <a:cubicBezTo>
                    <a:pt x="121" y="217"/>
                    <a:pt x="121" y="217"/>
                    <a:pt x="122" y="218"/>
                  </a:cubicBezTo>
                  <a:cubicBezTo>
                    <a:pt x="122" y="218"/>
                    <a:pt x="122" y="218"/>
                    <a:pt x="122" y="218"/>
                  </a:cubicBezTo>
                  <a:cubicBezTo>
                    <a:pt x="123" y="219"/>
                    <a:pt x="123" y="219"/>
                    <a:pt x="123" y="220"/>
                  </a:cubicBezTo>
                  <a:cubicBezTo>
                    <a:pt x="124" y="221"/>
                    <a:pt x="124" y="221"/>
                    <a:pt x="124" y="221"/>
                  </a:cubicBezTo>
                  <a:cubicBezTo>
                    <a:pt x="124" y="221"/>
                    <a:pt x="125" y="222"/>
                    <a:pt x="125" y="223"/>
                  </a:cubicBezTo>
                  <a:cubicBezTo>
                    <a:pt x="125" y="223"/>
                    <a:pt x="125" y="223"/>
                    <a:pt x="125" y="223"/>
                  </a:cubicBezTo>
                  <a:cubicBezTo>
                    <a:pt x="128" y="226"/>
                    <a:pt x="130" y="229"/>
                    <a:pt x="132" y="233"/>
                  </a:cubicBezTo>
                  <a:cubicBezTo>
                    <a:pt x="132" y="233"/>
                    <a:pt x="132" y="233"/>
                    <a:pt x="132" y="233"/>
                  </a:cubicBezTo>
                  <a:cubicBezTo>
                    <a:pt x="132" y="234"/>
                    <a:pt x="132" y="234"/>
                    <a:pt x="133" y="235"/>
                  </a:cubicBezTo>
                  <a:cubicBezTo>
                    <a:pt x="133" y="236"/>
                    <a:pt x="133" y="236"/>
                    <a:pt x="133" y="236"/>
                  </a:cubicBezTo>
                  <a:cubicBezTo>
                    <a:pt x="133" y="236"/>
                    <a:pt x="134" y="237"/>
                    <a:pt x="134" y="237"/>
                  </a:cubicBezTo>
                  <a:cubicBezTo>
                    <a:pt x="134" y="238"/>
                    <a:pt x="134" y="238"/>
                    <a:pt x="134" y="238"/>
                  </a:cubicBezTo>
                  <a:cubicBezTo>
                    <a:pt x="135" y="239"/>
                    <a:pt x="135" y="239"/>
                    <a:pt x="135" y="240"/>
                  </a:cubicBezTo>
                  <a:cubicBezTo>
                    <a:pt x="136" y="241"/>
                    <a:pt x="136" y="241"/>
                    <a:pt x="136" y="241"/>
                  </a:cubicBezTo>
                  <a:cubicBezTo>
                    <a:pt x="136" y="242"/>
                    <a:pt x="136" y="242"/>
                    <a:pt x="136" y="242"/>
                  </a:cubicBezTo>
                  <a:cubicBezTo>
                    <a:pt x="136" y="242"/>
                    <a:pt x="136" y="242"/>
                    <a:pt x="136" y="242"/>
                  </a:cubicBezTo>
                  <a:cubicBezTo>
                    <a:pt x="136" y="242"/>
                    <a:pt x="136" y="242"/>
                    <a:pt x="136" y="242"/>
                  </a:cubicBezTo>
                  <a:cubicBezTo>
                    <a:pt x="136" y="242"/>
                    <a:pt x="136" y="242"/>
                    <a:pt x="136" y="242"/>
                  </a:cubicBezTo>
                  <a:cubicBezTo>
                    <a:pt x="136" y="272"/>
                    <a:pt x="136" y="272"/>
                    <a:pt x="136" y="272"/>
                  </a:cubicBezTo>
                  <a:cubicBezTo>
                    <a:pt x="154" y="272"/>
                    <a:pt x="154" y="272"/>
                    <a:pt x="154" y="272"/>
                  </a:cubicBezTo>
                  <a:cubicBezTo>
                    <a:pt x="154" y="268"/>
                    <a:pt x="154" y="268"/>
                    <a:pt x="154" y="268"/>
                  </a:cubicBezTo>
                  <a:cubicBezTo>
                    <a:pt x="154" y="268"/>
                    <a:pt x="154" y="268"/>
                    <a:pt x="154" y="268"/>
                  </a:cubicBezTo>
                  <a:cubicBezTo>
                    <a:pt x="159" y="258"/>
                    <a:pt x="163" y="248"/>
                    <a:pt x="167" y="237"/>
                  </a:cubicBezTo>
                  <a:cubicBezTo>
                    <a:pt x="174" y="217"/>
                    <a:pt x="175" y="198"/>
                    <a:pt x="175" y="178"/>
                  </a:cubicBezTo>
                  <a:cubicBezTo>
                    <a:pt x="175" y="166"/>
                    <a:pt x="175" y="154"/>
                    <a:pt x="174" y="141"/>
                  </a:cubicBezTo>
                  <a:cubicBezTo>
                    <a:pt x="174" y="142"/>
                    <a:pt x="172" y="141"/>
                    <a:pt x="171" y="142"/>
                  </a:cubicBezTo>
                  <a:cubicBezTo>
                    <a:pt x="171" y="142"/>
                    <a:pt x="171" y="142"/>
                    <a:pt x="171" y="142"/>
                  </a:cubicBezTo>
                  <a:cubicBezTo>
                    <a:pt x="171" y="142"/>
                    <a:pt x="171" y="142"/>
                    <a:pt x="171" y="142"/>
                  </a:cubicBezTo>
                  <a:cubicBezTo>
                    <a:pt x="176" y="129"/>
                    <a:pt x="180" y="117"/>
                    <a:pt x="180" y="105"/>
                  </a:cubicBezTo>
                  <a:cubicBezTo>
                    <a:pt x="180" y="99"/>
                    <a:pt x="179" y="93"/>
                    <a:pt x="177" y="86"/>
                  </a:cubicBezTo>
                  <a:cubicBezTo>
                    <a:pt x="175" y="87"/>
                    <a:pt x="171" y="89"/>
                    <a:pt x="169" y="89"/>
                  </a:cubicBezTo>
                  <a:cubicBezTo>
                    <a:pt x="169" y="89"/>
                    <a:pt x="169" y="89"/>
                    <a:pt x="168" y="88"/>
                  </a:cubicBezTo>
                  <a:cubicBezTo>
                    <a:pt x="168" y="88"/>
                    <a:pt x="168" y="88"/>
                    <a:pt x="168" y="88"/>
                  </a:cubicBezTo>
                  <a:cubicBezTo>
                    <a:pt x="168" y="88"/>
                    <a:pt x="168" y="88"/>
                    <a:pt x="168" y="88"/>
                  </a:cubicBezTo>
                  <a:cubicBezTo>
                    <a:pt x="170" y="83"/>
                    <a:pt x="170" y="77"/>
                    <a:pt x="170" y="71"/>
                  </a:cubicBezTo>
                  <a:cubicBezTo>
                    <a:pt x="170" y="67"/>
                    <a:pt x="170" y="62"/>
                    <a:pt x="169" y="57"/>
                  </a:cubicBezTo>
                  <a:cubicBezTo>
                    <a:pt x="167" y="38"/>
                    <a:pt x="161" y="27"/>
                    <a:pt x="158" y="21"/>
                  </a:cubicBezTo>
                  <a:cubicBezTo>
                    <a:pt x="157" y="17"/>
                    <a:pt x="148" y="0"/>
                    <a:pt x="148" y="0"/>
                  </a:cubicBezTo>
                </a:path>
              </a:pathLst>
            </a:custGeom>
            <a:solidFill>
              <a:srgbClr val="57331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6" name="Freeform 310"/>
            <p:cNvSpPr/>
            <p:nvPr/>
          </p:nvSpPr>
          <p:spPr bwMode="auto">
            <a:xfrm flipH="1">
              <a:off x="5080000" y="4548188"/>
              <a:ext cx="173038" cy="41275"/>
            </a:xfrm>
            <a:custGeom>
              <a:gdLst>
                <a:gd fmla="*/ 46 w 46" name="T0"/>
                <a:gd fmla="*/ 0 h 11" name="T1"/>
                <a:gd fmla="*/ 0 w 46" name="T2"/>
                <a:gd fmla="*/ 0 h 11" name="T3"/>
                <a:gd fmla="*/ 0 w 46" name="T4"/>
                <a:gd fmla="*/ 11 h 11" name="T5"/>
                <a:gd fmla="*/ 2 w 46" name="T6"/>
                <a:gd fmla="*/ 11 h 11" name="T7"/>
                <a:gd fmla="*/ 46 w 46" name="T8"/>
                <a:gd fmla="*/ 0 h 1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1" w="46">
                  <a:moveTo>
                    <a:pt x="46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1" y="11"/>
                    <a:pt x="2" y="11"/>
                    <a:pt x="2" y="11"/>
                  </a:cubicBezTo>
                  <a:cubicBezTo>
                    <a:pt x="27" y="11"/>
                    <a:pt x="46" y="6"/>
                    <a:pt x="46" y="0"/>
                  </a:cubicBezTo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7" name="Freeform 311"/>
            <p:cNvSpPr>
              <a:spLocks noEditPoints="1"/>
            </p:cNvSpPr>
            <p:nvPr/>
          </p:nvSpPr>
          <p:spPr bwMode="auto">
            <a:xfrm flipH="1">
              <a:off x="4791075" y="3965575"/>
              <a:ext cx="360363" cy="230188"/>
            </a:xfrm>
            <a:custGeom>
              <a:gdLst>
                <a:gd fmla="*/ 17 w 96" name="T0"/>
                <a:gd fmla="*/ 15 h 61" name="T1"/>
                <a:gd fmla="*/ 14 w 96" name="T2"/>
                <a:gd fmla="*/ 14 h 61" name="T3"/>
                <a:gd fmla="*/ 15 w 96" name="T4"/>
                <a:gd fmla="*/ 7 h 61" name="T5"/>
                <a:gd fmla="*/ 89 w 96" name="T6"/>
                <a:gd fmla="*/ 22 h 61" name="T7"/>
                <a:gd fmla="*/ 87 w 96" name="T8"/>
                <a:gd fmla="*/ 29 h 61" name="T9"/>
                <a:gd fmla="*/ 84 w 96" name="T10"/>
                <a:gd fmla="*/ 28 h 61" name="T11"/>
                <a:gd fmla="*/ 53 w 96" name="T12"/>
                <a:gd fmla="*/ 57 h 61" name="T13"/>
                <a:gd fmla="*/ 43 w 96" name="T14"/>
                <a:gd fmla="*/ 56 h 61" name="T15"/>
                <a:gd fmla="*/ 17 w 96" name="T16"/>
                <a:gd fmla="*/ 15 h 61" name="T17"/>
                <a:gd fmla="*/ 96 w 96" name="T18"/>
                <a:gd fmla="*/ 0 h 61" name="T19"/>
                <a:gd fmla="*/ 0 w 96" name="T20"/>
                <a:gd fmla="*/ 0 h 61" name="T21"/>
                <a:gd fmla="*/ 0 w 96" name="T22"/>
                <a:gd fmla="*/ 61 h 61" name="T23"/>
                <a:gd fmla="*/ 96 w 96" name="T24"/>
                <a:gd fmla="*/ 61 h 61" name="T25"/>
                <a:gd fmla="*/ 96 w 96" name="T26"/>
                <a:gd fmla="*/ 0 h 61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61" w="96">
                  <a:moveTo>
                    <a:pt x="17" y="15"/>
                  </a:moveTo>
                  <a:cubicBezTo>
                    <a:pt x="14" y="14"/>
                    <a:pt x="14" y="14"/>
                    <a:pt x="14" y="14"/>
                  </a:cubicBezTo>
                  <a:cubicBezTo>
                    <a:pt x="15" y="7"/>
                    <a:pt x="15" y="7"/>
                    <a:pt x="15" y="7"/>
                  </a:cubicBezTo>
                  <a:cubicBezTo>
                    <a:pt x="89" y="22"/>
                    <a:pt x="89" y="22"/>
                    <a:pt x="89" y="22"/>
                  </a:cubicBezTo>
                  <a:cubicBezTo>
                    <a:pt x="87" y="29"/>
                    <a:pt x="87" y="29"/>
                    <a:pt x="87" y="29"/>
                  </a:cubicBezTo>
                  <a:cubicBezTo>
                    <a:pt x="84" y="28"/>
                    <a:pt x="84" y="28"/>
                    <a:pt x="84" y="28"/>
                  </a:cubicBezTo>
                  <a:cubicBezTo>
                    <a:pt x="81" y="43"/>
                    <a:pt x="73" y="57"/>
                    <a:pt x="53" y="57"/>
                  </a:cubicBezTo>
                  <a:cubicBezTo>
                    <a:pt x="50" y="57"/>
                    <a:pt x="47" y="57"/>
                    <a:pt x="43" y="56"/>
                  </a:cubicBezTo>
                  <a:cubicBezTo>
                    <a:pt x="16" y="50"/>
                    <a:pt x="14" y="31"/>
                    <a:pt x="17" y="15"/>
                  </a:cubicBezTo>
                  <a:moveTo>
                    <a:pt x="96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61"/>
                    <a:pt x="0" y="61"/>
                    <a:pt x="0" y="61"/>
                  </a:cubicBezTo>
                  <a:cubicBezTo>
                    <a:pt x="96" y="61"/>
                    <a:pt x="96" y="61"/>
                    <a:pt x="96" y="61"/>
                  </a:cubicBezTo>
                  <a:cubicBezTo>
                    <a:pt x="96" y="0"/>
                    <a:pt x="96" y="0"/>
                    <a:pt x="96" y="0"/>
                  </a:cubicBezTo>
                </a:path>
              </a:pathLst>
            </a:custGeom>
            <a:solidFill>
              <a:srgbClr val="B2B6A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8" name="Freeform 312"/>
            <p:cNvSpPr>
              <a:spLocks noEditPoints="1"/>
            </p:cNvSpPr>
            <p:nvPr/>
          </p:nvSpPr>
          <p:spPr bwMode="auto">
            <a:xfrm flipH="1">
              <a:off x="4837113" y="4022725"/>
              <a:ext cx="261938" cy="157163"/>
            </a:xfrm>
            <a:custGeom>
              <a:gdLst>
                <a:gd fmla="*/ 32 w 70" name="T0"/>
                <a:gd fmla="*/ 33 h 42" name="T1"/>
                <a:gd fmla="*/ 30 w 70" name="T2"/>
                <a:gd fmla="*/ 33 h 42" name="T3"/>
                <a:gd fmla="*/ 22 w 70" name="T4"/>
                <a:gd fmla="*/ 20 h 42" name="T5"/>
                <a:gd fmla="*/ 32 w 70" name="T6"/>
                <a:gd fmla="*/ 11 h 42" name="T7"/>
                <a:gd fmla="*/ 34 w 70" name="T8"/>
                <a:gd fmla="*/ 12 h 42" name="T9"/>
                <a:gd fmla="*/ 38 w 70" name="T10"/>
                <a:gd fmla="*/ 13 h 42" name="T11"/>
                <a:gd fmla="*/ 40 w 70" name="T12"/>
                <a:gd fmla="*/ 13 h 42" name="T13"/>
                <a:gd fmla="*/ 41 w 70" name="T14"/>
                <a:gd fmla="*/ 13 h 42" name="T15"/>
                <a:gd fmla="*/ 44 w 70" name="T16"/>
                <a:gd fmla="*/ 18 h 42" name="T17"/>
                <a:gd fmla="*/ 43 w 70" name="T18"/>
                <a:gd fmla="*/ 21 h 42" name="T19"/>
                <a:gd fmla="*/ 43 w 70" name="T20"/>
                <a:gd fmla="*/ 25 h 42" name="T21"/>
                <a:gd fmla="*/ 32 w 70" name="T22"/>
                <a:gd fmla="*/ 33 h 42" name="T23"/>
                <a:gd fmla="*/ 3 w 70" name="T24"/>
                <a:gd fmla="*/ 0 h 42" name="T25"/>
                <a:gd fmla="*/ 29 w 70" name="T26"/>
                <a:gd fmla="*/ 41 h 42" name="T27"/>
                <a:gd fmla="*/ 39 w 70" name="T28"/>
                <a:gd fmla="*/ 42 h 42" name="T29"/>
                <a:gd fmla="*/ 70 w 70" name="T30"/>
                <a:gd fmla="*/ 13 h 42" name="T31"/>
                <a:gd fmla="*/ 3 w 70" name="T32"/>
                <a:gd fmla="*/ 0 h 42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42" w="70">
                  <a:moveTo>
                    <a:pt x="32" y="33"/>
                  </a:moveTo>
                  <a:cubicBezTo>
                    <a:pt x="32" y="33"/>
                    <a:pt x="31" y="33"/>
                    <a:pt x="30" y="33"/>
                  </a:cubicBezTo>
                  <a:cubicBezTo>
                    <a:pt x="24" y="32"/>
                    <a:pt x="20" y="26"/>
                    <a:pt x="22" y="20"/>
                  </a:cubicBezTo>
                  <a:cubicBezTo>
                    <a:pt x="23" y="15"/>
                    <a:pt x="27" y="11"/>
                    <a:pt x="32" y="11"/>
                  </a:cubicBezTo>
                  <a:cubicBezTo>
                    <a:pt x="33" y="11"/>
                    <a:pt x="34" y="12"/>
                    <a:pt x="34" y="12"/>
                  </a:cubicBezTo>
                  <a:cubicBezTo>
                    <a:pt x="36" y="12"/>
                    <a:pt x="37" y="12"/>
                    <a:pt x="38" y="13"/>
                  </a:cubicBezTo>
                  <a:cubicBezTo>
                    <a:pt x="39" y="13"/>
                    <a:pt x="39" y="13"/>
                    <a:pt x="40" y="13"/>
                  </a:cubicBezTo>
                  <a:cubicBezTo>
                    <a:pt x="40" y="13"/>
                    <a:pt x="40" y="13"/>
                    <a:pt x="41" y="13"/>
                  </a:cubicBezTo>
                  <a:cubicBezTo>
                    <a:pt x="43" y="13"/>
                    <a:pt x="45" y="16"/>
                    <a:pt x="44" y="18"/>
                  </a:cubicBezTo>
                  <a:cubicBezTo>
                    <a:pt x="44" y="19"/>
                    <a:pt x="44" y="20"/>
                    <a:pt x="43" y="21"/>
                  </a:cubicBezTo>
                  <a:cubicBezTo>
                    <a:pt x="43" y="22"/>
                    <a:pt x="43" y="23"/>
                    <a:pt x="43" y="25"/>
                  </a:cubicBezTo>
                  <a:cubicBezTo>
                    <a:pt x="42" y="30"/>
                    <a:pt x="37" y="33"/>
                    <a:pt x="32" y="33"/>
                  </a:cubicBezTo>
                  <a:moveTo>
                    <a:pt x="3" y="0"/>
                  </a:moveTo>
                  <a:cubicBezTo>
                    <a:pt x="0" y="16"/>
                    <a:pt x="2" y="35"/>
                    <a:pt x="29" y="41"/>
                  </a:cubicBezTo>
                  <a:cubicBezTo>
                    <a:pt x="33" y="42"/>
                    <a:pt x="36" y="42"/>
                    <a:pt x="39" y="42"/>
                  </a:cubicBezTo>
                  <a:cubicBezTo>
                    <a:pt x="59" y="42"/>
                    <a:pt x="67" y="28"/>
                    <a:pt x="70" y="13"/>
                  </a:cubicBezTo>
                  <a:cubicBezTo>
                    <a:pt x="3" y="0"/>
                    <a:pt x="3" y="0"/>
                    <a:pt x="3" y="0"/>
                  </a:cubicBezTo>
                </a:path>
              </a:pathLst>
            </a:custGeom>
            <a:solidFill>
              <a:srgbClr val="B6D7E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9" name="Freeform 313"/>
            <p:cNvSpPr/>
            <p:nvPr/>
          </p:nvSpPr>
          <p:spPr bwMode="auto">
            <a:xfrm flipH="1">
              <a:off x="4818063" y="3992563"/>
              <a:ext cx="280988" cy="82550"/>
            </a:xfrm>
            <a:custGeom>
              <a:gdLst>
                <a:gd fmla="*/ 2 w 177" name="T0"/>
                <a:gd fmla="*/ 0 h 52" name="T1"/>
                <a:gd fmla="*/ 0 w 177" name="T2"/>
                <a:gd fmla="*/ 16 h 52" name="T3"/>
                <a:gd fmla="*/ 7 w 177" name="T4"/>
                <a:gd fmla="*/ 19 h 52" name="T5"/>
                <a:gd fmla="*/ 165 w 177" name="T6"/>
                <a:gd fmla="*/ 49 h 52" name="T7"/>
                <a:gd fmla="*/ 172 w 177" name="T8"/>
                <a:gd fmla="*/ 52 h 52" name="T9"/>
                <a:gd fmla="*/ 177 w 177" name="T10"/>
                <a:gd fmla="*/ 35 h 52" name="T11"/>
                <a:gd fmla="*/ 2 w 177" name="T12"/>
                <a:gd fmla="*/ 0 h 5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2" w="177">
                  <a:moveTo>
                    <a:pt x="2" y="0"/>
                  </a:moveTo>
                  <a:lnTo>
                    <a:pt x="0" y="16"/>
                  </a:lnTo>
                  <a:lnTo>
                    <a:pt x="7" y="19"/>
                  </a:lnTo>
                  <a:lnTo>
                    <a:pt x="165" y="49"/>
                  </a:lnTo>
                  <a:lnTo>
                    <a:pt x="172" y="52"/>
                  </a:lnTo>
                  <a:lnTo>
                    <a:pt x="177" y="35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616B6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0" name="Freeform 314"/>
            <p:cNvSpPr/>
            <p:nvPr/>
          </p:nvSpPr>
          <p:spPr bwMode="auto">
            <a:xfrm flipH="1">
              <a:off x="4818063" y="3992563"/>
              <a:ext cx="280988" cy="82550"/>
            </a:xfrm>
            <a:custGeom>
              <a:gdLst>
                <a:gd fmla="*/ 2 w 177" name="T0"/>
                <a:gd fmla="*/ 0 h 52" name="T1"/>
                <a:gd fmla="*/ 0 w 177" name="T2"/>
                <a:gd fmla="*/ 16 h 52" name="T3"/>
                <a:gd fmla="*/ 7 w 177" name="T4"/>
                <a:gd fmla="*/ 19 h 52" name="T5"/>
                <a:gd fmla="*/ 165 w 177" name="T6"/>
                <a:gd fmla="*/ 49 h 52" name="T7"/>
                <a:gd fmla="*/ 172 w 177" name="T8"/>
                <a:gd fmla="*/ 52 h 52" name="T9"/>
                <a:gd fmla="*/ 177 w 177" name="T10"/>
                <a:gd fmla="*/ 35 h 52" name="T11"/>
                <a:gd fmla="*/ 2 w 177" name="T12"/>
                <a:gd fmla="*/ 0 h 52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2" w="177">
                  <a:moveTo>
                    <a:pt x="2" y="0"/>
                  </a:moveTo>
                  <a:lnTo>
                    <a:pt x="0" y="16"/>
                  </a:lnTo>
                  <a:lnTo>
                    <a:pt x="7" y="19"/>
                  </a:lnTo>
                  <a:lnTo>
                    <a:pt x="165" y="49"/>
                  </a:lnTo>
                  <a:lnTo>
                    <a:pt x="172" y="52"/>
                  </a:lnTo>
                  <a:lnTo>
                    <a:pt x="177" y="35"/>
                  </a:lnTo>
                  <a:lnTo>
                    <a:pt x="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1" name="Freeform 315"/>
            <p:cNvSpPr/>
            <p:nvPr/>
          </p:nvSpPr>
          <p:spPr bwMode="auto">
            <a:xfrm flipH="1">
              <a:off x="4938713" y="4064000"/>
              <a:ext cx="85725" cy="82550"/>
            </a:xfrm>
            <a:custGeom>
              <a:gdLst>
                <a:gd fmla="*/ 12 w 23" name="T0"/>
                <a:gd fmla="*/ 0 h 22" name="T1"/>
                <a:gd fmla="*/ 2 w 23" name="T2"/>
                <a:gd fmla="*/ 9 h 22" name="T3"/>
                <a:gd fmla="*/ 10 w 23" name="T4"/>
                <a:gd fmla="*/ 22 h 22" name="T5"/>
                <a:gd fmla="*/ 12 w 23" name="T6"/>
                <a:gd fmla="*/ 22 h 22" name="T7"/>
                <a:gd fmla="*/ 23 w 23" name="T8"/>
                <a:gd fmla="*/ 14 h 22" name="T9"/>
                <a:gd fmla="*/ 23 w 23" name="T10"/>
                <a:gd fmla="*/ 10 h 22" name="T11"/>
                <a:gd fmla="*/ 20 w 23" name="T12"/>
                <a:gd fmla="*/ 11 h 22" name="T13"/>
                <a:gd fmla="*/ 19 w 23" name="T14"/>
                <a:gd fmla="*/ 11 h 22" name="T15"/>
                <a:gd fmla="*/ 15 w 23" name="T16"/>
                <a:gd fmla="*/ 6 h 22" name="T17"/>
                <a:gd fmla="*/ 18 w 23" name="T18"/>
                <a:gd fmla="*/ 2 h 22" name="T19"/>
                <a:gd fmla="*/ 14 w 23" name="T20"/>
                <a:gd fmla="*/ 1 h 22" name="T21"/>
                <a:gd fmla="*/ 12 w 23" name="T22"/>
                <a:gd fmla="*/ 0 h 22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22" w="23">
                  <a:moveTo>
                    <a:pt x="12" y="0"/>
                  </a:moveTo>
                  <a:cubicBezTo>
                    <a:pt x="7" y="0"/>
                    <a:pt x="3" y="4"/>
                    <a:pt x="2" y="9"/>
                  </a:cubicBezTo>
                  <a:cubicBezTo>
                    <a:pt x="0" y="15"/>
                    <a:pt x="4" y="21"/>
                    <a:pt x="10" y="22"/>
                  </a:cubicBezTo>
                  <a:cubicBezTo>
                    <a:pt x="11" y="22"/>
                    <a:pt x="12" y="22"/>
                    <a:pt x="12" y="22"/>
                  </a:cubicBezTo>
                  <a:cubicBezTo>
                    <a:pt x="17" y="22"/>
                    <a:pt x="22" y="19"/>
                    <a:pt x="23" y="14"/>
                  </a:cubicBezTo>
                  <a:cubicBezTo>
                    <a:pt x="23" y="12"/>
                    <a:pt x="23" y="11"/>
                    <a:pt x="23" y="10"/>
                  </a:cubicBezTo>
                  <a:cubicBezTo>
                    <a:pt x="22" y="11"/>
                    <a:pt x="21" y="11"/>
                    <a:pt x="20" y="11"/>
                  </a:cubicBezTo>
                  <a:cubicBezTo>
                    <a:pt x="19" y="11"/>
                    <a:pt x="19" y="11"/>
                    <a:pt x="19" y="11"/>
                  </a:cubicBezTo>
                  <a:cubicBezTo>
                    <a:pt x="16" y="11"/>
                    <a:pt x="15" y="8"/>
                    <a:pt x="15" y="6"/>
                  </a:cubicBezTo>
                  <a:cubicBezTo>
                    <a:pt x="15" y="4"/>
                    <a:pt x="17" y="3"/>
                    <a:pt x="18" y="2"/>
                  </a:cubicBezTo>
                  <a:cubicBezTo>
                    <a:pt x="17" y="1"/>
                    <a:pt x="16" y="1"/>
                    <a:pt x="14" y="1"/>
                  </a:cubicBezTo>
                  <a:cubicBezTo>
                    <a:pt x="14" y="1"/>
                    <a:pt x="13" y="0"/>
                    <a:pt x="12" y="0"/>
                  </a:cubicBezTo>
                </a:path>
              </a:pathLst>
            </a:custGeom>
            <a:solidFill>
              <a:srgbClr val="486972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2" name="Freeform 316"/>
            <p:cNvSpPr/>
            <p:nvPr/>
          </p:nvSpPr>
          <p:spPr bwMode="auto">
            <a:xfrm flipH="1">
              <a:off x="4930775" y="4070350"/>
              <a:ext cx="36513" cy="34925"/>
            </a:xfrm>
            <a:custGeom>
              <a:gdLst>
                <a:gd fmla="*/ 5 w 10" name="T0"/>
                <a:gd fmla="*/ 0 h 9" name="T1"/>
                <a:gd fmla="*/ 3 w 10" name="T2"/>
                <a:gd fmla="*/ 0 h 9" name="T3"/>
                <a:gd fmla="*/ 0 w 10" name="T4"/>
                <a:gd fmla="*/ 4 h 9" name="T5"/>
                <a:gd fmla="*/ 4 w 10" name="T6"/>
                <a:gd fmla="*/ 9 h 9" name="T7"/>
                <a:gd fmla="*/ 5 w 10" name="T8"/>
                <a:gd fmla="*/ 9 h 9" name="T9"/>
                <a:gd fmla="*/ 8 w 10" name="T10"/>
                <a:gd fmla="*/ 8 h 9" name="T11"/>
                <a:gd fmla="*/ 9 w 10" name="T12"/>
                <a:gd fmla="*/ 5 h 9" name="T13"/>
                <a:gd fmla="*/ 6 w 10" name="T14"/>
                <a:gd fmla="*/ 0 h 9" name="T15"/>
                <a:gd fmla="*/ 5 w 10" name="T16"/>
                <a:gd fmla="*/ 0 h 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9" w="10">
                  <a:moveTo>
                    <a:pt x="5" y="0"/>
                  </a:moveTo>
                  <a:cubicBezTo>
                    <a:pt x="4" y="0"/>
                    <a:pt x="4" y="0"/>
                    <a:pt x="3" y="0"/>
                  </a:cubicBezTo>
                  <a:cubicBezTo>
                    <a:pt x="2" y="1"/>
                    <a:pt x="0" y="2"/>
                    <a:pt x="0" y="4"/>
                  </a:cubicBezTo>
                  <a:cubicBezTo>
                    <a:pt x="0" y="6"/>
                    <a:pt x="1" y="9"/>
                    <a:pt x="4" y="9"/>
                  </a:cubicBezTo>
                  <a:cubicBezTo>
                    <a:pt x="4" y="9"/>
                    <a:pt x="4" y="9"/>
                    <a:pt x="5" y="9"/>
                  </a:cubicBezTo>
                  <a:cubicBezTo>
                    <a:pt x="6" y="9"/>
                    <a:pt x="7" y="9"/>
                    <a:pt x="8" y="8"/>
                  </a:cubicBezTo>
                  <a:cubicBezTo>
                    <a:pt x="9" y="7"/>
                    <a:pt x="9" y="6"/>
                    <a:pt x="9" y="5"/>
                  </a:cubicBezTo>
                  <a:cubicBezTo>
                    <a:pt x="10" y="3"/>
                    <a:pt x="8" y="0"/>
                    <a:pt x="6" y="0"/>
                  </a:cubicBezTo>
                  <a:cubicBezTo>
                    <a:pt x="5" y="0"/>
                    <a:pt x="5" y="0"/>
                    <a:pt x="5" y="0"/>
                  </a:cubicBezTo>
                </a:path>
              </a:pathLst>
            </a:custGeom>
            <a:solidFill>
              <a:srgbClr val="B6D7E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3" name="Freeform 317"/>
            <p:cNvSpPr>
              <a:spLocks noEditPoints="1"/>
            </p:cNvSpPr>
            <p:nvPr/>
          </p:nvSpPr>
          <p:spPr bwMode="auto">
            <a:xfrm flipH="1">
              <a:off x="4776788" y="3946525"/>
              <a:ext cx="393700" cy="268288"/>
            </a:xfrm>
            <a:custGeom>
              <a:gdLst>
                <a:gd fmla="*/ 5 w 105" name="T0"/>
                <a:gd fmla="*/ 66 h 71" name="T1"/>
                <a:gd fmla="*/ 5 w 105" name="T2"/>
                <a:gd fmla="*/ 5 h 71" name="T3"/>
                <a:gd fmla="*/ 101 w 105" name="T4"/>
                <a:gd fmla="*/ 5 h 71" name="T5"/>
                <a:gd fmla="*/ 101 w 105" name="T6"/>
                <a:gd fmla="*/ 66 h 71" name="T7"/>
                <a:gd fmla="*/ 5 w 105" name="T8"/>
                <a:gd fmla="*/ 66 h 71" name="T9"/>
                <a:gd fmla="*/ 105 w 105" name="T10"/>
                <a:gd fmla="*/ 0 h 71" name="T11"/>
                <a:gd fmla="*/ 0 w 105" name="T12"/>
                <a:gd fmla="*/ 0 h 71" name="T13"/>
                <a:gd fmla="*/ 0 w 105" name="T14"/>
                <a:gd fmla="*/ 9 h 71" name="T15"/>
                <a:gd fmla="*/ 3 w 105" name="T16"/>
                <a:gd fmla="*/ 12 h 71" name="T17"/>
                <a:gd fmla="*/ 3 w 105" name="T18"/>
                <a:gd fmla="*/ 20 h 71" name="T19"/>
                <a:gd fmla="*/ 0 w 105" name="T20"/>
                <a:gd fmla="*/ 18 h 71" name="T21"/>
                <a:gd fmla="*/ 0 w 105" name="T22"/>
                <a:gd fmla="*/ 71 h 71" name="T23"/>
                <a:gd fmla="*/ 105 w 105" name="T24"/>
                <a:gd fmla="*/ 71 h 71" name="T25"/>
                <a:gd fmla="*/ 105 w 105" name="T26"/>
                <a:gd fmla="*/ 20 h 71" name="T27"/>
                <a:gd fmla="*/ 103 w 105" name="T28"/>
                <a:gd fmla="*/ 20 h 71" name="T29"/>
                <a:gd fmla="*/ 103 w 105" name="T30"/>
                <a:gd fmla="*/ 12 h 71" name="T31"/>
                <a:gd fmla="*/ 105 w 105" name="T32"/>
                <a:gd fmla="*/ 12 h 71" name="T33"/>
                <a:gd fmla="*/ 105 w 105" name="T34"/>
                <a:gd fmla="*/ 0 h 71" name="T3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b="b" l="0" r="r" t="0"/>
              <a:pathLst>
                <a:path h="71" w="105">
                  <a:moveTo>
                    <a:pt x="5" y="66"/>
                  </a:moveTo>
                  <a:cubicBezTo>
                    <a:pt x="5" y="5"/>
                    <a:pt x="5" y="5"/>
                    <a:pt x="5" y="5"/>
                  </a:cubicBezTo>
                  <a:cubicBezTo>
                    <a:pt x="101" y="5"/>
                    <a:pt x="101" y="5"/>
                    <a:pt x="101" y="5"/>
                  </a:cubicBezTo>
                  <a:cubicBezTo>
                    <a:pt x="101" y="66"/>
                    <a:pt x="101" y="66"/>
                    <a:pt x="101" y="66"/>
                  </a:cubicBezTo>
                  <a:cubicBezTo>
                    <a:pt x="5" y="66"/>
                    <a:pt x="5" y="66"/>
                    <a:pt x="5" y="66"/>
                  </a:cubicBezTo>
                  <a:moveTo>
                    <a:pt x="105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" y="10"/>
                    <a:pt x="3" y="10"/>
                    <a:pt x="3" y="12"/>
                  </a:cubicBezTo>
                  <a:cubicBezTo>
                    <a:pt x="3" y="14"/>
                    <a:pt x="3" y="17"/>
                    <a:pt x="3" y="20"/>
                  </a:cubicBezTo>
                  <a:cubicBezTo>
                    <a:pt x="3" y="18"/>
                    <a:pt x="2" y="18"/>
                    <a:pt x="0" y="18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105" y="71"/>
                    <a:pt x="105" y="71"/>
                    <a:pt x="105" y="71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2"/>
                    <a:pt x="103" y="12"/>
                    <a:pt x="103" y="12"/>
                  </a:cubicBezTo>
                  <a:cubicBezTo>
                    <a:pt x="105" y="12"/>
                    <a:pt x="105" y="12"/>
                    <a:pt x="105" y="12"/>
                  </a:cubicBezTo>
                  <a:cubicBezTo>
                    <a:pt x="105" y="0"/>
                    <a:pt x="105" y="0"/>
                    <a:pt x="105" y="0"/>
                  </a:cubicBezTo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4" name="Freeform 318"/>
            <p:cNvSpPr/>
            <p:nvPr/>
          </p:nvSpPr>
          <p:spPr bwMode="auto">
            <a:xfrm flipH="1">
              <a:off x="5159375" y="3973513"/>
              <a:ext cx="93663" cy="49213"/>
            </a:xfrm>
            <a:custGeom>
              <a:gdLst>
                <a:gd fmla="*/ 2 w 25" name="T0"/>
                <a:gd fmla="*/ 0 h 13" name="T1"/>
                <a:gd fmla="*/ 0 w 25" name="T2"/>
                <a:gd fmla="*/ 0 h 13" name="T3"/>
                <a:gd fmla="*/ 0 w 25" name="T4"/>
                <a:gd fmla="*/ 9 h 13" name="T5"/>
                <a:gd fmla="*/ 2 w 25" name="T6"/>
                <a:gd fmla="*/ 9 h 13" name="T7"/>
                <a:gd fmla="*/ 13 w 25" name="T8"/>
                <a:gd fmla="*/ 9 h 13" name="T9"/>
                <a:gd fmla="*/ 19 w 25" name="T10"/>
                <a:gd fmla="*/ 10 h 13" name="T11"/>
                <a:gd fmla="*/ 22 w 25" name="T12"/>
                <a:gd fmla="*/ 11 h 13" name="T13"/>
                <a:gd fmla="*/ 25 w 25" name="T14"/>
                <a:gd fmla="*/ 13 h 13" name="T15"/>
                <a:gd fmla="*/ 25 w 25" name="T16"/>
                <a:gd fmla="*/ 5 h 13" name="T17"/>
                <a:gd fmla="*/ 22 w 25" name="T18"/>
                <a:gd fmla="*/ 2 h 13" name="T19"/>
                <a:gd fmla="*/ 19 w 25" name="T20"/>
                <a:gd fmla="*/ 2 h 13" name="T21"/>
                <a:gd fmla="*/ 13 w 25" name="T22"/>
                <a:gd fmla="*/ 1 h 13" name="T23"/>
                <a:gd fmla="*/ 2 w 25" name="T24"/>
                <a:gd fmla="*/ 0 h 13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13" w="25">
                  <a:moveTo>
                    <a:pt x="2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1" y="9"/>
                    <a:pt x="1" y="9"/>
                    <a:pt x="2" y="9"/>
                  </a:cubicBezTo>
                  <a:cubicBezTo>
                    <a:pt x="6" y="9"/>
                    <a:pt x="9" y="9"/>
                    <a:pt x="13" y="9"/>
                  </a:cubicBezTo>
                  <a:cubicBezTo>
                    <a:pt x="15" y="9"/>
                    <a:pt x="17" y="10"/>
                    <a:pt x="19" y="10"/>
                  </a:cubicBezTo>
                  <a:cubicBezTo>
                    <a:pt x="20" y="10"/>
                    <a:pt x="21" y="10"/>
                    <a:pt x="22" y="11"/>
                  </a:cubicBezTo>
                  <a:cubicBezTo>
                    <a:pt x="24" y="11"/>
                    <a:pt x="25" y="11"/>
                    <a:pt x="25" y="13"/>
                  </a:cubicBezTo>
                  <a:cubicBezTo>
                    <a:pt x="25" y="10"/>
                    <a:pt x="25" y="7"/>
                    <a:pt x="25" y="5"/>
                  </a:cubicBezTo>
                  <a:cubicBezTo>
                    <a:pt x="25" y="3"/>
                    <a:pt x="24" y="3"/>
                    <a:pt x="22" y="2"/>
                  </a:cubicBezTo>
                  <a:cubicBezTo>
                    <a:pt x="21" y="2"/>
                    <a:pt x="20" y="2"/>
                    <a:pt x="19" y="2"/>
                  </a:cubicBezTo>
                  <a:cubicBezTo>
                    <a:pt x="17" y="2"/>
                    <a:pt x="15" y="1"/>
                    <a:pt x="13" y="1"/>
                  </a:cubicBezTo>
                  <a:cubicBezTo>
                    <a:pt x="9" y="1"/>
                    <a:pt x="6" y="0"/>
                    <a:pt x="2" y="0"/>
                  </a:cubicBezTo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5" name="Freeform 319"/>
            <p:cNvSpPr>
              <a:spLocks noEditPoints="1"/>
            </p:cNvSpPr>
            <p:nvPr/>
          </p:nvSpPr>
          <p:spPr bwMode="auto">
            <a:xfrm flipH="1">
              <a:off x="4694238" y="4781550"/>
              <a:ext cx="495300" cy="595313"/>
            </a:xfrm>
            <a:custGeom>
              <a:gdLst>
                <a:gd fmla="*/ 50 w 132" name="T0"/>
                <a:gd fmla="*/ 104 h 158" name="T1"/>
                <a:gd fmla="*/ 50 w 132" name="T2"/>
                <a:gd fmla="*/ 40 h 158" name="T3"/>
                <a:gd fmla="*/ 99 w 132" name="T4"/>
                <a:gd fmla="*/ 40 h 158" name="T5"/>
                <a:gd fmla="*/ 99 w 132" name="T6"/>
                <a:gd fmla="*/ 104 h 158" name="T7"/>
                <a:gd fmla="*/ 50 w 132" name="T8"/>
                <a:gd fmla="*/ 104 h 158" name="T9"/>
                <a:gd fmla="*/ 0 w 132" name="T10"/>
                <a:gd fmla="*/ 0 h 158" name="T11"/>
                <a:gd fmla="*/ 1 w 132" name="T12"/>
                <a:gd fmla="*/ 12 h 158" name="T13"/>
                <a:gd fmla="*/ 1 w 132" name="T14"/>
                <a:gd fmla="*/ 12 h 158" name="T15"/>
                <a:gd fmla="*/ 13 w 132" name="T16"/>
                <a:gd fmla="*/ 151 h 158" name="T17"/>
                <a:gd fmla="*/ 5 w 132" name="T18"/>
                <a:gd fmla="*/ 158 h 158" name="T19"/>
                <a:gd fmla="*/ 132 w 132" name="T20"/>
                <a:gd fmla="*/ 158 h 158" name="T21"/>
                <a:gd fmla="*/ 132 w 132" name="T22"/>
                <a:gd fmla="*/ 29 h 158" name="T23"/>
                <a:gd fmla="*/ 127 w 132" name="T24"/>
                <a:gd fmla="*/ 24 h 158" name="T25"/>
                <a:gd fmla="*/ 121 w 132" name="T26"/>
                <a:gd fmla="*/ 12 h 158" name="T27"/>
                <a:gd fmla="*/ 91 w 132" name="T28"/>
                <a:gd fmla="*/ 15 h 158" name="T29"/>
                <a:gd fmla="*/ 78 w 132" name="T30"/>
                <a:gd fmla="*/ 30 h 158" name="T31"/>
                <a:gd fmla="*/ 69 w 132" name="T32"/>
                <a:gd fmla="*/ 22 h 158" name="T33"/>
                <a:gd fmla="*/ 74 w 132" name="T34"/>
                <a:gd fmla="*/ 16 h 158" name="T35"/>
                <a:gd fmla="*/ 9 w 132" name="T36"/>
                <a:gd fmla="*/ 20 h 158" name="T37"/>
                <a:gd fmla="*/ 0 w 132" name="T38"/>
                <a:gd fmla="*/ 0 h 158" name="T3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b="b" l="0" r="r" t="0"/>
              <a:pathLst>
                <a:path h="158" w="132">
                  <a:moveTo>
                    <a:pt x="50" y="104"/>
                  </a:moveTo>
                  <a:cubicBezTo>
                    <a:pt x="50" y="40"/>
                    <a:pt x="50" y="40"/>
                    <a:pt x="5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104"/>
                    <a:pt x="99" y="104"/>
                    <a:pt x="99" y="104"/>
                  </a:cubicBezTo>
                  <a:cubicBezTo>
                    <a:pt x="50" y="104"/>
                    <a:pt x="50" y="104"/>
                    <a:pt x="50" y="104"/>
                  </a:cubicBezTo>
                  <a:moveTo>
                    <a:pt x="0" y="0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cubicBezTo>
                    <a:pt x="13" y="151"/>
                    <a:pt x="13" y="151"/>
                    <a:pt x="13" y="151"/>
                  </a:cubicBezTo>
                  <a:cubicBezTo>
                    <a:pt x="5" y="158"/>
                    <a:pt x="5" y="158"/>
                    <a:pt x="5" y="158"/>
                  </a:cubicBezTo>
                  <a:cubicBezTo>
                    <a:pt x="132" y="158"/>
                    <a:pt x="132" y="158"/>
                    <a:pt x="132" y="158"/>
                  </a:cubicBezTo>
                  <a:cubicBezTo>
                    <a:pt x="132" y="29"/>
                    <a:pt x="132" y="29"/>
                    <a:pt x="132" y="29"/>
                  </a:cubicBezTo>
                  <a:cubicBezTo>
                    <a:pt x="131" y="27"/>
                    <a:pt x="129" y="25"/>
                    <a:pt x="127" y="24"/>
                  </a:cubicBezTo>
                  <a:cubicBezTo>
                    <a:pt x="124" y="20"/>
                    <a:pt x="122" y="17"/>
                    <a:pt x="121" y="12"/>
                  </a:cubicBezTo>
                  <a:cubicBezTo>
                    <a:pt x="91" y="15"/>
                    <a:pt x="91" y="15"/>
                    <a:pt x="91" y="15"/>
                  </a:cubicBezTo>
                  <a:cubicBezTo>
                    <a:pt x="78" y="30"/>
                    <a:pt x="78" y="30"/>
                    <a:pt x="78" y="30"/>
                  </a:cubicBezTo>
                  <a:cubicBezTo>
                    <a:pt x="69" y="22"/>
                    <a:pt x="69" y="22"/>
                    <a:pt x="69" y="22"/>
                  </a:cubicBezTo>
                  <a:cubicBezTo>
                    <a:pt x="74" y="16"/>
                    <a:pt x="74" y="16"/>
                    <a:pt x="74" y="16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6" name="Rectangle 320"/>
            <p:cNvSpPr>
              <a:spLocks noChangeArrowheads="1"/>
            </p:cNvSpPr>
            <p:nvPr/>
          </p:nvSpPr>
          <p:spPr bwMode="auto">
            <a:xfrm flipH="1">
              <a:off x="4694238" y="5632450"/>
              <a:ext cx="217488" cy="665163"/>
            </a:xfrm>
            <a:prstGeom prst="rect">
              <a:avLst/>
            </a:prstGeom>
            <a:solidFill>
              <a:srgbClr val="73737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7" name="Rectangle 321"/>
            <p:cNvSpPr>
              <a:spLocks noChangeArrowheads="1"/>
            </p:cNvSpPr>
            <p:nvPr/>
          </p:nvSpPr>
          <p:spPr bwMode="auto">
            <a:xfrm flipH="1">
              <a:off x="4694238" y="5632450"/>
              <a:ext cx="217488" cy="665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8" name="Freeform 322"/>
            <p:cNvSpPr/>
            <p:nvPr/>
          </p:nvSpPr>
          <p:spPr bwMode="auto">
            <a:xfrm flipH="1">
              <a:off x="4694238" y="5418138"/>
              <a:ext cx="558800" cy="214313"/>
            </a:xfrm>
            <a:custGeom>
              <a:gdLst>
                <a:gd fmla="*/ 352 w 352" name="T0"/>
                <a:gd fmla="*/ 0 h 135" name="T1"/>
                <a:gd fmla="*/ 26 w 352" name="T2"/>
                <a:gd fmla="*/ 0 h 135" name="T3"/>
                <a:gd fmla="*/ 26 w 352" name="T4"/>
                <a:gd fmla="*/ 0 h 135" name="T5"/>
                <a:gd fmla="*/ 28 w 352" name="T6"/>
                <a:gd fmla="*/ 0 h 135" name="T7"/>
                <a:gd fmla="*/ 28 w 352" name="T8"/>
                <a:gd fmla="*/ 87 h 135" name="T9"/>
                <a:gd fmla="*/ 0 w 352" name="T10"/>
                <a:gd fmla="*/ 87 h 135" name="T11"/>
                <a:gd fmla="*/ 0 w 352" name="T12"/>
                <a:gd fmla="*/ 135 h 135" name="T13"/>
                <a:gd fmla="*/ 215 w 352" name="T14"/>
                <a:gd fmla="*/ 135 h 135" name="T15"/>
                <a:gd fmla="*/ 352 w 352" name="T16"/>
                <a:gd fmla="*/ 135 h 135" name="T17"/>
                <a:gd fmla="*/ 352 w 352" name="T18"/>
                <a:gd fmla="*/ 0 h 135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35" w="352">
                  <a:moveTo>
                    <a:pt x="352" y="0"/>
                  </a:moveTo>
                  <a:lnTo>
                    <a:pt x="26" y="0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28" y="87"/>
                  </a:lnTo>
                  <a:lnTo>
                    <a:pt x="0" y="87"/>
                  </a:lnTo>
                  <a:lnTo>
                    <a:pt x="0" y="135"/>
                  </a:lnTo>
                  <a:lnTo>
                    <a:pt x="215" y="135"/>
                  </a:lnTo>
                  <a:lnTo>
                    <a:pt x="352" y="135"/>
                  </a:lnTo>
                  <a:lnTo>
                    <a:pt x="352" y="0"/>
                  </a:lnTo>
                  <a:close/>
                </a:path>
              </a:pathLst>
            </a:custGeom>
            <a:solidFill>
              <a:srgbClr val="73737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9" name="Freeform 323"/>
            <p:cNvSpPr/>
            <p:nvPr/>
          </p:nvSpPr>
          <p:spPr bwMode="auto">
            <a:xfrm flipH="1">
              <a:off x="4694238" y="5418138"/>
              <a:ext cx="558800" cy="214313"/>
            </a:xfrm>
            <a:custGeom>
              <a:gdLst>
                <a:gd fmla="*/ 352 w 352" name="T0"/>
                <a:gd fmla="*/ 0 h 135" name="T1"/>
                <a:gd fmla="*/ 26 w 352" name="T2"/>
                <a:gd fmla="*/ 0 h 135" name="T3"/>
                <a:gd fmla="*/ 26 w 352" name="T4"/>
                <a:gd fmla="*/ 0 h 135" name="T5"/>
                <a:gd fmla="*/ 28 w 352" name="T6"/>
                <a:gd fmla="*/ 0 h 135" name="T7"/>
                <a:gd fmla="*/ 28 w 352" name="T8"/>
                <a:gd fmla="*/ 87 h 135" name="T9"/>
                <a:gd fmla="*/ 0 w 352" name="T10"/>
                <a:gd fmla="*/ 87 h 135" name="T11"/>
                <a:gd fmla="*/ 0 w 352" name="T12"/>
                <a:gd fmla="*/ 135 h 135" name="T13"/>
                <a:gd fmla="*/ 215 w 352" name="T14"/>
                <a:gd fmla="*/ 135 h 135" name="T15"/>
                <a:gd fmla="*/ 352 w 352" name="T16"/>
                <a:gd fmla="*/ 135 h 135" name="T17"/>
                <a:gd fmla="*/ 352 w 352" name="T18"/>
                <a:gd fmla="*/ 0 h 135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35" w="352">
                  <a:moveTo>
                    <a:pt x="352" y="0"/>
                  </a:moveTo>
                  <a:lnTo>
                    <a:pt x="26" y="0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28" y="87"/>
                  </a:lnTo>
                  <a:lnTo>
                    <a:pt x="0" y="87"/>
                  </a:lnTo>
                  <a:lnTo>
                    <a:pt x="0" y="135"/>
                  </a:lnTo>
                  <a:lnTo>
                    <a:pt x="215" y="135"/>
                  </a:lnTo>
                  <a:lnTo>
                    <a:pt x="352" y="135"/>
                  </a:lnTo>
                  <a:lnTo>
                    <a:pt x="35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0" name="Freeform 324"/>
            <p:cNvSpPr/>
            <p:nvPr/>
          </p:nvSpPr>
          <p:spPr bwMode="auto">
            <a:xfrm flipH="1">
              <a:off x="4618038" y="6297613"/>
              <a:ext cx="296863" cy="139700"/>
            </a:xfrm>
            <a:custGeom>
              <a:gdLst>
                <a:gd fmla="*/ 187 w 187" name="T0"/>
                <a:gd fmla="*/ 0 h 88" name="T1"/>
                <a:gd fmla="*/ 139 w 187" name="T2"/>
                <a:gd fmla="*/ 0 h 88" name="T3"/>
                <a:gd fmla="*/ 2 w 187" name="T4"/>
                <a:gd fmla="*/ 0 h 88" name="T5"/>
                <a:gd fmla="*/ 0 w 187" name="T6"/>
                <a:gd fmla="*/ 0 h 88" name="T7"/>
                <a:gd fmla="*/ 0 w 187" name="T8"/>
                <a:gd fmla="*/ 88 h 88" name="T9"/>
                <a:gd fmla="*/ 2 w 187" name="T10"/>
                <a:gd fmla="*/ 88 h 88" name="T11"/>
                <a:gd fmla="*/ 139 w 187" name="T12"/>
                <a:gd fmla="*/ 88 h 88" name="T13"/>
                <a:gd fmla="*/ 187 w 187" name="T14"/>
                <a:gd fmla="*/ 88 h 88" name="T15"/>
                <a:gd fmla="*/ 187 w 187" name="T16"/>
                <a:gd fmla="*/ 0 h 8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88" w="187">
                  <a:moveTo>
                    <a:pt x="187" y="0"/>
                  </a:moveTo>
                  <a:lnTo>
                    <a:pt x="139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88"/>
                  </a:lnTo>
                  <a:lnTo>
                    <a:pt x="2" y="88"/>
                  </a:lnTo>
                  <a:lnTo>
                    <a:pt x="139" y="88"/>
                  </a:lnTo>
                  <a:lnTo>
                    <a:pt x="187" y="88"/>
                  </a:lnTo>
                  <a:lnTo>
                    <a:pt x="187" y="0"/>
                  </a:lnTo>
                  <a:close/>
                </a:path>
              </a:pathLst>
            </a:custGeom>
            <a:solidFill>
              <a:srgbClr val="45454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1" name="Freeform 325"/>
            <p:cNvSpPr/>
            <p:nvPr/>
          </p:nvSpPr>
          <p:spPr bwMode="auto">
            <a:xfrm flipH="1">
              <a:off x="4618038" y="6297613"/>
              <a:ext cx="296863" cy="139700"/>
            </a:xfrm>
            <a:custGeom>
              <a:gdLst>
                <a:gd fmla="*/ 187 w 187" name="T0"/>
                <a:gd fmla="*/ 0 h 88" name="T1"/>
                <a:gd fmla="*/ 139 w 187" name="T2"/>
                <a:gd fmla="*/ 0 h 88" name="T3"/>
                <a:gd fmla="*/ 2 w 187" name="T4"/>
                <a:gd fmla="*/ 0 h 88" name="T5"/>
                <a:gd fmla="*/ 0 w 187" name="T6"/>
                <a:gd fmla="*/ 0 h 88" name="T7"/>
                <a:gd fmla="*/ 0 w 187" name="T8"/>
                <a:gd fmla="*/ 88 h 88" name="T9"/>
                <a:gd fmla="*/ 2 w 187" name="T10"/>
                <a:gd fmla="*/ 88 h 88" name="T11"/>
                <a:gd fmla="*/ 139 w 187" name="T12"/>
                <a:gd fmla="*/ 88 h 88" name="T13"/>
                <a:gd fmla="*/ 187 w 187" name="T14"/>
                <a:gd fmla="*/ 88 h 88" name="T15"/>
                <a:gd fmla="*/ 187 w 187" name="T16"/>
                <a:gd fmla="*/ 0 h 8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88" w="187">
                  <a:moveTo>
                    <a:pt x="187" y="0"/>
                  </a:moveTo>
                  <a:lnTo>
                    <a:pt x="139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88"/>
                  </a:lnTo>
                  <a:lnTo>
                    <a:pt x="2" y="88"/>
                  </a:lnTo>
                  <a:lnTo>
                    <a:pt x="139" y="88"/>
                  </a:lnTo>
                  <a:lnTo>
                    <a:pt x="187" y="88"/>
                  </a:lnTo>
                  <a:lnTo>
                    <a:pt x="18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2" name="Freeform 326"/>
            <p:cNvSpPr/>
            <p:nvPr/>
          </p:nvSpPr>
          <p:spPr bwMode="auto">
            <a:xfrm flipH="1">
              <a:off x="4667250" y="3992563"/>
              <a:ext cx="117475" cy="30163"/>
            </a:xfrm>
            <a:custGeom>
              <a:gdLst>
                <a:gd fmla="*/ 74 w 74" name="T0"/>
                <a:gd fmla="*/ 0 h 19" name="T1"/>
                <a:gd fmla="*/ 69 w 74" name="T2"/>
                <a:gd fmla="*/ 0 h 19" name="T3"/>
                <a:gd fmla="*/ 27 w 74" name="T4"/>
                <a:gd fmla="*/ 0 h 19" name="T5"/>
                <a:gd fmla="*/ 5 w 74" name="T6"/>
                <a:gd fmla="*/ 0 h 19" name="T7"/>
                <a:gd fmla="*/ 0 w 74" name="T8"/>
                <a:gd fmla="*/ 0 h 19" name="T9"/>
                <a:gd fmla="*/ 0 w 74" name="T10"/>
                <a:gd fmla="*/ 19 h 19" name="T11"/>
                <a:gd fmla="*/ 5 w 74" name="T12"/>
                <a:gd fmla="*/ 19 h 19" name="T13"/>
                <a:gd fmla="*/ 27 w 74" name="T14"/>
                <a:gd fmla="*/ 19 h 19" name="T15"/>
                <a:gd fmla="*/ 69 w 74" name="T16"/>
                <a:gd fmla="*/ 19 h 19" name="T17"/>
                <a:gd fmla="*/ 74 w 74" name="T18"/>
                <a:gd fmla="*/ 19 h 19" name="T19"/>
                <a:gd fmla="*/ 74 w 74" name="T20"/>
                <a:gd fmla="*/ 0 h 19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9" w="74">
                  <a:moveTo>
                    <a:pt x="74" y="0"/>
                  </a:moveTo>
                  <a:lnTo>
                    <a:pt x="69" y="0"/>
                  </a:lnTo>
                  <a:lnTo>
                    <a:pt x="27" y="0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19"/>
                  </a:lnTo>
                  <a:lnTo>
                    <a:pt x="5" y="19"/>
                  </a:lnTo>
                  <a:lnTo>
                    <a:pt x="27" y="19"/>
                  </a:lnTo>
                  <a:lnTo>
                    <a:pt x="69" y="19"/>
                  </a:lnTo>
                  <a:lnTo>
                    <a:pt x="74" y="19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3" name="Freeform 327"/>
            <p:cNvSpPr/>
            <p:nvPr/>
          </p:nvSpPr>
          <p:spPr bwMode="auto">
            <a:xfrm flipH="1">
              <a:off x="4667250" y="3992563"/>
              <a:ext cx="117475" cy="30163"/>
            </a:xfrm>
            <a:custGeom>
              <a:gdLst>
                <a:gd fmla="*/ 74 w 74" name="T0"/>
                <a:gd fmla="*/ 0 h 19" name="T1"/>
                <a:gd fmla="*/ 69 w 74" name="T2"/>
                <a:gd fmla="*/ 0 h 19" name="T3"/>
                <a:gd fmla="*/ 27 w 74" name="T4"/>
                <a:gd fmla="*/ 0 h 19" name="T5"/>
                <a:gd fmla="*/ 5 w 74" name="T6"/>
                <a:gd fmla="*/ 0 h 19" name="T7"/>
                <a:gd fmla="*/ 0 w 74" name="T8"/>
                <a:gd fmla="*/ 0 h 19" name="T9"/>
                <a:gd fmla="*/ 0 w 74" name="T10"/>
                <a:gd fmla="*/ 19 h 19" name="T11"/>
                <a:gd fmla="*/ 5 w 74" name="T12"/>
                <a:gd fmla="*/ 19 h 19" name="T13"/>
                <a:gd fmla="*/ 27 w 74" name="T14"/>
                <a:gd fmla="*/ 19 h 19" name="T15"/>
                <a:gd fmla="*/ 69 w 74" name="T16"/>
                <a:gd fmla="*/ 19 h 19" name="T17"/>
                <a:gd fmla="*/ 74 w 74" name="T18"/>
                <a:gd fmla="*/ 19 h 19" name="T19"/>
                <a:gd fmla="*/ 74 w 74" name="T20"/>
                <a:gd fmla="*/ 0 h 19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9" w="74">
                  <a:moveTo>
                    <a:pt x="74" y="0"/>
                  </a:moveTo>
                  <a:lnTo>
                    <a:pt x="69" y="0"/>
                  </a:lnTo>
                  <a:lnTo>
                    <a:pt x="27" y="0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19"/>
                  </a:lnTo>
                  <a:lnTo>
                    <a:pt x="5" y="19"/>
                  </a:lnTo>
                  <a:lnTo>
                    <a:pt x="27" y="19"/>
                  </a:lnTo>
                  <a:lnTo>
                    <a:pt x="69" y="19"/>
                  </a:lnTo>
                  <a:lnTo>
                    <a:pt x="74" y="19"/>
                  </a:lnTo>
                  <a:lnTo>
                    <a:pt x="7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4" name="Freeform 328"/>
            <p:cNvSpPr/>
            <p:nvPr/>
          </p:nvSpPr>
          <p:spPr bwMode="auto">
            <a:xfrm flipH="1">
              <a:off x="4881563" y="3875088"/>
              <a:ext cx="104775" cy="34925"/>
            </a:xfrm>
            <a:custGeom>
              <a:gdLst>
                <a:gd fmla="*/ 2 w 66" name="T0"/>
                <a:gd fmla="*/ 0 h 22" name="T1"/>
                <a:gd fmla="*/ 0 w 66" name="T2"/>
                <a:gd fmla="*/ 15 h 22" name="T3"/>
                <a:gd fmla="*/ 66 w 66" name="T4"/>
                <a:gd fmla="*/ 22 h 22" name="T5"/>
                <a:gd fmla="*/ 66 w 66" name="T6"/>
                <a:gd fmla="*/ 5 h 22" name="T7"/>
                <a:gd fmla="*/ 2 w 66" name="T8"/>
                <a:gd fmla="*/ 0 h 2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2" w="66">
                  <a:moveTo>
                    <a:pt x="2" y="0"/>
                  </a:moveTo>
                  <a:lnTo>
                    <a:pt x="0" y="15"/>
                  </a:lnTo>
                  <a:lnTo>
                    <a:pt x="66" y="22"/>
                  </a:lnTo>
                  <a:lnTo>
                    <a:pt x="66" y="5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57331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5" name="Freeform 329"/>
            <p:cNvSpPr/>
            <p:nvPr/>
          </p:nvSpPr>
          <p:spPr bwMode="auto">
            <a:xfrm flipH="1">
              <a:off x="4881563" y="3875088"/>
              <a:ext cx="104775" cy="34925"/>
            </a:xfrm>
            <a:custGeom>
              <a:gdLst>
                <a:gd fmla="*/ 2 w 66" name="T0"/>
                <a:gd fmla="*/ 0 h 22" name="T1"/>
                <a:gd fmla="*/ 0 w 66" name="T2"/>
                <a:gd fmla="*/ 15 h 22" name="T3"/>
                <a:gd fmla="*/ 66 w 66" name="T4"/>
                <a:gd fmla="*/ 22 h 22" name="T5"/>
                <a:gd fmla="*/ 66 w 66" name="T6"/>
                <a:gd fmla="*/ 5 h 22" name="T7"/>
                <a:gd fmla="*/ 2 w 66" name="T8"/>
                <a:gd fmla="*/ 0 h 2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22" w="66">
                  <a:moveTo>
                    <a:pt x="2" y="0"/>
                  </a:moveTo>
                  <a:lnTo>
                    <a:pt x="0" y="15"/>
                  </a:lnTo>
                  <a:lnTo>
                    <a:pt x="66" y="22"/>
                  </a:lnTo>
                  <a:lnTo>
                    <a:pt x="66" y="5"/>
                  </a:lnTo>
                  <a:lnTo>
                    <a:pt x="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6" name="Freeform 330"/>
            <p:cNvSpPr/>
            <p:nvPr/>
          </p:nvSpPr>
          <p:spPr bwMode="auto">
            <a:xfrm flipH="1">
              <a:off x="5208588" y="5418138"/>
              <a:ext cx="44450" cy="138113"/>
            </a:xfrm>
            <a:custGeom>
              <a:gdLst>
                <a:gd fmla="*/ 28 w 28" name="T0"/>
                <a:gd fmla="*/ 0 h 87" name="T1"/>
                <a:gd fmla="*/ 26 w 28" name="T2"/>
                <a:gd fmla="*/ 0 h 87" name="T3"/>
                <a:gd fmla="*/ 4 w 28" name="T4"/>
                <a:gd fmla="*/ 21 h 87" name="T5"/>
                <a:gd fmla="*/ 0 w 28" name="T6"/>
                <a:gd fmla="*/ 16 h 87" name="T7"/>
                <a:gd fmla="*/ 0 w 28" name="T8"/>
                <a:gd fmla="*/ 87 h 87" name="T9"/>
                <a:gd fmla="*/ 28 w 28" name="T10"/>
                <a:gd fmla="*/ 87 h 87" name="T11"/>
                <a:gd fmla="*/ 28 w 28" name="T12"/>
                <a:gd fmla="*/ 0 h 87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87" w="28">
                  <a:moveTo>
                    <a:pt x="28" y="0"/>
                  </a:moveTo>
                  <a:lnTo>
                    <a:pt x="26" y="0"/>
                  </a:lnTo>
                  <a:lnTo>
                    <a:pt x="4" y="21"/>
                  </a:lnTo>
                  <a:lnTo>
                    <a:pt x="0" y="16"/>
                  </a:lnTo>
                  <a:lnTo>
                    <a:pt x="0" y="87"/>
                  </a:lnTo>
                  <a:lnTo>
                    <a:pt x="28" y="87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5C5C5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7" name="Freeform 331"/>
            <p:cNvSpPr/>
            <p:nvPr/>
          </p:nvSpPr>
          <p:spPr bwMode="auto">
            <a:xfrm flipH="1">
              <a:off x="5208588" y="5418138"/>
              <a:ext cx="44450" cy="138113"/>
            </a:xfrm>
            <a:custGeom>
              <a:gdLst>
                <a:gd fmla="*/ 28 w 28" name="T0"/>
                <a:gd fmla="*/ 0 h 87" name="T1"/>
                <a:gd fmla="*/ 26 w 28" name="T2"/>
                <a:gd fmla="*/ 0 h 87" name="T3"/>
                <a:gd fmla="*/ 4 w 28" name="T4"/>
                <a:gd fmla="*/ 21 h 87" name="T5"/>
                <a:gd fmla="*/ 0 w 28" name="T6"/>
                <a:gd fmla="*/ 16 h 87" name="T7"/>
                <a:gd fmla="*/ 0 w 28" name="T8"/>
                <a:gd fmla="*/ 87 h 87" name="T9"/>
                <a:gd fmla="*/ 28 w 28" name="T10"/>
                <a:gd fmla="*/ 87 h 87" name="T11"/>
                <a:gd fmla="*/ 28 w 28" name="T12"/>
                <a:gd fmla="*/ 0 h 87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87" w="28">
                  <a:moveTo>
                    <a:pt x="28" y="0"/>
                  </a:moveTo>
                  <a:lnTo>
                    <a:pt x="26" y="0"/>
                  </a:lnTo>
                  <a:lnTo>
                    <a:pt x="4" y="21"/>
                  </a:lnTo>
                  <a:lnTo>
                    <a:pt x="0" y="16"/>
                  </a:lnTo>
                  <a:lnTo>
                    <a:pt x="0" y="87"/>
                  </a:lnTo>
                  <a:lnTo>
                    <a:pt x="28" y="87"/>
                  </a:lnTo>
                  <a:lnTo>
                    <a:pt x="2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8" name="Freeform 332"/>
            <p:cNvSpPr/>
            <p:nvPr/>
          </p:nvSpPr>
          <p:spPr bwMode="auto">
            <a:xfrm flipH="1">
              <a:off x="4694238" y="5376863"/>
              <a:ext cx="517525" cy="41275"/>
            </a:xfrm>
            <a:custGeom>
              <a:gdLst>
                <a:gd fmla="*/ 326 w 326" name="T0"/>
                <a:gd fmla="*/ 0 h 26" name="T1"/>
                <a:gd fmla="*/ 326 w 326" name="T2"/>
                <a:gd fmla="*/ 0 h 26" name="T3"/>
                <a:gd fmla="*/ 26 w 326" name="T4"/>
                <a:gd fmla="*/ 0 h 26" name="T5"/>
                <a:gd fmla="*/ 0 w 326" name="T6"/>
                <a:gd fmla="*/ 26 h 26" name="T7"/>
                <a:gd fmla="*/ 326 w 326" name="T8"/>
                <a:gd fmla="*/ 26 h 26" name="T9"/>
                <a:gd fmla="*/ 326 w 326" name="T10"/>
                <a:gd fmla="*/ 0 h 26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6" w="326">
                  <a:moveTo>
                    <a:pt x="326" y="0"/>
                  </a:moveTo>
                  <a:lnTo>
                    <a:pt x="326" y="0"/>
                  </a:lnTo>
                  <a:lnTo>
                    <a:pt x="26" y="0"/>
                  </a:lnTo>
                  <a:lnTo>
                    <a:pt x="0" y="26"/>
                  </a:lnTo>
                  <a:lnTo>
                    <a:pt x="326" y="26"/>
                  </a:lnTo>
                  <a:lnTo>
                    <a:pt x="326" y="0"/>
                  </a:lnTo>
                  <a:close/>
                </a:path>
              </a:pathLst>
            </a:custGeom>
            <a:solidFill>
              <a:srgbClr val="57331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9" name="Freeform 333"/>
            <p:cNvSpPr/>
            <p:nvPr/>
          </p:nvSpPr>
          <p:spPr bwMode="auto">
            <a:xfrm flipH="1">
              <a:off x="4694238" y="5376863"/>
              <a:ext cx="517525" cy="41275"/>
            </a:xfrm>
            <a:custGeom>
              <a:gdLst>
                <a:gd fmla="*/ 326 w 326" name="T0"/>
                <a:gd fmla="*/ 0 h 26" name="T1"/>
                <a:gd fmla="*/ 326 w 326" name="T2"/>
                <a:gd fmla="*/ 0 h 26" name="T3"/>
                <a:gd fmla="*/ 26 w 326" name="T4"/>
                <a:gd fmla="*/ 0 h 26" name="T5"/>
                <a:gd fmla="*/ 0 w 326" name="T6"/>
                <a:gd fmla="*/ 26 h 26" name="T7"/>
                <a:gd fmla="*/ 326 w 326" name="T8"/>
                <a:gd fmla="*/ 26 h 26" name="T9"/>
                <a:gd fmla="*/ 326 w 326" name="T10"/>
                <a:gd fmla="*/ 0 h 26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26" w="326">
                  <a:moveTo>
                    <a:pt x="326" y="0"/>
                  </a:moveTo>
                  <a:lnTo>
                    <a:pt x="326" y="0"/>
                  </a:lnTo>
                  <a:lnTo>
                    <a:pt x="26" y="0"/>
                  </a:lnTo>
                  <a:lnTo>
                    <a:pt x="0" y="26"/>
                  </a:lnTo>
                  <a:lnTo>
                    <a:pt x="326" y="26"/>
                  </a:lnTo>
                  <a:lnTo>
                    <a:pt x="32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0" name="Freeform 334"/>
            <p:cNvSpPr/>
            <p:nvPr/>
          </p:nvSpPr>
          <p:spPr bwMode="auto">
            <a:xfrm flipH="1">
              <a:off x="5140325" y="4827588"/>
              <a:ext cx="112713" cy="623888"/>
            </a:xfrm>
            <a:custGeom>
              <a:gdLst>
                <a:gd fmla="*/ 42 w 71" name="T0"/>
                <a:gd fmla="*/ 0 h 393" name="T1"/>
                <a:gd fmla="*/ 0 w 71" name="T2"/>
                <a:gd fmla="*/ 0 h 393" name="T3"/>
                <a:gd fmla="*/ 0 w 71" name="T4"/>
                <a:gd fmla="*/ 388 h 393" name="T5"/>
                <a:gd fmla="*/ 4 w 71" name="T6"/>
                <a:gd fmla="*/ 393 h 393" name="T7"/>
                <a:gd fmla="*/ 26 w 71" name="T8"/>
                <a:gd fmla="*/ 372 h 393" name="T9"/>
                <a:gd fmla="*/ 26 w 71" name="T10"/>
                <a:gd fmla="*/ 372 h 393" name="T11"/>
                <a:gd fmla="*/ 52 w 71" name="T12"/>
                <a:gd fmla="*/ 346 h 393" name="T13"/>
                <a:gd fmla="*/ 71 w 71" name="T14"/>
                <a:gd fmla="*/ 329 h 393" name="T15"/>
                <a:gd fmla="*/ 42 w 71" name="T16"/>
                <a:gd fmla="*/ 0 h 393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93" w="71">
                  <a:moveTo>
                    <a:pt x="42" y="0"/>
                  </a:moveTo>
                  <a:lnTo>
                    <a:pt x="0" y="0"/>
                  </a:lnTo>
                  <a:lnTo>
                    <a:pt x="0" y="388"/>
                  </a:lnTo>
                  <a:lnTo>
                    <a:pt x="4" y="393"/>
                  </a:lnTo>
                  <a:lnTo>
                    <a:pt x="26" y="372"/>
                  </a:lnTo>
                  <a:lnTo>
                    <a:pt x="26" y="372"/>
                  </a:lnTo>
                  <a:lnTo>
                    <a:pt x="52" y="346"/>
                  </a:lnTo>
                  <a:lnTo>
                    <a:pt x="71" y="329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CC4B3E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1" name="Freeform 335"/>
            <p:cNvSpPr/>
            <p:nvPr/>
          </p:nvSpPr>
          <p:spPr bwMode="auto">
            <a:xfrm flipH="1">
              <a:off x="5140325" y="4827588"/>
              <a:ext cx="112713" cy="623888"/>
            </a:xfrm>
            <a:custGeom>
              <a:gdLst>
                <a:gd fmla="*/ 42 w 71" name="T0"/>
                <a:gd fmla="*/ 0 h 393" name="T1"/>
                <a:gd fmla="*/ 0 w 71" name="T2"/>
                <a:gd fmla="*/ 0 h 393" name="T3"/>
                <a:gd fmla="*/ 0 w 71" name="T4"/>
                <a:gd fmla="*/ 388 h 393" name="T5"/>
                <a:gd fmla="*/ 4 w 71" name="T6"/>
                <a:gd fmla="*/ 393 h 393" name="T7"/>
                <a:gd fmla="*/ 26 w 71" name="T8"/>
                <a:gd fmla="*/ 372 h 393" name="T9"/>
                <a:gd fmla="*/ 26 w 71" name="T10"/>
                <a:gd fmla="*/ 372 h 393" name="T11"/>
                <a:gd fmla="*/ 52 w 71" name="T12"/>
                <a:gd fmla="*/ 346 h 393" name="T13"/>
                <a:gd fmla="*/ 71 w 71" name="T14"/>
                <a:gd fmla="*/ 329 h 393" name="T15"/>
                <a:gd fmla="*/ 42 w 71" name="T16"/>
                <a:gd fmla="*/ 0 h 393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393" w="71">
                  <a:moveTo>
                    <a:pt x="42" y="0"/>
                  </a:moveTo>
                  <a:lnTo>
                    <a:pt x="0" y="0"/>
                  </a:lnTo>
                  <a:lnTo>
                    <a:pt x="0" y="388"/>
                  </a:lnTo>
                  <a:lnTo>
                    <a:pt x="4" y="393"/>
                  </a:lnTo>
                  <a:lnTo>
                    <a:pt x="26" y="372"/>
                  </a:lnTo>
                  <a:lnTo>
                    <a:pt x="26" y="372"/>
                  </a:lnTo>
                  <a:lnTo>
                    <a:pt x="52" y="346"/>
                  </a:lnTo>
                  <a:lnTo>
                    <a:pt x="71" y="329"/>
                  </a:lnTo>
                  <a:lnTo>
                    <a:pt x="4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2" name="Freeform 336"/>
            <p:cNvSpPr/>
            <p:nvPr/>
          </p:nvSpPr>
          <p:spPr bwMode="auto">
            <a:xfrm flipH="1">
              <a:off x="5186363" y="4695825"/>
              <a:ext cx="66675" cy="131763"/>
            </a:xfrm>
            <a:custGeom>
              <a:gdLst>
                <a:gd fmla="*/ 14 w 42" name="T0"/>
                <a:gd fmla="*/ 0 h 83" name="T1"/>
                <a:gd fmla="*/ 0 w 42" name="T2"/>
                <a:gd fmla="*/ 0 h 83" name="T3"/>
                <a:gd fmla="*/ 0 w 42" name="T4"/>
                <a:gd fmla="*/ 83 h 83" name="T5"/>
                <a:gd fmla="*/ 42 w 42" name="T6"/>
                <a:gd fmla="*/ 83 h 83" name="T7"/>
                <a:gd fmla="*/ 42 w 42" name="T8"/>
                <a:gd fmla="*/ 83 h 83" name="T9"/>
                <a:gd fmla="*/ 40 w 42" name="T10"/>
                <a:gd fmla="*/ 54 h 83" name="T11"/>
                <a:gd fmla="*/ 14 w 42" name="T12"/>
                <a:gd fmla="*/ 0 h 8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83" w="42">
                  <a:moveTo>
                    <a:pt x="14" y="0"/>
                  </a:moveTo>
                  <a:lnTo>
                    <a:pt x="0" y="0"/>
                  </a:lnTo>
                  <a:lnTo>
                    <a:pt x="0" y="83"/>
                  </a:lnTo>
                  <a:lnTo>
                    <a:pt x="42" y="83"/>
                  </a:lnTo>
                  <a:lnTo>
                    <a:pt x="42" y="83"/>
                  </a:lnTo>
                  <a:lnTo>
                    <a:pt x="40" y="54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83C3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3" name="Freeform 337"/>
            <p:cNvSpPr/>
            <p:nvPr/>
          </p:nvSpPr>
          <p:spPr bwMode="auto">
            <a:xfrm flipH="1">
              <a:off x="5186363" y="4695825"/>
              <a:ext cx="66675" cy="131763"/>
            </a:xfrm>
            <a:custGeom>
              <a:gdLst>
                <a:gd fmla="*/ 14 w 42" name="T0"/>
                <a:gd fmla="*/ 0 h 83" name="T1"/>
                <a:gd fmla="*/ 0 w 42" name="T2"/>
                <a:gd fmla="*/ 0 h 83" name="T3"/>
                <a:gd fmla="*/ 0 w 42" name="T4"/>
                <a:gd fmla="*/ 83 h 83" name="T5"/>
                <a:gd fmla="*/ 42 w 42" name="T6"/>
                <a:gd fmla="*/ 83 h 83" name="T7"/>
                <a:gd fmla="*/ 42 w 42" name="T8"/>
                <a:gd fmla="*/ 83 h 83" name="T9"/>
                <a:gd fmla="*/ 40 w 42" name="T10"/>
                <a:gd fmla="*/ 54 h 83" name="T11"/>
                <a:gd fmla="*/ 14 w 42" name="T12"/>
                <a:gd fmla="*/ 0 h 8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83" w="42">
                  <a:moveTo>
                    <a:pt x="14" y="0"/>
                  </a:moveTo>
                  <a:lnTo>
                    <a:pt x="0" y="0"/>
                  </a:lnTo>
                  <a:lnTo>
                    <a:pt x="0" y="83"/>
                  </a:lnTo>
                  <a:lnTo>
                    <a:pt x="42" y="83"/>
                  </a:lnTo>
                  <a:lnTo>
                    <a:pt x="42" y="83"/>
                  </a:lnTo>
                  <a:lnTo>
                    <a:pt x="40" y="54"/>
                  </a:lnTo>
                  <a:lnTo>
                    <a:pt x="1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4" name="Freeform 338"/>
            <p:cNvSpPr/>
            <p:nvPr/>
          </p:nvSpPr>
          <p:spPr bwMode="auto">
            <a:xfrm flipH="1">
              <a:off x="4659313" y="4695825"/>
              <a:ext cx="571500" cy="161925"/>
            </a:xfrm>
            <a:custGeom>
              <a:gdLst>
                <a:gd fmla="*/ 152 w 152" name="T0"/>
                <a:gd fmla="*/ 0 h 43" name="T1"/>
                <a:gd fmla="*/ 143 w 152" name="T2"/>
                <a:gd fmla="*/ 0 h 43" name="T3"/>
                <a:gd fmla="*/ 0 w 152" name="T4"/>
                <a:gd fmla="*/ 0 h 43" name="T5"/>
                <a:gd fmla="*/ 0 w 152" name="T6"/>
                <a:gd fmla="*/ 0 h 43" name="T7"/>
                <a:gd fmla="*/ 11 w 152" name="T8"/>
                <a:gd fmla="*/ 23 h 43" name="T9"/>
                <a:gd fmla="*/ 20 w 152" name="T10"/>
                <a:gd fmla="*/ 43 h 43" name="T11"/>
                <a:gd fmla="*/ 85 w 152" name="T12"/>
                <a:gd fmla="*/ 39 h 43" name="T13"/>
                <a:gd fmla="*/ 94 w 152" name="T14"/>
                <a:gd fmla="*/ 28 h 43" name="T15"/>
                <a:gd fmla="*/ 104 w 152" name="T16"/>
                <a:gd fmla="*/ 35 h 43" name="T17"/>
                <a:gd fmla="*/ 102 w 152" name="T18"/>
                <a:gd fmla="*/ 38 h 43" name="T19"/>
                <a:gd fmla="*/ 132 w 152" name="T20"/>
                <a:gd fmla="*/ 35 h 43" name="T21"/>
                <a:gd fmla="*/ 138 w 152" name="T22"/>
                <a:gd fmla="*/ 13 h 43" name="T23"/>
                <a:gd fmla="*/ 152 w 152" name="T24"/>
                <a:gd fmla="*/ 6 h 43" name="T25"/>
                <a:gd fmla="*/ 152 w 152" name="T26"/>
                <a:gd fmla="*/ 0 h 43" name="T2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b="b" l="0" r="r" t="0"/>
              <a:pathLst>
                <a:path h="43" w="152">
                  <a:moveTo>
                    <a:pt x="152" y="0"/>
                  </a:moveTo>
                  <a:cubicBezTo>
                    <a:pt x="143" y="0"/>
                    <a:pt x="143" y="0"/>
                    <a:pt x="143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" y="23"/>
                    <a:pt x="11" y="23"/>
                    <a:pt x="11" y="2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85" y="39"/>
                    <a:pt x="85" y="39"/>
                    <a:pt x="85" y="39"/>
                  </a:cubicBezTo>
                  <a:cubicBezTo>
                    <a:pt x="94" y="28"/>
                    <a:pt x="94" y="28"/>
                    <a:pt x="94" y="28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32" y="35"/>
                    <a:pt x="132" y="35"/>
                    <a:pt x="132" y="35"/>
                  </a:cubicBezTo>
                  <a:cubicBezTo>
                    <a:pt x="130" y="28"/>
                    <a:pt x="132" y="19"/>
                    <a:pt x="138" y="13"/>
                  </a:cubicBezTo>
                  <a:cubicBezTo>
                    <a:pt x="142" y="9"/>
                    <a:pt x="147" y="7"/>
                    <a:pt x="152" y="6"/>
                  </a:cubicBezTo>
                  <a:cubicBezTo>
                    <a:pt x="152" y="0"/>
                    <a:pt x="152" y="0"/>
                    <a:pt x="152" y="0"/>
                  </a:cubicBezTo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5" name="Rectangle 339"/>
            <p:cNvSpPr>
              <a:spLocks noChangeArrowheads="1"/>
            </p:cNvSpPr>
            <p:nvPr/>
          </p:nvSpPr>
          <p:spPr bwMode="auto">
            <a:xfrm flipH="1">
              <a:off x="4818063" y="4932363"/>
              <a:ext cx="184150" cy="241300"/>
            </a:xfrm>
            <a:prstGeom prst="rect">
              <a:avLst/>
            </a:pr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6" name="Rectangle 340"/>
            <p:cNvSpPr>
              <a:spLocks noChangeArrowheads="1"/>
            </p:cNvSpPr>
            <p:nvPr/>
          </p:nvSpPr>
          <p:spPr bwMode="auto">
            <a:xfrm flipH="1">
              <a:off x="4818063" y="4932363"/>
              <a:ext cx="184150" cy="241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7" name="Freeform 341"/>
            <p:cNvSpPr>
              <a:spLocks noEditPoints="1"/>
            </p:cNvSpPr>
            <p:nvPr/>
          </p:nvSpPr>
          <p:spPr bwMode="auto">
            <a:xfrm flipH="1">
              <a:off x="4659313" y="4567238"/>
              <a:ext cx="82550" cy="323850"/>
            </a:xfrm>
            <a:custGeom>
              <a:gdLst>
                <a:gd fmla="*/ 22 w 22" name="T0"/>
                <a:gd fmla="*/ 40 h 86" name="T1"/>
                <a:gd fmla="*/ 22 w 22" name="T2"/>
                <a:gd fmla="*/ 40 h 86" name="T3"/>
                <a:gd fmla="*/ 8 w 22" name="T4"/>
                <a:gd fmla="*/ 47 h 86" name="T5"/>
                <a:gd fmla="*/ 2 w 22" name="T6"/>
                <a:gd fmla="*/ 69 h 86" name="T7"/>
                <a:gd fmla="*/ 8 w 22" name="T8"/>
                <a:gd fmla="*/ 81 h 86" name="T9"/>
                <a:gd fmla="*/ 13 w 22" name="T10"/>
                <a:gd fmla="*/ 86 h 86" name="T11"/>
                <a:gd fmla="*/ 13 w 22" name="T12"/>
                <a:gd fmla="*/ 86 h 86" name="T13"/>
                <a:gd fmla="*/ 13 w 22" name="T14"/>
                <a:gd fmla="*/ 69 h 86" name="T15"/>
                <a:gd fmla="*/ 22 w 22" name="T16"/>
                <a:gd fmla="*/ 68 h 86" name="T17"/>
                <a:gd fmla="*/ 22 w 22" name="T18"/>
                <a:gd fmla="*/ 40 h 86" name="T19"/>
                <a:gd fmla="*/ 13 w 22" name="T20"/>
                <a:gd fmla="*/ 0 h 86" name="T21"/>
                <a:gd fmla="*/ 13 w 22" name="T22"/>
                <a:gd fmla="*/ 0 h 86" name="T23"/>
                <a:gd fmla="*/ 13 w 22" name="T24"/>
                <a:gd fmla="*/ 7 h 86" name="T25"/>
                <a:gd fmla="*/ 13 w 22" name="T26"/>
                <a:gd fmla="*/ 7 h 86" name="T27"/>
                <a:gd fmla="*/ 13 w 22" name="T28"/>
                <a:gd fmla="*/ 0 h 86" name="T2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b="b" l="0" r="r" t="0"/>
              <a:pathLst>
                <a:path h="86" w="22">
                  <a:moveTo>
                    <a:pt x="22" y="40"/>
                  </a:moveTo>
                  <a:cubicBezTo>
                    <a:pt x="22" y="40"/>
                    <a:pt x="22" y="40"/>
                    <a:pt x="22" y="40"/>
                  </a:cubicBezTo>
                  <a:cubicBezTo>
                    <a:pt x="17" y="41"/>
                    <a:pt x="12" y="43"/>
                    <a:pt x="8" y="47"/>
                  </a:cubicBezTo>
                  <a:cubicBezTo>
                    <a:pt x="2" y="53"/>
                    <a:pt x="0" y="62"/>
                    <a:pt x="2" y="69"/>
                  </a:cubicBezTo>
                  <a:cubicBezTo>
                    <a:pt x="3" y="74"/>
                    <a:pt x="5" y="77"/>
                    <a:pt x="8" y="81"/>
                  </a:cubicBezTo>
                  <a:cubicBezTo>
                    <a:pt x="10" y="82"/>
                    <a:pt x="12" y="84"/>
                    <a:pt x="13" y="86"/>
                  </a:cubicBezTo>
                  <a:cubicBezTo>
                    <a:pt x="13" y="86"/>
                    <a:pt x="13" y="86"/>
                    <a:pt x="13" y="86"/>
                  </a:cubicBezTo>
                  <a:cubicBezTo>
                    <a:pt x="13" y="69"/>
                    <a:pt x="13" y="69"/>
                    <a:pt x="13" y="69"/>
                  </a:cubicBezTo>
                  <a:cubicBezTo>
                    <a:pt x="22" y="68"/>
                    <a:pt x="22" y="68"/>
                    <a:pt x="22" y="68"/>
                  </a:cubicBezTo>
                  <a:cubicBezTo>
                    <a:pt x="22" y="40"/>
                    <a:pt x="22" y="40"/>
                    <a:pt x="22" y="40"/>
                  </a:cubicBezTo>
                  <a:moveTo>
                    <a:pt x="13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3" y="2"/>
                    <a:pt x="13" y="5"/>
                    <a:pt x="13" y="7"/>
                  </a:cubicBezTo>
                  <a:cubicBezTo>
                    <a:pt x="13" y="7"/>
                    <a:pt x="13" y="7"/>
                    <a:pt x="13" y="7"/>
                  </a:cubicBezTo>
                  <a:cubicBezTo>
                    <a:pt x="13" y="0"/>
                    <a:pt x="13" y="0"/>
                    <a:pt x="13" y="0"/>
                  </a:cubicBezTo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8" name="Freeform 342"/>
            <p:cNvSpPr/>
            <p:nvPr/>
          </p:nvSpPr>
          <p:spPr bwMode="auto">
            <a:xfrm flipH="1">
              <a:off x="4840288" y="4800600"/>
              <a:ext cx="90488" cy="93663"/>
            </a:xfrm>
            <a:custGeom>
              <a:gdLst>
                <a:gd fmla="*/ 33 w 57" name="T0"/>
                <a:gd fmla="*/ 0 h 59" name="T1"/>
                <a:gd fmla="*/ 12 w 57" name="T2"/>
                <a:gd fmla="*/ 26 h 59" name="T3"/>
                <a:gd fmla="*/ 0 w 57" name="T4"/>
                <a:gd fmla="*/ 40 h 59" name="T5"/>
                <a:gd fmla="*/ 21 w 57" name="T6"/>
                <a:gd fmla="*/ 59 h 59" name="T7"/>
                <a:gd fmla="*/ 52 w 57" name="T8"/>
                <a:gd fmla="*/ 24 h 59" name="T9"/>
                <a:gd fmla="*/ 57 w 57" name="T10"/>
                <a:gd fmla="*/ 17 h 59" name="T11"/>
                <a:gd fmla="*/ 33 w 57" name="T12"/>
                <a:gd fmla="*/ 0 h 5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9" w="57">
                  <a:moveTo>
                    <a:pt x="33" y="0"/>
                  </a:moveTo>
                  <a:lnTo>
                    <a:pt x="12" y="26"/>
                  </a:lnTo>
                  <a:lnTo>
                    <a:pt x="0" y="40"/>
                  </a:lnTo>
                  <a:lnTo>
                    <a:pt x="21" y="59"/>
                  </a:lnTo>
                  <a:lnTo>
                    <a:pt x="52" y="24"/>
                  </a:lnTo>
                  <a:lnTo>
                    <a:pt x="57" y="17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A1A1A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9" name="Freeform 343"/>
            <p:cNvSpPr/>
            <p:nvPr/>
          </p:nvSpPr>
          <p:spPr bwMode="auto">
            <a:xfrm flipH="1">
              <a:off x="4840288" y="4800600"/>
              <a:ext cx="90488" cy="93663"/>
            </a:xfrm>
            <a:custGeom>
              <a:gdLst>
                <a:gd fmla="*/ 33 w 57" name="T0"/>
                <a:gd fmla="*/ 0 h 59" name="T1"/>
                <a:gd fmla="*/ 12 w 57" name="T2"/>
                <a:gd fmla="*/ 26 h 59" name="T3"/>
                <a:gd fmla="*/ 0 w 57" name="T4"/>
                <a:gd fmla="*/ 40 h 59" name="T5"/>
                <a:gd fmla="*/ 21 w 57" name="T6"/>
                <a:gd fmla="*/ 59 h 59" name="T7"/>
                <a:gd fmla="*/ 52 w 57" name="T8"/>
                <a:gd fmla="*/ 24 h 59" name="T9"/>
                <a:gd fmla="*/ 57 w 57" name="T10"/>
                <a:gd fmla="*/ 17 h 59" name="T11"/>
                <a:gd fmla="*/ 33 w 57" name="T12"/>
                <a:gd fmla="*/ 0 h 5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59" w="57">
                  <a:moveTo>
                    <a:pt x="33" y="0"/>
                  </a:moveTo>
                  <a:lnTo>
                    <a:pt x="12" y="26"/>
                  </a:lnTo>
                  <a:lnTo>
                    <a:pt x="0" y="40"/>
                  </a:lnTo>
                  <a:lnTo>
                    <a:pt x="21" y="59"/>
                  </a:lnTo>
                  <a:lnTo>
                    <a:pt x="52" y="24"/>
                  </a:lnTo>
                  <a:lnTo>
                    <a:pt x="57" y="17"/>
                  </a:lnTo>
                  <a:lnTo>
                    <a:pt x="3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0" name="Freeform 345"/>
            <p:cNvSpPr/>
            <p:nvPr/>
          </p:nvSpPr>
          <p:spPr bwMode="auto">
            <a:xfrm flipH="1">
              <a:off x="4494213" y="4424363"/>
              <a:ext cx="247650" cy="260350"/>
            </a:xfrm>
            <a:custGeom>
              <a:gdLst>
                <a:gd fmla="*/ 80 w 156" name="T0"/>
                <a:gd fmla="*/ 164 h 164" name="T1"/>
                <a:gd fmla="*/ 0 w 156" name="T2"/>
                <a:gd fmla="*/ 109 h 164" name="T3"/>
                <a:gd fmla="*/ 75 w 156" name="T4"/>
                <a:gd fmla="*/ 0 h 164" name="T5"/>
                <a:gd fmla="*/ 156 w 156" name="T6"/>
                <a:gd fmla="*/ 55 h 164" name="T7"/>
                <a:gd fmla="*/ 80 w 156" name="T8"/>
                <a:gd fmla="*/ 164 h 164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64" w="156">
                  <a:moveTo>
                    <a:pt x="80" y="164"/>
                  </a:moveTo>
                  <a:lnTo>
                    <a:pt x="0" y="109"/>
                  </a:lnTo>
                  <a:lnTo>
                    <a:pt x="75" y="0"/>
                  </a:lnTo>
                  <a:lnTo>
                    <a:pt x="156" y="55"/>
                  </a:lnTo>
                  <a:lnTo>
                    <a:pt x="80" y="164"/>
                  </a:lnTo>
                  <a:close/>
                </a:path>
              </a:pathLst>
            </a:custGeom>
            <a:solidFill>
              <a:srgbClr val="E8B18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1" name="Freeform 346"/>
            <p:cNvSpPr/>
            <p:nvPr/>
          </p:nvSpPr>
          <p:spPr bwMode="auto">
            <a:xfrm flipH="1">
              <a:off x="4333875" y="4187825"/>
              <a:ext cx="619125" cy="684213"/>
            </a:xfrm>
            <a:custGeom>
              <a:gdLst>
                <a:gd fmla="*/ 159 w 165" name="T0"/>
                <a:gd fmla="*/ 28 h 182" name="T1"/>
                <a:gd fmla="*/ 141 w 165" name="T2"/>
                <a:gd fmla="*/ 13 h 182" name="T3"/>
                <a:gd fmla="*/ 135 w 165" name="T4"/>
                <a:gd fmla="*/ 8 h 182" name="T5"/>
                <a:gd fmla="*/ 131 w 165" name="T6"/>
                <a:gd fmla="*/ 5 h 182" name="T7"/>
                <a:gd fmla="*/ 113 w 165" name="T8"/>
                <a:gd fmla="*/ 6 h 182" name="T9"/>
                <a:gd fmla="*/ 94 w 165" name="T10"/>
                <a:gd fmla="*/ 29 h 182" name="T11"/>
                <a:gd fmla="*/ 96 w 165" name="T12"/>
                <a:gd fmla="*/ 47 h 182" name="T13"/>
                <a:gd fmla="*/ 100 w 165" name="T14"/>
                <a:gd fmla="*/ 50 h 182" name="T15"/>
                <a:gd fmla="*/ 102 w 165" name="T16"/>
                <a:gd fmla="*/ 52 h 182" name="T17"/>
                <a:gd fmla="*/ 102 w 165" name="T18"/>
                <a:gd fmla="*/ 59 h 182" name="T19"/>
                <a:gd fmla="*/ 54 w 165" name="T20"/>
                <a:gd fmla="*/ 117 h 182" name="T21"/>
                <a:gd fmla="*/ 47 w 165" name="T22"/>
                <a:gd fmla="*/ 117 h 182" name="T23"/>
                <a:gd fmla="*/ 45 w 165" name="T24"/>
                <a:gd fmla="*/ 115 h 182" name="T25"/>
                <a:gd fmla="*/ 41 w 165" name="T26"/>
                <a:gd fmla="*/ 112 h 182" name="T27"/>
                <a:gd fmla="*/ 24 w 165" name="T28"/>
                <a:gd fmla="*/ 114 h 182" name="T29"/>
                <a:gd fmla="*/ 4 w 165" name="T30"/>
                <a:gd fmla="*/ 137 h 182" name="T31"/>
                <a:gd fmla="*/ 6 w 165" name="T32"/>
                <a:gd fmla="*/ 154 h 182" name="T33"/>
                <a:gd fmla="*/ 10 w 165" name="T34"/>
                <a:gd fmla="*/ 157 h 182" name="T35"/>
                <a:gd fmla="*/ 16 w 165" name="T36"/>
                <a:gd fmla="*/ 162 h 182" name="T37"/>
                <a:gd fmla="*/ 33 w 165" name="T38"/>
                <a:gd fmla="*/ 177 h 182" name="T39"/>
                <a:gd fmla="*/ 51 w 165" name="T40"/>
                <a:gd fmla="*/ 176 h 182" name="T41"/>
                <a:gd fmla="*/ 78 w 165" name="T42"/>
                <a:gd fmla="*/ 143 h 182" name="T43"/>
                <a:gd fmla="*/ 133 w 165" name="T44"/>
                <a:gd fmla="*/ 78 h 182" name="T45"/>
                <a:gd fmla="*/ 160 w 165" name="T46"/>
                <a:gd fmla="*/ 45 h 182" name="T47"/>
                <a:gd fmla="*/ 159 w 165" name="T48"/>
                <a:gd fmla="*/ 28 h 182" name="T4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b="b" l="0" r="r" t="0"/>
              <a:pathLst>
                <a:path h="182" w="165">
                  <a:moveTo>
                    <a:pt x="159" y="28"/>
                  </a:moveTo>
                  <a:cubicBezTo>
                    <a:pt x="141" y="13"/>
                    <a:pt x="141" y="13"/>
                    <a:pt x="141" y="13"/>
                  </a:cubicBezTo>
                  <a:cubicBezTo>
                    <a:pt x="135" y="8"/>
                    <a:pt x="135" y="8"/>
                    <a:pt x="135" y="8"/>
                  </a:cubicBezTo>
                  <a:cubicBezTo>
                    <a:pt x="131" y="5"/>
                    <a:pt x="131" y="5"/>
                    <a:pt x="131" y="5"/>
                  </a:cubicBezTo>
                  <a:cubicBezTo>
                    <a:pt x="126" y="0"/>
                    <a:pt x="118" y="1"/>
                    <a:pt x="113" y="6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0" y="35"/>
                    <a:pt x="90" y="42"/>
                    <a:pt x="96" y="47"/>
                  </a:cubicBezTo>
                  <a:cubicBezTo>
                    <a:pt x="100" y="50"/>
                    <a:pt x="100" y="50"/>
                    <a:pt x="100" y="50"/>
                  </a:cubicBezTo>
                  <a:cubicBezTo>
                    <a:pt x="102" y="52"/>
                    <a:pt x="102" y="52"/>
                    <a:pt x="102" y="52"/>
                  </a:cubicBezTo>
                  <a:cubicBezTo>
                    <a:pt x="104" y="54"/>
                    <a:pt x="104" y="57"/>
                    <a:pt x="102" y="59"/>
                  </a:cubicBezTo>
                  <a:cubicBezTo>
                    <a:pt x="54" y="117"/>
                    <a:pt x="54" y="117"/>
                    <a:pt x="54" y="117"/>
                  </a:cubicBezTo>
                  <a:cubicBezTo>
                    <a:pt x="52" y="119"/>
                    <a:pt x="49" y="119"/>
                    <a:pt x="47" y="117"/>
                  </a:cubicBezTo>
                  <a:cubicBezTo>
                    <a:pt x="45" y="115"/>
                    <a:pt x="45" y="115"/>
                    <a:pt x="45" y="115"/>
                  </a:cubicBezTo>
                  <a:cubicBezTo>
                    <a:pt x="41" y="112"/>
                    <a:pt x="41" y="112"/>
                    <a:pt x="41" y="112"/>
                  </a:cubicBezTo>
                  <a:cubicBezTo>
                    <a:pt x="36" y="108"/>
                    <a:pt x="28" y="108"/>
                    <a:pt x="24" y="114"/>
                  </a:cubicBezTo>
                  <a:cubicBezTo>
                    <a:pt x="4" y="137"/>
                    <a:pt x="4" y="137"/>
                    <a:pt x="4" y="137"/>
                  </a:cubicBezTo>
                  <a:cubicBezTo>
                    <a:pt x="0" y="142"/>
                    <a:pt x="0" y="150"/>
                    <a:pt x="6" y="154"/>
                  </a:cubicBezTo>
                  <a:cubicBezTo>
                    <a:pt x="10" y="157"/>
                    <a:pt x="10" y="157"/>
                    <a:pt x="10" y="157"/>
                  </a:cubicBezTo>
                  <a:cubicBezTo>
                    <a:pt x="16" y="162"/>
                    <a:pt x="16" y="162"/>
                    <a:pt x="16" y="162"/>
                  </a:cubicBezTo>
                  <a:cubicBezTo>
                    <a:pt x="33" y="177"/>
                    <a:pt x="33" y="177"/>
                    <a:pt x="33" y="177"/>
                  </a:cubicBezTo>
                  <a:cubicBezTo>
                    <a:pt x="39" y="182"/>
                    <a:pt x="46" y="181"/>
                    <a:pt x="51" y="176"/>
                  </a:cubicBezTo>
                  <a:cubicBezTo>
                    <a:pt x="78" y="143"/>
                    <a:pt x="78" y="143"/>
                    <a:pt x="78" y="143"/>
                  </a:cubicBezTo>
                  <a:cubicBezTo>
                    <a:pt x="133" y="78"/>
                    <a:pt x="133" y="78"/>
                    <a:pt x="133" y="78"/>
                  </a:cubicBezTo>
                  <a:cubicBezTo>
                    <a:pt x="160" y="45"/>
                    <a:pt x="160" y="45"/>
                    <a:pt x="160" y="45"/>
                  </a:cubicBezTo>
                  <a:cubicBezTo>
                    <a:pt x="165" y="40"/>
                    <a:pt x="164" y="32"/>
                    <a:pt x="159" y="28"/>
                  </a:cubicBezTo>
                  <a:close/>
                </a:path>
              </a:pathLst>
            </a:custGeom>
            <a:solidFill>
              <a:srgbClr val="10375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2" name="Freeform 347"/>
            <p:cNvSpPr/>
            <p:nvPr/>
          </p:nvSpPr>
          <p:spPr bwMode="auto">
            <a:xfrm flipH="1">
              <a:off x="4457700" y="4470400"/>
              <a:ext cx="247650" cy="261938"/>
            </a:xfrm>
            <a:custGeom>
              <a:gdLst>
                <a:gd fmla="*/ 57 w 156" name="T0"/>
                <a:gd fmla="*/ 165 h 165" name="T1"/>
                <a:gd fmla="*/ 0 w 156" name="T2"/>
                <a:gd fmla="*/ 118 h 165" name="T3"/>
                <a:gd fmla="*/ 102 w 156" name="T4"/>
                <a:gd fmla="*/ 0 h 165" name="T5"/>
                <a:gd fmla="*/ 156 w 156" name="T6"/>
                <a:gd fmla="*/ 47 h 165" name="T7"/>
                <a:gd fmla="*/ 57 w 156" name="T8"/>
                <a:gd fmla="*/ 165 h 16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165" w="156">
                  <a:moveTo>
                    <a:pt x="57" y="165"/>
                  </a:moveTo>
                  <a:lnTo>
                    <a:pt x="0" y="118"/>
                  </a:lnTo>
                  <a:lnTo>
                    <a:pt x="102" y="0"/>
                  </a:lnTo>
                  <a:lnTo>
                    <a:pt x="156" y="47"/>
                  </a:lnTo>
                  <a:lnTo>
                    <a:pt x="57" y="165"/>
                  </a:lnTo>
                  <a:close/>
                </a:path>
              </a:pathLst>
            </a:custGeom>
            <a:solidFill>
              <a:srgbClr val="FFC9A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3" name="Freeform 348"/>
            <p:cNvSpPr/>
            <p:nvPr/>
          </p:nvSpPr>
          <p:spPr bwMode="auto">
            <a:xfrm flipH="1">
              <a:off x="4570413" y="4357688"/>
              <a:ext cx="134938" cy="119063"/>
            </a:xfrm>
            <a:custGeom>
              <a:gdLst>
                <a:gd fmla="*/ 24 w 85" name="T0"/>
                <a:gd fmla="*/ 75 h 75" name="T1"/>
                <a:gd fmla="*/ 0 w 85" name="T2"/>
                <a:gd fmla="*/ 37 h 75" name="T3"/>
                <a:gd fmla="*/ 64 w 85" name="T4"/>
                <a:gd fmla="*/ 0 h 75" name="T5"/>
                <a:gd fmla="*/ 85 w 85" name="T6"/>
                <a:gd fmla="*/ 37 h 75" name="T7"/>
                <a:gd fmla="*/ 24 w 85" name="T8"/>
                <a:gd fmla="*/ 75 h 7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75" w="85">
                  <a:moveTo>
                    <a:pt x="24" y="75"/>
                  </a:moveTo>
                  <a:lnTo>
                    <a:pt x="0" y="37"/>
                  </a:lnTo>
                  <a:lnTo>
                    <a:pt x="64" y="0"/>
                  </a:lnTo>
                  <a:lnTo>
                    <a:pt x="85" y="37"/>
                  </a:lnTo>
                  <a:lnTo>
                    <a:pt x="24" y="75"/>
                  </a:lnTo>
                  <a:close/>
                </a:path>
              </a:pathLst>
            </a:custGeom>
            <a:solidFill>
              <a:srgbClr val="E8B18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4" name="Freeform 349"/>
            <p:cNvSpPr/>
            <p:nvPr/>
          </p:nvSpPr>
          <p:spPr bwMode="auto">
            <a:xfrm flipH="1">
              <a:off x="4510088" y="4405313"/>
              <a:ext cx="138113" cy="136525"/>
            </a:xfrm>
            <a:custGeom>
              <a:gdLst>
                <a:gd fmla="*/ 64 w 87" name="T0"/>
                <a:gd fmla="*/ 86 h 86" name="T1"/>
                <a:gd fmla="*/ 0 w 87" name="T2"/>
                <a:gd fmla="*/ 26 h 86" name="T3"/>
                <a:gd fmla="*/ 23 w 87" name="T4"/>
                <a:gd fmla="*/ 0 h 86" name="T5"/>
                <a:gd fmla="*/ 87 w 87" name="T6"/>
                <a:gd fmla="*/ 60 h 86" name="T7"/>
                <a:gd fmla="*/ 64 w 87" name="T8"/>
                <a:gd fmla="*/ 86 h 86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6" w="87">
                  <a:moveTo>
                    <a:pt x="64" y="86"/>
                  </a:moveTo>
                  <a:lnTo>
                    <a:pt x="0" y="26"/>
                  </a:lnTo>
                  <a:lnTo>
                    <a:pt x="23" y="0"/>
                  </a:lnTo>
                  <a:lnTo>
                    <a:pt x="87" y="60"/>
                  </a:lnTo>
                  <a:lnTo>
                    <a:pt x="64" y="86"/>
                  </a:lnTo>
                  <a:close/>
                </a:path>
              </a:pathLst>
            </a:custGeom>
            <a:solidFill>
              <a:srgbClr val="FFC9A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5" name="Freeform 350"/>
            <p:cNvSpPr/>
            <p:nvPr/>
          </p:nvSpPr>
          <p:spPr bwMode="auto">
            <a:xfrm flipH="1">
              <a:off x="4554538" y="4454525"/>
              <a:ext cx="146050" cy="134938"/>
            </a:xfrm>
            <a:custGeom>
              <a:gdLst>
                <a:gd fmla="*/ 71 w 92" name="T0"/>
                <a:gd fmla="*/ 85 h 85" name="T1"/>
                <a:gd fmla="*/ 0 w 92" name="T2"/>
                <a:gd fmla="*/ 29 h 85" name="T3"/>
                <a:gd fmla="*/ 23 w 92" name="T4"/>
                <a:gd fmla="*/ 0 h 85" name="T5"/>
                <a:gd fmla="*/ 92 w 92" name="T6"/>
                <a:gd fmla="*/ 59 h 85" name="T7"/>
                <a:gd fmla="*/ 71 w 92" name="T8"/>
                <a:gd fmla="*/ 85 h 8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5" w="92">
                  <a:moveTo>
                    <a:pt x="71" y="85"/>
                  </a:moveTo>
                  <a:lnTo>
                    <a:pt x="0" y="29"/>
                  </a:lnTo>
                  <a:lnTo>
                    <a:pt x="23" y="0"/>
                  </a:lnTo>
                  <a:lnTo>
                    <a:pt x="92" y="59"/>
                  </a:lnTo>
                  <a:lnTo>
                    <a:pt x="71" y="85"/>
                  </a:lnTo>
                  <a:close/>
                </a:path>
              </a:pathLst>
            </a:custGeom>
            <a:solidFill>
              <a:srgbClr val="FFC9A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6" name="Freeform 351"/>
            <p:cNvSpPr/>
            <p:nvPr/>
          </p:nvSpPr>
          <p:spPr bwMode="auto">
            <a:xfrm flipH="1">
              <a:off x="4595813" y="4511675"/>
              <a:ext cx="142875" cy="131763"/>
            </a:xfrm>
            <a:custGeom>
              <a:gdLst>
                <a:gd fmla="*/ 66 w 90" name="T0"/>
                <a:gd fmla="*/ 83 h 83" name="T1"/>
                <a:gd fmla="*/ 0 w 90" name="T2"/>
                <a:gd fmla="*/ 28 h 83" name="T3"/>
                <a:gd fmla="*/ 21 w 90" name="T4"/>
                <a:gd fmla="*/ 0 h 83" name="T5"/>
                <a:gd fmla="*/ 90 w 90" name="T6"/>
                <a:gd fmla="*/ 54 h 83" name="T7"/>
                <a:gd fmla="*/ 66 w 90" name="T8"/>
                <a:gd fmla="*/ 83 h 8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3" w="90">
                  <a:moveTo>
                    <a:pt x="66" y="83"/>
                  </a:moveTo>
                  <a:lnTo>
                    <a:pt x="0" y="28"/>
                  </a:lnTo>
                  <a:lnTo>
                    <a:pt x="21" y="0"/>
                  </a:lnTo>
                  <a:lnTo>
                    <a:pt x="90" y="54"/>
                  </a:lnTo>
                  <a:lnTo>
                    <a:pt x="66" y="83"/>
                  </a:lnTo>
                  <a:close/>
                </a:path>
              </a:pathLst>
            </a:custGeom>
            <a:solidFill>
              <a:srgbClr val="FFC9A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7" name="Freeform 352"/>
            <p:cNvSpPr/>
            <p:nvPr/>
          </p:nvSpPr>
          <p:spPr bwMode="auto">
            <a:xfrm flipH="1">
              <a:off x="4641850" y="4578350"/>
              <a:ext cx="123825" cy="106363"/>
            </a:xfrm>
            <a:custGeom>
              <a:gdLst>
                <a:gd fmla="*/ 62 w 78" name="T0"/>
                <a:gd fmla="*/ 67 h 67" name="T1"/>
                <a:gd fmla="*/ 0 w 78" name="T2"/>
                <a:gd fmla="*/ 24 h 67" name="T3"/>
                <a:gd fmla="*/ 19 w 78" name="T4"/>
                <a:gd fmla="*/ 0 h 67" name="T5"/>
                <a:gd fmla="*/ 78 w 78" name="T6"/>
                <a:gd fmla="*/ 43 h 67" name="T7"/>
                <a:gd fmla="*/ 62 w 78" name="T8"/>
                <a:gd fmla="*/ 67 h 67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7" w="78">
                  <a:moveTo>
                    <a:pt x="62" y="67"/>
                  </a:moveTo>
                  <a:lnTo>
                    <a:pt x="0" y="24"/>
                  </a:lnTo>
                  <a:lnTo>
                    <a:pt x="19" y="0"/>
                  </a:lnTo>
                  <a:lnTo>
                    <a:pt x="78" y="43"/>
                  </a:lnTo>
                  <a:lnTo>
                    <a:pt x="62" y="67"/>
                  </a:lnTo>
                  <a:close/>
                </a:path>
              </a:pathLst>
            </a:custGeom>
            <a:solidFill>
              <a:srgbClr val="FFC9A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163" name="组合 162"/>
          <p:cNvGrpSpPr/>
          <p:nvPr/>
        </p:nvGrpSpPr>
        <p:grpSpPr>
          <a:xfrm>
            <a:off x="931025" y="2415695"/>
            <a:ext cx="1175657" cy="2479334"/>
            <a:chOff x="914400" y="1451429"/>
            <a:chExt cx="1175657" cy="2479334"/>
          </a:xfrm>
        </p:grpSpPr>
        <p:sp>
          <p:nvSpPr>
            <p:cNvPr id="139" name="矩形 138"/>
            <p:cNvSpPr/>
            <p:nvPr/>
          </p:nvSpPr>
          <p:spPr>
            <a:xfrm>
              <a:off x="914400" y="1451429"/>
              <a:ext cx="1175657" cy="247933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8" name="文本框 137"/>
            <p:cNvSpPr txBox="1"/>
            <p:nvPr/>
          </p:nvSpPr>
          <p:spPr>
            <a:xfrm>
              <a:off x="1062882" y="1606324"/>
              <a:ext cx="792480" cy="2244158"/>
            </a:xfrm>
            <a:prstGeom prst="rect">
              <a:avLst/>
            </a:prstGeom>
            <a:noFill/>
          </p:spPr>
          <p:txBody>
            <a:bodyPr rtlCol="0" vert="eaVert" wrap="square">
              <a:spAutoFit/>
            </a:bodyPr>
            <a:lstStyle/>
            <a:p>
              <a:r>
                <a:rPr altLang="en-US" lang="zh-CN" smtClean="0" sz="4000">
                  <a:solidFill>
                    <a:schemeClr val="bg1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领导访谈</a:t>
              </a:r>
            </a:p>
          </p:txBody>
        </p:sp>
      </p:grpSp>
      <p:sp>
        <p:nvSpPr>
          <p:cNvPr id="154" name="矩形 153"/>
          <p:cNvSpPr/>
          <p:nvPr/>
        </p:nvSpPr>
        <p:spPr>
          <a:xfrm>
            <a:off x="2355082" y="1404129"/>
            <a:ext cx="1898650" cy="1328850"/>
          </a:xfrm>
          <a:custGeom>
            <a:gdLst>
              <a:gd fmla="*/ 0 w 1898650" name="connsiteX0"/>
              <a:gd fmla="*/ 379412 h 1328850" name="connsiteY0"/>
              <a:gd fmla="*/ 1898650 w 1898650" name="connsiteX1"/>
              <a:gd fmla="*/ 0 h 1328850" name="connsiteY1"/>
              <a:gd fmla="*/ 1892300 w 1898650" name="connsiteX2"/>
              <a:gd fmla="*/ 1328850 h 1328850" name="connsiteY2"/>
              <a:gd fmla="*/ 0 w 1898650" name="connsiteX3"/>
              <a:gd fmla="*/ 1328850 h 1328850" name="connsiteY3"/>
              <a:gd fmla="*/ 0 w 1898650" name="connsiteX4"/>
              <a:gd fmla="*/ 379412 h 1328850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328850" w="1898650">
                <a:moveTo>
                  <a:pt x="0" y="379412"/>
                </a:moveTo>
                <a:lnTo>
                  <a:pt x="1898650" y="0"/>
                </a:lnTo>
                <a:cubicBezTo>
                  <a:pt x="1896533" y="442950"/>
                  <a:pt x="1894417" y="885900"/>
                  <a:pt x="1892300" y="1328850"/>
                </a:cubicBezTo>
                <a:lnTo>
                  <a:pt x="0" y="1328850"/>
                </a:lnTo>
                <a:lnTo>
                  <a:pt x="0" y="379412"/>
                </a:lnTo>
                <a:close/>
              </a:path>
            </a:pathLst>
          </a:custGeom>
          <a:solidFill>
            <a:srgbClr val="27619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5" name="矩形 154"/>
          <p:cNvSpPr/>
          <p:nvPr/>
        </p:nvSpPr>
        <p:spPr>
          <a:xfrm>
            <a:off x="4247382" y="1417806"/>
            <a:ext cx="4053228" cy="13317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6" name="矩形 155"/>
          <p:cNvSpPr/>
          <p:nvPr/>
        </p:nvSpPr>
        <p:spPr>
          <a:xfrm>
            <a:off x="2355082" y="2724929"/>
            <a:ext cx="1892300" cy="949438"/>
          </a:xfrm>
          <a:prstGeom prst="rect">
            <a:avLst/>
          </a:prstGeom>
          <a:solidFill>
            <a:srgbClr val="27619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7" name="矩形 156"/>
          <p:cNvSpPr/>
          <p:nvPr/>
        </p:nvSpPr>
        <p:spPr>
          <a:xfrm>
            <a:off x="2355082" y="3676863"/>
            <a:ext cx="1892300" cy="949438"/>
          </a:xfrm>
          <a:prstGeom prst="rect">
            <a:avLst/>
          </a:prstGeom>
          <a:solidFill>
            <a:srgbClr val="27619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8" name="矩形 157"/>
          <p:cNvSpPr/>
          <p:nvPr/>
        </p:nvSpPr>
        <p:spPr>
          <a:xfrm>
            <a:off x="2355082" y="4628797"/>
            <a:ext cx="1892300" cy="1325358"/>
          </a:xfrm>
          <a:custGeom>
            <a:gdLst>
              <a:gd fmla="*/ 0 w 1892300" name="connsiteX0"/>
              <a:gd fmla="*/ 0 h 1325358" name="connsiteY0"/>
              <a:gd fmla="*/ 1892300 w 1892300" name="connsiteX1"/>
              <a:gd fmla="*/ 0 h 1325358" name="connsiteY1"/>
              <a:gd fmla="*/ 1887855 w 1892300" name="connsiteX2"/>
              <a:gd fmla="*/ 1325358 h 1325358" name="connsiteY2"/>
              <a:gd fmla="*/ 0 w 1892300" name="connsiteX3"/>
              <a:gd fmla="*/ 949438 h 1325358" name="connsiteY3"/>
              <a:gd fmla="*/ 0 w 1892300" name="connsiteX4"/>
              <a:gd fmla="*/ 0 h 1325358" name="connsiteY4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b="b" l="l" r="r" t="t"/>
            <a:pathLst>
              <a:path h="1325358" w="1892300">
                <a:moveTo>
                  <a:pt x="0" y="0"/>
                </a:moveTo>
                <a:lnTo>
                  <a:pt x="1892300" y="0"/>
                </a:lnTo>
                <a:cubicBezTo>
                  <a:pt x="1890818" y="441786"/>
                  <a:pt x="1889337" y="883572"/>
                  <a:pt x="1887855" y="1325358"/>
                </a:cubicBezTo>
                <a:lnTo>
                  <a:pt x="0" y="949438"/>
                </a:lnTo>
                <a:lnTo>
                  <a:pt x="0" y="0"/>
                </a:lnTo>
                <a:close/>
              </a:path>
            </a:pathLst>
          </a:custGeom>
          <a:solidFill>
            <a:srgbClr val="27619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59" name="矩形 158"/>
          <p:cNvSpPr/>
          <p:nvPr/>
        </p:nvSpPr>
        <p:spPr>
          <a:xfrm>
            <a:off x="4247382" y="2735475"/>
            <a:ext cx="4053228" cy="949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0" name="矩形 159"/>
          <p:cNvSpPr/>
          <p:nvPr/>
        </p:nvSpPr>
        <p:spPr>
          <a:xfrm>
            <a:off x="4247382" y="3687181"/>
            <a:ext cx="4053228" cy="9494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2" name="矩形 161"/>
          <p:cNvSpPr/>
          <p:nvPr/>
        </p:nvSpPr>
        <p:spPr>
          <a:xfrm>
            <a:off x="4247382" y="4625733"/>
            <a:ext cx="4053228" cy="13317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64" name="文本框 163"/>
          <p:cNvSpPr txBox="1"/>
          <p:nvPr/>
        </p:nvSpPr>
        <p:spPr>
          <a:xfrm>
            <a:off x="2488923" y="2055598"/>
            <a:ext cx="1752730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列出访谈提纲</a:t>
            </a:r>
          </a:p>
        </p:txBody>
      </p:sp>
      <p:sp>
        <p:nvSpPr>
          <p:cNvPr id="165" name="文本框 164"/>
          <p:cNvSpPr txBox="1"/>
          <p:nvPr/>
        </p:nvSpPr>
        <p:spPr>
          <a:xfrm>
            <a:off x="2488924" y="2981372"/>
            <a:ext cx="1637187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访谈</a:t>
            </a:r>
          </a:p>
        </p:txBody>
      </p:sp>
      <p:sp>
        <p:nvSpPr>
          <p:cNvPr id="166" name="文本框 165"/>
          <p:cNvSpPr txBox="1"/>
          <p:nvPr/>
        </p:nvSpPr>
        <p:spPr>
          <a:xfrm>
            <a:off x="2488924" y="3982787"/>
            <a:ext cx="1637187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整理资料</a:t>
            </a:r>
          </a:p>
        </p:txBody>
      </p:sp>
      <p:sp>
        <p:nvSpPr>
          <p:cNvPr id="167" name="文本框 166"/>
          <p:cNvSpPr txBox="1"/>
          <p:nvPr/>
        </p:nvSpPr>
        <p:spPr>
          <a:xfrm>
            <a:off x="2488924" y="4926392"/>
            <a:ext cx="1637187" cy="3962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20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汇总分析</a:t>
            </a:r>
          </a:p>
        </p:txBody>
      </p:sp>
      <p:sp>
        <p:nvSpPr>
          <p:cNvPr id="168" name="文本框 167"/>
          <p:cNvSpPr txBox="1"/>
          <p:nvPr/>
        </p:nvSpPr>
        <p:spPr>
          <a:xfrm>
            <a:off x="4393301" y="1414563"/>
            <a:ext cx="3953346" cy="13030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342900" marL="342900">
              <a:spcAft>
                <a:spcPts val="900"/>
              </a:spcAft>
              <a:buFont charset="0" panose="020b0604020202020204" pitchFamily="34" typeface="Arial"/>
              <a:buChar char="•"/>
            </a:pPr>
            <a:r>
              <a:rPr altLang="en-US" lang="zh-CN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请整体评价一下2014年度部门员工的绩效？</a:t>
            </a:r>
          </a:p>
          <a:p>
            <a:pPr indent="-342900" marL="342900">
              <a:spcAft>
                <a:spcPts val="900"/>
              </a:spcAft>
              <a:buFont charset="0" panose="020b0604020202020204" pitchFamily="34" typeface="Arial"/>
              <a:buChar char="•"/>
            </a:pPr>
            <a:r>
              <a:rPr altLang="en-US" lang="zh-CN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为了完成明年的目标，员工需要在哪方面加强？</a:t>
            </a:r>
          </a:p>
        </p:txBody>
      </p:sp>
      <p:sp>
        <p:nvSpPr>
          <p:cNvPr id="169" name="标题 1"/>
          <p:cNvSpPr txBox="1"/>
          <p:nvPr/>
        </p:nvSpPr>
        <p:spPr>
          <a:xfrm>
            <a:off x="2073595" y="469131"/>
            <a:ext cx="2890838" cy="696233"/>
          </a:xfrm>
          <a:prstGeom prst="rect">
            <a:avLst/>
          </a:prstGeom>
        </p:spPr>
        <p:txBody>
          <a:bodyPr/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altLang="en-US" lang="zh-CN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领导访谈</a:t>
            </a:r>
          </a:p>
        </p:txBody>
      </p:sp>
      <p:cxnSp>
        <p:nvCxnSpPr>
          <p:cNvPr id="170" name="直接连接符 169"/>
          <p:cNvCxnSpPr/>
          <p:nvPr/>
        </p:nvCxnSpPr>
        <p:spPr>
          <a:xfrm>
            <a:off x="2106845" y="1165375"/>
            <a:ext cx="230301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文本框 170"/>
          <p:cNvSpPr txBox="1"/>
          <p:nvPr/>
        </p:nvSpPr>
        <p:spPr>
          <a:xfrm>
            <a:off x="429807" y="576921"/>
            <a:ext cx="1578255" cy="1432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400">
                <a:solidFill>
                  <a:schemeClr val="bg1"/>
                </a:solidFill>
                <a:latin charset="0" panose="04040905080b02020502" pitchFamily="82" typeface="Broadway"/>
              </a:rPr>
              <a:t>Step</a:t>
            </a:r>
          </a:p>
        </p:txBody>
      </p:sp>
      <p:sp>
        <p:nvSpPr>
          <p:cNvPr id="172" name="文本框 171"/>
          <p:cNvSpPr txBox="1"/>
          <p:nvPr/>
        </p:nvSpPr>
        <p:spPr>
          <a:xfrm>
            <a:off x="928437" y="117286"/>
            <a:ext cx="580993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400">
                <a:solidFill>
                  <a:schemeClr val="bg1"/>
                </a:solidFill>
                <a:latin charset="0" panose="04040905080b02020502" pitchFamily="82" typeface="Broadway"/>
              </a:rPr>
              <a:t>2</a:t>
            </a:r>
          </a:p>
        </p:txBody>
      </p:sp>
      <p:sp>
        <p:nvSpPr>
          <p:cNvPr id="173" name="爆炸形 1 172"/>
          <p:cNvSpPr/>
          <p:nvPr/>
        </p:nvSpPr>
        <p:spPr>
          <a:xfrm rot="19601732">
            <a:off x="8037067" y="483721"/>
            <a:ext cx="1363286" cy="1363286"/>
          </a:xfrm>
          <a:prstGeom prst="irregularSeal1">
            <a:avLst/>
          </a:prstGeom>
          <a:solidFill>
            <a:srgbClr val="F7C2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 smtClean="0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例</a:t>
            </a:r>
          </a:p>
        </p:txBody>
      </p:sp>
      <p:sp>
        <p:nvSpPr>
          <p:cNvPr id="174" name="文本框 173"/>
          <p:cNvSpPr txBox="1"/>
          <p:nvPr/>
        </p:nvSpPr>
        <p:spPr>
          <a:xfrm>
            <a:off x="4393301" y="2711890"/>
            <a:ext cx="3381433" cy="9906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342900" marL="342900">
              <a:spcAft>
                <a:spcPts val="300"/>
              </a:spcAft>
              <a:buFont charset="0" panose="020b0604020202020204" pitchFamily="34" typeface="Arial"/>
              <a:buChar char="•"/>
            </a:pPr>
            <a:r>
              <a:rPr altLang="en-US" lang="zh-CN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预约时间</a:t>
            </a:r>
          </a:p>
          <a:p>
            <a:pPr indent="-342900" marL="342900">
              <a:spcAft>
                <a:spcPts val="300"/>
              </a:spcAft>
              <a:buFont charset="0" panose="020b0604020202020204" pitchFamily="34" typeface="Arial"/>
              <a:buChar char="•"/>
            </a:pPr>
            <a:r>
              <a:rPr altLang="en-US" lang="zh-CN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做好录音</a:t>
            </a:r>
          </a:p>
          <a:p>
            <a:pPr indent="-342900" marL="342900">
              <a:spcAft>
                <a:spcPts val="300"/>
              </a:spcAft>
              <a:buFont charset="0" panose="020b0604020202020204" pitchFamily="34" typeface="Arial"/>
              <a:buChar char="•"/>
            </a:pPr>
            <a:r>
              <a:rPr altLang="en-US" lang="zh-CN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做好记录</a:t>
            </a:r>
          </a:p>
        </p:txBody>
      </p:sp>
      <p:sp>
        <p:nvSpPr>
          <p:cNvPr id="175" name="文本框 174"/>
          <p:cNvSpPr txBox="1"/>
          <p:nvPr/>
        </p:nvSpPr>
        <p:spPr>
          <a:xfrm>
            <a:off x="4393301" y="3939240"/>
            <a:ext cx="3636794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342900" marL="342900">
              <a:buFont charset="0" panose="020b0604020202020204" pitchFamily="34" typeface="Arial"/>
              <a:buChar char="•"/>
            </a:pPr>
            <a:r>
              <a:rPr altLang="en-US" lang="zh-CN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笔记和录音资料全部整理出来</a:t>
            </a:r>
          </a:p>
        </p:txBody>
      </p:sp>
      <p:sp>
        <p:nvSpPr>
          <p:cNvPr id="178" name="文本框 177"/>
          <p:cNvSpPr txBox="1"/>
          <p:nvPr/>
        </p:nvSpPr>
        <p:spPr>
          <a:xfrm>
            <a:off x="4393301" y="5001734"/>
            <a:ext cx="3381433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342900" marL="342900">
              <a:buFont charset="0" panose="020b0604020202020204" pitchFamily="34" typeface="Arial"/>
              <a:buChar char="•"/>
            </a:pPr>
            <a:r>
              <a:rPr altLang="en-US" lang="zh-CN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做好分类汇总</a:t>
            </a:r>
          </a:p>
        </p:txBody>
      </p:sp>
      <p:sp>
        <p:nvSpPr>
          <p:cNvPr id="179" name="椭圆 178"/>
          <p:cNvSpPr/>
          <p:nvPr/>
        </p:nvSpPr>
        <p:spPr>
          <a:xfrm>
            <a:off x="3604892" y="1399375"/>
            <a:ext cx="525066" cy="525066"/>
          </a:xfrm>
          <a:prstGeom prst="ellipse">
            <a:avLst/>
          </a:prstGeom>
          <a:solidFill>
            <a:srgbClr val="6038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2400">
                <a:latin charset="0" panose="04040905080b02020502" pitchFamily="82" typeface="Broadway"/>
              </a:rPr>
              <a:t>1</a:t>
            </a:r>
          </a:p>
        </p:txBody>
      </p:sp>
      <p:sp>
        <p:nvSpPr>
          <p:cNvPr id="180" name="椭圆 179"/>
          <p:cNvSpPr/>
          <p:nvPr/>
        </p:nvSpPr>
        <p:spPr>
          <a:xfrm>
            <a:off x="3604892" y="2518544"/>
            <a:ext cx="525066" cy="525066"/>
          </a:xfrm>
          <a:prstGeom prst="ellipse">
            <a:avLst/>
          </a:prstGeom>
          <a:solidFill>
            <a:srgbClr val="6038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2400">
                <a:latin charset="0" panose="04040905080b02020502" pitchFamily="82" typeface="Broadway"/>
              </a:rPr>
              <a:t>2</a:t>
            </a:r>
          </a:p>
        </p:txBody>
      </p:sp>
      <p:sp>
        <p:nvSpPr>
          <p:cNvPr id="181" name="椭圆 180"/>
          <p:cNvSpPr/>
          <p:nvPr/>
        </p:nvSpPr>
        <p:spPr>
          <a:xfrm>
            <a:off x="3604892" y="3537697"/>
            <a:ext cx="525066" cy="525066"/>
          </a:xfrm>
          <a:prstGeom prst="ellipse">
            <a:avLst/>
          </a:prstGeom>
          <a:solidFill>
            <a:srgbClr val="6038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2400">
                <a:latin charset="0" panose="04040905080b02020502" pitchFamily="82" typeface="Broadway"/>
              </a:rPr>
              <a:t>3</a:t>
            </a:r>
          </a:p>
        </p:txBody>
      </p:sp>
      <p:sp>
        <p:nvSpPr>
          <p:cNvPr id="184" name="椭圆 183"/>
          <p:cNvSpPr/>
          <p:nvPr/>
        </p:nvSpPr>
        <p:spPr>
          <a:xfrm>
            <a:off x="3604892" y="4528273"/>
            <a:ext cx="525066" cy="525066"/>
          </a:xfrm>
          <a:prstGeom prst="ellipse">
            <a:avLst/>
          </a:prstGeom>
          <a:solidFill>
            <a:srgbClr val="6038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zh-CN" lang="en-US" smtClean="0" sz="2400">
                <a:latin charset="0" panose="04040905080b02020502" pitchFamily="82" typeface="Broadway"/>
              </a:rPr>
              <a:t>4</a:t>
            </a:r>
          </a:p>
        </p:txBody>
      </p:sp>
    </p:spTree>
    <p:extLst>
      <p:ext uri="{BB962C8B-B14F-4D97-AF65-F5344CB8AC3E}">
        <p14:creationId val="253926945"/>
      </p:ext>
    </p:extLst>
  </p:cSld>
  <p:clrMapOvr>
    <a:masterClrMapping/>
  </p:clrMapOvr>
  <mc:AlternateContent>
    <mc:Choice Requires="p14">
      <p:transition advClick="0" advTm="10000" p14:dur="2000" spd="slow"/>
    </mc:Choice>
    <mc:Fallback>
      <p:transition advClick="0" advTm="10000"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0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0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10" presetSubtype="0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10" presetSubtype="0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10" presetSubtype="0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10" presetSubtype="0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1" nodeType="withEffect" presetClass="entr" presetID="10" presetSubtype="0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dur="1" fill="hold" id="4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3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4" nodeType="withEffect" presetClass="entr" presetID="10" presetSubtype="0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dur="1" fill="hold" id="4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6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47" nodeType="withEffect" presetClass="entr" presetID="10" presetSubtype="0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dur="1" fill="hold" id="4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9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0" nodeType="withEffect" presetClass="entr" presetID="10" presetSubtype="0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dur="1" fill="hold" id="5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2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3" nodeType="withEffect" presetClass="entr" presetID="10" presetSubtype="0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dur="1" fill="hold" id="5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5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6" nodeType="withEffect" presetClass="entr" presetID="10" presetSubtype="0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dur="1" fill="hold" id="5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58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59" nodeType="withEffect" presetClass="entr" presetID="10" presetSubtype="0">
                                  <p:stCondLst>
                                    <p:cond delay="4750"/>
                                  </p:stCondLst>
                                  <p:childTnLst>
                                    <p:set>
                                      <p:cBhvr>
                                        <p:cTn dur="1" fill="hold" id="6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1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2" nodeType="withEffect" presetClass="entr" presetID="10" presetSubtype="0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dur="1" fill="hold" id="6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4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5" nodeType="withEffect" presetClass="entr" presetID="10" presetSubtype="0">
                                  <p:stCondLst>
                                    <p:cond delay="5250"/>
                                  </p:stCondLst>
                                  <p:childTnLst>
                                    <p:set>
                                      <p:cBhvr>
                                        <p:cTn dur="1" fill="hold" id="6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67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68" nodeType="withEffect" presetClass="entr" presetID="10" presetSubtype="0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dur="1" fill="hold" id="6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1" nodeType="withEffect" presetClass="entr" presetID="10" presetSubtype="0">
                                  <p:stCondLst>
                                    <p:cond delay="5750"/>
                                  </p:stCondLst>
                                  <p:childTnLst>
                                    <p:set>
                                      <p:cBhvr>
                                        <p:cTn dur="1" fill="hold" id="7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3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4" nodeType="withEffect" presetClass="entr" presetID="10" presetSubtype="0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dur="1" fill="hold" id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6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77" nodeType="withEffect" presetClass="entr" presetID="10" presetSubtype="0">
                                  <p:stCondLst>
                                    <p:cond delay="6250"/>
                                  </p:stCondLst>
                                  <p:childTnLst>
                                    <p:set>
                                      <p:cBhvr>
                                        <p:cTn dur="1" fill="hold" id="7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9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0" nodeType="withEffect" presetClass="entr" presetID="10" presetSubtype="0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dur="1" fill="hold" id="8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82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54"/>
      <p:bldP grpId="0" spid="155"/>
      <p:bldP grpId="0" spid="156"/>
      <p:bldP grpId="0" spid="157"/>
      <p:bldP grpId="0" spid="158"/>
      <p:bldP grpId="0" spid="159"/>
      <p:bldP grpId="0" spid="160"/>
      <p:bldP grpId="0" spid="162"/>
      <p:bldP grpId="0" spid="164"/>
      <p:bldP grpId="0" spid="165"/>
      <p:bldP grpId="0" spid="166"/>
      <p:bldP grpId="0" spid="167"/>
      <p:bldP grpId="0" spid="168"/>
      <p:bldP grpId="0" spid="169"/>
      <p:bldP grpId="0" spid="171"/>
      <p:bldP grpId="0" spid="172"/>
      <p:bldP grpId="0" spid="173"/>
      <p:bldP grpId="0" spid="174"/>
      <p:bldP grpId="0" spid="175"/>
      <p:bldP grpId="0" spid="178"/>
      <p:bldP grpId="0" spid="179"/>
      <p:bldP grpId="0" spid="180"/>
      <p:bldP grpId="0" spid="181"/>
      <p:bldP grpId="0" spid="184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9" name="标题 1"/>
          <p:cNvSpPr txBox="1"/>
          <p:nvPr/>
        </p:nvSpPr>
        <p:spPr>
          <a:xfrm>
            <a:off x="2073595" y="469131"/>
            <a:ext cx="2890838" cy="696233"/>
          </a:xfrm>
          <a:prstGeom prst="rect">
            <a:avLst/>
          </a:prstGeom>
        </p:spPr>
        <p:txBody>
          <a:bodyPr/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altLang="en-US" lang="zh-CN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最后调整</a:t>
            </a:r>
          </a:p>
        </p:txBody>
      </p:sp>
      <p:cxnSp>
        <p:nvCxnSpPr>
          <p:cNvPr id="170" name="直接连接符 169"/>
          <p:cNvCxnSpPr/>
          <p:nvPr/>
        </p:nvCxnSpPr>
        <p:spPr>
          <a:xfrm>
            <a:off x="2106845" y="1165375"/>
            <a:ext cx="230301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文本框 170"/>
          <p:cNvSpPr txBox="1"/>
          <p:nvPr/>
        </p:nvSpPr>
        <p:spPr>
          <a:xfrm>
            <a:off x="429807" y="576921"/>
            <a:ext cx="1578255" cy="1432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400">
                <a:solidFill>
                  <a:schemeClr val="bg1"/>
                </a:solidFill>
                <a:latin charset="0" panose="04040905080b02020502" pitchFamily="82" typeface="Broadway"/>
              </a:rPr>
              <a:t>Step</a:t>
            </a:r>
          </a:p>
        </p:txBody>
      </p:sp>
      <p:sp>
        <p:nvSpPr>
          <p:cNvPr id="172" name="文本框 171"/>
          <p:cNvSpPr txBox="1"/>
          <p:nvPr/>
        </p:nvSpPr>
        <p:spPr>
          <a:xfrm>
            <a:off x="928437" y="117286"/>
            <a:ext cx="580993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400">
                <a:solidFill>
                  <a:schemeClr val="bg1"/>
                </a:solidFill>
                <a:latin charset="0" panose="04040905080b02020502" pitchFamily="82" typeface="Broadway"/>
              </a:rPr>
              <a:t>3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08062" y="1624999"/>
            <a:ext cx="3464051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结合以下方面：</a:t>
            </a:r>
          </a:p>
        </p:txBody>
      </p:sp>
      <p:sp>
        <p:nvSpPr>
          <p:cNvPr id="176" name="文本框 175"/>
          <p:cNvSpPr txBox="1"/>
          <p:nvPr/>
        </p:nvSpPr>
        <p:spPr>
          <a:xfrm>
            <a:off x="7047507" y="4937803"/>
            <a:ext cx="2433921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做最后调整</a:t>
            </a:r>
          </a:p>
        </p:txBody>
      </p:sp>
      <p:sp>
        <p:nvSpPr>
          <p:cNvPr id="177" name="文本框 176"/>
          <p:cNvSpPr txBox="1"/>
          <p:nvPr/>
        </p:nvSpPr>
        <p:spPr>
          <a:xfrm>
            <a:off x="3675320" y="2488411"/>
            <a:ext cx="2578226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岗位说明书</a:t>
            </a:r>
          </a:p>
        </p:txBody>
      </p:sp>
      <p:sp>
        <p:nvSpPr>
          <p:cNvPr id="182" name="文本框 181"/>
          <p:cNvSpPr txBox="1"/>
          <p:nvPr/>
        </p:nvSpPr>
        <p:spPr>
          <a:xfrm>
            <a:off x="3675320" y="3149010"/>
            <a:ext cx="2578226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工作绩效</a:t>
            </a:r>
          </a:p>
        </p:txBody>
      </p:sp>
      <p:sp>
        <p:nvSpPr>
          <p:cNvPr id="183" name="文本框 182"/>
          <p:cNvSpPr txBox="1"/>
          <p:nvPr/>
        </p:nvSpPr>
        <p:spPr>
          <a:xfrm>
            <a:off x="3675320" y="3809610"/>
            <a:ext cx="2578226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个人提升</a:t>
            </a:r>
          </a:p>
        </p:txBody>
      </p:sp>
      <p:sp>
        <p:nvSpPr>
          <p:cNvPr id="185" name="文本框 184"/>
          <p:cNvSpPr txBox="1"/>
          <p:nvPr/>
        </p:nvSpPr>
        <p:spPr>
          <a:xfrm>
            <a:off x="3675320" y="4470212"/>
            <a:ext cx="2578226" cy="5791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32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公司发展</a:t>
            </a:r>
          </a:p>
        </p:txBody>
      </p:sp>
      <p:sp>
        <p:nvSpPr>
          <p:cNvPr id="140" name="任意多边形 139"/>
          <p:cNvSpPr/>
          <p:nvPr/>
        </p:nvSpPr>
        <p:spPr>
          <a:xfrm>
            <a:off x="1466851" y="2151669"/>
            <a:ext cx="8000999" cy="3419078"/>
          </a:xfrm>
          <a:custGeom>
            <a:gdLst>
              <a:gd fmla="*/ 0 w 8000999" name="connsiteX0"/>
              <a:gd fmla="*/ 954 h 3419078" name="connsiteY0"/>
              <a:gd fmla="*/ 5086350 w 8000999" name="connsiteX1"/>
              <a:gd fmla="*/ 658179 h 3419078" name="connsiteY1"/>
              <a:gd fmla="*/ 1400176 w 8000999" name="connsiteX2"/>
              <a:gd fmla="*/ 1258254 h 3419078" name="connsiteY2"/>
              <a:gd fmla="*/ 5186362 w 8000999" name="connsiteX3"/>
              <a:gd fmla="*/ 2015491 h 3419078" name="connsiteY3"/>
              <a:gd fmla="*/ 1314451 w 8000999" name="connsiteX4"/>
              <a:gd fmla="*/ 2644142 h 3419078" name="connsiteY4"/>
              <a:gd fmla="*/ 8000999 w 8000999" name="connsiteX5"/>
              <a:gd fmla="*/ 3415667 h 3419078" name="connsiteY5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b="b" l="l" r="r" t="t"/>
            <a:pathLst>
              <a:path h="3419078" w="8000999">
                <a:moveTo>
                  <a:pt x="0" y="954"/>
                </a:moveTo>
                <a:cubicBezTo>
                  <a:pt x="4025503" y="-24050"/>
                  <a:pt x="4852987" y="448629"/>
                  <a:pt x="5086350" y="658179"/>
                </a:cubicBezTo>
                <a:cubicBezTo>
                  <a:pt x="5319713" y="867729"/>
                  <a:pt x="1383507" y="1032035"/>
                  <a:pt x="1400176" y="1258254"/>
                </a:cubicBezTo>
                <a:cubicBezTo>
                  <a:pt x="1416845" y="1484473"/>
                  <a:pt x="5200649" y="1784510"/>
                  <a:pt x="5186362" y="2015491"/>
                </a:cubicBezTo>
                <a:cubicBezTo>
                  <a:pt x="5172075" y="2246472"/>
                  <a:pt x="845345" y="2410779"/>
                  <a:pt x="1314451" y="2644142"/>
                </a:cubicBezTo>
                <a:cubicBezTo>
                  <a:pt x="1783557" y="2877505"/>
                  <a:pt x="5953124" y="3469246"/>
                  <a:pt x="8000999" y="3415667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pic>
        <p:nvPicPr>
          <p:cNvPr id="142" name="图片 14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464412" y="1499391"/>
            <a:ext cx="2153722" cy="4096756"/>
          </a:xfrm>
          <a:prstGeom prst="rect">
            <a:avLst/>
          </a:prstGeom>
        </p:spPr>
      </p:pic>
    </p:spTree>
    <p:extLst>
      <p:ext uri="{BB962C8B-B14F-4D97-AF65-F5344CB8AC3E}">
        <p14:creationId val="600397692"/>
      </p:ext>
    </p:extLst>
  </p:cSld>
  <p:clrMapOvr>
    <a:masterClrMapping/>
  </p:clrMapOvr>
  <mc:AlternateContent>
    <mc:Choice Requires="p14">
      <p:transition advClick="0" advTm="10000" p14:dur="2000" spd="slow"/>
    </mc:Choice>
    <mc:Fallback>
      <p:transition advClick="0" advTm="10000"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7" nodeType="withEffect" presetClass="entr" presetID="3" presetSubtype="1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19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3" presetSubtype="1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linds(horizontal)" transition="in">
                                      <p:cBhvr>
                                        <p:cTn dur="500" id="22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3" nodeType="withEffect" presetClass="entr" presetID="10" presetSubtype="0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5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6" nodeType="withEffect" presetClass="entr" presetID="10" presetSubtype="0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8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29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1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2" nodeType="withEffect" presetClass="entr" presetID="10" presetSubtype="0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dur="1" fill="hold" id="3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4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5" nodeType="withEffect" presetClass="entr" presetID="10" presetSubtype="0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38" nodeType="withEffect" presetClass="entr" presetID="10" presetSubtype="0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dur="1" fill="hold" id="3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4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69"/>
      <p:bldP grpId="0" spid="171"/>
      <p:bldP grpId="0" spid="172"/>
      <p:bldP grpId="0" spid="2"/>
      <p:bldP grpId="0" spid="176"/>
      <p:bldP grpId="0" spid="177"/>
      <p:bldP grpId="0" spid="182"/>
      <p:bldP grpId="0" spid="183"/>
      <p:bldP grpId="0" spid="185"/>
      <p:bldP grpId="0" spid="140"/>
    </p:bld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9" name="标题 1"/>
          <p:cNvSpPr txBox="1"/>
          <p:nvPr/>
        </p:nvSpPr>
        <p:spPr>
          <a:xfrm>
            <a:off x="2073595" y="469131"/>
            <a:ext cx="2890838" cy="696233"/>
          </a:xfrm>
          <a:prstGeom prst="rect">
            <a:avLst/>
          </a:prstGeom>
        </p:spPr>
        <p:txBody>
          <a:bodyPr/>
          <a:lstStyle>
            <a:lvl1pPr algn="l" defTabSz="914400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kern="1200"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altLang="en-US" lang="zh-CN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时间要求</a:t>
            </a:r>
          </a:p>
        </p:txBody>
      </p:sp>
      <p:cxnSp>
        <p:nvCxnSpPr>
          <p:cNvPr id="170" name="直接连接符 169"/>
          <p:cNvCxnSpPr/>
          <p:nvPr/>
        </p:nvCxnSpPr>
        <p:spPr>
          <a:xfrm>
            <a:off x="2106845" y="1165375"/>
            <a:ext cx="230301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1" name="文本框 170"/>
          <p:cNvSpPr txBox="1"/>
          <p:nvPr/>
        </p:nvSpPr>
        <p:spPr>
          <a:xfrm>
            <a:off x="429807" y="576921"/>
            <a:ext cx="1578255" cy="1432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400">
                <a:solidFill>
                  <a:schemeClr val="bg1"/>
                </a:solidFill>
                <a:latin charset="0" panose="04040905080b02020502" pitchFamily="82" typeface="Broadway"/>
              </a:rPr>
              <a:t>Step</a:t>
            </a:r>
          </a:p>
        </p:txBody>
      </p:sp>
      <p:sp>
        <p:nvSpPr>
          <p:cNvPr id="172" name="文本框 171"/>
          <p:cNvSpPr txBox="1"/>
          <p:nvPr/>
        </p:nvSpPr>
        <p:spPr>
          <a:xfrm>
            <a:off x="928437" y="117286"/>
            <a:ext cx="580993" cy="762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4400">
                <a:solidFill>
                  <a:schemeClr val="bg1"/>
                </a:solidFill>
                <a:latin charset="0" panose="04040905080b02020502" pitchFamily="82" typeface="Broadway"/>
              </a:rPr>
              <a:t>4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5161226" y="1765439"/>
            <a:ext cx="2180756" cy="2180756"/>
            <a:chOff x="5161226" y="1765439"/>
            <a:chExt cx="2180756" cy="2180756"/>
          </a:xfrm>
        </p:grpSpPr>
        <p:sp>
          <p:nvSpPr>
            <p:cNvPr id="14" name="椭圆 13"/>
            <p:cNvSpPr/>
            <p:nvPr/>
          </p:nvSpPr>
          <p:spPr>
            <a:xfrm>
              <a:off x="5161226" y="1765439"/>
              <a:ext cx="2180756" cy="2180756"/>
            </a:xfrm>
            <a:prstGeom prst="ellipse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5" name="椭圆 14"/>
            <p:cNvSpPr/>
            <p:nvPr/>
          </p:nvSpPr>
          <p:spPr>
            <a:xfrm>
              <a:off x="5185123" y="1794014"/>
              <a:ext cx="2133366" cy="2133366"/>
            </a:xfrm>
            <a:prstGeom prst="ellipse">
              <a:avLst/>
            </a:prstGeom>
            <a:noFill/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" name="椭圆 15"/>
            <p:cNvSpPr/>
            <p:nvPr/>
          </p:nvSpPr>
          <p:spPr>
            <a:xfrm>
              <a:off x="5237191" y="1836641"/>
              <a:ext cx="2028826" cy="2028826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cxnSp>
          <p:nvCxnSpPr>
            <p:cNvPr id="17" name="直接连接符 16"/>
            <p:cNvCxnSpPr/>
            <p:nvPr/>
          </p:nvCxnSpPr>
          <p:spPr>
            <a:xfrm flipH="1" rot="16200000">
              <a:off x="5324504" y="2772869"/>
              <a:ext cx="0" cy="156370"/>
            </a:xfrm>
            <a:prstGeom prst="line">
              <a:avLst/>
            </a:prstGeom>
            <a:ln w="12700">
              <a:solidFill>
                <a:srgbClr val="C0000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接连接符 17"/>
            <p:cNvCxnSpPr/>
            <p:nvPr/>
          </p:nvCxnSpPr>
          <p:spPr>
            <a:xfrm flipH="1" rot="16560000">
              <a:off x="5329583" y="2675961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接连接符 18"/>
            <p:cNvCxnSpPr/>
            <p:nvPr/>
          </p:nvCxnSpPr>
          <p:spPr>
            <a:xfrm flipH="1" rot="16920000">
              <a:off x="5344763" y="2580114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 flipH="1" rot="17280000">
              <a:off x="5369879" y="2486380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接连接符 20"/>
            <p:cNvCxnSpPr/>
            <p:nvPr/>
          </p:nvCxnSpPr>
          <p:spPr>
            <a:xfrm flipH="1" rot="17640000">
              <a:off x="5404656" y="2395784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接连接符 21"/>
            <p:cNvCxnSpPr/>
            <p:nvPr/>
          </p:nvCxnSpPr>
          <p:spPr>
            <a:xfrm flipH="1" rot="18000000">
              <a:off x="5448712" y="2309319"/>
              <a:ext cx="0" cy="156370"/>
            </a:xfrm>
            <a:prstGeom prst="line">
              <a:avLst/>
            </a:prstGeom>
            <a:ln w="12700">
              <a:solidFill>
                <a:srgbClr val="C0000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直接连接符 22"/>
            <p:cNvCxnSpPr/>
            <p:nvPr/>
          </p:nvCxnSpPr>
          <p:spPr>
            <a:xfrm flipH="1" rot="18360000">
              <a:off x="5501564" y="2227933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连接符 23"/>
            <p:cNvCxnSpPr/>
            <p:nvPr/>
          </p:nvCxnSpPr>
          <p:spPr>
            <a:xfrm flipH="1" rot="18720000">
              <a:off x="5562634" y="2152518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/>
            <p:cNvCxnSpPr/>
            <p:nvPr/>
          </p:nvCxnSpPr>
          <p:spPr>
            <a:xfrm flipH="1" rot="19080000">
              <a:off x="5631253" y="2083900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/>
            <p:nvPr/>
          </p:nvCxnSpPr>
          <p:spPr>
            <a:xfrm flipH="1" rot="19440000">
              <a:off x="5706668" y="2022830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接连接符 26"/>
            <p:cNvCxnSpPr/>
            <p:nvPr/>
          </p:nvCxnSpPr>
          <p:spPr>
            <a:xfrm flipH="1" rot="19800000">
              <a:off x="5788054" y="1969977"/>
              <a:ext cx="0" cy="156370"/>
            </a:xfrm>
            <a:prstGeom prst="line">
              <a:avLst/>
            </a:prstGeom>
            <a:ln w="12700">
              <a:solidFill>
                <a:srgbClr val="C0000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接连接符 27"/>
            <p:cNvCxnSpPr/>
            <p:nvPr/>
          </p:nvCxnSpPr>
          <p:spPr>
            <a:xfrm flipH="1" rot="20160000">
              <a:off x="5874518" y="1925921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直接连接符 28"/>
            <p:cNvCxnSpPr/>
            <p:nvPr/>
          </p:nvCxnSpPr>
          <p:spPr>
            <a:xfrm flipH="1" rot="20520000">
              <a:off x="5965114" y="1891145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直接连接符 29"/>
            <p:cNvCxnSpPr/>
            <p:nvPr/>
          </p:nvCxnSpPr>
          <p:spPr>
            <a:xfrm flipH="1" rot="20880000">
              <a:off x="6058849" y="1866028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接连接符 30"/>
            <p:cNvCxnSpPr/>
            <p:nvPr/>
          </p:nvCxnSpPr>
          <p:spPr>
            <a:xfrm flipH="1" rot="21240000">
              <a:off x="6154695" y="1850848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直接连接符 31"/>
            <p:cNvCxnSpPr/>
            <p:nvPr/>
          </p:nvCxnSpPr>
          <p:spPr>
            <a:xfrm flipH="1">
              <a:off x="6251604" y="1845769"/>
              <a:ext cx="0" cy="156370"/>
            </a:xfrm>
            <a:prstGeom prst="line">
              <a:avLst/>
            </a:prstGeom>
            <a:ln w="12700">
              <a:solidFill>
                <a:srgbClr val="C0000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接连接符 32"/>
            <p:cNvCxnSpPr/>
            <p:nvPr/>
          </p:nvCxnSpPr>
          <p:spPr>
            <a:xfrm flipH="1" rot="360000">
              <a:off x="6348512" y="1850848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直接连接符 33"/>
            <p:cNvCxnSpPr/>
            <p:nvPr/>
          </p:nvCxnSpPr>
          <p:spPr>
            <a:xfrm flipH="1" rot="720000">
              <a:off x="6444359" y="1866028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直接连接符 34"/>
            <p:cNvCxnSpPr/>
            <p:nvPr/>
          </p:nvCxnSpPr>
          <p:spPr>
            <a:xfrm flipH="1" rot="1080000">
              <a:off x="6538093" y="1891145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直接连接符 35"/>
            <p:cNvCxnSpPr/>
            <p:nvPr/>
          </p:nvCxnSpPr>
          <p:spPr>
            <a:xfrm flipH="1" rot="1440000">
              <a:off x="6628689" y="1925921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/>
            <p:cNvCxnSpPr/>
            <p:nvPr/>
          </p:nvCxnSpPr>
          <p:spPr>
            <a:xfrm flipH="1" rot="1800000">
              <a:off x="6715154" y="1969977"/>
              <a:ext cx="0" cy="156370"/>
            </a:xfrm>
            <a:prstGeom prst="line">
              <a:avLst/>
            </a:prstGeom>
            <a:ln w="12700">
              <a:solidFill>
                <a:srgbClr val="C0000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接连接符 37"/>
            <p:cNvCxnSpPr/>
            <p:nvPr/>
          </p:nvCxnSpPr>
          <p:spPr>
            <a:xfrm flipH="1" rot="2160000">
              <a:off x="6796539" y="2022830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接连接符 38"/>
            <p:cNvCxnSpPr/>
            <p:nvPr/>
          </p:nvCxnSpPr>
          <p:spPr>
            <a:xfrm flipH="1" rot="2520000">
              <a:off x="6871955" y="2083900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连接符 39"/>
            <p:cNvCxnSpPr/>
            <p:nvPr/>
          </p:nvCxnSpPr>
          <p:spPr>
            <a:xfrm flipH="1" rot="2880000">
              <a:off x="6940573" y="2152518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接连接符 40"/>
            <p:cNvCxnSpPr/>
            <p:nvPr/>
          </p:nvCxnSpPr>
          <p:spPr>
            <a:xfrm flipH="1" rot="3240000">
              <a:off x="7001644" y="2227933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连接符 41"/>
            <p:cNvCxnSpPr/>
            <p:nvPr/>
          </p:nvCxnSpPr>
          <p:spPr>
            <a:xfrm flipH="1" rot="3600000">
              <a:off x="7054496" y="2309319"/>
              <a:ext cx="0" cy="156370"/>
            </a:xfrm>
            <a:prstGeom prst="line">
              <a:avLst/>
            </a:prstGeom>
            <a:ln w="12700">
              <a:solidFill>
                <a:srgbClr val="C0000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连接符 42"/>
            <p:cNvCxnSpPr/>
            <p:nvPr/>
          </p:nvCxnSpPr>
          <p:spPr>
            <a:xfrm flipH="1" rot="3960000">
              <a:off x="7098552" y="2395784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接连接符 43"/>
            <p:cNvCxnSpPr/>
            <p:nvPr/>
          </p:nvCxnSpPr>
          <p:spPr>
            <a:xfrm flipH="1" rot="4320000">
              <a:off x="7133329" y="2486380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直接连接符 44"/>
            <p:cNvCxnSpPr/>
            <p:nvPr/>
          </p:nvCxnSpPr>
          <p:spPr>
            <a:xfrm flipH="1" rot="4680000">
              <a:off x="7158444" y="2580114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接连接符 45"/>
            <p:cNvCxnSpPr/>
            <p:nvPr/>
          </p:nvCxnSpPr>
          <p:spPr>
            <a:xfrm flipH="1" rot="5040000">
              <a:off x="7173626" y="2675961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接连接符 46"/>
            <p:cNvCxnSpPr/>
            <p:nvPr/>
          </p:nvCxnSpPr>
          <p:spPr>
            <a:xfrm flipH="1" rot="5400000">
              <a:off x="7178704" y="2772869"/>
              <a:ext cx="0" cy="156370"/>
            </a:xfrm>
            <a:prstGeom prst="line">
              <a:avLst/>
            </a:prstGeom>
            <a:ln w="12700">
              <a:solidFill>
                <a:srgbClr val="C0000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接连接符 47"/>
            <p:cNvCxnSpPr/>
            <p:nvPr/>
          </p:nvCxnSpPr>
          <p:spPr>
            <a:xfrm flipH="1" rot="5760000">
              <a:off x="7173626" y="2869778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直接连接符 48"/>
            <p:cNvCxnSpPr/>
            <p:nvPr/>
          </p:nvCxnSpPr>
          <p:spPr>
            <a:xfrm flipH="1" rot="6120000">
              <a:off x="7158444" y="2965624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接连接符 49"/>
            <p:cNvCxnSpPr/>
            <p:nvPr/>
          </p:nvCxnSpPr>
          <p:spPr>
            <a:xfrm flipH="1" rot="6480000">
              <a:off x="7133329" y="3059359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直接连接符 50"/>
            <p:cNvCxnSpPr/>
            <p:nvPr/>
          </p:nvCxnSpPr>
          <p:spPr>
            <a:xfrm flipH="1" rot="6840000">
              <a:off x="7098552" y="3149955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直接连接符 51"/>
            <p:cNvCxnSpPr/>
            <p:nvPr/>
          </p:nvCxnSpPr>
          <p:spPr>
            <a:xfrm flipH="1" rot="7200000">
              <a:off x="7054496" y="3236419"/>
              <a:ext cx="0" cy="156370"/>
            </a:xfrm>
            <a:prstGeom prst="line">
              <a:avLst/>
            </a:prstGeom>
            <a:ln w="12700">
              <a:solidFill>
                <a:srgbClr val="C0000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直接连接符 52"/>
            <p:cNvCxnSpPr/>
            <p:nvPr/>
          </p:nvCxnSpPr>
          <p:spPr>
            <a:xfrm flipH="1" rot="7560000">
              <a:off x="7001644" y="3317805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直接连接符 53"/>
            <p:cNvCxnSpPr/>
            <p:nvPr/>
          </p:nvCxnSpPr>
          <p:spPr>
            <a:xfrm flipH="1" rot="7920000">
              <a:off x="6940573" y="3393220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直接连接符 54"/>
            <p:cNvCxnSpPr/>
            <p:nvPr/>
          </p:nvCxnSpPr>
          <p:spPr>
            <a:xfrm flipH="1" rot="8280000">
              <a:off x="6871955" y="3461839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直接连接符 55"/>
            <p:cNvCxnSpPr/>
            <p:nvPr/>
          </p:nvCxnSpPr>
          <p:spPr>
            <a:xfrm flipH="1" rot="8640000">
              <a:off x="6796539" y="3522909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直接连接符 56"/>
            <p:cNvCxnSpPr/>
            <p:nvPr/>
          </p:nvCxnSpPr>
          <p:spPr>
            <a:xfrm flipH="1" rot="9000000">
              <a:off x="6715154" y="3575762"/>
              <a:ext cx="0" cy="156370"/>
            </a:xfrm>
            <a:prstGeom prst="line">
              <a:avLst/>
            </a:prstGeom>
            <a:ln w="12700">
              <a:solidFill>
                <a:srgbClr val="C0000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直接连接符 57"/>
            <p:cNvCxnSpPr/>
            <p:nvPr/>
          </p:nvCxnSpPr>
          <p:spPr>
            <a:xfrm flipH="1" rot="9360000">
              <a:off x="6628689" y="3619817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接连接符 58"/>
            <p:cNvCxnSpPr/>
            <p:nvPr/>
          </p:nvCxnSpPr>
          <p:spPr>
            <a:xfrm flipH="1" rot="9720000">
              <a:off x="6538093" y="3654594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接连接符 59"/>
            <p:cNvCxnSpPr/>
            <p:nvPr/>
          </p:nvCxnSpPr>
          <p:spPr>
            <a:xfrm flipH="1" rot="10080000">
              <a:off x="6444359" y="3679710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接连接符 60"/>
            <p:cNvCxnSpPr/>
            <p:nvPr/>
          </p:nvCxnSpPr>
          <p:spPr>
            <a:xfrm flipH="1" rot="10440000">
              <a:off x="6348512" y="3694890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直接连接符 61"/>
            <p:cNvCxnSpPr/>
            <p:nvPr/>
          </p:nvCxnSpPr>
          <p:spPr>
            <a:xfrm flipH="1" rot="10800000">
              <a:off x="6251604" y="3699969"/>
              <a:ext cx="0" cy="156370"/>
            </a:xfrm>
            <a:prstGeom prst="line">
              <a:avLst/>
            </a:prstGeom>
            <a:ln w="12700">
              <a:solidFill>
                <a:srgbClr val="C0000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接连接符 62"/>
            <p:cNvCxnSpPr/>
            <p:nvPr/>
          </p:nvCxnSpPr>
          <p:spPr>
            <a:xfrm flipH="1" rot="11160000">
              <a:off x="6154695" y="3694890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接连接符 63"/>
            <p:cNvCxnSpPr/>
            <p:nvPr/>
          </p:nvCxnSpPr>
          <p:spPr>
            <a:xfrm flipH="1" rot="11520000">
              <a:off x="6058849" y="3679710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接连接符 64"/>
            <p:cNvCxnSpPr/>
            <p:nvPr/>
          </p:nvCxnSpPr>
          <p:spPr>
            <a:xfrm flipH="1" rot="11880000">
              <a:off x="5965114" y="3654594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接连接符 65"/>
            <p:cNvCxnSpPr/>
            <p:nvPr/>
          </p:nvCxnSpPr>
          <p:spPr>
            <a:xfrm flipH="1" rot="12240000">
              <a:off x="5874518" y="3619817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接连接符 66"/>
            <p:cNvCxnSpPr/>
            <p:nvPr/>
          </p:nvCxnSpPr>
          <p:spPr>
            <a:xfrm flipH="1" rot="12600000">
              <a:off x="5788054" y="3575762"/>
              <a:ext cx="0" cy="156370"/>
            </a:xfrm>
            <a:prstGeom prst="line">
              <a:avLst/>
            </a:prstGeom>
            <a:ln w="12700">
              <a:solidFill>
                <a:srgbClr val="C0000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直接连接符 67"/>
            <p:cNvCxnSpPr/>
            <p:nvPr/>
          </p:nvCxnSpPr>
          <p:spPr>
            <a:xfrm flipH="1" rot="12960000">
              <a:off x="5706668" y="3522909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直接连接符 68"/>
            <p:cNvCxnSpPr/>
            <p:nvPr/>
          </p:nvCxnSpPr>
          <p:spPr>
            <a:xfrm flipH="1" rot="13320000">
              <a:off x="5631253" y="3461839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接连接符 69"/>
            <p:cNvCxnSpPr/>
            <p:nvPr/>
          </p:nvCxnSpPr>
          <p:spPr>
            <a:xfrm flipH="1" rot="13680000">
              <a:off x="5562634" y="3393220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直接连接符 70"/>
            <p:cNvCxnSpPr/>
            <p:nvPr/>
          </p:nvCxnSpPr>
          <p:spPr>
            <a:xfrm flipH="1" rot="14040000">
              <a:off x="5501564" y="3317805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直接连接符 71"/>
            <p:cNvCxnSpPr/>
            <p:nvPr/>
          </p:nvCxnSpPr>
          <p:spPr>
            <a:xfrm flipH="1" rot="14400000">
              <a:off x="5448712" y="3236419"/>
              <a:ext cx="0" cy="156370"/>
            </a:xfrm>
            <a:prstGeom prst="line">
              <a:avLst/>
            </a:prstGeom>
            <a:ln w="12700">
              <a:solidFill>
                <a:srgbClr val="C00000"/>
              </a:solidFill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直接连接符 72"/>
            <p:cNvCxnSpPr/>
            <p:nvPr/>
          </p:nvCxnSpPr>
          <p:spPr>
            <a:xfrm flipH="1" rot="14760000">
              <a:off x="5404656" y="3149955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直接连接符 73"/>
            <p:cNvCxnSpPr/>
            <p:nvPr/>
          </p:nvCxnSpPr>
          <p:spPr>
            <a:xfrm flipH="1" rot="15120000">
              <a:off x="5369879" y="3059359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直接连接符 74"/>
            <p:cNvCxnSpPr/>
            <p:nvPr/>
          </p:nvCxnSpPr>
          <p:spPr>
            <a:xfrm flipH="1" rot="15480000">
              <a:off x="5344763" y="2965624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接连接符 75"/>
            <p:cNvCxnSpPr/>
            <p:nvPr/>
          </p:nvCxnSpPr>
          <p:spPr>
            <a:xfrm flipH="1" rot="15840000">
              <a:off x="5329583" y="2869778"/>
              <a:ext cx="0" cy="156370"/>
            </a:xfrm>
            <a:prstGeom prst="line">
              <a:avLst/>
            </a:prstGeom>
            <a:ln w="12700">
              <a:solidFill>
                <a:schemeClr val="bg1">
                  <a:lumMod val="65000"/>
                </a:schemeClr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椭圆 76"/>
            <p:cNvSpPr/>
            <p:nvPr/>
          </p:nvSpPr>
          <p:spPr>
            <a:xfrm>
              <a:off x="6088580" y="2627823"/>
              <a:ext cx="399730" cy="39973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8" name="椭圆 77"/>
            <p:cNvSpPr/>
            <p:nvPr/>
          </p:nvSpPr>
          <p:spPr>
            <a:xfrm>
              <a:off x="6168170" y="2707413"/>
              <a:ext cx="240550" cy="24055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grpSp>
        <p:nvGrpSpPr>
          <p:cNvPr id="79" name="组合 78"/>
          <p:cNvGrpSpPr/>
          <p:nvPr/>
        </p:nvGrpSpPr>
        <p:grpSpPr>
          <a:xfrm>
            <a:off x="6258729" y="2241267"/>
            <a:ext cx="68448" cy="1177693"/>
            <a:chOff x="5529971" y="3223005"/>
            <a:chExt cx="76417" cy="1177693"/>
          </a:xfrm>
        </p:grpSpPr>
        <p:grpSp>
          <p:nvGrpSpPr>
            <p:cNvPr id="80" name="组合 79"/>
            <p:cNvGrpSpPr/>
            <p:nvPr/>
          </p:nvGrpSpPr>
          <p:grpSpPr>
            <a:xfrm>
              <a:off x="5529971" y="3223005"/>
              <a:ext cx="67454" cy="641249"/>
              <a:chOff x="5329678" y="2994463"/>
              <a:chExt cx="67454" cy="641249"/>
            </a:xfrm>
          </p:grpSpPr>
          <p:sp>
            <p:nvSpPr>
              <p:cNvPr id="84" name="等腰三角形 83"/>
              <p:cNvSpPr/>
              <p:nvPr/>
            </p:nvSpPr>
            <p:spPr>
              <a:xfrm flipH="1">
                <a:off x="5329678" y="2994463"/>
                <a:ext cx="67454" cy="451172"/>
              </a:xfrm>
              <a:prstGeom prst="triangle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85" name="梯形 84"/>
              <p:cNvSpPr/>
              <p:nvPr/>
            </p:nvSpPr>
            <p:spPr>
              <a:xfrm flipV="1">
                <a:off x="5342640" y="3436506"/>
                <a:ext cx="45719" cy="199206"/>
              </a:xfrm>
              <a:prstGeom prst="trapezoid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81" name="组合 80"/>
            <p:cNvGrpSpPr/>
            <p:nvPr/>
          </p:nvGrpSpPr>
          <p:grpSpPr>
            <a:xfrm flipV="1">
              <a:off x="5542932" y="3854846"/>
              <a:ext cx="63456" cy="545852"/>
              <a:chOff x="5342639" y="2792166"/>
              <a:chExt cx="63456" cy="545852"/>
            </a:xfrm>
          </p:grpSpPr>
          <p:sp>
            <p:nvSpPr>
              <p:cNvPr id="82" name="等腰三角形 81"/>
              <p:cNvSpPr/>
              <p:nvPr/>
            </p:nvSpPr>
            <p:spPr>
              <a:xfrm flipH="1">
                <a:off x="5342639" y="2792166"/>
                <a:ext cx="63456" cy="305794"/>
              </a:xfrm>
              <a:prstGeom prst="triangl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83" name="梯形 82"/>
              <p:cNvSpPr/>
              <p:nvPr/>
            </p:nvSpPr>
            <p:spPr>
              <a:xfrm flipV="1">
                <a:off x="5342640" y="3138812"/>
                <a:ext cx="45719" cy="199206"/>
              </a:xfrm>
              <a:prstGeom prst="trapezoid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</p:grpSp>
      <p:sp>
        <p:nvSpPr>
          <p:cNvPr id="3" name="文本框 2"/>
          <p:cNvSpPr txBox="1"/>
          <p:nvPr/>
        </p:nvSpPr>
        <p:spPr>
          <a:xfrm>
            <a:off x="2377175" y="4410015"/>
            <a:ext cx="8370158" cy="4572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 sz="240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11月15号前请将部门2015年培训计划表提交给人力资源部！</a:t>
            </a:r>
          </a:p>
        </p:txBody>
      </p:sp>
    </p:spTree>
    <p:extLst>
      <p:ext uri="{BB962C8B-B14F-4D97-AF65-F5344CB8AC3E}">
        <p14:creationId val="4160654886"/>
      </p:ext>
    </p:extLst>
  </p:cSld>
  <p:clrMapOvr>
    <a:masterClrMapping/>
  </p:clrMapOvr>
  <mc:AlternateContent>
    <mc:Choice Requires="p14">
      <p:transition advClick="0" advTm="10000" p14:dur="2000" spd="slow"/>
    </mc:Choice>
    <mc:Fallback>
      <p:transition advClick="0" advTm="10000" spd="slow"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8" nodeType="withEffect" presetClass="entr" presetID="10" presetSubtype="0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dur="1" fill="hold" id="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1" nodeType="withEffect" presetClass="entr" presetID="10" presetSubtype="0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3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0" id="14" nodeType="withEffect" presetClass="entr" presetID="10" presetSubtype="0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6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17" nodeType="withEffect" presetClass="entr" presetID="10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9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0" nodeType="withEffect" presetClass="entr" presetID="10" presetSubtype="0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dur="1" fill="hold" id="2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2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id="23" nodeType="withEffect" presetClass="emph" presetID="8" presetSubtype="0" repeatCount="indefinite">
                                  <p:stCondLst>
                                    <p:cond delay="1000"/>
                                  </p:stCondLst>
                                  <p:childTnLst>
                                    <p:animRot by="21600000">
                                      <p:cBhvr>
                                        <p:cTn dur="1000" fill="hold" id="24"/>
                                        <p:tgtEl>
                                          <p:spTgt spid="7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fill="hold" grpId="0" id="25" nodeType="withEffect" presetClass="entr" presetID="10" presetSubtype="0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grpId="1" id="28" nodeType="withEffect" presetClass="emph" presetID="6" presetSubtype="0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dur="1500" fill="hold" id="29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69"/>
      <p:bldP grpId="0" spid="171"/>
      <p:bldP grpId="0" spid="172"/>
      <p:bldP grpId="0" spid="3"/>
      <p:bldP grpId="1" spid="3"/>
    </p:bld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idx="4294967295" type="title"/>
          </p:nvPr>
        </p:nvSpPr>
        <p:spPr>
          <a:xfrm>
            <a:off x="3733800" y="2222500"/>
            <a:ext cx="5270803" cy="720725"/>
          </a:xfrm>
          <a:prstGeom prst="rect">
            <a:avLst/>
          </a:prstGeom>
        </p:spPr>
        <p:txBody>
          <a:bodyPr/>
          <a:lstStyle/>
          <a:p>
            <a:r>
              <a:rPr altLang="en-US" lang="zh-CN" smtClean="0">
                <a:solidFill>
                  <a:schemeClr val="bg1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如有疑问，欢迎咨询！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4294967295"/>
          </p:nvPr>
        </p:nvSpPr>
        <p:spPr>
          <a:xfrm>
            <a:off x="4476109" y="3240088"/>
            <a:ext cx="3010542" cy="531812"/>
          </a:xfrm>
          <a:prstGeom prst="rect">
            <a:avLst/>
          </a:prstGeom>
        </p:spPr>
        <p:txBody>
          <a:bodyPr/>
          <a:lstStyle/>
          <a:p>
            <a:r>
              <a:rPr altLang="zh-CN" lang="en-US" smtClean="0">
                <a:solidFill>
                  <a:schemeClr val="bg1"/>
                </a:solidFill>
                <a:latin charset="0" panose="02020603050405020304" pitchFamily="18" typeface="Times New Roman"/>
                <a:ea charset="-122" panose="020b0503020204020204" pitchFamily="34" typeface="微软雅黑"/>
                <a:cs charset="0" panose="02020603050405020304" pitchFamily="18" typeface="Times New Roman"/>
              </a:rPr>
              <a:t>QQ：422672748</a:t>
            </a:r>
          </a:p>
        </p:txBody>
      </p:sp>
    </p:spTree>
    <p:extLst>
      <p:ext uri="{BB962C8B-B14F-4D97-AF65-F5344CB8AC3E}">
        <p14:creationId val="3843894665"/>
      </p:ext>
    </p:extLst>
  </p:cSld>
  <p:clrMapOvr>
    <a:masterClrMapping/>
  </p:clrMapOvr>
  <mc:AlternateContent>
    <mc:Choice Requires="p14">
      <p:transition advClick="0" advTm="10000" p14:dur="2000" spd="slow"/>
    </mc:Choice>
    <mc:Fallback>
      <p:transition advClick="0" advTm="10000" spd="slow"/>
    </mc:Fallback>
  </mc:AlternateContent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65</Paragraphs>
  <Slides>8</Slides>
  <Notes>0</Notes>
  <TotalTime>482</TotalTime>
  <HiddenSlides>0</HiddenSlides>
  <MMClips>0</MMClips>
  <ScaleCrop>0</ScaleCrop>
  <HeadingPairs>
    <vt:vector baseType="variant" size="6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baseType="lpstr" size="17">
      <vt:lpstr>Arial</vt:lpstr>
      <vt:lpstr>Calibri Light</vt:lpstr>
      <vt:lpstr>Calibri</vt:lpstr>
      <vt:lpstr>方正综艺简体</vt:lpstr>
      <vt:lpstr>方正美黑简体</vt:lpstr>
      <vt:lpstr>微软雅黑</vt:lpstr>
      <vt:lpstr>Times New Roman</vt:lpstr>
      <vt:lpstr>Broadway</vt:lpstr>
      <vt:lpstr>Office 主题</vt:lpstr>
      <vt:lpstr>指南</vt:lpstr>
      <vt:lpstr>PowerPoint Presentation</vt:lpstr>
      <vt:lpstr>PowerPoint Presentation</vt:lpstr>
      <vt:lpstr>需求收集</vt:lpstr>
      <vt:lpstr>PowerPoint Presentation</vt:lpstr>
      <vt:lpstr>PowerPoint Presentation</vt:lpstr>
      <vt:lpstr>PowerPoint Presentation</vt:lpstr>
      <vt:lpstr>如有疑问，欢迎咨询！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2014-10-20T01:35:52Z</dcterms:created>
  <cp:lastModifiedBy>Administrator</cp:lastModifiedBy>
  <dcterms:modified xsi:type="dcterms:W3CDTF">2021-08-20T10:50:52Z</dcterms:modified>
  <cp:revision>94</cp:revision>
  <dc:title>指南</dc:title>
</cp:coreProperties>
</file>