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xml" PartName="/customXml/item1.xml"/>
  <Override ContentType="application/xml" PartName="/customXml/item2.xml"/>
  <Override ContentType="application/xml" PartName="/customXml/item3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93455" r:id="rId4"/>
    <p:sldMasterId id="2147493466" r:id="rId5"/>
  </p:sldMasterIdLst>
  <p:notesMasterIdLst>
    <p:notesMasterId r:id="rId6"/>
  </p:notesMasterIdLst>
  <p:sldIdLst>
    <p:sldId id="257" r:id="rId7"/>
    <p:sldId id="258" r:id="rId8"/>
    <p:sldId id="259" r:id="rId9"/>
    <p:sldId id="264" r:id="rId10"/>
    <p:sldId id="262" r:id="rId11"/>
    <p:sldId id="270" r:id="rId12"/>
    <p:sldId id="271" r:id="rId13"/>
    <p:sldId id="273" r:id="rId14"/>
    <p:sldId id="280" r:id="rId15"/>
    <p:sldId id="275" r:id="rId16"/>
    <p:sldId id="282" r:id="rId17"/>
    <p:sldId id="260" r:id="rId18"/>
    <p:sldId id="283" r:id="rId19"/>
    <p:sldId id="268" r:id="rId20"/>
    <p:sldId id="284" r:id="rId21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 autoAdjust="0"/>
    <p:restoredTop sz="94648"/>
  </p:normalViewPr>
  <p:slideViewPr>
    <p:cSldViewPr snapToGrid="0" snapToObjects="1">
      <p:cViewPr varScale="1">
        <p:scale>
          <a:sx n="111" d="100"/>
          <a:sy n="111" d="100"/>
        </p:scale>
        <p:origin x="108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slides/slide12.xml" Type="http://schemas.openxmlformats.org/officeDocument/2006/relationships/slide"/><Relationship Id="rId19" Target="slides/slide13.xml" Type="http://schemas.openxmlformats.org/officeDocument/2006/relationships/slide"/><Relationship Id="rId2" Target="../customXml/item2.xml" Type="http://schemas.openxmlformats.org/officeDocument/2006/relationships/customXml"/><Relationship Id="rId20" Target="slides/slide14.xml" Type="http://schemas.openxmlformats.org/officeDocument/2006/relationships/slide"/><Relationship Id="rId21" Target="slides/slide15.xml" Type="http://schemas.openxmlformats.org/officeDocument/2006/relationships/slide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Masters/slideMaster2.xml" Type="http://schemas.openxmlformats.org/officeDocument/2006/relationships/slideMaster"/><Relationship Id="rId6" Target="notesMasters/notesMaster1.xml" Type="http://schemas.openxmlformats.org/officeDocument/2006/relationships/notes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6469-3AD4-4D56-ADEC-8E6A6F4DCF4F}" type="datetimeFigureOut">
              <a:rPr lang="zh-CN" altLang="en-US" smtClean="0"/>
              <a:t>2015/12/31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6E151-C9EE-4054-B95A-18E3D82793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729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bg>
      <p:bgPr>
        <a:blipFill dpi="0" rotWithShape="1">
          <a:blip r:embed="rId1">
            <a:lum/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922467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071356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874471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751004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767933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482937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145413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Blank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935723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282987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282987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71439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1173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583152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482028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877427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2" r:id="rId1"/>
    <p:sldLayoutId id="2147493463" r:id="rId2"/>
    <p:sldLayoutId id="2147493464" r:id="rId3"/>
    <p:sldLayoutId id="2147493465" r:id="rId4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924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68" r:id="rId2"/>
    <p:sldLayoutId id="2147493469" r:id="rId3"/>
    <p:sldLayoutId id="2147493470" r:id="rId4"/>
    <p:sldLayoutId id="2147493471" r:id="rId5"/>
    <p:sldLayoutId id="2147493472" r:id="rId6"/>
    <p:sldLayoutId id="2147493473" r:id="rId7"/>
    <p:sldLayoutId id="2147493474" r:id="rId8"/>
    <p:sldLayoutId id="2147493475" r:id="rId9"/>
    <p:sldLayoutId id="2147493476" r:id="rId10"/>
    <p:sldLayoutId id="2147493477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118753" y="1401288"/>
            <a:ext cx="9381506" cy="1446550"/>
          </a:xfrm>
          <a:prstGeom prst="rect">
            <a:avLst/>
          </a:prstGeom>
          <a:solidFill>
            <a:schemeClr val="accent4">
              <a:lumMod val="50000"/>
              <a:alpha val="74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文本框 4"/>
          <p:cNvSpPr txBox="1"/>
          <p:nvPr/>
        </p:nvSpPr>
        <p:spPr>
          <a:xfrm>
            <a:off x="508743" y="1469243"/>
            <a:ext cx="7898986" cy="13106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altLang="zh-CN" b="1" kumimoji="1" lang="en-US" smtClean="0" sz="8000">
                <a:solidFill>
                  <a:schemeClr val="bg1"/>
                </a:solidFill>
                <a:latin typeface="Arial"/>
                <a:cs typeface="Arial"/>
              </a:rPr>
              <a:t>I’M JANE DOE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11006" y="2979013"/>
            <a:ext cx="372198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kumimoji="1" lang="en-US" smtClean="0" sz="1100">
                <a:solidFill>
                  <a:schemeClr val="bg1"/>
                </a:solidFill>
                <a:latin typeface="Segoe UI Light"/>
                <a:cs typeface="Segoe UI Light"/>
              </a:rPr>
              <a:t>WEB DESINGER   GRAPGIC DESIGNER   UI DESIGNER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11006" y="4238343"/>
            <a:ext cx="372198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kumimoji="1" lang="en-US" smtClean="0" sz="1100">
                <a:solidFill>
                  <a:schemeClr val="bg1"/>
                </a:solidFill>
                <a:latin typeface="Segoe UI Light"/>
                <a:cs typeface="Segoe UI Light"/>
              </a:rPr>
              <a:t>PRESENTED BY OFFICE PLUS</a:t>
            </a:r>
          </a:p>
        </p:txBody>
      </p:sp>
    </p:spTree>
    <p:extLst>
      <p:ext uri="{BB962C8B-B14F-4D97-AF65-F5344CB8AC3E}">
        <p14:creationId val="771283995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 3"/>
          <p:cNvGrpSpPr/>
          <p:nvPr/>
        </p:nvGrpSpPr>
        <p:grpSpPr>
          <a:xfrm>
            <a:off x="342928" y="357914"/>
            <a:ext cx="2153600" cy="424158"/>
            <a:chOff x="1347890" y="493544"/>
            <a:chExt cx="2153600" cy="424158"/>
          </a:xfrm>
        </p:grpSpPr>
        <p:sp>
          <p:nvSpPr>
            <p:cNvPr id="5" name="文本框 4"/>
            <p:cNvSpPr txBox="1"/>
            <p:nvPr/>
          </p:nvSpPr>
          <p:spPr>
            <a:xfrm>
              <a:off x="1347890" y="493544"/>
              <a:ext cx="2153600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kumimoji="1" lang="zh-CN" sz="11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工作经历 Work Experience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7890" y="717647"/>
              <a:ext cx="2012480" cy="2011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kumimoji="1" lang="zh-CN" smtClean="0" sz="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点击此处添加相关介绍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30784" y="1732138"/>
            <a:ext cx="21668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3200">
                <a:solidFill>
                  <a:schemeClr val="accent1"/>
                </a:solidFill>
                <a:latin typeface="Segoe UI Light"/>
                <a:cs typeface="Segoe UI Light"/>
              </a:rPr>
              <a:t>2013-2014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0783" y="2282514"/>
            <a:ext cx="26537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1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点击此处添加你所在工作的公司名称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0783" y="2591717"/>
            <a:ext cx="272076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23" name="直线连接符 22"/>
          <p:cNvCxnSpPr/>
          <p:nvPr/>
        </p:nvCxnSpPr>
        <p:spPr>
          <a:xfrm flipH="1">
            <a:off x="15726" y="4826245"/>
            <a:ext cx="9128274" cy="0"/>
          </a:xfrm>
          <a:prstGeom prst="line">
            <a:avLst/>
          </a:prstGeom>
          <a:ln cmpd="sng" w="12700">
            <a:solidFill>
              <a:srgbClr val="272A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830595" y="0"/>
            <a:ext cx="5313405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2781936" y="4861282"/>
            <a:ext cx="3580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800">
                <a:solidFill>
                  <a:schemeClr val="bg1">
                    <a:lumMod val="65000"/>
                  </a:schemeClr>
                </a:solidFill>
                <a:latin typeface="Segoe UI Light"/>
                <a:ea typeface="微软雅黑"/>
                <a:cs typeface="Segoe UI Light"/>
              </a:rPr>
              <a:t>QQ: 123456789          Phone: +86 12345678901          Email: template@ppt.com</a:t>
            </a:r>
          </a:p>
        </p:txBody>
      </p:sp>
    </p:spTree>
    <p:extLst>
      <p:ext uri="{BB962C8B-B14F-4D97-AF65-F5344CB8AC3E}">
        <p14:creationId val="427017085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1156915" y="2064988"/>
            <a:ext cx="48757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b="1" kumimoji="1" lang="zh-CN" sz="28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我的技能 My Skills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56915" y="2647625"/>
            <a:ext cx="32545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kumimoji="1" lang="zh-CN" sz="1000">
                <a:solidFill>
                  <a:srgbClr val="FFFFFF"/>
                </a:solidFill>
                <a:latin typeface="微软雅黑"/>
                <a:cs typeface="微软雅黑"/>
              </a:rPr>
              <a:t>此处添加相关介绍</a:t>
            </a:r>
          </a:p>
        </p:txBody>
      </p:sp>
    </p:spTree>
    <p:extLst>
      <p:ext uri="{BB962C8B-B14F-4D97-AF65-F5344CB8AC3E}">
        <p14:creationId val="179106407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 3"/>
          <p:cNvGrpSpPr/>
          <p:nvPr/>
        </p:nvGrpSpPr>
        <p:grpSpPr>
          <a:xfrm>
            <a:off x="342928" y="357914"/>
            <a:ext cx="2153600" cy="424158"/>
            <a:chOff x="1347890" y="493544"/>
            <a:chExt cx="2153600" cy="424158"/>
          </a:xfrm>
        </p:grpSpPr>
        <p:sp>
          <p:nvSpPr>
            <p:cNvPr id="5" name="文本框 4"/>
            <p:cNvSpPr txBox="1"/>
            <p:nvPr/>
          </p:nvSpPr>
          <p:spPr>
            <a:xfrm>
              <a:off x="1347890" y="493544"/>
              <a:ext cx="215360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kumimoji="1" lang="zh-CN" sz="12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我的技能 My Skills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7890" y="717647"/>
              <a:ext cx="2012480" cy="2011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kumimoji="1" lang="zh-CN" smtClean="0" sz="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点击此处添加相关介绍</a:t>
              </a:r>
            </a:p>
          </p:txBody>
        </p:sp>
      </p:grpSp>
      <p:sp>
        <p:nvSpPr>
          <p:cNvPr id="11" name="空心弧 10"/>
          <p:cNvSpPr/>
          <p:nvPr/>
        </p:nvSpPr>
        <p:spPr>
          <a:xfrm flipV="1" rot="16200000">
            <a:off x="809201" y="1382027"/>
            <a:ext cx="1587364" cy="1587364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flipV="1" rot="16200000">
            <a:off x="809201" y="1382028"/>
            <a:ext cx="1587364" cy="1587364"/>
          </a:xfrm>
          <a:prstGeom prst="blockArc">
            <a:avLst>
              <a:gd fmla="val 1785573" name="adj1"/>
              <a:gd fmla="val 13411" name="adj2"/>
              <a:gd fmla="val 4880" name="adj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53070" y="1814143"/>
            <a:ext cx="89962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kumimoji="1" lang="en-US" smtClean="0" sz="4000">
                <a:solidFill>
                  <a:schemeClr val="bg1"/>
                </a:solidFill>
                <a:latin typeface="Segoe UI Light"/>
                <a:cs typeface="Segoe UI Light"/>
              </a:rPr>
              <a:t>87%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36595" y="3109321"/>
            <a:ext cx="133257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kumimoji="1" lang="zh-CN" sz="1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我的技能名称1</a:t>
            </a:r>
          </a:p>
        </p:txBody>
      </p:sp>
      <p:sp>
        <p:nvSpPr>
          <p:cNvPr id="19" name="空心弧 18"/>
          <p:cNvSpPr/>
          <p:nvPr/>
        </p:nvSpPr>
        <p:spPr>
          <a:xfrm flipV="1" rot="16200000">
            <a:off x="2788613" y="1382027"/>
            <a:ext cx="1587364" cy="1587364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20" name="空心弧 19"/>
          <p:cNvSpPr/>
          <p:nvPr/>
        </p:nvSpPr>
        <p:spPr>
          <a:xfrm flipV="1" rot="16200000">
            <a:off x="2788613" y="1382028"/>
            <a:ext cx="1587364" cy="1587364"/>
          </a:xfrm>
          <a:prstGeom prst="blockArc">
            <a:avLst>
              <a:gd fmla="val 1535086" name="adj1"/>
              <a:gd fmla="val 13411" name="adj2"/>
              <a:gd fmla="val 4880" name="adj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32482" y="1814143"/>
            <a:ext cx="89962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kumimoji="1" lang="en-US" smtClean="0" sz="4000">
                <a:solidFill>
                  <a:schemeClr val="bg1"/>
                </a:solidFill>
                <a:latin typeface="Segoe UI Light"/>
                <a:cs typeface="Segoe UI Light"/>
              </a:rPr>
              <a:t>90%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16007" y="3109321"/>
            <a:ext cx="133257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kumimoji="1" lang="zh-CN" sz="1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我的技能名称2</a:t>
            </a:r>
          </a:p>
        </p:txBody>
      </p:sp>
      <p:sp>
        <p:nvSpPr>
          <p:cNvPr id="24" name="空心弧 23"/>
          <p:cNvSpPr/>
          <p:nvPr/>
        </p:nvSpPr>
        <p:spPr>
          <a:xfrm flipV="1" rot="16200000">
            <a:off x="4768025" y="1382027"/>
            <a:ext cx="1587364" cy="1587364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 flipV="1" rot="16200000">
            <a:off x="4768025" y="1382028"/>
            <a:ext cx="1587364" cy="1587364"/>
          </a:xfrm>
          <a:prstGeom prst="blockArc">
            <a:avLst>
              <a:gd fmla="val 5385050" name="adj1"/>
              <a:gd fmla="val 13411" name="adj2"/>
              <a:gd fmla="val 4880" name="adj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11894" y="1814143"/>
            <a:ext cx="89962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kumimoji="1" lang="en-US" smtClean="0" sz="4000">
                <a:solidFill>
                  <a:schemeClr val="bg1"/>
                </a:solidFill>
                <a:latin typeface="Segoe UI Light"/>
                <a:cs typeface="Segoe UI Light"/>
              </a:rPr>
              <a:t>75%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95419" y="3109321"/>
            <a:ext cx="133257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kumimoji="1" lang="zh-CN" sz="1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我的技能名称3</a:t>
            </a:r>
          </a:p>
        </p:txBody>
      </p:sp>
      <p:sp>
        <p:nvSpPr>
          <p:cNvPr id="29" name="空心弧 28"/>
          <p:cNvSpPr/>
          <p:nvPr/>
        </p:nvSpPr>
        <p:spPr>
          <a:xfrm flipV="1" rot="16200000">
            <a:off x="6747436" y="1382027"/>
            <a:ext cx="1587364" cy="1587364"/>
          </a:xfrm>
          <a:prstGeom prst="blockArc">
            <a:avLst>
              <a:gd fmla="val 21323589" name="adj1"/>
              <a:gd fmla="val 21317703" name="adj2"/>
              <a:gd fmla="val 4728" name="adj3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30" name="空心弧 29"/>
          <p:cNvSpPr/>
          <p:nvPr/>
        </p:nvSpPr>
        <p:spPr>
          <a:xfrm flipV="1" rot="16200000">
            <a:off x="6747436" y="1382028"/>
            <a:ext cx="1587364" cy="1587364"/>
          </a:xfrm>
          <a:prstGeom prst="blockArc">
            <a:avLst>
              <a:gd fmla="val 234846" name="adj1"/>
              <a:gd fmla="val 13411" name="adj2"/>
              <a:gd fmla="val 4880" name="adj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91305" y="1814143"/>
            <a:ext cx="89962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kumimoji="1" lang="en-US" smtClean="0" sz="4000">
                <a:solidFill>
                  <a:schemeClr val="bg1"/>
                </a:solidFill>
                <a:latin typeface="Segoe UI Light"/>
                <a:cs typeface="Segoe UI Light"/>
              </a:rPr>
              <a:t>99%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874829" y="3109321"/>
            <a:ext cx="133257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kumimoji="1" lang="zh-CN" sz="1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我的技能名称4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09200" y="3405268"/>
            <a:ext cx="1587366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786280" y="3405268"/>
            <a:ext cx="1587366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768024" y="3405268"/>
            <a:ext cx="1587366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751351" y="3405268"/>
            <a:ext cx="1587366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781936" y="4861282"/>
            <a:ext cx="3580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800">
                <a:solidFill>
                  <a:schemeClr val="bg1">
                    <a:lumMod val="65000"/>
                  </a:schemeClr>
                </a:solidFill>
                <a:latin typeface="Segoe UI Light"/>
                <a:ea typeface="微软雅黑"/>
                <a:cs typeface="Segoe UI Light"/>
              </a:rPr>
              <a:t>QQ: 123456789          Phone: +86 12345678901          Email: template@ppt.com</a:t>
            </a:r>
          </a:p>
        </p:txBody>
      </p:sp>
      <p:cxnSp>
        <p:nvCxnSpPr>
          <p:cNvPr id="45" name="直线连接符 44"/>
          <p:cNvCxnSpPr/>
          <p:nvPr/>
        </p:nvCxnSpPr>
        <p:spPr>
          <a:xfrm flipH="1">
            <a:off x="15726" y="4826245"/>
            <a:ext cx="9128274" cy="0"/>
          </a:xfrm>
          <a:prstGeom prst="line">
            <a:avLst/>
          </a:prstGeom>
          <a:ln cmpd="sng" w="12700">
            <a:solidFill>
              <a:srgbClr val="272A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88528707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1156915" y="2064988"/>
            <a:ext cx="48757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b="1" kumimoji="1" lang="zh-CN" sz="28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我的作品 See My Portfolio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56915" y="2647625"/>
            <a:ext cx="32545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kumimoji="1" lang="zh-CN" sz="1000">
                <a:solidFill>
                  <a:srgbClr val="FFFFFF"/>
                </a:solidFill>
                <a:latin typeface="微软雅黑"/>
                <a:cs typeface="微软雅黑"/>
              </a:rPr>
              <a:t>此处添加相关介绍</a:t>
            </a:r>
          </a:p>
        </p:txBody>
      </p:sp>
    </p:spTree>
    <p:extLst>
      <p:ext uri="{BB962C8B-B14F-4D97-AF65-F5344CB8AC3E}">
        <p14:creationId val="38441406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 3"/>
          <p:cNvGrpSpPr/>
          <p:nvPr/>
        </p:nvGrpSpPr>
        <p:grpSpPr>
          <a:xfrm>
            <a:off x="342928" y="357914"/>
            <a:ext cx="2153600" cy="424158"/>
            <a:chOff x="1347890" y="493544"/>
            <a:chExt cx="2153600" cy="424158"/>
          </a:xfrm>
        </p:grpSpPr>
        <p:sp>
          <p:nvSpPr>
            <p:cNvPr id="5" name="文本框 4"/>
            <p:cNvSpPr txBox="1"/>
            <p:nvPr/>
          </p:nvSpPr>
          <p:spPr>
            <a:xfrm>
              <a:off x="1347890" y="493544"/>
              <a:ext cx="215360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kumimoji="1" lang="zh-CN" sz="12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我的作品 See My Portfolio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7890" y="717647"/>
              <a:ext cx="2012480" cy="2011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kumimoji="1" lang="zh-CN" smtClean="0" sz="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点击此处添加相关介绍</a:t>
              </a:r>
            </a:p>
          </p:txBody>
        </p:sp>
      </p:grpSp>
      <p:pic>
        <p:nvPicPr>
          <p:cNvPr descr="dc04b7833.jpg"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07275"/>
            <a:ext cx="2799075" cy="3465622"/>
          </a:xfrm>
          <a:prstGeom prst="rect">
            <a:avLst/>
          </a:prstGeom>
        </p:spPr>
      </p:pic>
      <p:pic>
        <p:nvPicPr>
          <p:cNvPr descr="gic11131293.jpg"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99073" y="1207275"/>
            <a:ext cx="2871362" cy="1866385"/>
          </a:xfrm>
          <a:prstGeom prst="rect">
            <a:avLst/>
          </a:prstGeom>
        </p:spPr>
      </p:pic>
      <p:pic>
        <p:nvPicPr>
          <p:cNvPr descr="bc8e9a8b3.jpg"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99073" y="3073660"/>
            <a:ext cx="2871362" cy="1613706"/>
          </a:xfrm>
          <a:prstGeom prst="rect">
            <a:avLst/>
          </a:prstGeom>
        </p:spPr>
      </p:pic>
      <p:pic>
        <p:nvPicPr>
          <p:cNvPr descr="bb0869e58.jpg"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70435" y="1207275"/>
            <a:ext cx="3481526" cy="348152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781936" y="4861282"/>
            <a:ext cx="3580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800">
                <a:solidFill>
                  <a:schemeClr val="bg1">
                    <a:lumMod val="65000"/>
                  </a:schemeClr>
                </a:solidFill>
                <a:latin typeface="Segoe UI Light"/>
                <a:ea typeface="微软雅黑"/>
                <a:cs typeface="Segoe UI Light"/>
              </a:rPr>
              <a:t>QQ: 123456789          Phone: +86 12345678901          Email: template@ppt.com</a:t>
            </a:r>
          </a:p>
        </p:txBody>
      </p:sp>
      <p:cxnSp>
        <p:nvCxnSpPr>
          <p:cNvPr id="19" name="直线连接符 18"/>
          <p:cNvCxnSpPr/>
          <p:nvPr/>
        </p:nvCxnSpPr>
        <p:spPr>
          <a:xfrm flipH="1">
            <a:off x="15726" y="4746037"/>
            <a:ext cx="9128274" cy="0"/>
          </a:xfrm>
          <a:prstGeom prst="line">
            <a:avLst/>
          </a:prstGeom>
          <a:ln cmpd="sng" w="12700">
            <a:solidFill>
              <a:srgbClr val="272A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12535437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118753" y="1401288"/>
            <a:ext cx="9381506" cy="1446550"/>
          </a:xfrm>
          <a:prstGeom prst="rect">
            <a:avLst/>
          </a:prstGeom>
          <a:solidFill>
            <a:schemeClr val="accent4">
              <a:lumMod val="50000"/>
              <a:alpha val="74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文本框 4"/>
          <p:cNvSpPr txBox="1"/>
          <p:nvPr/>
        </p:nvSpPr>
        <p:spPr>
          <a:xfrm>
            <a:off x="508743" y="1469243"/>
            <a:ext cx="7898986" cy="13106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altLang="zh-CN" b="1" kumimoji="1" lang="en-US" smtClean="0" sz="8000">
                <a:solidFill>
                  <a:schemeClr val="bg1"/>
                </a:solidFill>
                <a:latin typeface="Arial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val="2038664370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1156915" y="2064988"/>
            <a:ext cx="352794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mtClean="0" sz="28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关于我 About Me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6915" y="2647625"/>
            <a:ext cx="32545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kumimoji="1" lang="zh-CN" smtClean="0" sz="1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点击此处添加简短个人介绍</a:t>
            </a:r>
          </a:p>
        </p:txBody>
      </p:sp>
    </p:spTree>
    <p:extLst>
      <p:ext uri="{BB962C8B-B14F-4D97-AF65-F5344CB8AC3E}">
        <p14:creationId val="49060055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 7"/>
          <p:cNvGrpSpPr/>
          <p:nvPr/>
        </p:nvGrpSpPr>
        <p:grpSpPr>
          <a:xfrm>
            <a:off x="342928" y="357914"/>
            <a:ext cx="2012480" cy="424158"/>
            <a:chOff x="1347890" y="493544"/>
            <a:chExt cx="2012480" cy="424158"/>
          </a:xfrm>
        </p:grpSpPr>
        <p:sp>
          <p:nvSpPr>
            <p:cNvPr id="5" name="文本框 4"/>
            <p:cNvSpPr txBox="1"/>
            <p:nvPr/>
          </p:nvSpPr>
          <p:spPr>
            <a:xfrm>
              <a:off x="1347891" y="493544"/>
              <a:ext cx="135697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kumimoji="1" lang="zh-CN" smtClean="0" sz="12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关于我 About Me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7890" y="717647"/>
              <a:ext cx="2012480" cy="2011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kumimoji="1" lang="zh-CN" smtClean="0" sz="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点击此处添加个人简介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762523" y="1666731"/>
            <a:ext cx="1874759" cy="187475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cmpd="sng"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cxnSp>
        <p:nvCxnSpPr>
          <p:cNvPr id="10" name="直线连接符 9"/>
          <p:cNvCxnSpPr/>
          <p:nvPr/>
        </p:nvCxnSpPr>
        <p:spPr>
          <a:xfrm flipH="1">
            <a:off x="3115141" y="1767878"/>
            <a:ext cx="0" cy="178510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422249" y="1767878"/>
            <a:ext cx="2444161" cy="25877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点击此处添加个人简介。</a:t>
            </a:r>
          </a:p>
          <a:p>
            <a:pPr>
              <a:lnSpc>
                <a:spcPct val="130000"/>
              </a:lnSpc>
            </a:pPr>
            <a:endParaRPr altLang="en-US" lang="zh-CN" sz="14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73518" y="1767878"/>
            <a:ext cx="2414976" cy="1767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QQ: 123456789</a:t>
            </a:r>
          </a:p>
          <a:p>
            <a:endParaRPr altLang="zh-CN" lang="en-US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zh-CN" lang="en-US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Phone: +86 12345678901</a:t>
            </a:r>
          </a:p>
          <a:p>
            <a:endParaRPr altLang="zh-CN" lang="en-US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zh-CN" lang="en-US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Email: template@ppt.com</a:t>
            </a:r>
          </a:p>
          <a:p>
            <a:endParaRPr altLang="zh-CN" lang="en-US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zh-CN" lang="en-US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Add: 点击此处添加联系地址</a:t>
            </a:r>
          </a:p>
          <a:p>
            <a:endParaRPr altLang="zh-CN" lang="en-US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zh-CN" lang="en-US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Birth: 点击此处添加出生年月</a:t>
            </a:r>
          </a:p>
          <a:p>
            <a:endParaRPr altLang="zh-CN" lang="en-US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zh-CN" lang="en-US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Native Place: 点击此处添加籍贯</a:t>
            </a:r>
          </a:p>
        </p:txBody>
      </p:sp>
      <p:cxnSp>
        <p:nvCxnSpPr>
          <p:cNvPr id="20" name="直线连接符 19"/>
          <p:cNvCxnSpPr/>
          <p:nvPr/>
        </p:nvCxnSpPr>
        <p:spPr>
          <a:xfrm flipH="1">
            <a:off x="5963240" y="1767878"/>
            <a:ext cx="0" cy="178510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29847769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1156915" y="2064988"/>
            <a:ext cx="48757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b="1" kumimoji="1" lang="zh-CN" sz="28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我是做什么的 What I DO?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56915" y="2647625"/>
            <a:ext cx="32545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kumimoji="1" lang="zh-CN" sz="1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点击此处添加你所从事的职业名称</a:t>
            </a:r>
          </a:p>
        </p:txBody>
      </p:sp>
    </p:spTree>
    <p:extLst>
      <p:ext uri="{BB962C8B-B14F-4D97-AF65-F5344CB8AC3E}">
        <p14:creationId val="1999049209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 7"/>
          <p:cNvGrpSpPr/>
          <p:nvPr/>
        </p:nvGrpSpPr>
        <p:grpSpPr>
          <a:xfrm>
            <a:off x="342928" y="357914"/>
            <a:ext cx="2860774" cy="424158"/>
            <a:chOff x="1347890" y="493544"/>
            <a:chExt cx="2860774" cy="424158"/>
          </a:xfrm>
        </p:grpSpPr>
        <p:sp>
          <p:nvSpPr>
            <p:cNvPr id="5" name="文本框 4"/>
            <p:cNvSpPr txBox="1"/>
            <p:nvPr/>
          </p:nvSpPr>
          <p:spPr>
            <a:xfrm>
              <a:off x="1347890" y="493544"/>
              <a:ext cx="2860774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kumimoji="1" lang="zh-CN" smtClean="0" sz="12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我是做什么的 What I DO?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7890" y="717647"/>
              <a:ext cx="2012480" cy="2011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kumimoji="1" lang="zh-CN" smtClean="0" sz="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点击此处添加你所从事的职业名称</a:t>
              </a: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1235586" y="1281054"/>
            <a:ext cx="1940776" cy="1940776"/>
            <a:chOff x="1446054" y="1713189"/>
            <a:chExt cx="1940776" cy="1940776"/>
          </a:xfrm>
        </p:grpSpPr>
        <p:sp>
          <p:nvSpPr>
            <p:cNvPr id="16" name="椭圆 15"/>
            <p:cNvSpPr/>
            <p:nvPr/>
          </p:nvSpPr>
          <p:spPr>
            <a:xfrm>
              <a:off x="1446054" y="1713189"/>
              <a:ext cx="1940776" cy="1940776"/>
            </a:xfrm>
            <a:prstGeom prst="ellipse">
              <a:avLst/>
            </a:prstGeom>
            <a:solidFill>
              <a:schemeClr val="accent1"/>
            </a:solidFill>
            <a:ln cmpd="sng"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93864" y="1967529"/>
              <a:ext cx="104515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kumimoji="1" lang="en-US" smtClean="0" sz="4800">
                  <a:solidFill>
                    <a:schemeClr val="bg1"/>
                  </a:solidFill>
                  <a:latin typeface="Segoe UI Light"/>
                  <a:cs typeface="Segoe UI Light"/>
                </a:rPr>
                <a:t>#1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20465" y="2745308"/>
              <a:ext cx="139195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kumimoji="1" lang="zh-CN" smtClean="0" sz="1200">
                  <a:solidFill>
                    <a:prstClr val="white"/>
                  </a:solidFill>
                  <a:latin typeface="微软雅黑"/>
                  <a:ea typeface="微软雅黑"/>
                  <a:cs typeface="微软雅黑"/>
                </a:rPr>
                <a:t>职业名称 1 Professional Title 1 </a:t>
              </a: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3601613" y="1283842"/>
            <a:ext cx="1940776" cy="1940776"/>
            <a:chOff x="1446054" y="1713189"/>
            <a:chExt cx="1940776" cy="1940776"/>
          </a:xfrm>
        </p:grpSpPr>
        <p:sp>
          <p:nvSpPr>
            <p:cNvPr id="20" name="椭圆 19"/>
            <p:cNvSpPr/>
            <p:nvPr/>
          </p:nvSpPr>
          <p:spPr>
            <a:xfrm>
              <a:off x="1446054" y="1713189"/>
              <a:ext cx="1940776" cy="194077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 cmpd="sng"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93864" y="1967529"/>
              <a:ext cx="104515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kumimoji="1" lang="en-US" smtClean="0" sz="4800">
                  <a:solidFill>
                    <a:srgbClr val="323643"/>
                  </a:solidFill>
                  <a:latin typeface="Segoe UI Light"/>
                  <a:cs typeface="Segoe UI Light"/>
                </a:rPr>
                <a:t>#2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20465" y="2745308"/>
              <a:ext cx="139195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kumimoji="1" lang="zh-CN" smtClean="0" sz="1200">
                  <a:solidFill>
                    <a:srgbClr val="323643"/>
                  </a:solidFill>
                  <a:latin typeface="微软雅黑"/>
                  <a:ea typeface="微软雅黑"/>
                  <a:cs typeface="微软雅黑"/>
                </a:rPr>
                <a:t>职业名称 2 Professional Title 2 </a:t>
              </a: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5967639" y="1281054"/>
            <a:ext cx="1940776" cy="1940776"/>
            <a:chOff x="1446054" y="1713189"/>
            <a:chExt cx="1940776" cy="1940776"/>
          </a:xfrm>
        </p:grpSpPr>
        <p:sp>
          <p:nvSpPr>
            <p:cNvPr id="24" name="椭圆 23"/>
            <p:cNvSpPr/>
            <p:nvPr/>
          </p:nvSpPr>
          <p:spPr>
            <a:xfrm>
              <a:off x="1446054" y="1713189"/>
              <a:ext cx="1940776" cy="1940776"/>
            </a:xfrm>
            <a:prstGeom prst="ellipse">
              <a:avLst/>
            </a:prstGeom>
            <a:noFill/>
            <a:ln cmpd="sng" w="12700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893864" y="1967529"/>
              <a:ext cx="104515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kumimoji="1" lang="en-US" smtClean="0" sz="4800">
                  <a:solidFill>
                    <a:schemeClr val="bg1"/>
                  </a:solidFill>
                  <a:latin typeface="Segoe UI Light"/>
                  <a:cs typeface="Segoe UI Light"/>
                </a:rPr>
                <a:t>#3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20465" y="2745308"/>
              <a:ext cx="139195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kumimoji="1" lang="zh-CN" smtClean="0" sz="1200">
                  <a:solidFill>
                    <a:prstClr val="white"/>
                  </a:solidFill>
                  <a:latin typeface="微软雅黑"/>
                  <a:ea typeface="微软雅黑"/>
                  <a:cs typeface="微软雅黑"/>
                </a:rPr>
                <a:t>职业名称 3 Professional Title 3 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286839" y="3367702"/>
            <a:ext cx="1838270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点击此处对此职业进行简短介绍。顶部“开始”面板中可以对字体、字号、颜色、行距等进行修改。建议正文10号字，1.3倍字间距。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652866" y="3367702"/>
            <a:ext cx="1838270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点击此处对此职业进行简短介绍。顶部“开始”面板中可以对字体、字号、颜色、行距等进行修改。建议正文10号字，1.3倍字间距。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018893" y="3367702"/>
            <a:ext cx="1838270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点击此处对此职业进行简短介绍。顶部“开始”面板中可以对字体、字号、颜色、行距等进行修改。建议正文10号字，1.3倍字间距。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781936" y="4861282"/>
            <a:ext cx="3580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800">
                <a:solidFill>
                  <a:schemeClr val="bg1">
                    <a:lumMod val="65000"/>
                  </a:schemeClr>
                </a:solidFill>
                <a:latin typeface="Segoe UI Light"/>
                <a:ea typeface="微软雅黑"/>
                <a:cs typeface="Segoe UI Light"/>
              </a:rPr>
              <a:t>QQ: 123456789          Phone: +86 12345678901          Email: template@ppt.com</a:t>
            </a:r>
          </a:p>
        </p:txBody>
      </p:sp>
      <p:cxnSp>
        <p:nvCxnSpPr>
          <p:cNvPr id="38" name="直线连接符 37"/>
          <p:cNvCxnSpPr/>
          <p:nvPr/>
        </p:nvCxnSpPr>
        <p:spPr>
          <a:xfrm flipH="1">
            <a:off x="15726" y="4826245"/>
            <a:ext cx="9128274" cy="0"/>
          </a:xfrm>
          <a:prstGeom prst="line">
            <a:avLst/>
          </a:prstGeom>
          <a:ln cmpd="sng" w="12700">
            <a:solidFill>
              <a:srgbClr val="272A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84891553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1156915" y="2064988"/>
            <a:ext cx="48757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b="1" kumimoji="1" lang="zh-CN" sz="28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教育背景 Education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56915" y="2647625"/>
            <a:ext cx="32545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b="1" kumimoji="1" lang="zh-CN" sz="10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此处添加相关介绍</a:t>
            </a:r>
          </a:p>
        </p:txBody>
      </p:sp>
    </p:spTree>
    <p:extLst>
      <p:ext uri="{BB962C8B-B14F-4D97-AF65-F5344CB8AC3E}">
        <p14:creationId val="153821687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5505298" y="3168385"/>
            <a:ext cx="2859966" cy="1374074"/>
          </a:xfrm>
          <a:custGeom>
            <a:rect b="b" l="l" r="r" t="t"/>
            <a:pathLst>
              <a:path h="1054922" w="2785381">
                <a:moveTo>
                  <a:pt x="103937" y="0"/>
                </a:moveTo>
                <a:lnTo>
                  <a:pt x="2785381" y="0"/>
                </a:lnTo>
                <a:lnTo>
                  <a:pt x="2785381" y="1054922"/>
                </a:lnTo>
                <a:lnTo>
                  <a:pt x="103937" y="1054922"/>
                </a:lnTo>
                <a:lnTo>
                  <a:pt x="103937" y="587745"/>
                </a:lnTo>
                <a:lnTo>
                  <a:pt x="0" y="527461"/>
                </a:lnTo>
                <a:lnTo>
                  <a:pt x="103937" y="467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4" name="组 3"/>
          <p:cNvGrpSpPr/>
          <p:nvPr/>
        </p:nvGrpSpPr>
        <p:grpSpPr>
          <a:xfrm>
            <a:off x="342928" y="357914"/>
            <a:ext cx="2860774" cy="424158"/>
            <a:chOff x="1347890" y="493544"/>
            <a:chExt cx="2860774" cy="424158"/>
          </a:xfrm>
        </p:grpSpPr>
        <p:sp>
          <p:nvSpPr>
            <p:cNvPr id="5" name="文本框 4"/>
            <p:cNvSpPr txBox="1"/>
            <p:nvPr/>
          </p:nvSpPr>
          <p:spPr>
            <a:xfrm>
              <a:off x="1347890" y="493544"/>
              <a:ext cx="2860774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kumimoji="1" lang="zh-CN" sz="11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教育背景 Education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7890" y="717647"/>
              <a:ext cx="2012480" cy="2011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kumimoji="1" lang="zh-CN" sz="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此处添加相关介绍</a:t>
              </a:r>
            </a:p>
          </p:txBody>
        </p:sp>
      </p:grpSp>
      <p:cxnSp>
        <p:nvCxnSpPr>
          <p:cNvPr id="11" name="直线连接符 10"/>
          <p:cNvCxnSpPr/>
          <p:nvPr/>
        </p:nvCxnSpPr>
        <p:spPr>
          <a:xfrm flipH="1">
            <a:off x="4648073" y="991871"/>
            <a:ext cx="0" cy="4151629"/>
          </a:xfrm>
          <a:prstGeom prst="line">
            <a:avLst/>
          </a:prstGeom>
          <a:ln cmpd="sng" w="9525">
            <a:solidFill>
              <a:srgbClr val="FFFF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979513" y="1419802"/>
            <a:ext cx="1337120" cy="13371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4412962" y="1912981"/>
            <a:ext cx="470217" cy="27432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/>
          <a:p>
            <a:pPr algn="ctr"/>
            <a:r>
              <a:rPr altLang="zh-CN" b="1" kumimoji="1" lang="en-US" smtClean="0" sz="1200">
                <a:solidFill>
                  <a:srgbClr val="FFFFFF"/>
                </a:solidFill>
                <a:latin typeface="Segoe UI Light"/>
                <a:cs typeface="Segoe UI Light"/>
              </a:rPr>
              <a:t>2013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80185" y="3327961"/>
            <a:ext cx="2610494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毕业于北京大学，获得硕士学位</a:t>
            </a:r>
          </a:p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Graduated from Peking University with master’s degree</a:t>
            </a:r>
          </a:p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专业 | 点击此处填写专业名称</a:t>
            </a:r>
          </a:p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Major | Click here to add your major</a:t>
            </a:r>
          </a:p>
        </p:txBody>
      </p:sp>
      <p:sp>
        <p:nvSpPr>
          <p:cNvPr id="22" name="矩形 18"/>
          <p:cNvSpPr/>
          <p:nvPr/>
        </p:nvSpPr>
        <p:spPr>
          <a:xfrm flipH="1">
            <a:off x="892097" y="1419802"/>
            <a:ext cx="2880905" cy="1327920"/>
          </a:xfrm>
          <a:custGeom>
            <a:rect b="b" l="l" r="r" t="t"/>
            <a:pathLst>
              <a:path h="1054922" w="2785381">
                <a:moveTo>
                  <a:pt x="103937" y="0"/>
                </a:moveTo>
                <a:lnTo>
                  <a:pt x="2785381" y="0"/>
                </a:lnTo>
                <a:lnTo>
                  <a:pt x="2785381" y="1054922"/>
                </a:lnTo>
                <a:lnTo>
                  <a:pt x="103937" y="1054922"/>
                </a:lnTo>
                <a:lnTo>
                  <a:pt x="103937" y="587745"/>
                </a:lnTo>
                <a:lnTo>
                  <a:pt x="0" y="527461"/>
                </a:lnTo>
                <a:lnTo>
                  <a:pt x="103937" y="467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3" name="文本框 22"/>
          <p:cNvSpPr txBox="1"/>
          <p:nvPr/>
        </p:nvSpPr>
        <p:spPr>
          <a:xfrm flipH="1">
            <a:off x="987623" y="1533612"/>
            <a:ext cx="2610494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毕业于北京大学，获得博士学位</a:t>
            </a:r>
          </a:p>
          <a:p>
            <a:pPr>
              <a:lnSpc>
                <a:spcPct val="130000"/>
              </a:lnSpc>
            </a:pPr>
            <a:r>
              <a:rPr altLang="en-US" kumimoji="1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Graduated from Peking University with doctor’s degree</a:t>
            </a:r>
          </a:p>
          <a:p>
            <a:pPr>
              <a:lnSpc>
                <a:spcPct val="130000"/>
              </a:lnSpc>
            </a:pPr>
            <a:r>
              <a:rPr altLang="en-US" kumimoji="1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专业 | 点击此处填写专业名称</a:t>
            </a:r>
          </a:p>
          <a:p>
            <a:pPr>
              <a:lnSpc>
                <a:spcPct val="130000"/>
              </a:lnSpc>
            </a:pPr>
            <a:r>
              <a:rPr altLang="en-US" kumimoji="1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Major | Click here to add your major</a:t>
            </a:r>
          </a:p>
        </p:txBody>
      </p:sp>
      <p:sp>
        <p:nvSpPr>
          <p:cNvPr id="25" name="椭圆 24"/>
          <p:cNvSpPr/>
          <p:nvPr/>
        </p:nvSpPr>
        <p:spPr>
          <a:xfrm>
            <a:off x="3979513" y="3168385"/>
            <a:ext cx="1337120" cy="13371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4412962" y="3661565"/>
            <a:ext cx="470217" cy="27432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/>
          <a:p>
            <a:pPr algn="ctr"/>
            <a:r>
              <a:rPr altLang="zh-CN" b="1" kumimoji="1" lang="en-US" smtClean="0" sz="1200">
                <a:solidFill>
                  <a:srgbClr val="FFFFFF"/>
                </a:solidFill>
                <a:latin typeface="Segoe UI Light"/>
                <a:cs typeface="Segoe UI Light"/>
              </a:rPr>
              <a:t>2010</a:t>
            </a:r>
          </a:p>
        </p:txBody>
      </p:sp>
    </p:spTree>
    <p:extLst>
      <p:ext uri="{BB962C8B-B14F-4D97-AF65-F5344CB8AC3E}">
        <p14:creationId val="2215277768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5505298" y="3191462"/>
            <a:ext cx="2859966" cy="1327920"/>
          </a:xfrm>
          <a:custGeom>
            <a:rect b="b" l="l" r="r" t="t"/>
            <a:pathLst>
              <a:path h="1054922" w="2785381">
                <a:moveTo>
                  <a:pt x="103937" y="0"/>
                </a:moveTo>
                <a:lnTo>
                  <a:pt x="2785381" y="0"/>
                </a:lnTo>
                <a:lnTo>
                  <a:pt x="2785381" y="1054922"/>
                </a:lnTo>
                <a:lnTo>
                  <a:pt x="103937" y="1054922"/>
                </a:lnTo>
                <a:lnTo>
                  <a:pt x="103937" y="587745"/>
                </a:lnTo>
                <a:lnTo>
                  <a:pt x="0" y="527461"/>
                </a:lnTo>
                <a:lnTo>
                  <a:pt x="103937" y="467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cxnSp>
        <p:nvCxnSpPr>
          <p:cNvPr id="11" name="直线连接符 10"/>
          <p:cNvCxnSpPr/>
          <p:nvPr/>
        </p:nvCxnSpPr>
        <p:spPr>
          <a:xfrm flipH="1">
            <a:off x="4648073" y="0"/>
            <a:ext cx="0" cy="4832641"/>
          </a:xfrm>
          <a:prstGeom prst="line">
            <a:avLst/>
          </a:prstGeom>
          <a:ln cmpd="sng" w="9525">
            <a:solidFill>
              <a:srgbClr val="FFFF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979513" y="1419802"/>
            <a:ext cx="1337120" cy="13371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4401056" y="1912981"/>
            <a:ext cx="494030" cy="27432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/>
          <a:p>
            <a:pPr algn="ctr"/>
            <a:r>
              <a:rPr altLang="zh-CN" b="1" kumimoji="1" lang="en-US" smtClean="0" sz="1200">
                <a:solidFill>
                  <a:srgbClr val="FFFFFF"/>
                </a:solidFill>
                <a:latin typeface="Segoe UI Light"/>
                <a:cs typeface="Segoe UI Light"/>
              </a:rPr>
              <a:t>2008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80185" y="3327961"/>
            <a:ext cx="2610494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毕业于人大附中</a:t>
            </a:r>
          </a:p>
          <a:p>
            <a:pPr>
              <a:lnSpc>
                <a:spcPct val="130000"/>
              </a:lnSpc>
            </a:pPr>
            <a:r>
              <a:rPr altLang="en-US" kumimoji="1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Graduated from Renmin University High School</a:t>
            </a:r>
          </a:p>
          <a:p>
            <a:pPr>
              <a:lnSpc>
                <a:spcPct val="130000"/>
              </a:lnSpc>
            </a:pPr>
            <a:r>
              <a:rPr altLang="en-US" kumimoji="1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专业 | 点击此处填写专业名称</a:t>
            </a:r>
          </a:p>
          <a:p>
            <a:pPr>
              <a:lnSpc>
                <a:spcPct val="130000"/>
              </a:lnSpc>
            </a:pPr>
            <a:r>
              <a:rPr altLang="en-US" kumimoji="1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Major | Click here to add your major</a:t>
            </a:r>
          </a:p>
        </p:txBody>
      </p:sp>
      <p:sp>
        <p:nvSpPr>
          <p:cNvPr id="22" name="矩形 18"/>
          <p:cNvSpPr/>
          <p:nvPr/>
        </p:nvSpPr>
        <p:spPr>
          <a:xfrm flipH="1">
            <a:off x="881601" y="1419802"/>
            <a:ext cx="2891401" cy="1327920"/>
          </a:xfrm>
          <a:custGeom>
            <a:rect b="b" l="l" r="r" t="t"/>
            <a:pathLst>
              <a:path h="1054922" w="2785381">
                <a:moveTo>
                  <a:pt x="103937" y="0"/>
                </a:moveTo>
                <a:lnTo>
                  <a:pt x="2785381" y="0"/>
                </a:lnTo>
                <a:lnTo>
                  <a:pt x="2785381" y="1054922"/>
                </a:lnTo>
                <a:lnTo>
                  <a:pt x="103937" y="1054922"/>
                </a:lnTo>
                <a:lnTo>
                  <a:pt x="103937" y="587745"/>
                </a:lnTo>
                <a:lnTo>
                  <a:pt x="0" y="527461"/>
                </a:lnTo>
                <a:lnTo>
                  <a:pt x="103937" y="467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3" name="文本框 22"/>
          <p:cNvSpPr txBox="1"/>
          <p:nvPr/>
        </p:nvSpPr>
        <p:spPr>
          <a:xfrm flipH="1">
            <a:off x="987623" y="1537325"/>
            <a:ext cx="2610494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毕业于北京大学，获得学士学位</a:t>
            </a:r>
          </a:p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Graduated from Peking University with bachelor's degree</a:t>
            </a:r>
          </a:p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专业 | 点击此处填写专业名称</a:t>
            </a:r>
          </a:p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Major | Click here to add your major</a:t>
            </a:r>
          </a:p>
        </p:txBody>
      </p:sp>
      <p:sp>
        <p:nvSpPr>
          <p:cNvPr id="25" name="椭圆 24"/>
          <p:cNvSpPr/>
          <p:nvPr/>
        </p:nvSpPr>
        <p:spPr>
          <a:xfrm>
            <a:off x="3979513" y="3168385"/>
            <a:ext cx="1337120" cy="13371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4401056" y="3661565"/>
            <a:ext cx="494030" cy="27432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/>
          <a:p>
            <a:pPr algn="ctr"/>
            <a:r>
              <a:rPr altLang="zh-CN" b="1" kumimoji="1" lang="en-US" smtClean="0" sz="1200">
                <a:solidFill>
                  <a:srgbClr val="FFFFFF"/>
                </a:solidFill>
                <a:latin typeface="Segoe UI Light"/>
                <a:cs typeface="Segoe UI Light"/>
              </a:rPr>
              <a:t>2005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781936" y="4861282"/>
            <a:ext cx="3580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800">
                <a:solidFill>
                  <a:schemeClr val="bg1">
                    <a:lumMod val="65000"/>
                  </a:schemeClr>
                </a:solidFill>
                <a:latin typeface="Segoe UI Light"/>
                <a:ea typeface="微软雅黑"/>
                <a:cs typeface="Segoe UI Light"/>
              </a:rPr>
              <a:t>QQ: 123456789          Phone: +86 12345678901          Email: template@ppt.com</a:t>
            </a:r>
          </a:p>
        </p:txBody>
      </p:sp>
      <p:cxnSp>
        <p:nvCxnSpPr>
          <p:cNvPr id="32" name="直线连接符 31"/>
          <p:cNvCxnSpPr/>
          <p:nvPr/>
        </p:nvCxnSpPr>
        <p:spPr>
          <a:xfrm flipH="1">
            <a:off x="15726" y="4826245"/>
            <a:ext cx="9128274" cy="0"/>
          </a:xfrm>
          <a:prstGeom prst="line">
            <a:avLst/>
          </a:prstGeom>
          <a:ln cmpd="sng" w="12700">
            <a:solidFill>
              <a:srgbClr val="272A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组 35"/>
          <p:cNvGrpSpPr/>
          <p:nvPr/>
        </p:nvGrpSpPr>
        <p:grpSpPr>
          <a:xfrm>
            <a:off x="342928" y="357914"/>
            <a:ext cx="2860774" cy="424158"/>
            <a:chOff x="1347890" y="493544"/>
            <a:chExt cx="2860774" cy="424158"/>
          </a:xfrm>
        </p:grpSpPr>
        <p:sp>
          <p:nvSpPr>
            <p:cNvPr id="37" name="文本框 36"/>
            <p:cNvSpPr txBox="1"/>
            <p:nvPr/>
          </p:nvSpPr>
          <p:spPr>
            <a:xfrm>
              <a:off x="1347890" y="493544"/>
              <a:ext cx="2860774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kumimoji="1" lang="zh-CN" sz="11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教育背景 Education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47890" y="717647"/>
              <a:ext cx="2012480" cy="2011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kumimoji="1" lang="zh-CN" sz="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此处添加相关介绍</a:t>
              </a:r>
            </a:p>
          </p:txBody>
        </p:sp>
      </p:grpSp>
    </p:spTree>
    <p:extLst>
      <p:ext uri="{BB962C8B-B14F-4D97-AF65-F5344CB8AC3E}">
        <p14:creationId val="1121509112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1156915" y="2064988"/>
            <a:ext cx="48757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b="1" kumimoji="1" lang="zh-CN" sz="280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工作经历 Work Experience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56915" y="2647625"/>
            <a:ext cx="32545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kumimoji="1" lang="zh-CN" sz="1000">
                <a:solidFill>
                  <a:srgbClr val="FFFFFF"/>
                </a:solidFill>
                <a:latin typeface="微软雅黑"/>
                <a:cs typeface="微软雅黑"/>
              </a:rPr>
              <a:t>此处添加相关介绍</a:t>
            </a:r>
          </a:p>
        </p:txBody>
      </p:sp>
    </p:spTree>
    <p:extLst>
      <p:ext uri="{BB962C8B-B14F-4D97-AF65-F5344CB8AC3E}">
        <p14:creationId val="202494735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58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D7D7"/>
      </a:accent1>
      <a:accent2>
        <a:srgbClr val="00C165"/>
      </a:accent2>
      <a:accent3>
        <a:srgbClr val="A6E94E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93</Paragraphs>
  <Slides>15</Slides>
  <Notes>0</Notes>
  <TotalTime>1371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2">
      <vt:lpstr>Arial</vt:lpstr>
      <vt:lpstr>Century Gothic</vt:lpstr>
      <vt:lpstr>Calibri Light</vt:lpstr>
      <vt:lpstr>Calibri</vt:lpstr>
      <vt:lpstr>Segoe UI Light</vt:lpstr>
      <vt:lpstr>微软雅黑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contentStatus>Draft</cp:contentStatus>
  <dcterms:created xsi:type="dcterms:W3CDTF">2010-04-12T23:12:02Z</dcterms:created>
  <cp:lastModifiedBy>Administrator</cp:lastModifiedBy>
  <dcterms:modified xsi:type="dcterms:W3CDTF">2021-08-20T11:21:16Z</dcterms:modified>
  <cp:revision>152</cp:revision>
  <dc:title>FileNewTemplate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0x0101000DE64AEEDD9B7A4D93545ACBE97D4615</vt:lpwstr>
  </property>
</Properties>
</file>