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75" r:id="rId4"/>
    <p:sldId id="258" r:id="rId5"/>
    <p:sldId id="279" r:id="rId6"/>
    <p:sldId id="280" r:id="rId7"/>
    <p:sldId id="281" r:id="rId8"/>
    <p:sldId id="282" r:id="rId9"/>
    <p:sldId id="283" r:id="rId10"/>
    <p:sldId id="285" r:id="rId11"/>
    <p:sldId id="286" r:id="rId12"/>
    <p:sldId id="287" r:id="rId13"/>
    <p:sldId id="288" r:id="rId14"/>
    <p:sldId id="289" r:id="rId15"/>
    <p:sldId id="290" r:id="rId16"/>
    <p:sldId id="291" r:id="rId17"/>
    <p:sldId id="276"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plotArea>
      <c:area3DChart>
        <c:varyColors val="0"/>
        <c:ser>
          <c:idx val="0"/>
          <c:order val="0"/>
          <c:tx>
            <c:strRef>
              <c:f>工作表1!$B$1</c:f>
              <c:strCache>
                <c:ptCount val="1"/>
                <c:pt idx="0">
                  <c:v>系列 1</c:v>
                </c:pt>
              </c:strCache>
            </c:strRef>
          </c:tx>
          <c:spPr>
            <a:solidFill>
              <a:srgbClr val="D29F10"/>
            </a:solidFill>
          </c:spPr>
          <c:cat>
            <c:numRef>
              <c:f>工作表1!$A$2:$A$6</c:f>
              <c:numCache>
                <c:formatCode>m/d/yy</c:formatCode>
                <c:ptCount val="5"/>
                <c:pt idx="0">
                  <c:v>37261</c:v>
                </c:pt>
                <c:pt idx="1">
                  <c:v>37262</c:v>
                </c:pt>
                <c:pt idx="2">
                  <c:v>37263</c:v>
                </c:pt>
                <c:pt idx="3">
                  <c:v>37264</c:v>
                </c:pt>
                <c:pt idx="4">
                  <c:v>37265</c:v>
                </c:pt>
              </c:numCache>
            </c:numRef>
          </c:cat>
          <c:val>
            <c:numRef>
              <c:f>工作表1!$B$2:$B$6</c:f>
              <c:numCache>
                <c:formatCode>General</c:formatCode>
                <c:ptCount val="5"/>
                <c:pt idx="0">
                  <c:v>32</c:v>
                </c:pt>
                <c:pt idx="1">
                  <c:v>32</c:v>
                </c:pt>
                <c:pt idx="2">
                  <c:v>28</c:v>
                </c:pt>
                <c:pt idx="3">
                  <c:v>12</c:v>
                </c:pt>
                <c:pt idx="4">
                  <c:v>15</c:v>
                </c:pt>
              </c:numCache>
            </c:numRef>
          </c:val>
        </c:ser>
        <c:ser>
          <c:idx val="1"/>
          <c:order val="1"/>
          <c:tx>
            <c:strRef>
              <c:f>工作表1!$C$1</c:f>
              <c:strCache>
                <c:ptCount val="1"/>
                <c:pt idx="0">
                  <c:v>系列 2</c:v>
                </c:pt>
              </c:strCache>
            </c:strRef>
          </c:tx>
          <c:spPr>
            <a:solidFill>
              <a:srgbClr val="FAEABC"/>
            </a:solidFill>
          </c:spPr>
          <c:cat>
            <c:numRef>
              <c:f>工作表1!$A$2:$A$6</c:f>
              <c:numCache>
                <c:formatCode>m/d/yy</c:formatCode>
                <c:ptCount val="5"/>
                <c:pt idx="0">
                  <c:v>37261</c:v>
                </c:pt>
                <c:pt idx="1">
                  <c:v>37262</c:v>
                </c:pt>
                <c:pt idx="2">
                  <c:v>37263</c:v>
                </c:pt>
                <c:pt idx="3">
                  <c:v>37264</c:v>
                </c:pt>
                <c:pt idx="4">
                  <c:v>37265</c:v>
                </c:pt>
              </c:numCache>
            </c:numRef>
          </c:cat>
          <c:val>
            <c:numRef>
              <c:f>工作表1!$C$2:$C$6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gapDepth/>
        <c:axId val="388912480"/>
        <c:axId val="388912872"/>
        <c:axId val="390576080"/>
      </c:area3DChart>
      <c:dateAx>
        <c:axId val="388912480"/>
        <c:scaling>
          <c:orientation/>
        </c:scaling>
        <c:delete val="0"/>
        <c:axPos val="b"/>
        <c:numFmt formatCode="m/d/yy" sourceLinked="1"/>
        <c:majorTickMark val="out"/>
        <c:minorTickMark val="none"/>
        <c:txPr>
          <a:bodyPr/>
          <a:p>
            <a:pPr>
              <a:defRPr sz="800" smtId="4294967295">
                <a:solidFill>
                  <a:srgbClr val="FFFFFF"/>
                </a:solidFill>
              </a:defRPr>
            </a:pPr>
            <a:endParaRPr sz="800" smtId="4294967295">
              <a:solidFill>
                <a:srgbClr val="FFFFFF"/>
              </a:solidFill>
            </a:endParaRPr>
          </a:p>
        </c:txPr>
        <c:crossAx val="388912872"/>
        <c:crosses val="autoZero"/>
        <c:auto val="0"/>
        <c:lblOffset/>
        <c:baseTimeUnit val="days"/>
      </c:dateAx>
      <c:valAx>
        <c:axId val="388912872"/>
        <c:scaling>
          <c:orientation/>
        </c:scaling>
        <c:delete val="0"/>
        <c:axPos val="l"/>
        <c:majorGridlines/>
        <c:numFmt formatCode="General" sourceLinked="1"/>
        <c:majorTickMark val="out"/>
        <c:minorTickMark val="none"/>
        <c:txPr>
          <a:bodyPr/>
          <a:p>
            <a:pPr>
              <a:defRPr sz="800" smtId="4294967295">
                <a:solidFill>
                  <a:srgbClr val="FFFFFF"/>
                </a:solidFill>
              </a:defRPr>
            </a:pPr>
            <a:endParaRPr sz="800" smtId="4294967295">
              <a:solidFill>
                <a:srgbClr val="FFFFFF"/>
              </a:solidFill>
            </a:endParaRPr>
          </a:p>
        </c:txPr>
        <c:crossAx val="388912480"/>
        <c:crosses val="autoZero"/>
        <c:crossBetween val="midCat"/>
      </c:valAx>
      <c:serAx>
        <c:axId val="390576080"/>
        <c:scaling>
          <c:orientation/>
        </c:scaling>
        <c:delete val="1"/>
        <c:axPos val="b"/>
        <c:majorTickMark val="out"/>
        <c:minorTickMark val="none"/>
        <c:crossAx val="388912872"/>
      </c:serAx>
    </c:plotArea>
    <c:plotVisOnly val="1"/>
    <c:dispBlanksAs/>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3175" cap="rnd">
              <a:solidFill>
                <a:srgbClr val="D29F10"/>
              </a:solidFill>
              <a:round/>
            </a:ln>
            <a:effectLst/>
          </c:spPr>
          <c:marker>
            <c:symbol val="circle"/>
            <c:spPr>
              <a:solidFill>
                <a:schemeClr val="bg1"/>
              </a:solidFill>
              <a:ln w="3175">
                <a:solidFill>
                  <a:srgbClr val="D29F1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2000" b="0" i="0" u="none" strike="noStrike" kern="1200" baseline="0" smtId="4294967295">
                    <a:solidFill>
                      <a:schemeClr val="bg1"/>
                    </a:solidFill>
                    <a:latin typeface="+mn-lt"/>
                    <a:ea typeface="+mn-ea"/>
                    <a:cs typeface="+mn-cs"/>
                  </a:defRPr>
                </a:pPr>
                <a:endParaRPr sz="2000" b="0" i="0" u="none" strike="noStrike" kern="1200" baseline="0" smtId="4294967295">
                  <a:solidFill>
                    <a:schemeClr val="bg1"/>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Sheet1!$B$2:$B$10</c:f>
              <c:numCache>
                <c:formatCode>General</c:formatCode>
                <c:ptCount val="9"/>
                <c:pt idx="0">
                  <c:v>4.3</c:v>
                </c:pt>
                <c:pt idx="1">
                  <c:v>2.5</c:v>
                </c:pt>
                <c:pt idx="2">
                  <c:v>3.5</c:v>
                </c:pt>
                <c:pt idx="3">
                  <c:v>4.5</c:v>
                </c:pt>
                <c:pt idx="4">
                  <c:v>1.2</c:v>
                </c:pt>
                <c:pt idx="5">
                  <c:v>3</c:v>
                </c:pt>
                <c:pt idx="6">
                  <c:v>4.1</c:v>
                </c:pt>
                <c:pt idx="7">
                  <c:v>3.5</c:v>
                </c:pt>
                <c:pt idx="8">
                  <c:v>4.5</c:v>
                </c:pt>
              </c:numCache>
            </c:numRef>
          </c:val>
          <c:smooth val="0"/>
        </c:ser>
        <c:ser>
          <c:idx val="1"/>
          <c:order val="1"/>
          <c:tx>
            <c:strRef>
              <c:f>Sheet1!$C$1</c:f>
              <c:strCache>
                <c:ptCount val="1"/>
                <c:pt idx="0">
                  <c:v>系列 2</c:v>
                </c:pt>
              </c:strCache>
            </c:strRef>
          </c:tx>
          <c:spPr>
            <a:ln w="3175" cap="rnd">
              <a:solidFill>
                <a:schemeClr val="bg1"/>
              </a:solidFill>
              <a:round/>
            </a:ln>
            <a:effectLst/>
          </c:spPr>
          <c:marker>
            <c:symbol val="circle"/>
            <c:spPr>
              <a:solidFill>
                <a:srgbClr val="D29F10"/>
              </a:solidFill>
              <a:ln w="3175">
                <a:solidFill>
                  <a:schemeClr val="bg1"/>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layout>
                <c:manualLayout>
                  <c:x val="-0.022989613935351372"/>
                  <c:y val="0.11970779299736023"/>
                </c:manualLayout>
              </c:layout>
              <c:dLblPos val="r"/>
              <c:showLegendKey val="0"/>
              <c:showVal val="1"/>
              <c:showCatName val="0"/>
              <c:showSerName val="0"/>
              <c:showPercent val="0"/>
              <c:showBubbleSize val="0"/>
              <c:extLst/>
            </c:dLbl>
            <c:dLbl>
              <c:idx val="8"/>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solidFill>
                    <a:latin typeface="+mn-lt"/>
                    <a:ea typeface="+mn-ea"/>
                    <a:cs typeface="+mn-cs"/>
                  </a:defRPr>
                </a:pPr>
                <a:endParaRPr sz="1800" b="0" i="0" u="none" strike="noStrike" kern="1200" baseline="0" smtId="4294967295">
                  <a:solidFill>
                    <a:schemeClr val="bg1"/>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Sheet1!$C$2:$C$10</c:f>
              <c:numCache>
                <c:formatCode>General</c:formatCode>
                <c:ptCount val="9"/>
                <c:pt idx="0">
                  <c:v>2.4</c:v>
                </c:pt>
                <c:pt idx="1">
                  <c:v>4.4</c:v>
                </c:pt>
                <c:pt idx="2">
                  <c:v>1.8</c:v>
                </c:pt>
                <c:pt idx="3">
                  <c:v>2.8</c:v>
                </c:pt>
                <c:pt idx="4">
                  <c:v>3.4</c:v>
                </c:pt>
                <c:pt idx="5">
                  <c:v>2</c:v>
                </c:pt>
                <c:pt idx="6">
                  <c:v>1.8</c:v>
                </c:pt>
                <c:pt idx="7">
                  <c:v>3.4</c:v>
                </c:pt>
                <c:pt idx="8">
                  <c:v>2.2</c:v>
                </c:pt>
              </c:numCache>
            </c:numRef>
          </c:val>
          <c:smooth val="0"/>
        </c:ser>
        <c:ser>
          <c:idx val="2"/>
          <c:order val="2"/>
          <c:tx>
            <c:strRef>
              <c:f>Sheet1!$D$1</c:f>
              <c:strCache>
                <c:ptCount val="1"/>
                <c:pt idx="0">
                  <c:v>列1</c:v>
                </c:pt>
              </c:strCache>
            </c:strRef>
          </c:tx>
          <c:spPr>
            <a:ln w="28575" cap="rnd">
              <a:solidFill>
                <a:schemeClr val="accent3"/>
              </a:solidFill>
              <a:round/>
            </a:ln>
            <a:effectLst/>
          </c:spPr>
          <c:marker>
            <c:symbol val="circle"/>
            <c:spPr>
              <a:solidFill>
                <a:schemeClr val="accent3"/>
              </a:solidFill>
              <a:ln w="9525">
                <a:solidFill>
                  <a:schemeClr val="accent3"/>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Sheet1!$D$2:$D$10</c:f>
              <c:numCache>
                <c:formatCode>General</c:formatCode>
                <c:ptCount val="9"/>
              </c:numCache>
            </c:numRef>
          </c:val>
          <c:smooth val="0"/>
        </c:ser>
        <c:dLbls>
          <c:showLegendKey val="0"/>
          <c:showVal val="0"/>
          <c:showCatName val="0"/>
          <c:showSerName val="0"/>
          <c:showPercent val="0"/>
          <c:showBubbleSize val="0"/>
          <c:showLeaderLines val="0"/>
        </c:dLbls>
        <c:axId val="388913656"/>
        <c:axId val="388995000"/>
      </c:lineChart>
      <c:catAx>
        <c:axId val="388913656"/>
        <c:scaling>
          <c:orientation/>
        </c:scaling>
        <c:delete val="1"/>
        <c:axPos val="b"/>
        <c:numFmt formatCode="General" sourceLinked="1"/>
        <c:majorTickMark val="none"/>
        <c:minorTickMark val="none"/>
        <c:crossAx val="388995000"/>
        <c:auto val="0"/>
        <c:lblAlgn val="ctr"/>
        <c:lblOffset/>
        <c:noMultiLvlLbl val="0"/>
      </c:catAx>
      <c:valAx>
        <c:axId val="388995000"/>
        <c:scaling>
          <c:orientation/>
        </c:scaling>
        <c:delete val="1"/>
        <c:axPos val="l"/>
        <c:numFmt formatCode="General" sourceLinked="1"/>
        <c:majorTickMark val="none"/>
        <c:minorTickMark val="none"/>
        <c:crossAx val="38891365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557D2-04B2-4622-A5F7-86790650534F}" type="datetimeFigureOut">
              <a:rPr lang="zh-CN" altLang="en-US" smtClean="0"/>
              <a:t>2016/3/3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DA794-5288-496F-A657-7E0702B6CA2E}" type="slidenum">
              <a:rPr lang="zh-CN" altLang="en-US" smtClean="0"/>
              <a:t>‹#›</a:t>
            </a:fld>
            <a:endParaRPr lang="zh-CN" altLang="en-US"/>
          </a:p>
        </p:txBody>
      </p:sp>
    </p:spTree>
    <p:extLst>
      <p:ext uri="{BB962C8B-B14F-4D97-AF65-F5344CB8AC3E}">
        <p14:creationId val="257583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3.png" Type="http://schemas.openxmlformats.org/officeDocument/2006/relationships/image"/><Relationship Id="rId2" Target="http://office.msn.com.cn/" TargetMode="External" Type="http://schemas.openxmlformats.org/officeDocument/2006/relationships/hyperlink"/><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DB9013D-9AEF-4F3A-B417-E8BF6B8EFC45}" type="datetimeFigureOut">
              <a:rPr lang="zh-CN" altLang="en-US" smtClean="0"/>
              <a:t>2016/3/3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A25C8A-821B-4139-B445-02EC66E8D92C}" type="slidenum">
              <a:rPr lang="zh-CN" altLang="en-US" smtClean="0"/>
              <a:t>‹#›</a:t>
            </a:fld>
            <a:endParaRPr lang="zh-CN" altLang="en-US"/>
          </a:p>
        </p:txBody>
      </p:sp>
    </p:spTree>
    <p:extLst>
      <p:ext uri="{BB962C8B-B14F-4D97-AF65-F5344CB8AC3E}">
        <p14:creationId val="194247443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15023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32249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845541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92166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601717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542086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570928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878593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73243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28667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10" name="图片 9"/>
          <p:cNvPicPr>
            <a:picLocks noChangeAspect="1"/>
          </p:cNvPicPr>
          <p:nvPr userDrawn="1"/>
        </p:nvPicPr>
        <p:blipFill>
          <a:blip r:embed="rId1">
            <a:extLst>
              <a:ext uri="{28A0092B-C50C-407E-A947-70E740481C1C}">
                <a14:useLocalDpi val="0"/>
              </a:ext>
            </a:extLst>
          </a:blip>
          <a:srcRect b="40894"/>
          <a:stretch>
            <a:fillRect/>
          </a:stretch>
        </p:blipFill>
        <p:spPr>
          <a:xfrm>
            <a:off x="0" y="0"/>
            <a:ext cx="12192000" cy="6931742"/>
          </a:xfrm>
          <a:prstGeom prst="rect">
            <a:avLst/>
          </a:prstGeom>
        </p:spPr>
      </p:pic>
      <p:sp>
        <p:nvSpPr>
          <p:cNvPr id="11" name="标题 1"/>
          <p:cNvSpPr>
            <a:spLocks noGrp="1"/>
          </p:cNvSpPr>
          <p:nvPr>
            <p:ph type="title" hasCustomPrompt="1"/>
          </p:nvPr>
        </p:nvSpPr>
        <p:spPr>
          <a:xfrm>
            <a:off x="1139638" y="706437"/>
            <a:ext cx="2711824" cy="777875"/>
          </a:xfrm>
        </p:spPr>
        <p:txBody>
          <a:bodyPr>
            <a:normAutofit/>
          </a:bodyPr>
          <a:lstStyle>
            <a:lvl1pPr>
              <a:defRPr sz="2400" b="1">
                <a:solidFill>
                  <a:schemeClr val="bg1"/>
                </a:solidFill>
              </a:defRPr>
            </a:lvl1pPr>
          </a:lstStyle>
          <a:p>
            <a:r>
              <a:rPr lang="zh-CN" altLang="en-US" smtClean="0"/>
              <a:t>单击此处添加标题</a:t>
            </a:r>
            <a:endParaRPr lang="zh-CN" altLang="en-US"/>
          </a:p>
        </p:txBody>
      </p:sp>
      <p:grpSp>
        <p:nvGrpSpPr>
          <p:cNvPr id="12" name="组合 11"/>
          <p:cNvGrpSpPr/>
          <p:nvPr userDrawn="1"/>
        </p:nvGrpSpPr>
        <p:grpSpPr>
          <a:xfrm>
            <a:off x="762000" y="609600"/>
            <a:ext cx="1289050" cy="971550"/>
            <a:chOff x="762000" y="609600"/>
            <a:chExt cx="1289050" cy="971550"/>
          </a:xfrm>
        </p:grpSpPr>
        <p:sp>
          <p:nvSpPr>
            <p:cNvPr id="13" name="矩形 12"/>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7273938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b="40894"/>
          <a:stretch>
            <a:fillRect/>
          </a:stretch>
        </p:blipFill>
        <p:spPr>
          <a:xfrm>
            <a:off x="0" y="0"/>
            <a:ext cx="12192000" cy="6931742"/>
          </a:xfrm>
          <a:prstGeom prst="rect">
            <a:avLst/>
          </a:prstGeom>
        </p:spPr>
      </p:pic>
    </p:spTree>
    <p:extLst>
      <p:ext uri="{BB962C8B-B14F-4D97-AF65-F5344CB8AC3E}">
        <p14:creationId val="57753001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l="4374" r="29370"/>
          <a:stretch>
            <a:fillRect/>
          </a:stretch>
        </p:blipFill>
        <p:spPr>
          <a:xfrm>
            <a:off x="0" y="1"/>
            <a:ext cx="12191999" cy="6828657"/>
          </a:xfrm>
          <a:prstGeom prst="rect">
            <a:avLst/>
          </a:prstGeom>
        </p:spPr>
      </p:pic>
      <p:sp>
        <p:nvSpPr>
          <p:cNvPr id="9" name="矩形 8"/>
          <p:cNvSpPr/>
          <p:nvPr userDrawn="1"/>
        </p:nvSpPr>
        <p:spPr>
          <a:xfrm>
            <a:off x="0" y="4133850"/>
            <a:ext cx="12192000" cy="2694808"/>
          </a:xfrm>
          <a:prstGeom prst="rect">
            <a:avLst/>
          </a:prstGeom>
          <a:gradFill>
            <a:gsLst>
              <a:gs pos="0">
                <a:schemeClr val="tx1">
                  <a:lumMod val="75000"/>
                  <a:lumOff val="25000"/>
                  <a:alpha val="0"/>
                </a:schemeClr>
              </a:gs>
              <a:gs pos="71000">
                <a:srgbClr val="1D1D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hasCustomPrompt="1"/>
          </p:nvPr>
        </p:nvSpPr>
        <p:spPr>
          <a:xfrm>
            <a:off x="1139638" y="706437"/>
            <a:ext cx="2711824" cy="777875"/>
          </a:xfrm>
        </p:spPr>
        <p:txBody>
          <a:bodyPr>
            <a:normAutofit/>
          </a:bodyPr>
          <a:lstStyle>
            <a:lvl1pPr>
              <a:defRPr sz="2400" b="1">
                <a:solidFill>
                  <a:schemeClr val="tx1"/>
                </a:solidFill>
              </a:defRPr>
            </a:lvl1pPr>
          </a:lstStyle>
          <a:p>
            <a:r>
              <a:rPr lang="zh-CN" altLang="en-US" smtClean="0"/>
              <a:t>单击此处添加标题</a:t>
            </a:r>
            <a:endParaRPr lang="zh-CN" altLang="en-US"/>
          </a:p>
        </p:txBody>
      </p:sp>
      <p:grpSp>
        <p:nvGrpSpPr>
          <p:cNvPr id="5" name="组合 4"/>
          <p:cNvGrpSpPr/>
          <p:nvPr userDrawn="1"/>
        </p:nvGrpSpPr>
        <p:grpSpPr>
          <a:xfrm>
            <a:off x="762000" y="609600"/>
            <a:ext cx="1289050" cy="971550"/>
            <a:chOff x="762000" y="609600"/>
            <a:chExt cx="1289050" cy="971550"/>
          </a:xfrm>
        </p:grpSpPr>
        <p:sp>
          <p:nvSpPr>
            <p:cNvPr id="6" name="矩形 5"/>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69932071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pic>
        <p:nvPicPr>
          <p:cNvPr id="14" name="图片 13"/>
          <p:cNvPicPr>
            <a:picLocks noChangeAspect="1"/>
          </p:cNvPicPr>
          <p:nvPr userDrawn="1"/>
        </p:nvPicPr>
        <p:blipFill>
          <a:blip r:embed="rId1">
            <a:extLst>
              <a:ext uri="{28A0092B-C50C-407E-A947-70E740481C1C}">
                <a14:useLocalDpi val="0"/>
              </a:ext>
            </a:extLst>
          </a:blip>
          <a:srcRect b="40894"/>
          <a:stretch>
            <a:fillRect/>
          </a:stretch>
        </p:blipFill>
        <p:spPr>
          <a:xfrm>
            <a:off x="0" y="0"/>
            <a:ext cx="12192000" cy="6931742"/>
          </a:xfrm>
          <a:prstGeom prst="rect">
            <a:avLst/>
          </a:prstGeom>
        </p:spPr>
      </p:pic>
      <p:grpSp>
        <p:nvGrpSpPr>
          <p:cNvPr id="10" name="组合 9"/>
          <p:cNvGrpSpPr/>
          <p:nvPr userDrawn="1"/>
        </p:nvGrpSpPr>
        <p:grpSpPr>
          <a:xfrm>
            <a:off x="762000" y="609600"/>
            <a:ext cx="1289050" cy="971550"/>
            <a:chOff x="762000" y="609600"/>
            <a:chExt cx="1289050" cy="971550"/>
          </a:xfrm>
        </p:grpSpPr>
        <p:sp>
          <p:nvSpPr>
            <p:cNvPr id="11" name="矩形 10"/>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570940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pic>
        <p:nvPicPr>
          <p:cNvPr id="69" name="图片 68"/>
          <p:cNvPicPr>
            <a:picLocks noChangeAspect="1"/>
          </p:cNvPicPr>
          <p:nvPr userDrawn="1"/>
        </p:nvPicPr>
        <p:blipFill>
          <a:blip r:embed="rId1">
            <a:extLst>
              <a:ext uri="{28A0092B-C50C-407E-A947-70E740481C1C}">
                <a14:useLocalDpi val="0"/>
              </a:ext>
            </a:extLst>
          </a:blip>
          <a:srcRect b="40894"/>
          <a:stretch>
            <a:fillRect/>
          </a:stretch>
        </p:blipFill>
        <p:spPr>
          <a:xfrm>
            <a:off x="0" y="0"/>
            <a:ext cx="12192000" cy="6931742"/>
          </a:xfrm>
          <a:prstGeom prst="rect">
            <a:avLst/>
          </a:prstGeom>
        </p:spPr>
      </p:pic>
      <p:sp>
        <p:nvSpPr>
          <p:cNvPr id="6" name="矩形 5"/>
          <p:cNvSpPr/>
          <p:nvPr userDrawn="1"/>
        </p:nvSpPr>
        <p:spPr>
          <a:xfrm>
            <a:off x="0" y="1828800"/>
            <a:ext cx="12192000" cy="3352800"/>
          </a:xfrm>
          <a:prstGeom prst="rect">
            <a:avLst/>
          </a:prstGeom>
          <a:solidFill>
            <a:srgbClr val="1D1D1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4007642" y="2436926"/>
            <a:ext cx="4176715" cy="57150"/>
            <a:chOff x="4860131" y="2378869"/>
            <a:chExt cx="4176715" cy="57150"/>
          </a:xfrm>
        </p:grpSpPr>
        <p:sp>
          <p:nvSpPr>
            <p:cNvPr id="8" name="椭圆 7"/>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userDrawn="1"/>
        </p:nvGrpSpPr>
        <p:grpSpPr>
          <a:xfrm>
            <a:off x="4007642" y="4418126"/>
            <a:ext cx="4176715" cy="57150"/>
            <a:chOff x="4860131" y="2378869"/>
            <a:chExt cx="4176715" cy="57150"/>
          </a:xfrm>
        </p:grpSpPr>
        <p:sp>
          <p:nvSpPr>
            <p:cNvPr id="39" name="椭圆 38"/>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85446493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DB9013D-9AEF-4F3A-B417-E8BF6B8EFC45}" type="datetimeFigureOut">
              <a:rPr lang="zh-CN" altLang="en-US" smtClean="0"/>
              <a:t>2016/3/3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A25C8A-821B-4139-B445-02EC66E8D92C}" type="slidenum">
              <a:rPr lang="zh-CN" altLang="en-US" smtClean="0"/>
              <a:t>‹#›</a:t>
            </a:fld>
            <a:endParaRPr lang="zh-CN" altLang="en-US"/>
          </a:p>
        </p:txBody>
      </p:sp>
    </p:spTree>
    <p:extLst>
      <p:ext uri="{BB962C8B-B14F-4D97-AF65-F5344CB8AC3E}">
        <p14:creationId val="98727246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容与标题">
    <p:spTree>
      <p:nvGrpSpPr>
        <p:cNvPr id="1" name=""/>
        <p:cNvGrpSpPr/>
        <p:nvPr/>
      </p:nvGrpSpPr>
      <p:grpSpPr>
        <a:xfrm>
          <a:off x="0" y="0"/>
          <a: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585"/>
            <a:r>
              <a:rPr kumimoji="1" lang="zh-CN" altLang="en-US" sz="1333">
                <a:solidFill>
                  <a:prstClr val="black">
                    <a:lumMod val="75000"/>
                    <a:lumOff val="25000"/>
                  </a:prstClr>
                </a:solidFill>
              </a:rPr>
              <a:t>点击</a:t>
            </a:r>
            <a:r>
              <a:rPr kumimoji="1" lang="en-US" altLang="zh-CN" sz="1333">
                <a:solidFill>
                  <a:prstClr val="black">
                    <a:lumMod val="75000"/>
                    <a:lumOff val="25000"/>
                  </a:prstClr>
                </a:solidFill>
              </a:rPr>
              <a:t>Logo</a:t>
            </a:r>
            <a:r>
              <a:rPr kumimoji="1" lang="zh-CN" altLang="en-US" sz="1333">
                <a:solidFill>
                  <a:prstClr val="black">
                    <a:lumMod val="75000"/>
                    <a:lumOff val="25000"/>
                  </a:prstClr>
                </a:solidFill>
              </a:rPr>
              <a:t>获取更多优质模板（放映模式）</a:t>
            </a:r>
          </a:p>
        </p:txBody>
      </p:sp>
      <p:pic>
        <p:nvPicPr>
          <p:cNvPr id="3" name="图片 2">
            <a:hlinkClick r:id="rId2"/>
          </p:cNvPr>
          <p:cNvPicPr>
            <a:picLocks noChangeAspect="1"/>
          </p:cNvPicPr>
          <p:nvPr userDrawn="1"/>
        </p:nvPicPr>
        <p:blipFill>
          <a:blip r:embed="rId1">
            <a:extLst>
              <a:ext uri="{28A0092B-C50C-407E-A947-70E740481C1C}">
                <a14:useLocalDpi val="0"/>
              </a:ext>
            </a:extLst>
          </a:blip>
          <a:stretch>
            <a:fillRect/>
          </a:stretch>
        </p:blipFill>
        <p:spPr>
          <a:xfrm>
            <a:off x="4409441" y="2657355"/>
            <a:ext cx="3048000" cy="402336"/>
          </a:xfrm>
          <a:prstGeom prst="rect">
            <a:avLst/>
          </a:prstGeom>
        </p:spPr>
      </p:pic>
    </p:spTree>
    <p:extLst>
      <p:ext uri="{BB962C8B-B14F-4D97-AF65-F5344CB8AC3E}">
        <p14:creationId val="2447254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342942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9013D-9AEF-4F3A-B417-E8BF6B8EFC45}" type="datetimeFigureOut">
              <a:rPr lang="zh-CN" altLang="en-US" smtClean="0"/>
              <a:t>2016/3/3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25C8A-821B-4139-B445-02EC66E8D92C}" type="slidenum">
              <a:rPr lang="zh-CN" altLang="en-US" smtClean="0"/>
              <a:t>‹#›</a:t>
            </a:fld>
            <a:endParaRPr lang="zh-CN" altLang="en-US"/>
          </a:p>
        </p:txBody>
      </p:sp>
    </p:spTree>
    <p:extLst>
      <p:ext uri="{BB962C8B-B14F-4D97-AF65-F5344CB8AC3E}">
        <p14:creationId val="350675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25293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wdp" Type="http://schemas.microsoft.com/office/2007/relationships/hdphoto"/><Relationship Id="rId4"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811911" y="2396068"/>
            <a:ext cx="7127994" cy="762000"/>
          </a:xfrm>
          <a:prstGeom prst="rect">
            <a:avLst/>
          </a:prstGeom>
        </p:spPr>
        <p:txBody>
          <a:bodyPr wrap="none">
            <a:spAutoFit/>
          </a:bodyPr>
          <a:lstStyle/>
          <a:p>
            <a:r>
              <a:rPr altLang="zh-CN" b="1" kumimoji="1" lang="en-US" smtClean="0" sz="4400">
                <a:solidFill>
                  <a:schemeClr val="bg1"/>
                </a:solidFill>
                <a:latin charset="0" panose="02070606080606020203" pitchFamily="18" typeface="Bodoni MT Condensed"/>
                <a:cs charset="-78" panose="02040503050201020203" pitchFamily="18" typeface="Adobe Arabic"/>
              </a:rPr>
              <a:t>POWERPOINT TEMPLATE</a:t>
            </a:r>
          </a:p>
        </p:txBody>
      </p:sp>
      <p:cxnSp>
        <p:nvCxnSpPr>
          <p:cNvPr id="5" name="直接连接符 4"/>
          <p:cNvCxnSpPr/>
          <p:nvPr/>
        </p:nvCxnSpPr>
        <p:spPr>
          <a:xfrm>
            <a:off x="4770663" y="4610100"/>
            <a:ext cx="2650670" cy="0"/>
          </a:xfrm>
          <a:prstGeom prst="line">
            <a:avLst/>
          </a:prstGeom>
          <a:ln w="12700">
            <a:solidFill>
              <a:srgbClr val="D29F10"/>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25421" y="4738686"/>
            <a:ext cx="4208036" cy="457200"/>
          </a:xfrm>
          <a:prstGeom prst="rect">
            <a:avLst/>
          </a:prstGeom>
        </p:spPr>
        <p:txBody>
          <a:bodyPr wrap="none">
            <a:spAutoFit/>
          </a:bodyPr>
          <a:lstStyle/>
          <a:p>
            <a:r>
              <a:rPr altLang="zh-CN" kumimoji="1" lang="en-US" smtClean="0" sz="2400">
                <a:solidFill>
                  <a:schemeClr val="bg1"/>
                </a:solidFill>
                <a:latin charset="0" panose="02070606080606020203" pitchFamily="18" typeface="Bodoni MT Condensed"/>
              </a:rPr>
              <a:t>PRESENTED BY OfficePLUS</a:t>
            </a:r>
          </a:p>
        </p:txBody>
      </p:sp>
    </p:spTree>
    <p:extLst>
      <p:ext uri="{BB962C8B-B14F-4D97-AF65-F5344CB8AC3E}">
        <p14:creationId val="1767086"/>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graphicFrame>
        <p:nvGraphicFramePr>
          <p:cNvPr id="4" name="图表 3"/>
          <p:cNvGraphicFramePr/>
          <p:nvPr>
            <p:extLst>
              <p:ext uri="{D42A27DB-BD31-4B8C-83A1-F6EECF244321}">
                <p14:modId val="4131978824"/>
              </p:ext>
            </p:extLst>
          </p:nvPr>
        </p:nvGraphicFramePr>
        <p:xfrm>
          <a:off x="560821" y="1992237"/>
          <a:ext cx="11544300" cy="2971895"/>
        </p:xfrm>
        <a:graphic>
          <a:graphicData uri="http://schemas.openxmlformats.org/drawingml/2006/chart">
            <c:chart xmlns:c="http://schemas.openxmlformats.org/drawingml/2006/chart" r:id="rId2"/>
          </a:graphicData>
        </a:graphic>
      </p:graphicFrame>
      <p:sp>
        <p:nvSpPr>
          <p:cNvPr id="5" name="文本框 4"/>
          <p:cNvSpPr txBox="1"/>
          <p:nvPr/>
        </p:nvSpPr>
        <p:spPr>
          <a:xfrm>
            <a:off x="1247775" y="4658193"/>
            <a:ext cx="9725026" cy="2231136"/>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6" name="组合 5"/>
          <p:cNvGrpSpPr/>
          <p:nvPr/>
        </p:nvGrpSpPr>
        <p:grpSpPr>
          <a:xfrm>
            <a:off x="1052287" y="4830493"/>
            <a:ext cx="195488" cy="189000"/>
            <a:chOff x="840565" y="2213891"/>
            <a:chExt cx="260650" cy="252000"/>
          </a:xfrm>
          <a:solidFill>
            <a:srgbClr val="D29F10"/>
          </a:solidFill>
        </p:grpSpPr>
        <p:sp>
          <p:nvSpPr>
            <p:cNvPr id="7" name="矩形 6"/>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sp>
          <p:nvSpPr>
            <p:cNvPr id="8" name="矩形 7"/>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grpSp>
    </p:spTree>
    <p:extLst>
      <p:ext uri="{BB962C8B-B14F-4D97-AF65-F5344CB8AC3E}">
        <p14:creationId val="2039609210"/>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863935" y="3003532"/>
            <a:ext cx="6092654" cy="2066528"/>
          </a:xfrm>
          <a:prstGeom prst="rect">
            <a:avLst/>
          </a:prstGeom>
          <a:noFill/>
        </p:spPr>
        <p:txBody>
          <a:bodyPr bIns="45712" lIns="91424" rIns="91424" rtlCol="0" tIns="45712" wrap="square">
            <a:spAutoFit/>
          </a:bodyPr>
          <a:lstStyle/>
          <a:p>
            <a:pPr algn="ctr">
              <a:lnSpc>
                <a:spcPct val="80000"/>
              </a:lnSpc>
            </a:pPr>
            <a:r>
              <a:rPr altLang="zh-CN" kumimoji="1" lang="en-US" smtClean="0" sz="5400">
                <a:solidFill>
                  <a:srgbClr val="D29F10"/>
                </a:solidFill>
                <a:latin charset="0" panose="04020805060202030203" pitchFamily="82" typeface="Colonna MT"/>
              </a:rPr>
              <a:t>ADD TITLE HERE</a:t>
            </a:r>
          </a:p>
          <a:p>
            <a:pPr algn="ctr">
              <a:lnSpc>
                <a:spcPct val="80000"/>
              </a:lnSpc>
            </a:pPr>
            <a:r>
              <a:rPr altLang="zh-CN" kumimoji="1" lang="en-US" smtClean="0" sz="5400">
                <a:solidFill>
                  <a:srgbClr val="D29F10"/>
                </a:solidFill>
                <a:latin charset="0" panose="04020805060202030203" pitchFamily="82" typeface="Colonna MT"/>
              </a:rPr>
              <a:t>点击此处添加标题</a:t>
            </a:r>
          </a:p>
        </p:txBody>
      </p:sp>
    </p:spTree>
    <p:extLst>
      <p:ext uri="{BB962C8B-B14F-4D97-AF65-F5344CB8AC3E}">
        <p14:creationId val="3594409558"/>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grpSp>
        <p:nvGrpSpPr>
          <p:cNvPr id="3" name="组合 2"/>
          <p:cNvGrpSpPr/>
          <p:nvPr/>
        </p:nvGrpSpPr>
        <p:grpSpPr>
          <a:xfrm>
            <a:off x="4431577" y="1664813"/>
            <a:ext cx="5844943" cy="4675957"/>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5" name="Freeform 7"/>
            <p:cNvSpPr/>
            <p:nvPr/>
          </p:nvSpPr>
          <p:spPr bwMode="invGray">
            <a:xfrm>
              <a:off x="6486517" y="995364"/>
              <a:ext cx="1343025" cy="1225552"/>
            </a:xfrm>
            <a:custGeom>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6" name="Freeform 8"/>
            <p:cNvSpPr/>
            <p:nvPr/>
          </p:nvSpPr>
          <p:spPr bwMode="invGray">
            <a:xfrm>
              <a:off x="6621458" y="1938339"/>
              <a:ext cx="1008062" cy="706438"/>
            </a:xfrm>
            <a:custGeom>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7" name="Freeform 9"/>
            <p:cNvSpPr/>
            <p:nvPr/>
          </p:nvSpPr>
          <p:spPr bwMode="gray">
            <a:xfrm>
              <a:off x="6408730" y="2330453"/>
              <a:ext cx="719136" cy="693739"/>
            </a:xfrm>
            <a:custGeom>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8" name="Freeform 10"/>
            <p:cNvSpPr/>
            <p:nvPr/>
          </p:nvSpPr>
          <p:spPr bwMode="gray">
            <a:xfrm>
              <a:off x="5861043" y="2487615"/>
              <a:ext cx="671511" cy="944563"/>
            </a:xfrm>
            <a:custGeom>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9" name="Freeform 11"/>
            <p:cNvSpPr/>
            <p:nvPr/>
          </p:nvSpPr>
          <p:spPr bwMode="gray">
            <a:xfrm>
              <a:off x="6056307" y="2727329"/>
              <a:ext cx="215901" cy="225427"/>
            </a:xfrm>
            <a:custGeom>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0" name="Freeform 12"/>
            <p:cNvSpPr/>
            <p:nvPr/>
          </p:nvSpPr>
          <p:spPr bwMode="gray">
            <a:xfrm>
              <a:off x="6194418" y="2838454"/>
              <a:ext cx="169864" cy="212724"/>
            </a:xfrm>
            <a:custGeom>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1" name="Freeform 13"/>
            <p:cNvSpPr/>
            <p:nvPr/>
          </p:nvSpPr>
          <p:spPr bwMode="gray">
            <a:xfrm>
              <a:off x="6194418" y="2852741"/>
              <a:ext cx="65088" cy="71438"/>
            </a:xfrm>
            <a:custGeom>
              <a:cxnLst>
                <a:cxn ang="0">
                  <a:pos x="32" y="40"/>
                </a:cxn>
                <a:cxn ang="0">
                  <a:pos x="8" y="40"/>
                </a:cxn>
                <a:cxn ang="0">
                  <a:pos x="8" y="24"/>
                </a:cxn>
                <a:cxn ang="0">
                  <a:pos x="0" y="0"/>
                </a:cxn>
                <a:cxn ang="0">
                  <a:pos x="24" y="8"/>
                </a:cxn>
                <a:cxn ang="0">
                  <a:pos x="32" y="40"/>
                </a:cxn>
              </a:cxnLst>
              <a:rect b="b" l="0" r="r" t="0"/>
              <a:pathLst>
                <a:path h="41" w="33">
                  <a:moveTo>
                    <a:pt x="32" y="40"/>
                  </a:moveTo>
                  <a:lnTo>
                    <a:pt x="8" y="40"/>
                  </a:lnTo>
                  <a:lnTo>
                    <a:pt x="8" y="24"/>
                  </a:lnTo>
                  <a:lnTo>
                    <a:pt x="0" y="0"/>
                  </a:lnTo>
                  <a:lnTo>
                    <a:pt x="24" y="8"/>
                  </a:lnTo>
                  <a:lnTo>
                    <a:pt x="32" y="4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2" name="Freeform 14"/>
            <p:cNvSpPr/>
            <p:nvPr/>
          </p:nvSpPr>
          <p:spPr bwMode="gray">
            <a:xfrm>
              <a:off x="6042017" y="3106741"/>
              <a:ext cx="827088" cy="509589"/>
            </a:xfrm>
            <a:custGeom>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3" name="Freeform 15"/>
            <p:cNvSpPr/>
            <p:nvPr/>
          </p:nvSpPr>
          <p:spPr bwMode="gray">
            <a:xfrm>
              <a:off x="6211881" y="3514727"/>
              <a:ext cx="685801" cy="563563"/>
            </a:xfrm>
            <a:custGeom>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4" name="Freeform 16"/>
            <p:cNvSpPr/>
            <p:nvPr/>
          </p:nvSpPr>
          <p:spPr bwMode="invGray">
            <a:xfrm>
              <a:off x="6775443" y="3965580"/>
              <a:ext cx="122239" cy="96838"/>
            </a:xfrm>
            <a:custGeom>
              <a:cxnLst>
                <a:cxn ang="0">
                  <a:pos x="24" y="0"/>
                </a:cxn>
                <a:cxn ang="0">
                  <a:pos x="0" y="40"/>
                </a:cxn>
                <a:cxn ang="0">
                  <a:pos x="24" y="56"/>
                </a:cxn>
                <a:cxn ang="0">
                  <a:pos x="64" y="40"/>
                </a:cxn>
                <a:cxn ang="0">
                  <a:pos x="64" y="24"/>
                </a:cxn>
                <a:cxn ang="0">
                  <a:pos x="24" y="0"/>
                </a:cxn>
              </a:cxnLst>
              <a:rect b="b" l="0" r="r" t="0"/>
              <a:pathLst>
                <a:path h="57" w="65">
                  <a:moveTo>
                    <a:pt x="24" y="0"/>
                  </a:moveTo>
                  <a:lnTo>
                    <a:pt x="0" y="40"/>
                  </a:lnTo>
                  <a:lnTo>
                    <a:pt x="24" y="56"/>
                  </a:lnTo>
                  <a:lnTo>
                    <a:pt x="64" y="40"/>
                  </a:lnTo>
                  <a:lnTo>
                    <a:pt x="64" y="24"/>
                  </a:lnTo>
                  <a:lnTo>
                    <a:pt x="24" y="0"/>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15" name="Freeform 17"/>
            <p:cNvSpPr/>
            <p:nvPr/>
          </p:nvSpPr>
          <p:spPr bwMode="gray">
            <a:xfrm>
              <a:off x="6470642" y="4033841"/>
              <a:ext cx="457198" cy="522287"/>
            </a:xfrm>
            <a:custGeom>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6" name="Freeform 18"/>
            <p:cNvSpPr/>
            <p:nvPr/>
          </p:nvSpPr>
          <p:spPr bwMode="gray">
            <a:xfrm>
              <a:off x="6240458" y="4443415"/>
              <a:ext cx="520698" cy="649287"/>
            </a:xfrm>
            <a:custGeom>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7" name="Freeform 19"/>
            <p:cNvSpPr/>
            <p:nvPr/>
          </p:nvSpPr>
          <p:spPr bwMode="gray">
            <a:xfrm>
              <a:off x="5465539" y="4832574"/>
              <a:ext cx="963610" cy="676276"/>
            </a:xfrm>
            <a:custGeom>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cap="rnd" cmpd="sng" w="3175">
              <a:solidFill>
                <a:srgbClr val="1D1D1D"/>
              </a:solidFill>
              <a:prstDash val="solid"/>
              <a:round/>
              <a:headEnd len="med" type="none" w="med"/>
              <a:tailEnd len="med" type="none" w="med"/>
            </a:ln>
            <a:effectLst/>
          </p:spPr>
          <p:txBody>
            <a:bodyPr/>
            <a:lstStyle/>
            <a:p>
              <a:pPr defTabSz="685800"/>
              <a:r>
                <a:rPr altLang="zh-CN" lang="en-US" smtClean="0" sz="1350">
                  <a:solidFill>
                    <a:prstClr val="black"/>
                  </a:solidFill>
                  <a:latin typeface="Century Gothic"/>
                  <a:ea typeface="微软雅黑"/>
                </a:rPr>
                <a:t>00</a:t>
              </a:r>
            </a:p>
          </p:txBody>
        </p:sp>
        <p:sp>
          <p:nvSpPr>
            <p:cNvPr id="18" name="Freeform 20"/>
            <p:cNvSpPr/>
            <p:nvPr/>
          </p:nvSpPr>
          <p:spPr bwMode="gray">
            <a:xfrm>
              <a:off x="4805359" y="4724404"/>
              <a:ext cx="949323" cy="676276"/>
            </a:xfrm>
            <a:custGeom>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9" name="Freeform 21"/>
            <p:cNvSpPr/>
            <p:nvPr/>
          </p:nvSpPr>
          <p:spPr bwMode="invGray">
            <a:xfrm>
              <a:off x="4714870" y="4344992"/>
              <a:ext cx="704849" cy="622302"/>
            </a:xfrm>
            <a:custGeom>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0" name="Freeform 22"/>
            <p:cNvSpPr/>
            <p:nvPr/>
          </p:nvSpPr>
          <p:spPr bwMode="invGray">
            <a:xfrm>
              <a:off x="3919533" y="4302128"/>
              <a:ext cx="1085849" cy="1084265"/>
            </a:xfrm>
            <a:custGeom>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1" name="Freeform 23"/>
            <p:cNvSpPr/>
            <p:nvPr/>
          </p:nvSpPr>
          <p:spPr bwMode="invGray">
            <a:xfrm>
              <a:off x="1892298" y="3048002"/>
              <a:ext cx="2308223" cy="1381126"/>
            </a:xfrm>
            <a:custGeom>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2" name="Freeform 24"/>
            <p:cNvSpPr/>
            <p:nvPr/>
          </p:nvSpPr>
          <p:spPr bwMode="gray">
            <a:xfrm>
              <a:off x="4060819" y="3613153"/>
              <a:ext cx="1449385" cy="1112839"/>
            </a:xfrm>
            <a:custGeom>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b="b" l="0" r="r" t="0"/>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3" name="Freeform 25"/>
            <p:cNvSpPr/>
            <p:nvPr/>
          </p:nvSpPr>
          <p:spPr bwMode="invGray">
            <a:xfrm>
              <a:off x="3221033" y="2838454"/>
              <a:ext cx="1497010" cy="1085850"/>
            </a:xfrm>
            <a:custGeom>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4" name="Freeform 26"/>
            <p:cNvSpPr/>
            <p:nvPr/>
          </p:nvSpPr>
          <p:spPr bwMode="gray">
            <a:xfrm>
              <a:off x="5935657" y="4216403"/>
              <a:ext cx="582610" cy="750890"/>
            </a:xfrm>
            <a:custGeom>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5" name="Freeform 27"/>
            <p:cNvSpPr/>
            <p:nvPr/>
          </p:nvSpPr>
          <p:spPr bwMode="gray">
            <a:xfrm>
              <a:off x="5354631" y="4216403"/>
              <a:ext cx="673099" cy="736600"/>
            </a:xfrm>
            <a:custGeom>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6" name="Freeform 28"/>
            <p:cNvSpPr/>
            <p:nvPr/>
          </p:nvSpPr>
          <p:spPr bwMode="gray">
            <a:xfrm>
              <a:off x="5295896" y="3797304"/>
              <a:ext cx="931863" cy="561975"/>
            </a:xfrm>
            <a:custGeom>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7" name="Freeform 29"/>
            <p:cNvSpPr/>
            <p:nvPr/>
          </p:nvSpPr>
          <p:spPr bwMode="gray">
            <a:xfrm>
              <a:off x="6042017" y="3598866"/>
              <a:ext cx="581025" cy="677861"/>
            </a:xfrm>
            <a:custGeom>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8" name="Freeform 30"/>
            <p:cNvSpPr/>
            <p:nvPr/>
          </p:nvSpPr>
          <p:spPr bwMode="gray">
            <a:xfrm>
              <a:off x="5524495" y="3387726"/>
              <a:ext cx="719136" cy="633412"/>
            </a:xfrm>
            <a:custGeom>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9" name="Freeform 31"/>
            <p:cNvSpPr/>
            <p:nvPr/>
          </p:nvSpPr>
          <p:spPr bwMode="invGray">
            <a:xfrm>
              <a:off x="5510208" y="2811465"/>
              <a:ext cx="474662" cy="804861"/>
            </a:xfrm>
            <a:custGeom>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0" name="Freeform 32"/>
            <p:cNvSpPr/>
            <p:nvPr/>
          </p:nvSpPr>
          <p:spPr bwMode="gray">
            <a:xfrm>
              <a:off x="5005381" y="2951167"/>
              <a:ext cx="612775" cy="1069975"/>
            </a:xfrm>
            <a:custGeom>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1" name="Freeform 33"/>
            <p:cNvSpPr/>
            <p:nvPr/>
          </p:nvSpPr>
          <p:spPr bwMode="invGray">
            <a:xfrm>
              <a:off x="4891084" y="2965454"/>
              <a:ext cx="334963" cy="550864"/>
            </a:xfrm>
            <a:custGeom>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2" name="Freeform 34"/>
            <p:cNvSpPr/>
            <p:nvPr/>
          </p:nvSpPr>
          <p:spPr bwMode="invGray">
            <a:xfrm>
              <a:off x="3692522" y="2417766"/>
              <a:ext cx="1635124" cy="1477964"/>
            </a:xfrm>
            <a:custGeom>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3" name="Freeform 35"/>
            <p:cNvSpPr/>
            <p:nvPr/>
          </p:nvSpPr>
          <p:spPr bwMode="invGray">
            <a:xfrm>
              <a:off x="4211632" y="1052515"/>
              <a:ext cx="2716208" cy="2182814"/>
            </a:xfrm>
            <a:custGeom>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ap="rnd" cmpd="sng" w="3175">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4" name="Freeform 36"/>
            <p:cNvSpPr/>
            <p:nvPr/>
          </p:nvSpPr>
          <p:spPr bwMode="invGray">
            <a:xfrm>
              <a:off x="1709736" y="1419225"/>
              <a:ext cx="2427286" cy="1816101"/>
            </a:xfrm>
            <a:custGeom>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35" name="Freeform 37"/>
            <p:cNvSpPr/>
            <p:nvPr/>
          </p:nvSpPr>
          <p:spPr bwMode="invGray">
            <a:xfrm>
              <a:off x="6761163" y="4752974"/>
              <a:ext cx="242886" cy="454026"/>
            </a:xfrm>
            <a:custGeom>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ap="rnd" cmpd="sng" w="3175">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grpSp>
      <p:sp>
        <p:nvSpPr>
          <p:cNvPr id="36" name="椭圆 35"/>
          <p:cNvSpPr/>
          <p:nvPr/>
        </p:nvSpPr>
        <p:spPr>
          <a:xfrm>
            <a:off x="1247775" y="1859140"/>
            <a:ext cx="4481630" cy="44816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2188851" y="2566135"/>
            <a:ext cx="2690998" cy="762000"/>
          </a:xfrm>
          <a:prstGeom prst="rect">
            <a:avLst/>
          </a:prstGeom>
          <a:noFill/>
        </p:spPr>
        <p:txBody>
          <a:bodyPr rtlCol="0" wrap="square">
            <a:spAutoFit/>
          </a:bodyPr>
          <a:lstStyle/>
          <a:p>
            <a:r>
              <a:rPr altLang="zh-CN" lang="en-US" smtClean="0" sz="4400">
                <a:solidFill>
                  <a:schemeClr val="bg1"/>
                </a:solidFill>
                <a:latin charset="0" panose="020a0402060406010301" pitchFamily="18" typeface="Castellar"/>
              </a:rPr>
              <a:t>5,813,260</a:t>
            </a:r>
          </a:p>
        </p:txBody>
      </p:sp>
      <p:sp>
        <p:nvSpPr>
          <p:cNvPr id="38" name="文本框 37"/>
          <p:cNvSpPr txBox="1"/>
          <p:nvPr/>
        </p:nvSpPr>
        <p:spPr>
          <a:xfrm>
            <a:off x="1812717" y="3490243"/>
            <a:ext cx="9725026" cy="2231136"/>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39" name="组合 38"/>
          <p:cNvGrpSpPr/>
          <p:nvPr/>
        </p:nvGrpSpPr>
        <p:grpSpPr>
          <a:xfrm>
            <a:off x="1617229" y="3662543"/>
            <a:ext cx="195488" cy="189000"/>
            <a:chOff x="840565" y="2213891"/>
            <a:chExt cx="260650" cy="252000"/>
          </a:xfrm>
          <a:solidFill>
            <a:srgbClr val="D29F10"/>
          </a:solidFill>
        </p:grpSpPr>
        <p:sp>
          <p:nvSpPr>
            <p:cNvPr id="40" name="矩形 39"/>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sp>
          <p:nvSpPr>
            <p:cNvPr id="41" name="矩形 40"/>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grpSp>
    </p:spTree>
    <p:extLst>
      <p:ext uri="{BB962C8B-B14F-4D97-AF65-F5344CB8AC3E}">
        <p14:creationId val="3438390848"/>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159704" y="-1001279"/>
            <a:ext cx="9449957" cy="7559970"/>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5" name="Freeform 7"/>
            <p:cNvSpPr/>
            <p:nvPr/>
          </p:nvSpPr>
          <p:spPr bwMode="invGray">
            <a:xfrm>
              <a:off x="6486517" y="995364"/>
              <a:ext cx="1343025" cy="1225552"/>
            </a:xfrm>
            <a:custGeom>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6" name="Freeform 8"/>
            <p:cNvSpPr/>
            <p:nvPr/>
          </p:nvSpPr>
          <p:spPr bwMode="invGray">
            <a:xfrm>
              <a:off x="6621458" y="1938339"/>
              <a:ext cx="1008062" cy="706438"/>
            </a:xfrm>
            <a:custGeom>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7" name="Freeform 9"/>
            <p:cNvSpPr/>
            <p:nvPr/>
          </p:nvSpPr>
          <p:spPr bwMode="gray">
            <a:xfrm>
              <a:off x="6408730" y="2330453"/>
              <a:ext cx="719136" cy="693739"/>
            </a:xfrm>
            <a:custGeom>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8" name="Freeform 10"/>
            <p:cNvSpPr/>
            <p:nvPr/>
          </p:nvSpPr>
          <p:spPr bwMode="gray">
            <a:xfrm>
              <a:off x="5861043" y="2487615"/>
              <a:ext cx="671511" cy="944563"/>
            </a:xfrm>
            <a:custGeom>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9" name="Freeform 11"/>
            <p:cNvSpPr/>
            <p:nvPr/>
          </p:nvSpPr>
          <p:spPr bwMode="gray">
            <a:xfrm>
              <a:off x="6056307" y="2727329"/>
              <a:ext cx="215901" cy="225427"/>
            </a:xfrm>
            <a:custGeom>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0" name="Freeform 12"/>
            <p:cNvSpPr/>
            <p:nvPr/>
          </p:nvSpPr>
          <p:spPr bwMode="gray">
            <a:xfrm>
              <a:off x="6194418" y="2838454"/>
              <a:ext cx="169864" cy="212724"/>
            </a:xfrm>
            <a:custGeom>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1" name="Freeform 13"/>
            <p:cNvSpPr/>
            <p:nvPr/>
          </p:nvSpPr>
          <p:spPr bwMode="gray">
            <a:xfrm>
              <a:off x="6194418" y="2852741"/>
              <a:ext cx="65088" cy="71438"/>
            </a:xfrm>
            <a:custGeom>
              <a:cxnLst>
                <a:cxn ang="0">
                  <a:pos x="32" y="40"/>
                </a:cxn>
                <a:cxn ang="0">
                  <a:pos x="8" y="40"/>
                </a:cxn>
                <a:cxn ang="0">
                  <a:pos x="8" y="24"/>
                </a:cxn>
                <a:cxn ang="0">
                  <a:pos x="0" y="0"/>
                </a:cxn>
                <a:cxn ang="0">
                  <a:pos x="24" y="8"/>
                </a:cxn>
                <a:cxn ang="0">
                  <a:pos x="32" y="40"/>
                </a:cxn>
              </a:cxnLst>
              <a:rect b="b" l="0" r="r" t="0"/>
              <a:pathLst>
                <a:path h="41" w="33">
                  <a:moveTo>
                    <a:pt x="32" y="40"/>
                  </a:moveTo>
                  <a:lnTo>
                    <a:pt x="8" y="40"/>
                  </a:lnTo>
                  <a:lnTo>
                    <a:pt x="8" y="24"/>
                  </a:lnTo>
                  <a:lnTo>
                    <a:pt x="0" y="0"/>
                  </a:lnTo>
                  <a:lnTo>
                    <a:pt x="24" y="8"/>
                  </a:lnTo>
                  <a:lnTo>
                    <a:pt x="32" y="4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2" name="Freeform 14"/>
            <p:cNvSpPr/>
            <p:nvPr/>
          </p:nvSpPr>
          <p:spPr bwMode="gray">
            <a:xfrm>
              <a:off x="6042017" y="3106741"/>
              <a:ext cx="827088" cy="509589"/>
            </a:xfrm>
            <a:custGeom>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3" name="Freeform 15"/>
            <p:cNvSpPr/>
            <p:nvPr/>
          </p:nvSpPr>
          <p:spPr bwMode="gray">
            <a:xfrm>
              <a:off x="6211881" y="3514727"/>
              <a:ext cx="685801" cy="563563"/>
            </a:xfrm>
            <a:custGeom>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4" name="Freeform 16"/>
            <p:cNvSpPr/>
            <p:nvPr/>
          </p:nvSpPr>
          <p:spPr bwMode="invGray">
            <a:xfrm>
              <a:off x="6775443" y="3965580"/>
              <a:ext cx="122239" cy="96838"/>
            </a:xfrm>
            <a:custGeom>
              <a:cxnLst>
                <a:cxn ang="0">
                  <a:pos x="24" y="0"/>
                </a:cxn>
                <a:cxn ang="0">
                  <a:pos x="0" y="40"/>
                </a:cxn>
                <a:cxn ang="0">
                  <a:pos x="24" y="56"/>
                </a:cxn>
                <a:cxn ang="0">
                  <a:pos x="64" y="40"/>
                </a:cxn>
                <a:cxn ang="0">
                  <a:pos x="64" y="24"/>
                </a:cxn>
                <a:cxn ang="0">
                  <a:pos x="24" y="0"/>
                </a:cxn>
              </a:cxnLst>
              <a:rect b="b" l="0" r="r" t="0"/>
              <a:pathLst>
                <a:path h="57" w="65">
                  <a:moveTo>
                    <a:pt x="24" y="0"/>
                  </a:moveTo>
                  <a:lnTo>
                    <a:pt x="0" y="40"/>
                  </a:lnTo>
                  <a:lnTo>
                    <a:pt x="24" y="56"/>
                  </a:lnTo>
                  <a:lnTo>
                    <a:pt x="64" y="40"/>
                  </a:lnTo>
                  <a:lnTo>
                    <a:pt x="64" y="24"/>
                  </a:lnTo>
                  <a:lnTo>
                    <a:pt x="24" y="0"/>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15" name="Freeform 17"/>
            <p:cNvSpPr/>
            <p:nvPr/>
          </p:nvSpPr>
          <p:spPr bwMode="gray">
            <a:xfrm>
              <a:off x="6470642" y="4033841"/>
              <a:ext cx="457198" cy="522287"/>
            </a:xfrm>
            <a:custGeom>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6" name="Freeform 18"/>
            <p:cNvSpPr/>
            <p:nvPr/>
          </p:nvSpPr>
          <p:spPr bwMode="gray">
            <a:xfrm>
              <a:off x="6240458" y="4443415"/>
              <a:ext cx="520698" cy="649287"/>
            </a:xfrm>
            <a:custGeom>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7" name="Freeform 19"/>
            <p:cNvSpPr/>
            <p:nvPr/>
          </p:nvSpPr>
          <p:spPr bwMode="gray">
            <a:xfrm>
              <a:off x="5465539" y="4832574"/>
              <a:ext cx="963610" cy="676276"/>
            </a:xfrm>
            <a:custGeom>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cap="rnd" cmpd="sng" w="25400">
              <a:solidFill>
                <a:srgbClr val="1D1D1D"/>
              </a:solidFill>
              <a:prstDash val="solid"/>
              <a:round/>
              <a:headEnd len="med" type="none" w="med"/>
              <a:tailEnd len="med" type="none" w="med"/>
            </a:ln>
            <a:effectLst/>
          </p:spPr>
          <p:txBody>
            <a:bodyPr/>
            <a:lstStyle/>
            <a:p>
              <a:pPr defTabSz="685800"/>
              <a:r>
                <a:rPr altLang="zh-CN" lang="en-US" smtClean="0" sz="1350">
                  <a:solidFill>
                    <a:prstClr val="black"/>
                  </a:solidFill>
                  <a:latin typeface="Century Gothic"/>
                  <a:ea typeface="微软雅黑"/>
                </a:rPr>
                <a:t>00</a:t>
              </a:r>
            </a:p>
          </p:txBody>
        </p:sp>
        <p:sp>
          <p:nvSpPr>
            <p:cNvPr id="18" name="Freeform 20"/>
            <p:cNvSpPr/>
            <p:nvPr/>
          </p:nvSpPr>
          <p:spPr bwMode="gray">
            <a:xfrm>
              <a:off x="4805359" y="4724404"/>
              <a:ext cx="949323" cy="676276"/>
            </a:xfrm>
            <a:custGeom>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9" name="Freeform 21"/>
            <p:cNvSpPr/>
            <p:nvPr/>
          </p:nvSpPr>
          <p:spPr bwMode="invGray">
            <a:xfrm>
              <a:off x="4714870" y="4344992"/>
              <a:ext cx="704849" cy="622302"/>
            </a:xfrm>
            <a:custGeom>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0" name="Freeform 22"/>
            <p:cNvSpPr/>
            <p:nvPr/>
          </p:nvSpPr>
          <p:spPr bwMode="invGray">
            <a:xfrm>
              <a:off x="3919533" y="4302128"/>
              <a:ext cx="1085849" cy="1084265"/>
            </a:xfrm>
            <a:custGeom>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1" name="Freeform 23"/>
            <p:cNvSpPr/>
            <p:nvPr/>
          </p:nvSpPr>
          <p:spPr bwMode="invGray">
            <a:xfrm>
              <a:off x="1892298" y="3048002"/>
              <a:ext cx="2308223" cy="1381126"/>
            </a:xfrm>
            <a:custGeom>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2" name="Freeform 24"/>
            <p:cNvSpPr/>
            <p:nvPr/>
          </p:nvSpPr>
          <p:spPr bwMode="gray">
            <a:xfrm>
              <a:off x="4060819" y="3613153"/>
              <a:ext cx="1449385" cy="1112839"/>
            </a:xfrm>
            <a:custGeom>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b="b" l="0" r="r" t="0"/>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3" name="Freeform 25"/>
            <p:cNvSpPr/>
            <p:nvPr/>
          </p:nvSpPr>
          <p:spPr bwMode="invGray">
            <a:xfrm>
              <a:off x="3221033" y="2838454"/>
              <a:ext cx="1497010" cy="1085850"/>
            </a:xfrm>
            <a:custGeom>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4" name="Freeform 26"/>
            <p:cNvSpPr/>
            <p:nvPr/>
          </p:nvSpPr>
          <p:spPr bwMode="gray">
            <a:xfrm>
              <a:off x="5935657" y="4216403"/>
              <a:ext cx="582610" cy="750890"/>
            </a:xfrm>
            <a:custGeom>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5" name="Freeform 27"/>
            <p:cNvSpPr/>
            <p:nvPr/>
          </p:nvSpPr>
          <p:spPr bwMode="gray">
            <a:xfrm>
              <a:off x="5354631" y="4216403"/>
              <a:ext cx="673099" cy="736600"/>
            </a:xfrm>
            <a:custGeom>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6" name="Freeform 28"/>
            <p:cNvSpPr/>
            <p:nvPr/>
          </p:nvSpPr>
          <p:spPr bwMode="gray">
            <a:xfrm>
              <a:off x="5295896" y="3797304"/>
              <a:ext cx="931863" cy="561975"/>
            </a:xfrm>
            <a:custGeom>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7" name="Freeform 29"/>
            <p:cNvSpPr/>
            <p:nvPr/>
          </p:nvSpPr>
          <p:spPr bwMode="gray">
            <a:xfrm>
              <a:off x="6042017" y="3598866"/>
              <a:ext cx="581025" cy="677861"/>
            </a:xfrm>
            <a:custGeom>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8" name="Freeform 30"/>
            <p:cNvSpPr/>
            <p:nvPr/>
          </p:nvSpPr>
          <p:spPr bwMode="gray">
            <a:xfrm>
              <a:off x="5524495" y="3387726"/>
              <a:ext cx="719136" cy="633412"/>
            </a:xfrm>
            <a:custGeom>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9" name="Freeform 31"/>
            <p:cNvSpPr/>
            <p:nvPr/>
          </p:nvSpPr>
          <p:spPr bwMode="invGray">
            <a:xfrm>
              <a:off x="5510208" y="2811465"/>
              <a:ext cx="474662" cy="804861"/>
            </a:xfrm>
            <a:custGeom>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0" name="Freeform 32"/>
            <p:cNvSpPr/>
            <p:nvPr/>
          </p:nvSpPr>
          <p:spPr bwMode="gray">
            <a:xfrm>
              <a:off x="5005381" y="2951167"/>
              <a:ext cx="612775" cy="1069975"/>
            </a:xfrm>
            <a:custGeom>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1" name="Freeform 33"/>
            <p:cNvSpPr/>
            <p:nvPr/>
          </p:nvSpPr>
          <p:spPr bwMode="invGray">
            <a:xfrm>
              <a:off x="4891084" y="2965454"/>
              <a:ext cx="334963" cy="550864"/>
            </a:xfrm>
            <a:custGeom>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2" name="Freeform 34"/>
            <p:cNvSpPr/>
            <p:nvPr/>
          </p:nvSpPr>
          <p:spPr bwMode="invGray">
            <a:xfrm>
              <a:off x="3692522" y="2417766"/>
              <a:ext cx="1635124" cy="1477964"/>
            </a:xfrm>
            <a:custGeom>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3" name="Freeform 35"/>
            <p:cNvSpPr/>
            <p:nvPr/>
          </p:nvSpPr>
          <p:spPr bwMode="invGray">
            <a:xfrm>
              <a:off x="4211632" y="1052515"/>
              <a:ext cx="2716208" cy="2182814"/>
            </a:xfrm>
            <a:custGeom>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ap="rnd" cmpd="sng" w="25400">
              <a:solidFill>
                <a:srgbClr val="1D1D1D"/>
              </a:solid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4" name="Freeform 36"/>
            <p:cNvSpPr/>
            <p:nvPr/>
          </p:nvSpPr>
          <p:spPr bwMode="invGray">
            <a:xfrm>
              <a:off x="1709736" y="1419225"/>
              <a:ext cx="2427286" cy="1816101"/>
            </a:xfrm>
            <a:custGeom>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35" name="Freeform 37"/>
            <p:cNvSpPr/>
            <p:nvPr/>
          </p:nvSpPr>
          <p:spPr bwMode="invGray">
            <a:xfrm>
              <a:off x="6761163" y="4752974"/>
              <a:ext cx="242886" cy="454026"/>
            </a:xfrm>
            <a:custGeom>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ap="rnd" cmpd="sng" w="25400">
              <a:solidFill>
                <a:srgbClr val="1D1D1D"/>
              </a:solidFill>
              <a:prstDash val="solid"/>
              <a:round/>
            </a:ln>
            <a:effectLst/>
          </p:spPr>
          <p:txBody>
            <a:bodyPr/>
            <a:lstStyle/>
            <a:p>
              <a:pPr defTabSz="685800"/>
              <a:endParaRPr altLang="en-US" lang="zh-CN" sz="1350">
                <a:solidFill>
                  <a:prstClr val="black"/>
                </a:solidFill>
                <a:latin typeface="Century Gothic"/>
                <a:ea typeface="微软雅黑"/>
              </a:endParaRPr>
            </a:p>
          </p:txBody>
        </p:sp>
      </p:grpSp>
      <p:grpSp>
        <p:nvGrpSpPr>
          <p:cNvPr id="36" name="组合 35"/>
          <p:cNvGrpSpPr/>
          <p:nvPr/>
        </p:nvGrpSpPr>
        <p:grpSpPr>
          <a:xfrm>
            <a:off x="3699170" y="2089683"/>
            <a:ext cx="492725" cy="492725"/>
            <a:chOff x="3699170" y="2089683"/>
            <a:chExt cx="635623" cy="635623"/>
          </a:xfrm>
        </p:grpSpPr>
        <p:sp>
          <p:nvSpPr>
            <p:cNvPr id="37" name="椭圆 36"/>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文本框 38"/>
          <p:cNvSpPr txBox="1"/>
          <p:nvPr/>
        </p:nvSpPr>
        <p:spPr>
          <a:xfrm>
            <a:off x="4363303" y="1966972"/>
            <a:ext cx="1854288" cy="1920240"/>
          </a:xfrm>
          <a:prstGeom prst="rect">
            <a:avLst/>
          </a:prstGeom>
          <a:noFill/>
        </p:spPr>
        <p:txBody>
          <a:bodyPr rtlCol="0" wrap="square">
            <a:spAutoFit/>
          </a:bodyPr>
          <a:lstStyle/>
          <a:p>
            <a:r>
              <a:rPr altLang="zh-CN" lang="en-US" smtClean="0" sz="4000" u="sng">
                <a:solidFill>
                  <a:srgbClr val="D29F10"/>
                </a:solidFill>
                <a:latin charset="0" panose="04020805060202030203" pitchFamily="82" typeface="Colonna MT"/>
              </a:rPr>
              <a:t>Beijing</a:t>
            </a:r>
          </a:p>
        </p:txBody>
      </p:sp>
      <p:grpSp>
        <p:nvGrpSpPr>
          <p:cNvPr id="40" name="组合 39"/>
          <p:cNvGrpSpPr/>
          <p:nvPr/>
        </p:nvGrpSpPr>
        <p:grpSpPr>
          <a:xfrm>
            <a:off x="4599636" y="3542999"/>
            <a:ext cx="492725" cy="492725"/>
            <a:chOff x="3699170" y="2089683"/>
            <a:chExt cx="635623" cy="635623"/>
          </a:xfrm>
        </p:grpSpPr>
        <p:sp>
          <p:nvSpPr>
            <p:cNvPr id="41" name="椭圆 40"/>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5263770" y="3420288"/>
            <a:ext cx="2356230" cy="1310640"/>
          </a:xfrm>
          <a:prstGeom prst="rect">
            <a:avLst/>
          </a:prstGeom>
          <a:noFill/>
        </p:spPr>
        <p:txBody>
          <a:bodyPr rtlCol="0" wrap="square">
            <a:spAutoFit/>
          </a:bodyPr>
          <a:lstStyle/>
          <a:p>
            <a:r>
              <a:rPr altLang="zh-CN" lang="en-US" smtClean="0" sz="4000" u="sng">
                <a:solidFill>
                  <a:srgbClr val="D29F10"/>
                </a:solidFill>
                <a:latin charset="0" panose="04020805060202030203" pitchFamily="82" typeface="Colonna MT"/>
              </a:rPr>
              <a:t>Shanghai</a:t>
            </a:r>
          </a:p>
        </p:txBody>
      </p:sp>
      <p:grpSp>
        <p:nvGrpSpPr>
          <p:cNvPr id="44" name="组合 43"/>
          <p:cNvGrpSpPr/>
          <p:nvPr/>
        </p:nvGrpSpPr>
        <p:grpSpPr>
          <a:xfrm>
            <a:off x="3108397" y="5238868"/>
            <a:ext cx="492725" cy="492725"/>
            <a:chOff x="3699170" y="2089683"/>
            <a:chExt cx="635623" cy="635623"/>
          </a:xfrm>
        </p:grpSpPr>
        <p:sp>
          <p:nvSpPr>
            <p:cNvPr id="45" name="椭圆 44"/>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文本框 46"/>
          <p:cNvSpPr txBox="1"/>
          <p:nvPr/>
        </p:nvSpPr>
        <p:spPr>
          <a:xfrm>
            <a:off x="3772530" y="5116157"/>
            <a:ext cx="2971169" cy="1310640"/>
          </a:xfrm>
          <a:prstGeom prst="rect">
            <a:avLst/>
          </a:prstGeom>
          <a:noFill/>
        </p:spPr>
        <p:txBody>
          <a:bodyPr rtlCol="0" wrap="square">
            <a:spAutoFit/>
          </a:bodyPr>
          <a:lstStyle/>
          <a:p>
            <a:r>
              <a:rPr altLang="zh-CN" lang="en-US" smtClean="0" sz="4000" u="sng">
                <a:solidFill>
                  <a:srgbClr val="D29F10"/>
                </a:solidFill>
                <a:latin charset="0" panose="04020805060202030203" pitchFamily="82" typeface="Colonna MT"/>
              </a:rPr>
              <a:t>Hongkong</a:t>
            </a:r>
          </a:p>
        </p:txBody>
      </p:sp>
      <p:sp>
        <p:nvSpPr>
          <p:cNvPr id="48" name="文本框 47"/>
          <p:cNvSpPr txBox="1"/>
          <p:nvPr/>
        </p:nvSpPr>
        <p:spPr>
          <a:xfrm>
            <a:off x="6441885" y="1901652"/>
            <a:ext cx="4778565" cy="1517904"/>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49" name="文本框 48"/>
          <p:cNvSpPr txBox="1"/>
          <p:nvPr/>
        </p:nvSpPr>
        <p:spPr>
          <a:xfrm>
            <a:off x="7985889" y="3260479"/>
            <a:ext cx="3425062" cy="1874520"/>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50" name="文本框 49"/>
          <p:cNvSpPr txBox="1"/>
          <p:nvPr/>
        </p:nvSpPr>
        <p:spPr>
          <a:xfrm>
            <a:off x="6441884" y="5019180"/>
            <a:ext cx="4778565" cy="1517904"/>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2" name="标题 1"/>
          <p:cNvSpPr>
            <a:spLocks noGrp="1"/>
          </p:cNvSpPr>
          <p:nvPr>
            <p:ph type="title"/>
          </p:nvPr>
        </p:nvSpPr>
        <p:spPr/>
        <p:txBody>
          <a:bodyPr>
            <a:normAutofit/>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spTree>
    <p:extLst>
      <p:ext uri="{BB962C8B-B14F-4D97-AF65-F5344CB8AC3E}">
        <p14:creationId val="4171183091"/>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grpSp>
        <p:nvGrpSpPr>
          <p:cNvPr id="3" name="组合 2"/>
          <p:cNvGrpSpPr/>
          <p:nvPr/>
        </p:nvGrpSpPr>
        <p:grpSpPr>
          <a:xfrm>
            <a:off x="7522082" y="1314751"/>
            <a:ext cx="2329839" cy="4778974"/>
            <a:chOff x="7522082" y="1314751"/>
            <a:chExt cx="2329839" cy="4778974"/>
          </a:xfrm>
        </p:grpSpPr>
        <p:sp>
          <p:nvSpPr>
            <p:cNvPr id="4" name="Freeform 13"/>
            <p:cNvSpPr>
              <a:spLocks noEditPoints="1"/>
            </p:cNvSpPr>
            <p:nvPr/>
          </p:nvSpPr>
          <p:spPr bwMode="auto">
            <a:xfrm>
              <a:off x="7522082" y="1314751"/>
              <a:ext cx="2329839" cy="4778974"/>
            </a:xfrm>
            <a:custGeom>
              <a:gdLst>
                <a:gd fmla="*/ 108 w 664" name="T0"/>
                <a:gd fmla="*/ 0 h 1362" name="T1"/>
                <a:gd fmla="*/ 86 w 664" name="T2"/>
                <a:gd fmla="*/ 2 h 1362" name="T3"/>
                <a:gd fmla="*/ 46 w 664" name="T4"/>
                <a:gd fmla="*/ 18 h 1362" name="T5"/>
                <a:gd fmla="*/ 18 w 664" name="T6"/>
                <a:gd fmla="*/ 46 h 1362" name="T7"/>
                <a:gd fmla="*/ 2 w 664" name="T8"/>
                <a:gd fmla="*/ 86 h 1362" name="T9"/>
                <a:gd fmla="*/ 0 w 664" name="T10"/>
                <a:gd fmla="*/ 1254 h 1362" name="T11"/>
                <a:gd fmla="*/ 2 w 664" name="T12"/>
                <a:gd fmla="*/ 1276 h 1362" name="T13"/>
                <a:gd fmla="*/ 18 w 664" name="T14"/>
                <a:gd fmla="*/ 1314 h 1362" name="T15"/>
                <a:gd fmla="*/ 46 w 664" name="T16"/>
                <a:gd fmla="*/ 1344 h 1362" name="T17"/>
                <a:gd fmla="*/ 86 w 664" name="T18"/>
                <a:gd fmla="*/ 1360 h 1362" name="T19"/>
                <a:gd fmla="*/ 556 w 664" name="T20"/>
                <a:gd fmla="*/ 1362 h 1362" name="T21"/>
                <a:gd fmla="*/ 578 w 664" name="T22"/>
                <a:gd fmla="*/ 1360 h 1362" name="T23"/>
                <a:gd fmla="*/ 616 w 664" name="T24"/>
                <a:gd fmla="*/ 1344 h 1362" name="T25"/>
                <a:gd fmla="*/ 646 w 664" name="T26"/>
                <a:gd fmla="*/ 1314 h 1362" name="T27"/>
                <a:gd fmla="*/ 662 w 664" name="T28"/>
                <a:gd fmla="*/ 1276 h 1362" name="T29"/>
                <a:gd fmla="*/ 664 w 664" name="T30"/>
                <a:gd fmla="*/ 108 h 1362" name="T31"/>
                <a:gd fmla="*/ 662 w 664" name="T32"/>
                <a:gd fmla="*/ 86 h 1362" name="T33"/>
                <a:gd fmla="*/ 646 w 664" name="T34"/>
                <a:gd fmla="*/ 46 h 1362" name="T35"/>
                <a:gd fmla="*/ 616 w 664" name="T36"/>
                <a:gd fmla="*/ 18 h 1362" name="T37"/>
                <a:gd fmla="*/ 578 w 664" name="T38"/>
                <a:gd fmla="*/ 2 h 1362" name="T39"/>
                <a:gd fmla="*/ 556 w 664" name="T40"/>
                <a:gd fmla="*/ 0 h 1362" name="T41"/>
                <a:gd fmla="*/ 380 w 664" name="T42"/>
                <a:gd fmla="*/ 76 h 1362" name="T43"/>
                <a:gd fmla="*/ 384 w 664" name="T44"/>
                <a:gd fmla="*/ 78 h 1362" name="T45"/>
                <a:gd fmla="*/ 386 w 664" name="T46"/>
                <a:gd fmla="*/ 82 h 1362" name="T47"/>
                <a:gd fmla="*/ 380 w 664" name="T48"/>
                <a:gd fmla="*/ 88 h 1362" name="T49"/>
                <a:gd fmla="*/ 282 w 664" name="T50"/>
                <a:gd fmla="*/ 88 h 1362" name="T51"/>
                <a:gd fmla="*/ 278 w 664" name="T52"/>
                <a:gd fmla="*/ 82 h 1362" name="T53"/>
                <a:gd fmla="*/ 278 w 664" name="T54"/>
                <a:gd fmla="*/ 78 h 1362" name="T55"/>
                <a:gd fmla="*/ 282 w 664" name="T56"/>
                <a:gd fmla="*/ 76 h 1362" name="T57"/>
                <a:gd fmla="*/ 224 w 664" name="T58"/>
                <a:gd fmla="*/ 70 h 1362" name="T59"/>
                <a:gd fmla="*/ 234 w 664" name="T60"/>
                <a:gd fmla="*/ 74 h 1362" name="T61"/>
                <a:gd fmla="*/ 236 w 664" name="T62"/>
                <a:gd fmla="*/ 82 h 1362" name="T63"/>
                <a:gd fmla="*/ 236 w 664" name="T64"/>
                <a:gd fmla="*/ 88 h 1362" name="T65"/>
                <a:gd fmla="*/ 230 w 664" name="T66"/>
                <a:gd fmla="*/ 94 h 1362" name="T67"/>
                <a:gd fmla="*/ 224 w 664" name="T68"/>
                <a:gd fmla="*/ 94 h 1362" name="T69"/>
                <a:gd fmla="*/ 216 w 664" name="T70"/>
                <a:gd fmla="*/ 92 h 1362" name="T71"/>
                <a:gd fmla="*/ 212 w 664" name="T72"/>
                <a:gd fmla="*/ 82 h 1362" name="T73"/>
                <a:gd fmla="*/ 212 w 664" name="T74"/>
                <a:gd fmla="*/ 78 h 1362" name="T75"/>
                <a:gd fmla="*/ 220 w 664" name="T76"/>
                <a:gd fmla="*/ 70 h 1362" name="T77"/>
                <a:gd fmla="*/ 224 w 664" name="T78"/>
                <a:gd fmla="*/ 70 h 1362" name="T79"/>
                <a:gd fmla="*/ 332 w 664" name="T80"/>
                <a:gd fmla="*/ 1318 h 1362" name="T81"/>
                <a:gd fmla="*/ 310 w 664" name="T82"/>
                <a:gd fmla="*/ 1314 h 1362" name="T83"/>
                <a:gd fmla="*/ 294 w 664" name="T84"/>
                <a:gd fmla="*/ 1302 h 1362" name="T85"/>
                <a:gd fmla="*/ 282 w 664" name="T86"/>
                <a:gd fmla="*/ 1284 h 1362" name="T87"/>
                <a:gd fmla="*/ 278 w 664" name="T88"/>
                <a:gd fmla="*/ 1264 h 1362" name="T89"/>
                <a:gd fmla="*/ 278 w 664" name="T90"/>
                <a:gd fmla="*/ 1252 h 1362" name="T91"/>
                <a:gd fmla="*/ 286 w 664" name="T92"/>
                <a:gd fmla="*/ 1232 h 1362" name="T93"/>
                <a:gd fmla="*/ 302 w 664" name="T94"/>
                <a:gd fmla="*/ 1218 h 1362" name="T95"/>
                <a:gd fmla="*/ 320 w 664" name="T96"/>
                <a:gd fmla="*/ 1210 h 1362" name="T97"/>
                <a:gd fmla="*/ 332 w 664" name="T98"/>
                <a:gd fmla="*/ 1208 h 1362" name="T99"/>
                <a:gd fmla="*/ 352 w 664" name="T100"/>
                <a:gd fmla="*/ 1214 h 1362" name="T101"/>
                <a:gd fmla="*/ 370 w 664" name="T102"/>
                <a:gd fmla="*/ 1224 h 1362" name="T103"/>
                <a:gd fmla="*/ 382 w 664" name="T104"/>
                <a:gd fmla="*/ 1242 h 1362" name="T105"/>
                <a:gd fmla="*/ 386 w 664" name="T106"/>
                <a:gd fmla="*/ 1264 h 1362" name="T107"/>
                <a:gd fmla="*/ 386 w 664" name="T108"/>
                <a:gd fmla="*/ 1274 h 1362" name="T109"/>
                <a:gd fmla="*/ 376 w 664" name="T110"/>
                <a:gd fmla="*/ 1294 h 1362" name="T111"/>
                <a:gd fmla="*/ 362 w 664" name="T112"/>
                <a:gd fmla="*/ 1308 h 1362" name="T113"/>
                <a:gd fmla="*/ 342 w 664" name="T114"/>
                <a:gd fmla="*/ 1316 h 1362" name="T115"/>
                <a:gd fmla="*/ 332 w 664" name="T116"/>
                <a:gd fmla="*/ 1318 h 1362" name="T117"/>
                <a:gd fmla="*/ 44 w 664" name="T118"/>
                <a:gd fmla="*/ 1186 h 1362" name="T119"/>
                <a:gd fmla="*/ 620 w 664" name="T120"/>
                <a:gd fmla="*/ 166 h 136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62" w="664">
                  <a:moveTo>
                    <a:pt x="556" y="0"/>
                  </a:moveTo>
                  <a:lnTo>
                    <a:pt x="108" y="0"/>
                  </a:lnTo>
                  <a:lnTo>
                    <a:pt x="108" y="0"/>
                  </a:lnTo>
                  <a:lnTo>
                    <a:pt x="86" y="2"/>
                  </a:lnTo>
                  <a:lnTo>
                    <a:pt x="66" y="8"/>
                  </a:lnTo>
                  <a:lnTo>
                    <a:pt x="46" y="18"/>
                  </a:lnTo>
                  <a:lnTo>
                    <a:pt x="30" y="30"/>
                  </a:lnTo>
                  <a:lnTo>
                    <a:pt x="18" y="46"/>
                  </a:lnTo>
                  <a:lnTo>
                    <a:pt x="8" y="66"/>
                  </a:lnTo>
                  <a:lnTo>
                    <a:pt x="2" y="86"/>
                  </a:lnTo>
                  <a:lnTo>
                    <a:pt x="0" y="108"/>
                  </a:lnTo>
                  <a:lnTo>
                    <a:pt x="0" y="1254"/>
                  </a:lnTo>
                  <a:lnTo>
                    <a:pt x="0" y="1254"/>
                  </a:lnTo>
                  <a:lnTo>
                    <a:pt x="2" y="1276"/>
                  </a:lnTo>
                  <a:lnTo>
                    <a:pt x="8" y="1296"/>
                  </a:lnTo>
                  <a:lnTo>
                    <a:pt x="18" y="1314"/>
                  </a:lnTo>
                  <a:lnTo>
                    <a:pt x="30" y="1330"/>
                  </a:lnTo>
                  <a:lnTo>
                    <a:pt x="46" y="1344"/>
                  </a:lnTo>
                  <a:lnTo>
                    <a:pt x="66" y="1354"/>
                  </a:lnTo>
                  <a:lnTo>
                    <a:pt x="86" y="1360"/>
                  </a:lnTo>
                  <a:lnTo>
                    <a:pt x="108" y="1362"/>
                  </a:lnTo>
                  <a:lnTo>
                    <a:pt x="556" y="1362"/>
                  </a:lnTo>
                  <a:lnTo>
                    <a:pt x="556" y="1362"/>
                  </a:lnTo>
                  <a:lnTo>
                    <a:pt x="578" y="1360"/>
                  </a:lnTo>
                  <a:lnTo>
                    <a:pt x="598" y="1354"/>
                  </a:lnTo>
                  <a:lnTo>
                    <a:pt x="616" y="1344"/>
                  </a:lnTo>
                  <a:lnTo>
                    <a:pt x="632" y="1330"/>
                  </a:lnTo>
                  <a:lnTo>
                    <a:pt x="646" y="1314"/>
                  </a:lnTo>
                  <a:lnTo>
                    <a:pt x="656" y="1296"/>
                  </a:lnTo>
                  <a:lnTo>
                    <a:pt x="662" y="1276"/>
                  </a:lnTo>
                  <a:lnTo>
                    <a:pt x="664" y="1254"/>
                  </a:lnTo>
                  <a:lnTo>
                    <a:pt x="664" y="108"/>
                  </a:lnTo>
                  <a:lnTo>
                    <a:pt x="664" y="108"/>
                  </a:lnTo>
                  <a:lnTo>
                    <a:pt x="662" y="86"/>
                  </a:lnTo>
                  <a:lnTo>
                    <a:pt x="656" y="66"/>
                  </a:lnTo>
                  <a:lnTo>
                    <a:pt x="646" y="46"/>
                  </a:lnTo>
                  <a:lnTo>
                    <a:pt x="632" y="30"/>
                  </a:lnTo>
                  <a:lnTo>
                    <a:pt x="616" y="18"/>
                  </a:lnTo>
                  <a:lnTo>
                    <a:pt x="598" y="8"/>
                  </a:lnTo>
                  <a:lnTo>
                    <a:pt x="578" y="2"/>
                  </a:lnTo>
                  <a:lnTo>
                    <a:pt x="556" y="0"/>
                  </a:lnTo>
                  <a:lnTo>
                    <a:pt x="556" y="0"/>
                  </a:lnTo>
                  <a:close/>
                  <a:moveTo>
                    <a:pt x="282" y="76"/>
                  </a:moveTo>
                  <a:lnTo>
                    <a:pt x="380" y="76"/>
                  </a:lnTo>
                  <a:lnTo>
                    <a:pt x="380" y="76"/>
                  </a:lnTo>
                  <a:lnTo>
                    <a:pt x="384" y="78"/>
                  </a:lnTo>
                  <a:lnTo>
                    <a:pt x="386" y="82"/>
                  </a:lnTo>
                  <a:lnTo>
                    <a:pt x="386" y="82"/>
                  </a:lnTo>
                  <a:lnTo>
                    <a:pt x="384" y="86"/>
                  </a:lnTo>
                  <a:lnTo>
                    <a:pt x="380" y="88"/>
                  </a:lnTo>
                  <a:lnTo>
                    <a:pt x="282" y="88"/>
                  </a:lnTo>
                  <a:lnTo>
                    <a:pt x="282" y="88"/>
                  </a:lnTo>
                  <a:lnTo>
                    <a:pt x="278" y="86"/>
                  </a:lnTo>
                  <a:lnTo>
                    <a:pt x="278" y="82"/>
                  </a:lnTo>
                  <a:lnTo>
                    <a:pt x="278" y="82"/>
                  </a:lnTo>
                  <a:lnTo>
                    <a:pt x="278" y="78"/>
                  </a:lnTo>
                  <a:lnTo>
                    <a:pt x="282" y="76"/>
                  </a:lnTo>
                  <a:lnTo>
                    <a:pt x="282" y="76"/>
                  </a:lnTo>
                  <a:close/>
                  <a:moveTo>
                    <a:pt x="224" y="70"/>
                  </a:moveTo>
                  <a:lnTo>
                    <a:pt x="224" y="70"/>
                  </a:lnTo>
                  <a:lnTo>
                    <a:pt x="230" y="70"/>
                  </a:lnTo>
                  <a:lnTo>
                    <a:pt x="234" y="74"/>
                  </a:lnTo>
                  <a:lnTo>
                    <a:pt x="236" y="78"/>
                  </a:lnTo>
                  <a:lnTo>
                    <a:pt x="236" y="82"/>
                  </a:lnTo>
                  <a:lnTo>
                    <a:pt x="236" y="82"/>
                  </a:lnTo>
                  <a:lnTo>
                    <a:pt x="236" y="88"/>
                  </a:lnTo>
                  <a:lnTo>
                    <a:pt x="234" y="92"/>
                  </a:lnTo>
                  <a:lnTo>
                    <a:pt x="230" y="94"/>
                  </a:lnTo>
                  <a:lnTo>
                    <a:pt x="224" y="94"/>
                  </a:lnTo>
                  <a:lnTo>
                    <a:pt x="224" y="94"/>
                  </a:lnTo>
                  <a:lnTo>
                    <a:pt x="220" y="94"/>
                  </a:lnTo>
                  <a:lnTo>
                    <a:pt x="216" y="92"/>
                  </a:lnTo>
                  <a:lnTo>
                    <a:pt x="212" y="88"/>
                  </a:lnTo>
                  <a:lnTo>
                    <a:pt x="212" y="82"/>
                  </a:lnTo>
                  <a:lnTo>
                    <a:pt x="212" y="82"/>
                  </a:lnTo>
                  <a:lnTo>
                    <a:pt x="212" y="78"/>
                  </a:lnTo>
                  <a:lnTo>
                    <a:pt x="216" y="74"/>
                  </a:lnTo>
                  <a:lnTo>
                    <a:pt x="220" y="70"/>
                  </a:lnTo>
                  <a:lnTo>
                    <a:pt x="224" y="70"/>
                  </a:lnTo>
                  <a:lnTo>
                    <a:pt x="224" y="70"/>
                  </a:lnTo>
                  <a:close/>
                  <a:moveTo>
                    <a:pt x="332" y="1318"/>
                  </a:moveTo>
                  <a:lnTo>
                    <a:pt x="332" y="1318"/>
                  </a:lnTo>
                  <a:lnTo>
                    <a:pt x="320" y="1316"/>
                  </a:lnTo>
                  <a:lnTo>
                    <a:pt x="310" y="1314"/>
                  </a:lnTo>
                  <a:lnTo>
                    <a:pt x="302" y="1308"/>
                  </a:lnTo>
                  <a:lnTo>
                    <a:pt x="294" y="1302"/>
                  </a:lnTo>
                  <a:lnTo>
                    <a:pt x="286" y="1294"/>
                  </a:lnTo>
                  <a:lnTo>
                    <a:pt x="282" y="1284"/>
                  </a:lnTo>
                  <a:lnTo>
                    <a:pt x="278" y="1274"/>
                  </a:lnTo>
                  <a:lnTo>
                    <a:pt x="278" y="1264"/>
                  </a:lnTo>
                  <a:lnTo>
                    <a:pt x="278" y="1264"/>
                  </a:lnTo>
                  <a:lnTo>
                    <a:pt x="278" y="1252"/>
                  </a:lnTo>
                  <a:lnTo>
                    <a:pt x="282" y="1242"/>
                  </a:lnTo>
                  <a:lnTo>
                    <a:pt x="286" y="1232"/>
                  </a:lnTo>
                  <a:lnTo>
                    <a:pt x="294" y="1224"/>
                  </a:lnTo>
                  <a:lnTo>
                    <a:pt x="302" y="1218"/>
                  </a:lnTo>
                  <a:lnTo>
                    <a:pt x="310" y="1214"/>
                  </a:lnTo>
                  <a:lnTo>
                    <a:pt x="320" y="1210"/>
                  </a:lnTo>
                  <a:lnTo>
                    <a:pt x="332" y="1208"/>
                  </a:lnTo>
                  <a:lnTo>
                    <a:pt x="332" y="1208"/>
                  </a:lnTo>
                  <a:lnTo>
                    <a:pt x="342" y="1210"/>
                  </a:lnTo>
                  <a:lnTo>
                    <a:pt x="352" y="1214"/>
                  </a:lnTo>
                  <a:lnTo>
                    <a:pt x="362" y="1218"/>
                  </a:lnTo>
                  <a:lnTo>
                    <a:pt x="370" y="1224"/>
                  </a:lnTo>
                  <a:lnTo>
                    <a:pt x="376" y="1232"/>
                  </a:lnTo>
                  <a:lnTo>
                    <a:pt x="382" y="1242"/>
                  </a:lnTo>
                  <a:lnTo>
                    <a:pt x="386" y="1252"/>
                  </a:lnTo>
                  <a:lnTo>
                    <a:pt x="386" y="1264"/>
                  </a:lnTo>
                  <a:lnTo>
                    <a:pt x="386" y="1264"/>
                  </a:lnTo>
                  <a:lnTo>
                    <a:pt x="386" y="1274"/>
                  </a:lnTo>
                  <a:lnTo>
                    <a:pt x="382" y="1284"/>
                  </a:lnTo>
                  <a:lnTo>
                    <a:pt x="376" y="1294"/>
                  </a:lnTo>
                  <a:lnTo>
                    <a:pt x="370" y="1302"/>
                  </a:lnTo>
                  <a:lnTo>
                    <a:pt x="362" y="1308"/>
                  </a:lnTo>
                  <a:lnTo>
                    <a:pt x="352" y="1314"/>
                  </a:lnTo>
                  <a:lnTo>
                    <a:pt x="342" y="1316"/>
                  </a:lnTo>
                  <a:lnTo>
                    <a:pt x="332" y="1318"/>
                  </a:lnTo>
                  <a:lnTo>
                    <a:pt x="332" y="1318"/>
                  </a:lnTo>
                  <a:close/>
                  <a:moveTo>
                    <a:pt x="620" y="1186"/>
                  </a:moveTo>
                  <a:lnTo>
                    <a:pt x="44" y="1186"/>
                  </a:lnTo>
                  <a:lnTo>
                    <a:pt x="44" y="166"/>
                  </a:lnTo>
                  <a:lnTo>
                    <a:pt x="620" y="166"/>
                  </a:lnTo>
                  <a:lnTo>
                    <a:pt x="620" y="1186"/>
                  </a:lnTo>
                  <a:close/>
                </a:path>
              </a:pathLst>
            </a:custGeom>
            <a:solidFill>
              <a:schemeClr val="tx1"/>
            </a:solidFill>
            <a:ln>
              <a:solidFill>
                <a:srgbClr val="D29F10"/>
              </a:solid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pic>
          <p:nvPicPr>
            <p:cNvPr id="5" name="图片 4"/>
            <p:cNvPicPr>
              <a:picLocks noChangeAspect="1"/>
            </p:cNvPicPr>
            <p:nvPr/>
          </p:nvPicPr>
          <p:blipFill>
            <a:blip r:embed="rId2">
              <a:extLst>
                <a:ext uri="{28A0092B-C50C-407E-A947-70E740481C1C}">
                  <a14:useLocalDpi val="0"/>
                </a:ext>
              </a:extLst>
            </a:blip>
            <a:srcRect r="37090"/>
            <a:stretch>
              <a:fillRect/>
            </a:stretch>
          </p:blipFill>
          <p:spPr>
            <a:xfrm>
              <a:off x="7680961" y="1901190"/>
              <a:ext cx="2015490" cy="3604260"/>
            </a:xfrm>
            <a:custGeom>
              <a:gdLst>
                <a:gd fmla="*/ 0 w 6096000" name="connsiteX0"/>
                <a:gd fmla="*/ 0 h 6858000" name="connsiteY0"/>
                <a:gd fmla="*/ 6096000 w 6096000" name="connsiteX1"/>
                <a:gd fmla="*/ 0 h 6858000" name="connsiteY1"/>
                <a:gd fmla="*/ 6096000 w 6096000" name="connsiteX2"/>
                <a:gd fmla="*/ 6858000 h 6858000" name="connsiteY2"/>
                <a:gd fmla="*/ 0 w 6096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096000">
                  <a:moveTo>
                    <a:pt x="0" y="0"/>
                  </a:moveTo>
                  <a:lnTo>
                    <a:pt x="6096000" y="0"/>
                  </a:lnTo>
                  <a:lnTo>
                    <a:pt x="6096000" y="6858000"/>
                  </a:lnTo>
                  <a:lnTo>
                    <a:pt x="0" y="6858000"/>
                  </a:lnTo>
                  <a:close/>
                </a:path>
              </a:pathLst>
            </a:custGeom>
          </p:spPr>
        </p:pic>
      </p:grpSp>
      <p:cxnSp>
        <p:nvCxnSpPr>
          <p:cNvPr id="6" name="直接连接符 5"/>
          <p:cNvCxnSpPr/>
          <p:nvPr/>
        </p:nvCxnSpPr>
        <p:spPr>
          <a:xfrm flipH="1">
            <a:off x="6705600" y="2351314"/>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705600" y="3526971"/>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705600" y="4702628"/>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22607" y="1901190"/>
            <a:ext cx="4778565" cy="1517904"/>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10" name="文本框 9"/>
          <p:cNvSpPr txBox="1"/>
          <p:nvPr/>
        </p:nvSpPr>
        <p:spPr>
          <a:xfrm>
            <a:off x="1722607" y="3162523"/>
            <a:ext cx="4778565" cy="1517904"/>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11" name="文本框 10"/>
          <p:cNvSpPr txBox="1"/>
          <p:nvPr/>
        </p:nvSpPr>
        <p:spPr>
          <a:xfrm>
            <a:off x="1722607" y="4423856"/>
            <a:ext cx="4778565" cy="1517904"/>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2149816429"/>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959308" y="2396068"/>
            <a:ext cx="3503930" cy="762000"/>
          </a:xfrm>
          <a:prstGeom prst="rect">
            <a:avLst/>
          </a:prstGeom>
        </p:spPr>
        <p:txBody>
          <a:bodyPr wrap="none">
            <a:spAutoFit/>
          </a:bodyPr>
          <a:lstStyle/>
          <a:p>
            <a:r>
              <a:rPr altLang="zh-CN" b="1" kumimoji="1" lang="en-US" smtClean="0" sz="4400">
                <a:solidFill>
                  <a:schemeClr val="bg1"/>
                </a:solidFill>
                <a:latin charset="0" panose="02070606080606020203" pitchFamily="18" typeface="Bodoni MT Condensed"/>
                <a:cs charset="-78" panose="02040503050201020203" pitchFamily="18" typeface="Adobe Arabic"/>
              </a:rPr>
              <a:t>THANK YOU</a:t>
            </a:r>
          </a:p>
        </p:txBody>
      </p:sp>
      <p:cxnSp>
        <p:nvCxnSpPr>
          <p:cNvPr id="5" name="直接连接符 4"/>
          <p:cNvCxnSpPr/>
          <p:nvPr/>
        </p:nvCxnSpPr>
        <p:spPr>
          <a:xfrm>
            <a:off x="4770663" y="4610100"/>
            <a:ext cx="2650670" cy="0"/>
          </a:xfrm>
          <a:prstGeom prst="line">
            <a:avLst/>
          </a:prstGeom>
          <a:ln w="12700">
            <a:solidFill>
              <a:srgbClr val="D29F10"/>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25421" y="4738686"/>
            <a:ext cx="4208036" cy="457200"/>
          </a:xfrm>
          <a:prstGeom prst="rect">
            <a:avLst/>
          </a:prstGeom>
        </p:spPr>
        <p:txBody>
          <a:bodyPr wrap="none">
            <a:spAutoFit/>
          </a:bodyPr>
          <a:lstStyle/>
          <a:p>
            <a:r>
              <a:rPr altLang="zh-CN" kumimoji="1" lang="en-US" smtClean="0" sz="2400">
                <a:solidFill>
                  <a:schemeClr val="bg1"/>
                </a:solidFill>
                <a:latin charset="0" panose="02070606080606020203" pitchFamily="18" typeface="Bodoni MT Condensed"/>
              </a:rPr>
              <a:t>PRESENTED BY OfficePLUS</a:t>
            </a:r>
          </a:p>
        </p:txBody>
      </p:sp>
    </p:spTree>
    <p:extLst>
      <p:ext uri="{BB962C8B-B14F-4D97-AF65-F5344CB8AC3E}">
        <p14:creationId val="2384797299"/>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5207811" y="-324079"/>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870349" y="2358121"/>
            <a:ext cx="647700" cy="647700"/>
          </a:xfrm>
          <a:prstGeom prst="ellipse">
            <a:avLst/>
          </a:prstGeom>
          <a:blipFill>
            <a:blip r:embed="rId2"/>
            <a:stretch>
              <a:fillRect/>
            </a:stretch>
          </a:blipFill>
          <a:ln>
            <a:noFill/>
          </a:ln>
          <a:effectLst>
            <a:innerShdw blurRad="63500" dir="108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670782" y="754997"/>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72050" y="571500"/>
            <a:ext cx="2495550" cy="1920240"/>
          </a:xfrm>
          <a:prstGeom prst="rect">
            <a:avLst/>
          </a:prstGeom>
          <a:noFill/>
        </p:spPr>
        <p:txBody>
          <a:bodyPr rtlCol="0" wrap="square">
            <a:spAutoFit/>
          </a:bodyPr>
          <a:lstStyle/>
          <a:p>
            <a:r>
              <a:rPr altLang="zh-CN" lang="en-US" smtClean="0" sz="6000">
                <a:solidFill>
                  <a:schemeClr val="bg1"/>
                </a:solidFill>
                <a:latin charset="0" panose="02070606080606020203" pitchFamily="18" typeface="Bodoni MT Condensed"/>
              </a:rPr>
              <a:t>CONTENTS</a:t>
            </a:r>
          </a:p>
        </p:txBody>
      </p:sp>
      <p:sp>
        <p:nvSpPr>
          <p:cNvPr id="9" name="文本框 8"/>
          <p:cNvSpPr txBox="1"/>
          <p:nvPr/>
        </p:nvSpPr>
        <p:spPr>
          <a:xfrm>
            <a:off x="3006272" y="2343607"/>
            <a:ext cx="377371" cy="701040"/>
          </a:xfrm>
          <a:prstGeom prst="rect">
            <a:avLst/>
          </a:prstGeom>
          <a:noFill/>
        </p:spPr>
        <p:txBody>
          <a:bodyPr rtlCol="0" wrap="square">
            <a:spAutoFit/>
          </a:bodyPr>
          <a:lstStyle/>
          <a:p>
            <a:r>
              <a:rPr altLang="zh-CN" b="1" lang="en-US" smtClean="0" sz="4000">
                <a:latin charset="0" panose="02070606080606020203" pitchFamily="18" typeface="Bodoni MT Condensed"/>
              </a:rPr>
              <a:t>1</a:t>
            </a:r>
          </a:p>
        </p:txBody>
      </p:sp>
      <p:sp>
        <p:nvSpPr>
          <p:cNvPr id="10" name="文本框 9"/>
          <p:cNvSpPr txBox="1"/>
          <p:nvPr/>
        </p:nvSpPr>
        <p:spPr>
          <a:xfrm>
            <a:off x="3836122" y="2247367"/>
            <a:ext cx="6092654" cy="2066528"/>
          </a:xfrm>
          <a:prstGeom prst="rect">
            <a:avLst/>
          </a:prstGeom>
          <a:noFill/>
        </p:spPr>
        <p:txBody>
          <a:bodyPr bIns="45712" lIns="91424" rIns="91424" rtlCol="0" tIns="45712" wrap="square">
            <a:spAutoFit/>
          </a:bodyPr>
          <a:lstStyle/>
          <a:p>
            <a:pPr>
              <a:lnSpc>
                <a:spcPct val="80000"/>
              </a:lnSpc>
            </a:pPr>
            <a:r>
              <a:rPr altLang="zh-CN" kumimoji="1" lang="en-US" smtClean="0" sz="5400">
                <a:solidFill>
                  <a:schemeClr val="bg1"/>
                </a:solidFill>
                <a:latin charset="0" panose="04020805060202030203" pitchFamily="82" typeface="Colonna MT"/>
              </a:rPr>
              <a:t>ADD TITLE HERE</a:t>
            </a:r>
          </a:p>
          <a:p>
            <a:pPr>
              <a:lnSpc>
                <a:spcPct val="80000"/>
              </a:lnSpc>
            </a:pPr>
            <a:r>
              <a:rPr altLang="zh-CN" kumimoji="1" lang="en-US" smtClean="0" sz="5400">
                <a:solidFill>
                  <a:schemeClr val="bg1"/>
                </a:solidFill>
                <a:latin charset="0" panose="04020805060202030203" pitchFamily="82" typeface="Colonna MT"/>
              </a:rPr>
              <a:t>点击此处添加标题</a:t>
            </a:r>
          </a:p>
        </p:txBody>
      </p:sp>
      <p:sp>
        <p:nvSpPr>
          <p:cNvPr id="11" name="椭圆 10"/>
          <p:cNvSpPr/>
          <p:nvPr/>
        </p:nvSpPr>
        <p:spPr>
          <a:xfrm>
            <a:off x="2870349" y="3792243"/>
            <a:ext cx="647700" cy="647700"/>
          </a:xfrm>
          <a:prstGeom prst="ellipse">
            <a:avLst/>
          </a:prstGeom>
          <a:blipFill>
            <a:blip r:embed="rId2"/>
            <a:stretch>
              <a:fillRect/>
            </a:stretch>
          </a:blipFill>
          <a:ln>
            <a:noFill/>
          </a:ln>
          <a:effectLst>
            <a:innerShdw blurRad="63500" dir="108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3006272" y="3777729"/>
            <a:ext cx="377371" cy="701040"/>
          </a:xfrm>
          <a:prstGeom prst="rect">
            <a:avLst/>
          </a:prstGeom>
          <a:noFill/>
        </p:spPr>
        <p:txBody>
          <a:bodyPr rtlCol="0" wrap="square">
            <a:spAutoFit/>
          </a:bodyPr>
          <a:lstStyle/>
          <a:p>
            <a:r>
              <a:rPr altLang="zh-CN" b="1" lang="en-US" smtClean="0" sz="4000">
                <a:latin charset="0" panose="02070606080606020203" pitchFamily="18" typeface="Bodoni MT Condensed"/>
              </a:rPr>
              <a:t>2</a:t>
            </a:r>
          </a:p>
        </p:txBody>
      </p:sp>
      <p:sp>
        <p:nvSpPr>
          <p:cNvPr id="13" name="文本框 12"/>
          <p:cNvSpPr txBox="1"/>
          <p:nvPr/>
        </p:nvSpPr>
        <p:spPr>
          <a:xfrm>
            <a:off x="3836122" y="3681489"/>
            <a:ext cx="6092654" cy="2066528"/>
          </a:xfrm>
          <a:prstGeom prst="rect">
            <a:avLst/>
          </a:prstGeom>
          <a:noFill/>
        </p:spPr>
        <p:txBody>
          <a:bodyPr bIns="45712" lIns="91424" rIns="91424" rtlCol="0" tIns="45712" wrap="square">
            <a:spAutoFit/>
          </a:bodyPr>
          <a:lstStyle/>
          <a:p>
            <a:pPr>
              <a:lnSpc>
                <a:spcPct val="80000"/>
              </a:lnSpc>
            </a:pPr>
            <a:r>
              <a:rPr altLang="zh-CN" kumimoji="1" lang="en-US" smtClean="0" sz="5400">
                <a:solidFill>
                  <a:schemeClr val="bg1"/>
                </a:solidFill>
                <a:latin charset="0" panose="04020805060202030203" pitchFamily="82" typeface="Colonna MT"/>
              </a:rPr>
              <a:t>ADD TITLE HERE</a:t>
            </a:r>
          </a:p>
          <a:p>
            <a:pPr>
              <a:lnSpc>
                <a:spcPct val="80000"/>
              </a:lnSpc>
            </a:pPr>
            <a:r>
              <a:rPr altLang="zh-CN" kumimoji="1" lang="en-US" smtClean="0" sz="5400">
                <a:solidFill>
                  <a:schemeClr val="bg1"/>
                </a:solidFill>
                <a:latin charset="0" panose="04020805060202030203" pitchFamily="82" typeface="Colonna MT"/>
              </a:rPr>
              <a:t>点击此处添加标题</a:t>
            </a:r>
          </a:p>
        </p:txBody>
      </p:sp>
      <p:sp>
        <p:nvSpPr>
          <p:cNvPr id="14" name="椭圆 13"/>
          <p:cNvSpPr/>
          <p:nvPr/>
        </p:nvSpPr>
        <p:spPr>
          <a:xfrm>
            <a:off x="2870349" y="5322605"/>
            <a:ext cx="647700" cy="647700"/>
          </a:xfrm>
          <a:prstGeom prst="ellipse">
            <a:avLst/>
          </a:prstGeom>
          <a:blipFill>
            <a:blip r:embed="rId2"/>
            <a:stretch>
              <a:fillRect/>
            </a:stretch>
          </a:blipFill>
          <a:ln>
            <a:noFill/>
          </a:ln>
          <a:effectLst>
            <a:innerShdw blurRad="63500" dir="108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3006272" y="5308092"/>
            <a:ext cx="377371" cy="701040"/>
          </a:xfrm>
          <a:prstGeom prst="rect">
            <a:avLst/>
          </a:prstGeom>
          <a:noFill/>
        </p:spPr>
        <p:txBody>
          <a:bodyPr rtlCol="0" wrap="square">
            <a:spAutoFit/>
          </a:bodyPr>
          <a:lstStyle/>
          <a:p>
            <a:r>
              <a:rPr altLang="zh-CN" b="1" lang="en-US" smtClean="0" sz="4000">
                <a:latin charset="0" panose="02070606080606020203" pitchFamily="18" typeface="Bodoni MT Condensed"/>
              </a:rPr>
              <a:t>3</a:t>
            </a:r>
          </a:p>
        </p:txBody>
      </p:sp>
      <p:sp>
        <p:nvSpPr>
          <p:cNvPr id="16" name="文本框 15"/>
          <p:cNvSpPr txBox="1"/>
          <p:nvPr/>
        </p:nvSpPr>
        <p:spPr>
          <a:xfrm>
            <a:off x="3836122" y="5211851"/>
            <a:ext cx="6092654" cy="2066528"/>
          </a:xfrm>
          <a:prstGeom prst="rect">
            <a:avLst/>
          </a:prstGeom>
          <a:noFill/>
        </p:spPr>
        <p:txBody>
          <a:bodyPr bIns="45712" lIns="91424" rIns="91424" rtlCol="0" tIns="45712" wrap="square">
            <a:spAutoFit/>
          </a:bodyPr>
          <a:lstStyle/>
          <a:p>
            <a:pPr>
              <a:lnSpc>
                <a:spcPct val="80000"/>
              </a:lnSpc>
            </a:pPr>
            <a:r>
              <a:rPr altLang="zh-CN" kumimoji="1" lang="en-US" smtClean="0" sz="5400">
                <a:solidFill>
                  <a:schemeClr val="bg1"/>
                </a:solidFill>
                <a:latin charset="0" panose="04020805060202030203" pitchFamily="82" typeface="Colonna MT"/>
              </a:rPr>
              <a:t>ADD TITLE HERE</a:t>
            </a:r>
          </a:p>
          <a:p>
            <a:pPr>
              <a:lnSpc>
                <a:spcPct val="80000"/>
              </a:lnSpc>
            </a:pPr>
            <a:r>
              <a:rPr altLang="zh-CN" kumimoji="1" lang="en-US" smtClean="0" sz="5400">
                <a:solidFill>
                  <a:schemeClr val="bg1"/>
                </a:solidFill>
                <a:latin charset="0" panose="04020805060202030203" pitchFamily="82" typeface="Colonna MT"/>
              </a:rPr>
              <a:t>点击此处添加标题</a:t>
            </a:r>
          </a:p>
        </p:txBody>
      </p:sp>
    </p:spTree>
    <p:extLst>
      <p:ext uri="{BB962C8B-B14F-4D97-AF65-F5344CB8AC3E}">
        <p14:creationId val="2811682525"/>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863935" y="3003532"/>
            <a:ext cx="6092654" cy="2066528"/>
          </a:xfrm>
          <a:prstGeom prst="rect">
            <a:avLst/>
          </a:prstGeom>
          <a:noFill/>
        </p:spPr>
        <p:txBody>
          <a:bodyPr bIns="45712" lIns="91424" rIns="91424" rtlCol="0" tIns="45712" wrap="square">
            <a:spAutoFit/>
          </a:bodyPr>
          <a:lstStyle/>
          <a:p>
            <a:pPr algn="ctr">
              <a:lnSpc>
                <a:spcPct val="80000"/>
              </a:lnSpc>
            </a:pPr>
            <a:r>
              <a:rPr altLang="zh-CN" kumimoji="1" lang="en-US" smtClean="0" sz="5400">
                <a:solidFill>
                  <a:srgbClr val="D29F10"/>
                </a:solidFill>
                <a:latin charset="0" panose="04020805060202030203" pitchFamily="82" typeface="Colonna MT"/>
              </a:rPr>
              <a:t>ADD TITLE HERE</a:t>
            </a:r>
          </a:p>
          <a:p>
            <a:pPr algn="ctr">
              <a:lnSpc>
                <a:spcPct val="80000"/>
              </a:lnSpc>
            </a:pPr>
            <a:r>
              <a:rPr altLang="zh-CN" kumimoji="1" lang="en-US" smtClean="0" sz="5400">
                <a:solidFill>
                  <a:srgbClr val="D29F10"/>
                </a:solidFill>
                <a:latin charset="0" panose="04020805060202030203" pitchFamily="82" typeface="Colonna MT"/>
              </a:rPr>
              <a:t>点击此处添加标题</a:t>
            </a:r>
          </a:p>
        </p:txBody>
      </p:sp>
    </p:spTree>
    <p:extLst>
      <p:ext uri="{BB962C8B-B14F-4D97-AF65-F5344CB8AC3E}">
        <p14:creationId val="742825549"/>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pic>
        <p:nvPicPr>
          <p:cNvPr id="3" name="图片 2"/>
          <p:cNvPicPr>
            <a:picLocks noChangeAspect="1"/>
          </p:cNvPicPr>
          <p:nvPr/>
        </p:nvPicPr>
        <p:blipFill>
          <a:blip r:embed="rId2">
            <a:grayscl/>
            <a:extLst>
              <a:ext uri="{28A0092B-C50C-407E-A947-70E740481C1C}">
                <a14:useLocalDpi/>
              </a:ext>
            </a:extLst>
          </a:blip>
          <a:stretch>
            <a:fillRect/>
          </a:stretch>
        </p:blipFill>
        <p:spPr>
          <a:xfrm>
            <a:off x="1247775" y="2118521"/>
            <a:ext cx="3245215" cy="1715972"/>
          </a:xfrm>
          <a:prstGeom prst="rect">
            <a:avLst/>
          </a:prstGeom>
        </p:spPr>
      </p:pic>
      <p:sp>
        <p:nvSpPr>
          <p:cNvPr id="4" name="矩形 3"/>
          <p:cNvSpPr/>
          <p:nvPr/>
        </p:nvSpPr>
        <p:spPr>
          <a:xfrm>
            <a:off x="1247775" y="3834493"/>
            <a:ext cx="3245215" cy="222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476738" y="4484313"/>
            <a:ext cx="2723848" cy="640080"/>
          </a:xfrm>
          <a:prstGeom prst="rect">
            <a:avLst/>
          </a:prstGeom>
          <a:noFill/>
          <a:ln>
            <a:solidFill>
              <a:schemeClr val="bg1"/>
            </a:solidFill>
          </a:ln>
        </p:spPr>
        <p:txBody>
          <a:bodyPr rtlCol="0" wrap="square">
            <a:spAutoFit/>
          </a:bodyPr>
          <a:lstStyle/>
          <a:p>
            <a:pPr defTabSz="685800"/>
            <a:r>
              <a:rPr altLang="en-US" lang="zh-CN" sz="1200">
                <a:solidFill>
                  <a:schemeClr val="bg1"/>
                </a:solidFill>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a:t>
            </a:r>
          </a:p>
        </p:txBody>
      </p:sp>
      <p:sp>
        <p:nvSpPr>
          <p:cNvPr id="6" name="文本框 5"/>
          <p:cNvSpPr txBox="1"/>
          <p:nvPr/>
        </p:nvSpPr>
        <p:spPr>
          <a:xfrm>
            <a:off x="1667520" y="4004182"/>
            <a:ext cx="3586480" cy="457200"/>
          </a:xfrm>
          <a:prstGeom prst="rect">
            <a:avLst/>
          </a:prstGeom>
          <a:noFill/>
        </p:spPr>
        <p:txBody>
          <a:bodyPr rtlCol="0" wrap="none">
            <a:spAutoFit/>
          </a:bodyPr>
          <a:lstStyle/>
          <a:p>
            <a:pPr defTabSz="685800"/>
            <a:r>
              <a:rPr altLang="zh-CN" lang="en-US" sz="2400">
                <a:solidFill>
                  <a:schemeClr val="bg1"/>
                </a:solidFill>
                <a:latin charset="0" panose="02070606080606020203" pitchFamily="18" typeface="Bodoni MT Condensed"/>
              </a:rPr>
              <a:t>ADD YOUR TEXT HERE</a:t>
            </a:r>
          </a:p>
        </p:txBody>
      </p:sp>
      <p:grpSp>
        <p:nvGrpSpPr>
          <p:cNvPr id="7" name="组合 6"/>
          <p:cNvGrpSpPr/>
          <p:nvPr/>
        </p:nvGrpSpPr>
        <p:grpSpPr>
          <a:xfrm>
            <a:off x="1476738" y="4088347"/>
            <a:ext cx="195488" cy="189000"/>
            <a:chOff x="840565" y="2213891"/>
            <a:chExt cx="260650" cy="252000"/>
          </a:xfrm>
          <a:solidFill>
            <a:srgbClr val="D29F10"/>
          </a:solidFill>
        </p:grpSpPr>
        <p:sp>
          <p:nvSpPr>
            <p:cNvPr id="8" name="矩形 7"/>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sp>
          <p:nvSpPr>
            <p:cNvPr id="9" name="矩形 8"/>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grpSp>
      <p:sp>
        <p:nvSpPr>
          <p:cNvPr id="10" name="文本框 9"/>
          <p:cNvSpPr txBox="1"/>
          <p:nvPr/>
        </p:nvSpPr>
        <p:spPr>
          <a:xfrm>
            <a:off x="1476738" y="5140594"/>
            <a:ext cx="2723848" cy="640080"/>
          </a:xfrm>
          <a:prstGeom prst="rect">
            <a:avLst/>
          </a:prstGeom>
          <a:noFill/>
          <a:ln>
            <a:solidFill>
              <a:schemeClr val="bg1"/>
            </a:solidFill>
          </a:ln>
        </p:spPr>
        <p:txBody>
          <a:bodyPr rtlCol="0" wrap="square">
            <a:spAutoFit/>
          </a:bodyPr>
          <a:lstStyle/>
          <a:p>
            <a:pPr defTabSz="685800"/>
            <a:r>
              <a:rPr altLang="en-US" lang="zh-CN" sz="1200">
                <a:solidFill>
                  <a:schemeClr val="bg1"/>
                </a:solidFill>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a:t>
            </a:r>
          </a:p>
        </p:txBody>
      </p:sp>
      <p:sp>
        <p:nvSpPr>
          <p:cNvPr id="11" name="矩形 10"/>
          <p:cNvSpPr/>
          <p:nvPr/>
        </p:nvSpPr>
        <p:spPr>
          <a:xfrm>
            <a:off x="5314950" y="2118521"/>
            <a:ext cx="1314450" cy="1314450"/>
          </a:xfrm>
          <a:prstGeom prst="rect">
            <a:avLst/>
          </a:prstGeom>
          <a:solidFill>
            <a:srgbClr val="D29F10"/>
          </a:solid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477250" y="2118521"/>
            <a:ext cx="1314450" cy="1314450"/>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5372548" y="2033636"/>
            <a:ext cx="987790" cy="1737360"/>
          </a:xfrm>
          <a:prstGeom prst="rect">
            <a:avLst/>
          </a:prstGeom>
          <a:noFill/>
        </p:spPr>
        <p:txBody>
          <a:bodyPr rtlCol="0" wrap="square">
            <a:spAutoFit/>
          </a:bodyPr>
          <a:lstStyle/>
          <a:p>
            <a:r>
              <a:rPr altLang="zh-CN" b="1" lang="en-US" smtClean="0" sz="3600">
                <a:solidFill>
                  <a:srgbClr val="1D1D1D"/>
                </a:solidFill>
                <a:latin charset="0" panose="04020805060202030203" pitchFamily="82" typeface="Colonna MT"/>
              </a:rPr>
              <a:t>35%</a:t>
            </a:r>
          </a:p>
        </p:txBody>
      </p:sp>
      <p:sp>
        <p:nvSpPr>
          <p:cNvPr id="14" name="Freeform 91"/>
          <p:cNvSpPr>
            <a:spLocks noEditPoints="1"/>
          </p:cNvSpPr>
          <p:nvPr/>
        </p:nvSpPr>
        <p:spPr bwMode="auto">
          <a:xfrm>
            <a:off x="5524471" y="2595081"/>
            <a:ext cx="936766" cy="762852"/>
          </a:xfrm>
          <a:custGeom>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b="b" l="0" r="r" t="0"/>
            <a:pathLst>
              <a:path h="386" w="473">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5" name="文本框 14"/>
          <p:cNvSpPr txBox="1"/>
          <p:nvPr/>
        </p:nvSpPr>
        <p:spPr>
          <a:xfrm>
            <a:off x="8526281" y="2033636"/>
            <a:ext cx="987790" cy="1737360"/>
          </a:xfrm>
          <a:prstGeom prst="rect">
            <a:avLst/>
          </a:prstGeom>
          <a:noFill/>
        </p:spPr>
        <p:txBody>
          <a:bodyPr rtlCol="0" wrap="square">
            <a:spAutoFit/>
          </a:bodyPr>
          <a:lstStyle/>
          <a:p>
            <a:r>
              <a:rPr altLang="zh-CN" b="1" lang="en-US" smtClean="0" sz="3600">
                <a:solidFill>
                  <a:schemeClr val="bg1"/>
                </a:solidFill>
                <a:latin charset="0" panose="04020805060202030203" pitchFamily="82" typeface="Colonna MT"/>
              </a:rPr>
              <a:t>35%</a:t>
            </a:r>
          </a:p>
        </p:txBody>
      </p:sp>
      <p:sp>
        <p:nvSpPr>
          <p:cNvPr id="16" name="Freeform 183"/>
          <p:cNvSpPr>
            <a:spLocks noEditPoints="1"/>
          </p:cNvSpPr>
          <p:nvPr/>
        </p:nvSpPr>
        <p:spPr bwMode="auto">
          <a:xfrm>
            <a:off x="8906760" y="2679967"/>
            <a:ext cx="607310" cy="604726"/>
          </a:xfrm>
          <a:custGeom>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b="b" l="0" r="r" t="0"/>
            <a:pathLst>
              <a:path h="468" w="470">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7" name="文本框 16"/>
          <p:cNvSpPr txBox="1"/>
          <p:nvPr/>
        </p:nvSpPr>
        <p:spPr>
          <a:xfrm>
            <a:off x="5200650" y="3635550"/>
            <a:ext cx="2613321" cy="2587752"/>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18" name="文本框 17"/>
          <p:cNvSpPr txBox="1"/>
          <p:nvPr/>
        </p:nvSpPr>
        <p:spPr>
          <a:xfrm>
            <a:off x="8420099" y="3635550"/>
            <a:ext cx="2613321" cy="2587752"/>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2529008486"/>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sp>
        <p:nvSpPr>
          <p:cNvPr id="19" name="矩形 18"/>
          <p:cNvSpPr/>
          <p:nvPr/>
        </p:nvSpPr>
        <p:spPr>
          <a:xfrm>
            <a:off x="2839676" y="2525637"/>
            <a:ext cx="6838950" cy="29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val="0"/>
              </a:ext>
            </a:extLst>
          </a:blip>
          <a:srcRect l="18447" r="24717"/>
          <a:stretch>
            <a:fillRect/>
          </a:stretch>
        </p:blipFill>
        <p:spPr>
          <a:xfrm>
            <a:off x="8572499" y="2239887"/>
            <a:ext cx="2924489" cy="3457109"/>
          </a:xfrm>
          <a:prstGeom prst="rect">
            <a:avLst/>
          </a:prstGeom>
          <a:noFill/>
          <a:ln>
            <a:noFill/>
          </a:ln>
        </p:spPr>
      </p:pic>
      <p:pic>
        <p:nvPicPr>
          <p:cNvPr id="21" name="图片 20"/>
          <p:cNvPicPr>
            <a:picLocks noChangeAspect="1"/>
          </p:cNvPicPr>
          <p:nvPr/>
        </p:nvPicPr>
        <p:blipFill>
          <a:blip r:embed="rId4">
            <a:extLst>
              <a:ext uri="{28A0092B-C50C-407E-A947-70E740481C1C}">
                <a14:useLocalDpi val="0"/>
              </a:ext>
            </a:extLst>
          </a:blip>
          <a:srcRect l="12288" r="56251"/>
          <a:stretch>
            <a:fillRect/>
          </a:stretch>
        </p:blipFill>
        <p:spPr>
          <a:xfrm>
            <a:off x="631481" y="2239887"/>
            <a:ext cx="2930869" cy="3457109"/>
          </a:xfrm>
          <a:prstGeom prst="rect">
            <a:avLst/>
          </a:prstGeom>
        </p:spPr>
      </p:pic>
      <p:sp>
        <p:nvSpPr>
          <p:cNvPr id="22" name="矩形 21"/>
          <p:cNvSpPr/>
          <p:nvPr/>
        </p:nvSpPr>
        <p:spPr>
          <a:xfrm>
            <a:off x="8801099" y="2002916"/>
            <a:ext cx="2838881"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513957" y="2002916"/>
            <a:ext cx="2876943"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3998352" y="4178880"/>
            <a:ext cx="4195294" cy="1874520"/>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25" name="文本框 24"/>
          <p:cNvSpPr txBox="1"/>
          <p:nvPr/>
        </p:nvSpPr>
        <p:spPr>
          <a:xfrm>
            <a:off x="3998352" y="2639349"/>
            <a:ext cx="4195294" cy="1874520"/>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197667998"/>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sp>
        <p:nvSpPr>
          <p:cNvPr id="3" name="文本框 2"/>
          <p:cNvSpPr txBox="1"/>
          <p:nvPr/>
        </p:nvSpPr>
        <p:spPr>
          <a:xfrm>
            <a:off x="1247774" y="5119954"/>
            <a:ext cx="9725026" cy="2231136"/>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点击此处添加文本信息</a:t>
            </a:r>
          </a:p>
          <a:p>
            <a:pPr>
              <a:lnSpc>
                <a:spcPct val="130000"/>
              </a:lnSpc>
            </a:pPr>
            <a:endParaRPr altLang="en-US" b="1" lang="zh-CN">
              <a:solidFill>
                <a:schemeClr val="bg1"/>
              </a:solidFill>
              <a:latin charset="-122" panose="020b0503020204020204" pitchFamily="34" typeface="微软雅黑"/>
              <a:ea charset="-122" panose="020b0503020204020204" pitchFamily="34" typeface="微软雅黑"/>
            </a:endParaRPr>
          </a:p>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4" name="组合 3"/>
          <p:cNvGrpSpPr/>
          <p:nvPr/>
        </p:nvGrpSpPr>
        <p:grpSpPr>
          <a:xfrm>
            <a:off x="1052286" y="5292254"/>
            <a:ext cx="195488" cy="189000"/>
            <a:chOff x="840565" y="2213891"/>
            <a:chExt cx="260650" cy="252000"/>
          </a:xfrm>
          <a:solidFill>
            <a:srgbClr val="D29F10"/>
          </a:solidFill>
        </p:grpSpPr>
        <p:sp>
          <p:nvSpPr>
            <p:cNvPr id="5" name="矩形 4"/>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sp>
          <p:nvSpPr>
            <p:cNvPr id="6" name="矩形 5"/>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800"/>
              <a:endParaRPr altLang="en-US" lang="zh-CN" sz="1350">
                <a:solidFill>
                  <a:schemeClr val="bg1"/>
                </a:solidFill>
              </a:endParaRPr>
            </a:p>
          </p:txBody>
        </p:sp>
      </p:grpSp>
    </p:spTree>
    <p:extLst>
      <p:ext uri="{BB962C8B-B14F-4D97-AF65-F5344CB8AC3E}">
        <p14:creationId val="3393493721"/>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863935" y="3003532"/>
            <a:ext cx="6092654" cy="2066528"/>
          </a:xfrm>
          <a:prstGeom prst="rect">
            <a:avLst/>
          </a:prstGeom>
          <a:noFill/>
        </p:spPr>
        <p:txBody>
          <a:bodyPr bIns="45712" lIns="91424" rIns="91424" rtlCol="0" tIns="45712" wrap="square">
            <a:spAutoFit/>
          </a:bodyPr>
          <a:lstStyle/>
          <a:p>
            <a:pPr algn="ctr">
              <a:lnSpc>
                <a:spcPct val="80000"/>
              </a:lnSpc>
            </a:pPr>
            <a:r>
              <a:rPr altLang="zh-CN" kumimoji="1" lang="en-US" smtClean="0" sz="5400">
                <a:solidFill>
                  <a:srgbClr val="D29F10"/>
                </a:solidFill>
                <a:latin charset="0" panose="04020805060202030203" pitchFamily="82" typeface="Colonna MT"/>
              </a:rPr>
              <a:t>ADD TITLE HERE</a:t>
            </a:r>
          </a:p>
          <a:p>
            <a:pPr algn="ctr">
              <a:lnSpc>
                <a:spcPct val="80000"/>
              </a:lnSpc>
            </a:pPr>
            <a:r>
              <a:rPr altLang="zh-CN" kumimoji="1" lang="en-US" smtClean="0" sz="5400">
                <a:solidFill>
                  <a:srgbClr val="D29F10"/>
                </a:solidFill>
                <a:latin charset="0" panose="04020805060202030203" pitchFamily="82" typeface="Colonna MT"/>
              </a:rPr>
              <a:t>点击此处添加标题</a:t>
            </a:r>
          </a:p>
        </p:txBody>
      </p:sp>
    </p:spTree>
    <p:extLst>
      <p:ext uri="{BB962C8B-B14F-4D97-AF65-F5344CB8AC3E}">
        <p14:creationId val="3552207801"/>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graphicFrame>
        <p:nvGraphicFramePr>
          <p:cNvPr id="3" name="图表 2"/>
          <p:cNvGraphicFramePr/>
          <p:nvPr>
            <p:extLst>
              <p:ext uri="{D42A27DB-BD31-4B8C-83A1-F6EECF244321}">
                <p14:modId val="4292150274"/>
              </p:ext>
            </p:extLst>
          </p:nvPr>
        </p:nvGraphicFramePr>
        <p:xfrm>
          <a:off x="560821" y="2154990"/>
          <a:ext cx="5648325" cy="3765550"/>
        </p:xfrm>
        <a:graphic>
          <a:graphicData uri="http://schemas.openxmlformats.org/drawingml/2006/chart">
            <c:chart xmlns:c="http://schemas.openxmlformats.org/drawingml/2006/chart" r:id="rId2"/>
          </a:graphicData>
        </a:graphic>
      </p:graphicFrame>
      <p:grpSp>
        <p:nvGrpSpPr>
          <p:cNvPr id="4" name="组合 3"/>
          <p:cNvGrpSpPr/>
          <p:nvPr/>
        </p:nvGrpSpPr>
        <p:grpSpPr>
          <a:xfrm>
            <a:off x="6953247" y="2745540"/>
            <a:ext cx="4176715" cy="57150"/>
            <a:chOff x="4860131" y="2378869"/>
            <a:chExt cx="4176715" cy="57150"/>
          </a:xfrm>
        </p:grpSpPr>
        <p:sp>
          <p:nvSpPr>
            <p:cNvPr id="5" name="椭圆 4"/>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6941342" y="2097840"/>
            <a:ext cx="4176715" cy="57150"/>
            <a:chOff x="4860131" y="2378869"/>
            <a:chExt cx="4176715" cy="57150"/>
          </a:xfrm>
        </p:grpSpPr>
        <p:sp>
          <p:nvSpPr>
            <p:cNvPr id="36" name="椭圆 35"/>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6" name="矩形 65"/>
          <p:cNvSpPr/>
          <p:nvPr/>
        </p:nvSpPr>
        <p:spPr>
          <a:xfrm>
            <a:off x="7772396" y="2224049"/>
            <a:ext cx="2468880" cy="448056"/>
          </a:xfrm>
          <a:prstGeom prst="rect">
            <a:avLst/>
          </a:prstGeom>
        </p:spPr>
        <p:txBody>
          <a:bodyPr wrap="none">
            <a:spAutoFit/>
          </a:bodyPr>
          <a:lstStyle/>
          <a:p>
            <a:pPr>
              <a:lnSpc>
                <a:spcPct val="130000"/>
              </a:lnSpc>
            </a:pPr>
            <a:r>
              <a:rPr altLang="en-US" b="1" lang="zh-CN" smtClean="0">
                <a:solidFill>
                  <a:srgbClr val="D29F10"/>
                </a:solidFill>
                <a:latin charset="-122" panose="020b0503020204020204" pitchFamily="34" typeface="微软雅黑"/>
                <a:ea charset="-122" panose="020b0503020204020204" pitchFamily="34" typeface="微软雅黑"/>
              </a:rPr>
              <a:t>点击此处添加文本信息</a:t>
            </a:r>
          </a:p>
        </p:txBody>
      </p:sp>
      <p:sp>
        <p:nvSpPr>
          <p:cNvPr id="67" name="文本框 66"/>
          <p:cNvSpPr txBox="1"/>
          <p:nvPr/>
        </p:nvSpPr>
        <p:spPr>
          <a:xfrm>
            <a:off x="6835664" y="3112851"/>
            <a:ext cx="4321394" cy="1517904"/>
          </a:xfrm>
          <a:prstGeom prst="rect">
            <a:avLst/>
          </a:prstGeom>
          <a:noFill/>
        </p:spPr>
        <p:txBody>
          <a:bodyPr rtlCol="0" wrap="square">
            <a:spAutoFit/>
          </a:bodyPr>
          <a:lstStyle/>
          <a:p>
            <a:pPr algn="ct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68" name="椭圆 67"/>
          <p:cNvSpPr/>
          <p:nvPr/>
        </p:nvSpPr>
        <p:spPr>
          <a:xfrm>
            <a:off x="6941342"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8046241"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9151140"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Freeform 148"/>
          <p:cNvSpPr>
            <a:spLocks noEditPoints="1"/>
          </p:cNvSpPr>
          <p:nvPr/>
        </p:nvSpPr>
        <p:spPr bwMode="auto">
          <a:xfrm>
            <a:off x="7092370" y="5127625"/>
            <a:ext cx="485775" cy="511175"/>
          </a:xfrm>
          <a:custGeom>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b="b" l="0" r="r" t="0"/>
            <a:pathLst>
              <a:path h="322" w="306">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rgbClr val="D29F10"/>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156"/>
          <p:cNvSpPr>
            <a:spLocks noEditPoints="1"/>
          </p:cNvSpPr>
          <p:nvPr/>
        </p:nvSpPr>
        <p:spPr bwMode="auto">
          <a:xfrm>
            <a:off x="8185943" y="5114925"/>
            <a:ext cx="504825" cy="479425"/>
          </a:xfrm>
          <a:custGeom>
            <a:cxnLst>
              <a:cxn ang="0">
                <a:pos x="30" y="302"/>
              </a:cxn>
              <a:cxn ang="0">
                <a:pos x="24" y="300"/>
              </a:cxn>
              <a:cxn ang="0">
                <a:pos x="8" y="292"/>
              </a:cxn>
              <a:cxn ang="0">
                <a:pos x="0" y="278"/>
              </a:cxn>
              <a:cxn ang="0">
                <a:pos x="0" y="238"/>
              </a:cxn>
              <a:cxn ang="0">
                <a:pos x="2" y="230"/>
              </a:cxn>
              <a:cxn ang="0">
                <a:pos x="12" y="214"/>
              </a:cxn>
              <a:cxn ang="0">
                <a:pos x="100" y="186"/>
              </a:cxn>
              <a:cxn ang="0">
                <a:pos x="90" y="166"/>
              </a:cxn>
              <a:cxn ang="0">
                <a:pos x="76" y="120"/>
              </a:cxn>
              <a:cxn ang="0">
                <a:pos x="74" y="94"/>
              </a:cxn>
              <a:cxn ang="0">
                <a:pos x="80" y="56"/>
              </a:cxn>
              <a:cxn ang="0">
                <a:pos x="98" y="26"/>
              </a:cxn>
              <a:cxn ang="0">
                <a:pos x="124" y="6"/>
              </a:cxn>
              <a:cxn ang="0">
                <a:pos x="158" y="0"/>
              </a:cxn>
              <a:cxn ang="0">
                <a:pos x="176" y="2"/>
              </a:cxn>
              <a:cxn ang="0">
                <a:pos x="208" y="16"/>
              </a:cxn>
              <a:cxn ang="0">
                <a:pos x="230" y="40"/>
              </a:cxn>
              <a:cxn ang="0">
                <a:pos x="242" y="74"/>
              </a:cxn>
              <a:cxn ang="0">
                <a:pos x="244" y="94"/>
              </a:cxn>
              <a:cxn ang="0">
                <a:pos x="236" y="144"/>
              </a:cxn>
              <a:cxn ang="0">
                <a:pos x="216" y="186"/>
              </a:cxn>
              <a:cxn ang="0">
                <a:pos x="296" y="210"/>
              </a:cxn>
              <a:cxn ang="0">
                <a:pos x="312" y="222"/>
              </a:cxn>
              <a:cxn ang="0">
                <a:pos x="318" y="238"/>
              </a:cxn>
              <a:cxn ang="0">
                <a:pos x="318" y="272"/>
              </a:cxn>
              <a:cxn ang="0">
                <a:pos x="316" y="284"/>
              </a:cxn>
              <a:cxn ang="0">
                <a:pos x="300" y="300"/>
              </a:cxn>
              <a:cxn ang="0">
                <a:pos x="288" y="302"/>
              </a:cxn>
              <a:cxn ang="0">
                <a:pos x="158" y="16"/>
              </a:cxn>
              <a:cxn ang="0">
                <a:pos x="144" y="18"/>
              </a:cxn>
              <a:cxn ang="0">
                <a:pos x="118" y="28"/>
              </a:cxn>
              <a:cxn ang="0">
                <a:pos x="102" y="48"/>
              </a:cxn>
              <a:cxn ang="0">
                <a:pos x="92" y="78"/>
              </a:cxn>
              <a:cxn ang="0">
                <a:pos x="90" y="94"/>
              </a:cxn>
              <a:cxn ang="0">
                <a:pos x="98" y="144"/>
              </a:cxn>
              <a:cxn ang="0">
                <a:pos x="120" y="184"/>
              </a:cxn>
              <a:cxn ang="0">
                <a:pos x="26" y="226"/>
              </a:cxn>
              <a:cxn ang="0">
                <a:pos x="22" y="228"/>
              </a:cxn>
              <a:cxn ang="0">
                <a:pos x="16" y="234"/>
              </a:cxn>
              <a:cxn ang="0">
                <a:pos x="16" y="272"/>
              </a:cxn>
              <a:cxn ang="0">
                <a:pos x="18" y="276"/>
              </a:cxn>
              <a:cxn ang="0">
                <a:pos x="24" y="284"/>
              </a:cxn>
              <a:cxn ang="0">
                <a:pos x="288" y="286"/>
              </a:cxn>
              <a:cxn ang="0">
                <a:pos x="292" y="284"/>
              </a:cxn>
              <a:cxn ang="0">
                <a:pos x="300" y="278"/>
              </a:cxn>
              <a:cxn ang="0">
                <a:pos x="302" y="272"/>
              </a:cxn>
              <a:cxn ang="0">
                <a:pos x="302" y="238"/>
              </a:cxn>
              <a:cxn ang="0">
                <a:pos x="298" y="230"/>
              </a:cxn>
              <a:cxn ang="0">
                <a:pos x="292" y="226"/>
              </a:cxn>
              <a:cxn ang="0">
                <a:pos x="198" y="184"/>
              </a:cxn>
              <a:cxn ang="0">
                <a:pos x="210" y="166"/>
              </a:cxn>
              <a:cxn ang="0">
                <a:pos x="224" y="120"/>
              </a:cxn>
              <a:cxn ang="0">
                <a:pos x="226" y="94"/>
              </a:cxn>
              <a:cxn ang="0">
                <a:pos x="222" y="62"/>
              </a:cxn>
              <a:cxn ang="0">
                <a:pos x="208" y="38"/>
              </a:cxn>
              <a:cxn ang="0">
                <a:pos x="188" y="22"/>
              </a:cxn>
              <a:cxn ang="0">
                <a:pos x="158" y="16"/>
              </a:cxn>
            </a:cxnLst>
            <a:rect b="b" l="0" r="r" t="0"/>
            <a:pathLst>
              <a:path h="302" w="318">
                <a:moveTo>
                  <a:pt x="288" y="302"/>
                </a:moveTo>
                <a:lnTo>
                  <a:pt x="30" y="302"/>
                </a:lnTo>
                <a:lnTo>
                  <a:pt x="30" y="302"/>
                </a:lnTo>
                <a:lnTo>
                  <a:pt x="24" y="300"/>
                </a:lnTo>
                <a:lnTo>
                  <a:pt x="18" y="300"/>
                </a:lnTo>
                <a:lnTo>
                  <a:pt x="8" y="292"/>
                </a:lnTo>
                <a:lnTo>
                  <a:pt x="2" y="284"/>
                </a:lnTo>
                <a:lnTo>
                  <a:pt x="0" y="278"/>
                </a:lnTo>
                <a:lnTo>
                  <a:pt x="0" y="272"/>
                </a:lnTo>
                <a:lnTo>
                  <a:pt x="0" y="238"/>
                </a:lnTo>
                <a:lnTo>
                  <a:pt x="0" y="238"/>
                </a:lnTo>
                <a:lnTo>
                  <a:pt x="2" y="230"/>
                </a:lnTo>
                <a:lnTo>
                  <a:pt x="6" y="222"/>
                </a:lnTo>
                <a:lnTo>
                  <a:pt x="12" y="214"/>
                </a:lnTo>
                <a:lnTo>
                  <a:pt x="20" y="210"/>
                </a:lnTo>
                <a:lnTo>
                  <a:pt x="100" y="186"/>
                </a:lnTo>
                <a:lnTo>
                  <a:pt x="100" y="186"/>
                </a:lnTo>
                <a:lnTo>
                  <a:pt x="90" y="166"/>
                </a:lnTo>
                <a:lnTo>
                  <a:pt x="82" y="144"/>
                </a:lnTo>
                <a:lnTo>
                  <a:pt x="76" y="120"/>
                </a:lnTo>
                <a:lnTo>
                  <a:pt x="74" y="94"/>
                </a:lnTo>
                <a:lnTo>
                  <a:pt x="74" y="94"/>
                </a:lnTo>
                <a:lnTo>
                  <a:pt x="76" y="74"/>
                </a:lnTo>
                <a:lnTo>
                  <a:pt x="80" y="56"/>
                </a:lnTo>
                <a:lnTo>
                  <a:pt x="88" y="40"/>
                </a:lnTo>
                <a:lnTo>
                  <a:pt x="98" y="26"/>
                </a:lnTo>
                <a:lnTo>
                  <a:pt x="110" y="16"/>
                </a:lnTo>
                <a:lnTo>
                  <a:pt x="124" y="6"/>
                </a:lnTo>
                <a:lnTo>
                  <a:pt x="140" y="2"/>
                </a:lnTo>
                <a:lnTo>
                  <a:pt x="158" y="0"/>
                </a:lnTo>
                <a:lnTo>
                  <a:pt x="158" y="0"/>
                </a:lnTo>
                <a:lnTo>
                  <a:pt x="176" y="2"/>
                </a:lnTo>
                <a:lnTo>
                  <a:pt x="194" y="6"/>
                </a:lnTo>
                <a:lnTo>
                  <a:pt x="208" y="16"/>
                </a:lnTo>
                <a:lnTo>
                  <a:pt x="220" y="26"/>
                </a:lnTo>
                <a:lnTo>
                  <a:pt x="230" y="40"/>
                </a:lnTo>
                <a:lnTo>
                  <a:pt x="238" y="56"/>
                </a:lnTo>
                <a:lnTo>
                  <a:pt x="242" y="74"/>
                </a:lnTo>
                <a:lnTo>
                  <a:pt x="244" y="94"/>
                </a:lnTo>
                <a:lnTo>
                  <a:pt x="244" y="94"/>
                </a:lnTo>
                <a:lnTo>
                  <a:pt x="242" y="120"/>
                </a:lnTo>
                <a:lnTo>
                  <a:pt x="236" y="144"/>
                </a:lnTo>
                <a:lnTo>
                  <a:pt x="228" y="166"/>
                </a:lnTo>
                <a:lnTo>
                  <a:pt x="216" y="186"/>
                </a:lnTo>
                <a:lnTo>
                  <a:pt x="296" y="210"/>
                </a:lnTo>
                <a:lnTo>
                  <a:pt x="296" y="210"/>
                </a:lnTo>
                <a:lnTo>
                  <a:pt x="306" y="214"/>
                </a:lnTo>
                <a:lnTo>
                  <a:pt x="312" y="222"/>
                </a:lnTo>
                <a:lnTo>
                  <a:pt x="316" y="230"/>
                </a:lnTo>
                <a:lnTo>
                  <a:pt x="318" y="238"/>
                </a:lnTo>
                <a:lnTo>
                  <a:pt x="318" y="272"/>
                </a:lnTo>
                <a:lnTo>
                  <a:pt x="318" y="272"/>
                </a:lnTo>
                <a:lnTo>
                  <a:pt x="316" y="278"/>
                </a:lnTo>
                <a:lnTo>
                  <a:pt x="316" y="284"/>
                </a:lnTo>
                <a:lnTo>
                  <a:pt x="308" y="292"/>
                </a:lnTo>
                <a:lnTo>
                  <a:pt x="300" y="300"/>
                </a:lnTo>
                <a:lnTo>
                  <a:pt x="294" y="300"/>
                </a:lnTo>
                <a:lnTo>
                  <a:pt x="288" y="302"/>
                </a:lnTo>
                <a:lnTo>
                  <a:pt x="288" y="302"/>
                </a:lnTo>
                <a:close/>
                <a:moveTo>
                  <a:pt x="158" y="16"/>
                </a:moveTo>
                <a:lnTo>
                  <a:pt x="158" y="16"/>
                </a:lnTo>
                <a:lnTo>
                  <a:pt x="144" y="18"/>
                </a:lnTo>
                <a:lnTo>
                  <a:pt x="130" y="22"/>
                </a:lnTo>
                <a:lnTo>
                  <a:pt x="118" y="28"/>
                </a:lnTo>
                <a:lnTo>
                  <a:pt x="108" y="38"/>
                </a:lnTo>
                <a:lnTo>
                  <a:pt x="102" y="48"/>
                </a:lnTo>
                <a:lnTo>
                  <a:pt x="96" y="62"/>
                </a:lnTo>
                <a:lnTo>
                  <a:pt x="92" y="78"/>
                </a:lnTo>
                <a:lnTo>
                  <a:pt x="90" y="94"/>
                </a:lnTo>
                <a:lnTo>
                  <a:pt x="90" y="94"/>
                </a:lnTo>
                <a:lnTo>
                  <a:pt x="92" y="120"/>
                </a:lnTo>
                <a:lnTo>
                  <a:pt x="98" y="144"/>
                </a:lnTo>
                <a:lnTo>
                  <a:pt x="108" y="166"/>
                </a:lnTo>
                <a:lnTo>
                  <a:pt x="120" y="184"/>
                </a:lnTo>
                <a:lnTo>
                  <a:pt x="128" y="194"/>
                </a:lnTo>
                <a:lnTo>
                  <a:pt x="26" y="226"/>
                </a:lnTo>
                <a:lnTo>
                  <a:pt x="26" y="226"/>
                </a:lnTo>
                <a:lnTo>
                  <a:pt x="22" y="228"/>
                </a:lnTo>
                <a:lnTo>
                  <a:pt x="18" y="230"/>
                </a:lnTo>
                <a:lnTo>
                  <a:pt x="16" y="234"/>
                </a:lnTo>
                <a:lnTo>
                  <a:pt x="16" y="238"/>
                </a:lnTo>
                <a:lnTo>
                  <a:pt x="16" y="272"/>
                </a:lnTo>
                <a:lnTo>
                  <a:pt x="16" y="272"/>
                </a:lnTo>
                <a:lnTo>
                  <a:pt x="18" y="276"/>
                </a:lnTo>
                <a:lnTo>
                  <a:pt x="20" y="282"/>
                </a:lnTo>
                <a:lnTo>
                  <a:pt x="24" y="284"/>
                </a:lnTo>
                <a:lnTo>
                  <a:pt x="30" y="286"/>
                </a:lnTo>
                <a:lnTo>
                  <a:pt x="288" y="286"/>
                </a:lnTo>
                <a:lnTo>
                  <a:pt x="288" y="286"/>
                </a:lnTo>
                <a:lnTo>
                  <a:pt x="292" y="284"/>
                </a:lnTo>
                <a:lnTo>
                  <a:pt x="296" y="282"/>
                </a:lnTo>
                <a:lnTo>
                  <a:pt x="300" y="278"/>
                </a:lnTo>
                <a:lnTo>
                  <a:pt x="302" y="272"/>
                </a:lnTo>
                <a:lnTo>
                  <a:pt x="302" y="272"/>
                </a:lnTo>
                <a:lnTo>
                  <a:pt x="302" y="238"/>
                </a:lnTo>
                <a:lnTo>
                  <a:pt x="302" y="238"/>
                </a:lnTo>
                <a:lnTo>
                  <a:pt x="300" y="234"/>
                </a:lnTo>
                <a:lnTo>
                  <a:pt x="298" y="230"/>
                </a:lnTo>
                <a:lnTo>
                  <a:pt x="296" y="228"/>
                </a:lnTo>
                <a:lnTo>
                  <a:pt x="292" y="226"/>
                </a:lnTo>
                <a:lnTo>
                  <a:pt x="190" y="194"/>
                </a:lnTo>
                <a:lnTo>
                  <a:pt x="198" y="184"/>
                </a:lnTo>
                <a:lnTo>
                  <a:pt x="198" y="184"/>
                </a:lnTo>
                <a:lnTo>
                  <a:pt x="210" y="166"/>
                </a:lnTo>
                <a:lnTo>
                  <a:pt x="218" y="144"/>
                </a:lnTo>
                <a:lnTo>
                  <a:pt x="224" y="120"/>
                </a:lnTo>
                <a:lnTo>
                  <a:pt x="226" y="94"/>
                </a:lnTo>
                <a:lnTo>
                  <a:pt x="226" y="94"/>
                </a:lnTo>
                <a:lnTo>
                  <a:pt x="226" y="78"/>
                </a:lnTo>
                <a:lnTo>
                  <a:pt x="222" y="62"/>
                </a:lnTo>
                <a:lnTo>
                  <a:pt x="216" y="48"/>
                </a:lnTo>
                <a:lnTo>
                  <a:pt x="208" y="38"/>
                </a:lnTo>
                <a:lnTo>
                  <a:pt x="198" y="28"/>
                </a:lnTo>
                <a:lnTo>
                  <a:pt x="188" y="22"/>
                </a:lnTo>
                <a:lnTo>
                  <a:pt x="174" y="18"/>
                </a:lnTo>
                <a:lnTo>
                  <a:pt x="158" y="16"/>
                </a:lnTo>
                <a:lnTo>
                  <a:pt x="158" y="16"/>
                </a:lnTo>
                <a:close/>
              </a:path>
            </a:pathLst>
          </a:custGeom>
          <a:solidFill>
            <a:srgbClr val="D29F10"/>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nvGrpSpPr>
          <p:cNvPr id="73" name="组 25"/>
          <p:cNvGrpSpPr/>
          <p:nvPr/>
        </p:nvGrpSpPr>
        <p:grpSpPr>
          <a:xfrm>
            <a:off x="9343230" y="5170486"/>
            <a:ext cx="436563" cy="436563"/>
            <a:chOff x="3948113" y="2317750"/>
            <a:chExt cx="368300" cy="368300"/>
          </a:xfrm>
          <a:solidFill>
            <a:srgbClr val="D29F10"/>
          </a:solidFill>
        </p:grpSpPr>
        <p:sp>
          <p:nvSpPr>
            <p:cNvPr id="74" name="Freeform 146"/>
            <p:cNvSpPr>
              <a:spLocks noEditPoints="1"/>
            </p:cNvSpPr>
            <p:nvPr/>
          </p:nvSpPr>
          <p:spPr bwMode="auto">
            <a:xfrm>
              <a:off x="3948113" y="2317750"/>
              <a:ext cx="368300" cy="368300"/>
            </a:xfrm>
            <a:custGeom>
              <a:cxnLst>
                <a:cxn ang="0">
                  <a:pos x="206" y="232"/>
                </a:cxn>
                <a:cxn ang="0">
                  <a:pos x="26" y="232"/>
                </a:cxn>
                <a:cxn ang="0">
                  <a:pos x="26" y="232"/>
                </a:cxn>
                <a:cxn ang="0">
                  <a:pos x="16" y="230"/>
                </a:cxn>
                <a:cxn ang="0">
                  <a:pos x="8" y="224"/>
                </a:cxn>
                <a:cxn ang="0">
                  <a:pos x="2" y="216"/>
                </a:cxn>
                <a:cxn ang="0">
                  <a:pos x="0" y="204"/>
                </a:cxn>
                <a:cxn ang="0">
                  <a:pos x="0" y="26"/>
                </a:cxn>
                <a:cxn ang="0">
                  <a:pos x="0" y="26"/>
                </a:cxn>
                <a:cxn ang="0">
                  <a:pos x="2" y="16"/>
                </a:cxn>
                <a:cxn ang="0">
                  <a:pos x="8" y="8"/>
                </a:cxn>
                <a:cxn ang="0">
                  <a:pos x="16" y="2"/>
                </a:cxn>
                <a:cxn ang="0">
                  <a:pos x="26" y="0"/>
                </a:cxn>
                <a:cxn ang="0">
                  <a:pos x="206" y="0"/>
                </a:cxn>
                <a:cxn ang="0">
                  <a:pos x="206" y="0"/>
                </a:cxn>
                <a:cxn ang="0">
                  <a:pos x="216" y="2"/>
                </a:cxn>
                <a:cxn ang="0">
                  <a:pos x="224" y="8"/>
                </a:cxn>
                <a:cxn ang="0">
                  <a:pos x="230" y="16"/>
                </a:cxn>
                <a:cxn ang="0">
                  <a:pos x="232" y="26"/>
                </a:cxn>
                <a:cxn ang="0">
                  <a:pos x="232" y="204"/>
                </a:cxn>
                <a:cxn ang="0">
                  <a:pos x="232" y="204"/>
                </a:cxn>
                <a:cxn ang="0">
                  <a:pos x="230" y="216"/>
                </a:cxn>
                <a:cxn ang="0">
                  <a:pos x="224" y="224"/>
                </a:cxn>
                <a:cxn ang="0">
                  <a:pos x="216" y="230"/>
                </a:cxn>
                <a:cxn ang="0">
                  <a:pos x="206" y="232"/>
                </a:cxn>
                <a:cxn ang="0">
                  <a:pos x="206" y="232"/>
                </a:cxn>
                <a:cxn ang="0">
                  <a:pos x="26" y="14"/>
                </a:cxn>
                <a:cxn ang="0">
                  <a:pos x="26" y="14"/>
                </a:cxn>
                <a:cxn ang="0">
                  <a:pos x="22" y="16"/>
                </a:cxn>
                <a:cxn ang="0">
                  <a:pos x="18" y="18"/>
                </a:cxn>
                <a:cxn ang="0">
                  <a:pos x="16" y="22"/>
                </a:cxn>
                <a:cxn ang="0">
                  <a:pos x="14" y="26"/>
                </a:cxn>
                <a:cxn ang="0">
                  <a:pos x="14" y="204"/>
                </a:cxn>
                <a:cxn ang="0">
                  <a:pos x="14" y="204"/>
                </a:cxn>
                <a:cxn ang="0">
                  <a:pos x="16" y="210"/>
                </a:cxn>
                <a:cxn ang="0">
                  <a:pos x="18" y="214"/>
                </a:cxn>
                <a:cxn ang="0">
                  <a:pos x="22" y="216"/>
                </a:cxn>
                <a:cxn ang="0">
                  <a:pos x="26" y="216"/>
                </a:cxn>
                <a:cxn ang="0">
                  <a:pos x="206" y="216"/>
                </a:cxn>
                <a:cxn ang="0">
                  <a:pos x="206" y="216"/>
                </a:cxn>
                <a:cxn ang="0">
                  <a:pos x="210" y="216"/>
                </a:cxn>
                <a:cxn ang="0">
                  <a:pos x="214" y="214"/>
                </a:cxn>
                <a:cxn ang="0">
                  <a:pos x="216" y="210"/>
                </a:cxn>
                <a:cxn ang="0">
                  <a:pos x="216" y="204"/>
                </a:cxn>
                <a:cxn ang="0">
                  <a:pos x="216" y="26"/>
                </a:cxn>
                <a:cxn ang="0">
                  <a:pos x="216" y="26"/>
                </a:cxn>
                <a:cxn ang="0">
                  <a:pos x="216" y="22"/>
                </a:cxn>
                <a:cxn ang="0">
                  <a:pos x="214" y="18"/>
                </a:cxn>
                <a:cxn ang="0">
                  <a:pos x="210" y="16"/>
                </a:cxn>
                <a:cxn ang="0">
                  <a:pos x="206" y="14"/>
                </a:cxn>
                <a:cxn ang="0">
                  <a:pos x="26" y="14"/>
                </a:cxn>
              </a:cxnLst>
              <a:rect b="b" l="0" r="r" t="0"/>
              <a:pathLst>
                <a:path h="231" w="231">
                  <a:moveTo>
                    <a:pt x="206" y="232"/>
                  </a:moveTo>
                  <a:lnTo>
                    <a:pt x="26" y="232"/>
                  </a:lnTo>
                  <a:lnTo>
                    <a:pt x="26" y="232"/>
                  </a:lnTo>
                  <a:lnTo>
                    <a:pt x="16" y="230"/>
                  </a:lnTo>
                  <a:lnTo>
                    <a:pt x="8" y="224"/>
                  </a:lnTo>
                  <a:lnTo>
                    <a:pt x="2" y="216"/>
                  </a:lnTo>
                  <a:lnTo>
                    <a:pt x="0" y="204"/>
                  </a:lnTo>
                  <a:lnTo>
                    <a:pt x="0" y="26"/>
                  </a:lnTo>
                  <a:lnTo>
                    <a:pt x="0" y="26"/>
                  </a:lnTo>
                  <a:lnTo>
                    <a:pt x="2" y="16"/>
                  </a:lnTo>
                  <a:lnTo>
                    <a:pt x="8" y="8"/>
                  </a:lnTo>
                  <a:lnTo>
                    <a:pt x="16" y="2"/>
                  </a:lnTo>
                  <a:lnTo>
                    <a:pt x="26" y="0"/>
                  </a:lnTo>
                  <a:lnTo>
                    <a:pt x="206" y="0"/>
                  </a:lnTo>
                  <a:lnTo>
                    <a:pt x="206" y="0"/>
                  </a:lnTo>
                  <a:lnTo>
                    <a:pt x="216" y="2"/>
                  </a:lnTo>
                  <a:lnTo>
                    <a:pt x="224" y="8"/>
                  </a:lnTo>
                  <a:lnTo>
                    <a:pt x="230" y="16"/>
                  </a:lnTo>
                  <a:lnTo>
                    <a:pt x="232" y="26"/>
                  </a:lnTo>
                  <a:lnTo>
                    <a:pt x="232" y="204"/>
                  </a:lnTo>
                  <a:lnTo>
                    <a:pt x="232" y="204"/>
                  </a:lnTo>
                  <a:lnTo>
                    <a:pt x="230" y="216"/>
                  </a:lnTo>
                  <a:lnTo>
                    <a:pt x="224" y="224"/>
                  </a:lnTo>
                  <a:lnTo>
                    <a:pt x="216" y="230"/>
                  </a:lnTo>
                  <a:lnTo>
                    <a:pt x="206" y="232"/>
                  </a:lnTo>
                  <a:lnTo>
                    <a:pt x="206" y="232"/>
                  </a:lnTo>
                  <a:close/>
                  <a:moveTo>
                    <a:pt x="26" y="14"/>
                  </a:moveTo>
                  <a:lnTo>
                    <a:pt x="26" y="14"/>
                  </a:lnTo>
                  <a:lnTo>
                    <a:pt x="22" y="16"/>
                  </a:lnTo>
                  <a:lnTo>
                    <a:pt x="18" y="18"/>
                  </a:lnTo>
                  <a:lnTo>
                    <a:pt x="16" y="22"/>
                  </a:lnTo>
                  <a:lnTo>
                    <a:pt x="14" y="26"/>
                  </a:lnTo>
                  <a:lnTo>
                    <a:pt x="14" y="204"/>
                  </a:lnTo>
                  <a:lnTo>
                    <a:pt x="14" y="204"/>
                  </a:lnTo>
                  <a:lnTo>
                    <a:pt x="16" y="210"/>
                  </a:lnTo>
                  <a:lnTo>
                    <a:pt x="18" y="214"/>
                  </a:lnTo>
                  <a:lnTo>
                    <a:pt x="22" y="216"/>
                  </a:lnTo>
                  <a:lnTo>
                    <a:pt x="26" y="216"/>
                  </a:lnTo>
                  <a:lnTo>
                    <a:pt x="206" y="216"/>
                  </a:lnTo>
                  <a:lnTo>
                    <a:pt x="206" y="216"/>
                  </a:lnTo>
                  <a:lnTo>
                    <a:pt x="210" y="216"/>
                  </a:lnTo>
                  <a:lnTo>
                    <a:pt x="214" y="214"/>
                  </a:lnTo>
                  <a:lnTo>
                    <a:pt x="216" y="210"/>
                  </a:lnTo>
                  <a:lnTo>
                    <a:pt x="216" y="204"/>
                  </a:lnTo>
                  <a:lnTo>
                    <a:pt x="216" y="26"/>
                  </a:lnTo>
                  <a:lnTo>
                    <a:pt x="216" y="26"/>
                  </a:lnTo>
                  <a:lnTo>
                    <a:pt x="216" y="22"/>
                  </a:lnTo>
                  <a:lnTo>
                    <a:pt x="214" y="18"/>
                  </a:lnTo>
                  <a:lnTo>
                    <a:pt x="210" y="16"/>
                  </a:lnTo>
                  <a:lnTo>
                    <a:pt x="206" y="14"/>
                  </a:lnTo>
                  <a:lnTo>
                    <a:pt x="26" y="1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147"/>
            <p:cNvSpPr/>
            <p:nvPr/>
          </p:nvSpPr>
          <p:spPr bwMode="auto">
            <a:xfrm>
              <a:off x="4071938" y="2359025"/>
              <a:ext cx="120650" cy="285750"/>
            </a:xfrm>
            <a:custGeom>
              <a:cxnLst>
                <a:cxn ang="0">
                  <a:pos x="30" y="158"/>
                </a:cxn>
                <a:cxn ang="0">
                  <a:pos x="22" y="156"/>
                </a:cxn>
                <a:cxn ang="0">
                  <a:pos x="6" y="152"/>
                </a:cxn>
                <a:cxn ang="0">
                  <a:pos x="4" y="132"/>
                </a:cxn>
                <a:cxn ang="0">
                  <a:pos x="18" y="140"/>
                </a:cxn>
                <a:cxn ang="0">
                  <a:pos x="34" y="142"/>
                </a:cxn>
                <a:cxn ang="0">
                  <a:pos x="44" y="140"/>
                </a:cxn>
                <a:cxn ang="0">
                  <a:pos x="56" y="130"/>
                </a:cxn>
                <a:cxn ang="0">
                  <a:pos x="58" y="120"/>
                </a:cxn>
                <a:cxn ang="0">
                  <a:pos x="52" y="106"/>
                </a:cxn>
                <a:cxn ang="0">
                  <a:pos x="34" y="94"/>
                </a:cxn>
                <a:cxn ang="0">
                  <a:pos x="20" y="88"/>
                </a:cxn>
                <a:cxn ang="0">
                  <a:pos x="6" y="74"/>
                </a:cxn>
                <a:cxn ang="0">
                  <a:pos x="2" y="64"/>
                </a:cxn>
                <a:cxn ang="0">
                  <a:pos x="2" y="56"/>
                </a:cxn>
                <a:cxn ang="0">
                  <a:pos x="10" y="34"/>
                </a:cxn>
                <a:cxn ang="0">
                  <a:pos x="32" y="22"/>
                </a:cxn>
                <a:cxn ang="0">
                  <a:pos x="44" y="0"/>
                </a:cxn>
                <a:cxn ang="0">
                  <a:pos x="44" y="20"/>
                </a:cxn>
                <a:cxn ang="0">
                  <a:pos x="72" y="28"/>
                </a:cxn>
                <a:cxn ang="0">
                  <a:pos x="66" y="42"/>
                </a:cxn>
                <a:cxn ang="0">
                  <a:pos x="50" y="36"/>
                </a:cxn>
                <a:cxn ang="0">
                  <a:pos x="40" y="36"/>
                </a:cxn>
                <a:cxn ang="0">
                  <a:pos x="24" y="42"/>
                </a:cxn>
                <a:cxn ang="0">
                  <a:pos x="18" y="54"/>
                </a:cxn>
                <a:cxn ang="0">
                  <a:pos x="20" y="62"/>
                </a:cxn>
                <a:cxn ang="0">
                  <a:pos x="32" y="74"/>
                </a:cxn>
                <a:cxn ang="0">
                  <a:pos x="44" y="80"/>
                </a:cxn>
                <a:cxn ang="0">
                  <a:pos x="68" y="96"/>
                </a:cxn>
                <a:cxn ang="0">
                  <a:pos x="76" y="120"/>
                </a:cxn>
                <a:cxn ang="0">
                  <a:pos x="74" y="132"/>
                </a:cxn>
                <a:cxn ang="0">
                  <a:pos x="64" y="148"/>
                </a:cxn>
                <a:cxn ang="0">
                  <a:pos x="52" y="154"/>
                </a:cxn>
                <a:cxn ang="0">
                  <a:pos x="44" y="180"/>
                </a:cxn>
              </a:cxnLst>
              <a:rect b="b" l="0" r="r" t="0"/>
              <a:pathLst>
                <a:path h="180" w="76">
                  <a:moveTo>
                    <a:pt x="30" y="180"/>
                  </a:moveTo>
                  <a:lnTo>
                    <a:pt x="30" y="158"/>
                  </a:lnTo>
                  <a:lnTo>
                    <a:pt x="30" y="158"/>
                  </a:lnTo>
                  <a:lnTo>
                    <a:pt x="22" y="156"/>
                  </a:lnTo>
                  <a:lnTo>
                    <a:pt x="14" y="154"/>
                  </a:lnTo>
                  <a:lnTo>
                    <a:pt x="6" y="152"/>
                  </a:lnTo>
                  <a:lnTo>
                    <a:pt x="0" y="148"/>
                  </a:lnTo>
                  <a:lnTo>
                    <a:pt x="4" y="132"/>
                  </a:lnTo>
                  <a:lnTo>
                    <a:pt x="4" y="132"/>
                  </a:lnTo>
                  <a:lnTo>
                    <a:pt x="18" y="140"/>
                  </a:lnTo>
                  <a:lnTo>
                    <a:pt x="26" y="142"/>
                  </a:lnTo>
                  <a:lnTo>
                    <a:pt x="34" y="142"/>
                  </a:lnTo>
                  <a:lnTo>
                    <a:pt x="34" y="142"/>
                  </a:lnTo>
                  <a:lnTo>
                    <a:pt x="44" y="140"/>
                  </a:lnTo>
                  <a:lnTo>
                    <a:pt x="52" y="136"/>
                  </a:lnTo>
                  <a:lnTo>
                    <a:pt x="56" y="130"/>
                  </a:lnTo>
                  <a:lnTo>
                    <a:pt x="58" y="120"/>
                  </a:lnTo>
                  <a:lnTo>
                    <a:pt x="58" y="120"/>
                  </a:lnTo>
                  <a:lnTo>
                    <a:pt x="56" y="112"/>
                  </a:lnTo>
                  <a:lnTo>
                    <a:pt x="52" y="106"/>
                  </a:lnTo>
                  <a:lnTo>
                    <a:pt x="46" y="100"/>
                  </a:lnTo>
                  <a:lnTo>
                    <a:pt x="34" y="94"/>
                  </a:lnTo>
                  <a:lnTo>
                    <a:pt x="34" y="94"/>
                  </a:lnTo>
                  <a:lnTo>
                    <a:pt x="20" y="88"/>
                  </a:lnTo>
                  <a:lnTo>
                    <a:pt x="10" y="80"/>
                  </a:lnTo>
                  <a:lnTo>
                    <a:pt x="6" y="74"/>
                  </a:lnTo>
                  <a:lnTo>
                    <a:pt x="4" y="70"/>
                  </a:lnTo>
                  <a:lnTo>
                    <a:pt x="2" y="64"/>
                  </a:lnTo>
                  <a:lnTo>
                    <a:pt x="2" y="56"/>
                  </a:lnTo>
                  <a:lnTo>
                    <a:pt x="2" y="56"/>
                  </a:lnTo>
                  <a:lnTo>
                    <a:pt x="4" y="44"/>
                  </a:lnTo>
                  <a:lnTo>
                    <a:pt x="10" y="34"/>
                  </a:lnTo>
                  <a:lnTo>
                    <a:pt x="20" y="26"/>
                  </a:lnTo>
                  <a:lnTo>
                    <a:pt x="32" y="22"/>
                  </a:lnTo>
                  <a:lnTo>
                    <a:pt x="32" y="0"/>
                  </a:lnTo>
                  <a:lnTo>
                    <a:pt x="44" y="0"/>
                  </a:lnTo>
                  <a:lnTo>
                    <a:pt x="44" y="20"/>
                  </a:lnTo>
                  <a:lnTo>
                    <a:pt x="44" y="20"/>
                  </a:lnTo>
                  <a:lnTo>
                    <a:pt x="60" y="24"/>
                  </a:lnTo>
                  <a:lnTo>
                    <a:pt x="72" y="28"/>
                  </a:lnTo>
                  <a:lnTo>
                    <a:pt x="66" y="42"/>
                  </a:lnTo>
                  <a:lnTo>
                    <a:pt x="66" y="42"/>
                  </a:lnTo>
                  <a:lnTo>
                    <a:pt x="56" y="38"/>
                  </a:lnTo>
                  <a:lnTo>
                    <a:pt x="50" y="36"/>
                  </a:lnTo>
                  <a:lnTo>
                    <a:pt x="40" y="36"/>
                  </a:lnTo>
                  <a:lnTo>
                    <a:pt x="40" y="36"/>
                  </a:lnTo>
                  <a:lnTo>
                    <a:pt x="30" y="38"/>
                  </a:lnTo>
                  <a:lnTo>
                    <a:pt x="24" y="42"/>
                  </a:lnTo>
                  <a:lnTo>
                    <a:pt x="20" y="48"/>
                  </a:lnTo>
                  <a:lnTo>
                    <a:pt x="18" y="54"/>
                  </a:lnTo>
                  <a:lnTo>
                    <a:pt x="18" y="54"/>
                  </a:lnTo>
                  <a:lnTo>
                    <a:pt x="20" y="62"/>
                  </a:lnTo>
                  <a:lnTo>
                    <a:pt x="24" y="68"/>
                  </a:lnTo>
                  <a:lnTo>
                    <a:pt x="32" y="74"/>
                  </a:lnTo>
                  <a:lnTo>
                    <a:pt x="44" y="80"/>
                  </a:lnTo>
                  <a:lnTo>
                    <a:pt x="44" y="80"/>
                  </a:lnTo>
                  <a:lnTo>
                    <a:pt x="58" y="86"/>
                  </a:lnTo>
                  <a:lnTo>
                    <a:pt x="68" y="96"/>
                  </a:lnTo>
                  <a:lnTo>
                    <a:pt x="74" y="106"/>
                  </a:lnTo>
                  <a:lnTo>
                    <a:pt x="76" y="120"/>
                  </a:lnTo>
                  <a:lnTo>
                    <a:pt x="76" y="120"/>
                  </a:lnTo>
                  <a:lnTo>
                    <a:pt x="74" y="132"/>
                  </a:lnTo>
                  <a:lnTo>
                    <a:pt x="68" y="142"/>
                  </a:lnTo>
                  <a:lnTo>
                    <a:pt x="64" y="148"/>
                  </a:lnTo>
                  <a:lnTo>
                    <a:pt x="58" y="152"/>
                  </a:lnTo>
                  <a:lnTo>
                    <a:pt x="52" y="154"/>
                  </a:lnTo>
                  <a:lnTo>
                    <a:pt x="44" y="156"/>
                  </a:lnTo>
                  <a:lnTo>
                    <a:pt x="44" y="180"/>
                  </a:lnTo>
                  <a:lnTo>
                    <a:pt x="30" y="18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553222343"/>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kumimoji="1" lang="zh-CN">
                <a:latin charset="-122" panose="020b0503020204020204" pitchFamily="34" typeface="微软雅黑"/>
                <a:ea charset="-122" panose="020b0503020204020204" pitchFamily="34" typeface="微软雅黑"/>
              </a:rPr>
              <a:t>点击此处添加标题</a:t>
            </a:r>
            <a:br>
              <a:rPr altLang="en-US" kumimoji="1" lang="zh-CN">
                <a:latin charset="-122" panose="020b0503020204020204" pitchFamily="34" typeface="微软雅黑"/>
                <a:ea charset="-122" panose="020b0503020204020204" pitchFamily="34" typeface="微软雅黑"/>
              </a:rPr>
            </a:br>
            <a:r>
              <a:rPr altLang="en-US" kumimoji="1" lang="zh-CN">
                <a:latin charset="-122" panose="020b0503020204020204" pitchFamily="34" typeface="微软雅黑"/>
                <a:ea charset="-122" panose="020b0503020204020204" pitchFamily="34" typeface="微软雅黑"/>
              </a:rPr>
              <a:t>ADD TITLE HERE</a:t>
            </a:r>
          </a:p>
        </p:txBody>
      </p:sp>
      <p:sp>
        <p:nvSpPr>
          <p:cNvPr id="3" name="椭圆 2"/>
          <p:cNvSpPr/>
          <p:nvPr/>
        </p:nvSpPr>
        <p:spPr>
          <a:xfrm>
            <a:off x="5043141" y="2162971"/>
            <a:ext cx="2214371" cy="2214371"/>
          </a:xfrm>
          <a:prstGeom prst="ellipse">
            <a:avLst/>
          </a:prstGeom>
          <a:solidFill>
            <a:srgbClr val="D29F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388400" y="2660145"/>
            <a:ext cx="2351154" cy="1371600"/>
          </a:xfrm>
          <a:prstGeom prst="rect">
            <a:avLst/>
          </a:prstGeom>
          <a:noFill/>
        </p:spPr>
        <p:txBody>
          <a:bodyPr rtlCol="0" wrap="square">
            <a:spAutoFit/>
          </a:bodyPr>
          <a:lstStyle/>
          <a:p>
            <a:r>
              <a:rPr altLang="zh-CN" lang="en-US" smtClean="0" sz="2800">
                <a:solidFill>
                  <a:schemeClr val="bg1"/>
                </a:solidFill>
                <a:latin charset="0" panose="04020805060202030203" pitchFamily="82" typeface="Colonna MT"/>
              </a:rPr>
              <a:t>YOUR KEYWORD</a:t>
            </a:r>
          </a:p>
        </p:txBody>
      </p:sp>
      <p:sp>
        <p:nvSpPr>
          <p:cNvPr id="5" name="文本框 4"/>
          <p:cNvSpPr txBox="1"/>
          <p:nvPr/>
        </p:nvSpPr>
        <p:spPr>
          <a:xfrm>
            <a:off x="4212823" y="4397463"/>
            <a:ext cx="2351154" cy="1371600"/>
          </a:xfrm>
          <a:prstGeom prst="rect">
            <a:avLst/>
          </a:prstGeom>
          <a:noFill/>
        </p:spPr>
        <p:txBody>
          <a:bodyPr rtlCol="0" wrap="square">
            <a:spAutoFit/>
          </a:bodyPr>
          <a:lstStyle/>
          <a:p>
            <a:r>
              <a:rPr altLang="zh-CN" lang="en-US" smtClean="0" sz="2800">
                <a:solidFill>
                  <a:schemeClr val="bg1"/>
                </a:solidFill>
                <a:latin charset="0" panose="04020805060202030203" pitchFamily="82" typeface="Colonna MT"/>
              </a:rPr>
              <a:t>YOUR KEYWORD</a:t>
            </a:r>
          </a:p>
        </p:txBody>
      </p:sp>
      <p:sp>
        <p:nvSpPr>
          <p:cNvPr id="6" name="文本框 5"/>
          <p:cNvSpPr txBox="1"/>
          <p:nvPr/>
        </p:nvSpPr>
        <p:spPr>
          <a:xfrm>
            <a:off x="6260312" y="4397463"/>
            <a:ext cx="2351154" cy="1371600"/>
          </a:xfrm>
          <a:prstGeom prst="rect">
            <a:avLst/>
          </a:prstGeom>
          <a:noFill/>
        </p:spPr>
        <p:txBody>
          <a:bodyPr rtlCol="0" wrap="square">
            <a:spAutoFit/>
          </a:bodyPr>
          <a:lstStyle/>
          <a:p>
            <a:r>
              <a:rPr altLang="zh-CN" lang="en-US" smtClean="0" sz="2800">
                <a:solidFill>
                  <a:schemeClr val="bg1"/>
                </a:solidFill>
                <a:latin charset="0" panose="04020805060202030203" pitchFamily="82" typeface="Colonna MT"/>
              </a:rPr>
              <a:t>YOUR KEYWORD</a:t>
            </a:r>
          </a:p>
        </p:txBody>
      </p:sp>
      <p:sp>
        <p:nvSpPr>
          <p:cNvPr id="7" name="矩形 6"/>
          <p:cNvSpPr/>
          <p:nvPr/>
        </p:nvSpPr>
        <p:spPr>
          <a:xfrm>
            <a:off x="7661445" y="1782329"/>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8084813" y="1832327"/>
            <a:ext cx="3679655" cy="1280160"/>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9" name="矩形 8"/>
          <p:cNvSpPr/>
          <p:nvPr/>
        </p:nvSpPr>
        <p:spPr>
          <a:xfrm>
            <a:off x="8474683" y="4327344"/>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8898050" y="4377342"/>
            <a:ext cx="2608149" cy="1755648"/>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1" name="矩形 10"/>
          <p:cNvSpPr/>
          <p:nvPr/>
        </p:nvSpPr>
        <p:spPr>
          <a:xfrm>
            <a:off x="3898188" y="3071001"/>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485760" y="3120999"/>
            <a:ext cx="3398915" cy="1280160"/>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Tree>
    <p:extLst>
      <p:ext uri="{BB962C8B-B14F-4D97-AF65-F5344CB8AC3E}">
        <p14:creationId val="593447707"/>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0">
      <a:dk1>
        <a:sysClr val="windowText" lastClr="000000"/>
      </a:dk1>
      <a:lt1>
        <a:sysClr val="window" lastClr="FFFFFF"/>
      </a:lt1>
      <a:dk2>
        <a:srgbClr val="44546A"/>
      </a:dk2>
      <a:lt2>
        <a:srgbClr val="E7E6E6"/>
      </a:lt2>
      <a:accent1>
        <a:srgbClr val="FEBA3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Bodoni MT Condensed"/>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74</Paragraphs>
  <Slides>15</Slides>
  <Notes>0</Notes>
  <TotalTime>375</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15</vt:i4>
      </vt:variant>
    </vt:vector>
  </HeadingPairs>
  <TitlesOfParts>
    <vt:vector baseType="lpstr" size="26">
      <vt:lpstr>Arial</vt:lpstr>
      <vt:lpstr>Bodoni MT Condensed</vt:lpstr>
      <vt:lpstr>微软雅黑</vt:lpstr>
      <vt:lpstr>Calibri</vt:lpstr>
      <vt:lpstr>Calibri Light</vt:lpstr>
      <vt:lpstr>Adobe Arabic</vt:lpstr>
      <vt:lpstr>Colonna MT</vt:lpstr>
      <vt:lpstr>Eras Light ITC</vt:lpstr>
      <vt:lpstr>Century Gothic</vt:lpstr>
      <vt:lpstr>Castellar</vt:lpstr>
      <vt:lpstr>Office 主题</vt:lpstr>
      <vt:lpstr>PowerPoint Presentation</vt:lpstr>
      <vt:lpstr>PowerPoint Presentation</vt:lpstr>
      <vt:lpstr>PowerPoint Presentation</vt:lpstr>
      <vt:lpstr>点击此处添加标题ADD TITLE HERE</vt:lpstr>
      <vt:lpstr>点击此处添加标题ADD TITLE HERE</vt:lpstr>
      <vt:lpstr>点击此处添加标题ADD TITLE HERE</vt:lpstr>
      <vt:lpstr>PowerPoint Presentation</vt:lpstr>
      <vt:lpstr>点击此处添加标题ADD TITLE HERE</vt:lpstr>
      <vt:lpstr>点击此处添加标题ADD TITLE HERE</vt:lpstr>
      <vt:lpstr>点击此处添加标题ADD TITLE HERE</vt:lpstr>
      <vt:lpstr>PowerPoint Presentation</vt:lpstr>
      <vt:lpstr>点击此处添加标题ADD TITLE HERE</vt:lpstr>
      <vt:lpstr>点击此处添加标题ADD TITLE HERE</vt:lpstr>
      <vt:lpstr>点击此处添加标题ADD TITLE HERE</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2015-08-20T02:39:59Z</dcterms:created>
  <cp:lastModifiedBy>Administrator</cp:lastModifiedBy>
  <dcterms:modified xsi:type="dcterms:W3CDTF">2021-08-20T10:49:41Z</dcterms:modified>
  <cp:revision>35</cp:revision>
  <dc:title>PowerPoint 演示文稿</dc:title>
</cp:coreProperties>
</file>